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3" r:id="rId4"/>
  </p:sldMasterIdLst>
  <p:notesMasterIdLst>
    <p:notesMasterId r:id="rId42"/>
  </p:notesMasterIdLst>
  <p:handoutMasterIdLst>
    <p:handoutMasterId r:id="rId43"/>
  </p:handoutMasterIdLst>
  <p:sldIdLst>
    <p:sldId id="1389" r:id="rId5"/>
    <p:sldId id="257" r:id="rId6"/>
    <p:sldId id="1403" r:id="rId7"/>
    <p:sldId id="1576" r:id="rId8"/>
    <p:sldId id="715" r:id="rId9"/>
    <p:sldId id="1577" r:id="rId10"/>
    <p:sldId id="1422" r:id="rId11"/>
    <p:sldId id="1488" r:id="rId12"/>
    <p:sldId id="1593" r:id="rId13"/>
    <p:sldId id="268" r:id="rId14"/>
    <p:sldId id="1609" r:id="rId15"/>
    <p:sldId id="1400" r:id="rId16"/>
    <p:sldId id="1579" r:id="rId17"/>
    <p:sldId id="1602" r:id="rId18"/>
    <p:sldId id="1584" r:id="rId19"/>
    <p:sldId id="1594" r:id="rId20"/>
    <p:sldId id="1595" r:id="rId21"/>
    <p:sldId id="1596" r:id="rId22"/>
    <p:sldId id="1597" r:id="rId23"/>
    <p:sldId id="1598" r:id="rId24"/>
    <p:sldId id="1599" r:id="rId25"/>
    <p:sldId id="1600" r:id="rId26"/>
    <p:sldId id="1590" r:id="rId27"/>
    <p:sldId id="1606" r:id="rId28"/>
    <p:sldId id="1404" r:id="rId29"/>
    <p:sldId id="1478" r:id="rId30"/>
    <p:sldId id="1588" r:id="rId31"/>
    <p:sldId id="1589" r:id="rId32"/>
    <p:sldId id="1607" r:id="rId33"/>
    <p:sldId id="1604" r:id="rId34"/>
    <p:sldId id="1608" r:id="rId35"/>
    <p:sldId id="1489" r:id="rId36"/>
    <p:sldId id="1585" r:id="rId37"/>
    <p:sldId id="1586" r:id="rId38"/>
    <p:sldId id="1399" r:id="rId39"/>
    <p:sldId id="1587" r:id="rId40"/>
    <p:sldId id="1402" r:id="rId41"/>
  </p:sldIdLst>
  <p:sldSz cx="7775575" cy="10907713"/>
  <p:notesSz cx="6797675"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449" userDrawn="1">
          <p15:clr>
            <a:srgbClr val="A4A3A4"/>
          </p15:clr>
        </p15:guide>
        <p15:guide id="3" pos="4626" userDrawn="1">
          <p15:clr>
            <a:srgbClr val="A4A3A4"/>
          </p15:clr>
        </p15:guide>
        <p15:guide id="4" orient="horz" pos="6225" userDrawn="1">
          <p15:clr>
            <a:srgbClr val="A4A3A4"/>
          </p15:clr>
        </p15:guide>
        <p15:guide id="5" pos="272" userDrawn="1">
          <p15:clr>
            <a:srgbClr val="A4A3A4"/>
          </p15:clr>
        </p15:guide>
        <p15:guide id="6" orient="horz" pos="8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7D6D1E-1627-C361-10E7-F5411C5295C7}" name="Kjartan Bollason - HOL" initials="KH" userId="S::kjartan@holar.is::1445eabb-cb7d-4a40-93f8-3a9d43ef6b96" providerId="AD"/>
  <p188:author id="{3A646A2A-5463-31BB-24B8-887E45DDAF69}" name="Orla Casey" initials="OC" userId="S::orla@momentumconsulting.ie::ee9f56f0-43a2-47ae-a5b8-d4a7d2f5cec3" providerId="AD"/>
  <p188:author id="{CDEE7B43-E15E-DDBC-E647-F7CDA4D2A392}" name="Catriona.Murphy" initials="Ca" userId="S::catriona.murphy_tus.ie#ext#@reiknistofnun.onmicrosoft.com::8b535ec4-35cb-43c7-9541-bb97663a9aec" providerId="AD"/>
  <p188:author id="{7CAADE7B-0596-6B4D-7283-206E085B6C0A}" name="Tatjana Klakočar" initials="TK" userId="S::tatjana.klakocar_vsgt.si#ext#@reiknistofnun.onmicrosoft.com::4f4c5361-8ee0-4fa0-89aa-f4c6bf1f5c1b" providerId="AD"/>
  <p188:author id="{B7FB2F86-5C14-4A5B-6A72-9A2396CAAED2}" name="Kjartan Bollason" initials="KB" userId="f11355c3228dd10e" providerId="Windows Live"/>
  <p188:author id="{A9EC3BDA-669E-5F0A-F046-E8D167BBA893}" name="Yi Yu" initials="YY" userId="S::yi.yu@tus.ie::6d1f11a7-2b95-4221-98c7-7e3830619cf6" providerId="AD"/>
  <p188:author id="{2F5770EA-9B05-F903-8097-135F1979FDD1}" name="Noelle OConnor" initials="NO" userId="S::noelle.oconnor@tus.ie::b17087ed-ef77-483a-8bab-d7904b9d24ed" providerId="AD"/>
  <p188:author id="{19CC73F2-73AD-D8C9-02BA-2DEC22ED58B2}" name="Catriona Murphy" initials="CM" userId="S::catriona.murphy@tus.ie::50de1f5d-d37b-4c65-86ef-6d98a70961c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200"/>
    <a:srgbClr val="EC7C69"/>
    <a:srgbClr val="459597"/>
    <a:srgbClr val="D9D521"/>
    <a:srgbClr val="F1B749"/>
    <a:srgbClr val="2D2C29"/>
    <a:srgbClr val="9AD1FF"/>
    <a:srgbClr val="D01F34"/>
    <a:srgbClr val="5D5952"/>
    <a:srgbClr val="C6C7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5DC5C2-614B-46D4-836F-F4B8EA8171C9}" v="1" dt="2025-12-15T10:58:41.9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6" d="100"/>
          <a:sy n="66" d="100"/>
        </p:scale>
        <p:origin x="3186" y="90"/>
      </p:cViewPr>
      <p:guideLst>
        <p:guide pos="2449"/>
        <p:guide pos="4626"/>
        <p:guide orient="horz" pos="6225"/>
        <p:guide pos="272"/>
        <p:guide orient="horz" pos="80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tjana Klakočar" userId="52d434e4-ce75-449b-9aeb-5e821878ed4a" providerId="ADAL" clId="{D8D32C91-BE42-40E1-B42D-8F1FE048F9A6}"/>
    <pc:docChg chg="modSld">
      <pc:chgData name="Tatjana Klakočar" userId="52d434e4-ce75-449b-9aeb-5e821878ed4a" providerId="ADAL" clId="{D8D32C91-BE42-40E1-B42D-8F1FE048F9A6}" dt="2025-12-15T11:09:48.604" v="246" actId="14100"/>
      <pc:docMkLst>
        <pc:docMk/>
      </pc:docMkLst>
      <pc:sldChg chg="modSp mod">
        <pc:chgData name="Tatjana Klakočar" userId="52d434e4-ce75-449b-9aeb-5e821878ed4a" providerId="ADAL" clId="{D8D32C91-BE42-40E1-B42D-8F1FE048F9A6}" dt="2025-12-15T10:40:40.707" v="0" actId="20577"/>
        <pc:sldMkLst>
          <pc:docMk/>
          <pc:sldMk cId="1538236853" sldId="257"/>
        </pc:sldMkLst>
        <pc:spChg chg="mod">
          <ac:chgData name="Tatjana Klakočar" userId="52d434e4-ce75-449b-9aeb-5e821878ed4a" providerId="ADAL" clId="{D8D32C91-BE42-40E1-B42D-8F1FE048F9A6}" dt="2025-12-15T10:40:40.707" v="0" actId="20577"/>
          <ac:spMkLst>
            <pc:docMk/>
            <pc:sldMk cId="1538236853" sldId="257"/>
            <ac:spMk id="17" creationId="{865AC94C-3996-364F-A4BC-E1C6507ECEEF}"/>
          </ac:spMkLst>
        </pc:spChg>
      </pc:sldChg>
      <pc:sldChg chg="modSp mod">
        <pc:chgData name="Tatjana Klakočar" userId="52d434e4-ce75-449b-9aeb-5e821878ed4a" providerId="ADAL" clId="{D8D32C91-BE42-40E1-B42D-8F1FE048F9A6}" dt="2025-12-15T10:43:37.382" v="76" actId="20577"/>
        <pc:sldMkLst>
          <pc:docMk/>
          <pc:sldMk cId="1678370129" sldId="715"/>
        </pc:sldMkLst>
        <pc:spChg chg="mod">
          <ac:chgData name="Tatjana Klakočar" userId="52d434e4-ce75-449b-9aeb-5e821878ed4a" providerId="ADAL" clId="{D8D32C91-BE42-40E1-B42D-8F1FE048F9A6}" dt="2025-12-15T10:43:37.382" v="76" actId="20577"/>
          <ac:spMkLst>
            <pc:docMk/>
            <pc:sldMk cId="1678370129" sldId="715"/>
            <ac:spMk id="204" creationId="{AF7156A4-5754-3BB7-7705-38770E5855D3}"/>
          </ac:spMkLst>
        </pc:spChg>
      </pc:sldChg>
      <pc:sldChg chg="modSp mod">
        <pc:chgData name="Tatjana Klakočar" userId="52d434e4-ce75-449b-9aeb-5e821878ed4a" providerId="ADAL" clId="{D8D32C91-BE42-40E1-B42D-8F1FE048F9A6}" dt="2025-12-15T10:41:27.963" v="9" actId="20577"/>
        <pc:sldMkLst>
          <pc:docMk/>
          <pc:sldMk cId="3730578741" sldId="1403"/>
        </pc:sldMkLst>
        <pc:spChg chg="mod">
          <ac:chgData name="Tatjana Klakočar" userId="52d434e4-ce75-449b-9aeb-5e821878ed4a" providerId="ADAL" clId="{D8D32C91-BE42-40E1-B42D-8F1FE048F9A6}" dt="2025-12-15T10:41:27.963" v="9" actId="20577"/>
          <ac:spMkLst>
            <pc:docMk/>
            <pc:sldMk cId="3730578741" sldId="1403"/>
            <ac:spMk id="29" creationId="{B8F0D2E9-5CEF-E259-54B8-8E2A5235DE27}"/>
          </ac:spMkLst>
        </pc:spChg>
      </pc:sldChg>
      <pc:sldChg chg="modSp mod">
        <pc:chgData name="Tatjana Klakočar" userId="52d434e4-ce75-449b-9aeb-5e821878ed4a" providerId="ADAL" clId="{D8D32C91-BE42-40E1-B42D-8F1FE048F9A6}" dt="2025-12-15T11:07:06.894" v="210" actId="20577"/>
        <pc:sldMkLst>
          <pc:docMk/>
          <pc:sldMk cId="2191526302" sldId="1478"/>
        </pc:sldMkLst>
        <pc:graphicFrameChg chg="modGraphic">
          <ac:chgData name="Tatjana Klakočar" userId="52d434e4-ce75-449b-9aeb-5e821878ed4a" providerId="ADAL" clId="{D8D32C91-BE42-40E1-B42D-8F1FE048F9A6}" dt="2025-12-15T11:07:06.894" v="210" actId="20577"/>
          <ac:graphicFrameMkLst>
            <pc:docMk/>
            <pc:sldMk cId="2191526302" sldId="1478"/>
            <ac:graphicFrameMk id="9" creationId="{279E7E57-ECB7-45ED-9D2B-A1BA920F1D2E}"/>
          </ac:graphicFrameMkLst>
        </pc:graphicFrameChg>
      </pc:sldChg>
      <pc:sldChg chg="modSp mod">
        <pc:chgData name="Tatjana Klakočar" userId="52d434e4-ce75-449b-9aeb-5e821878ed4a" providerId="ADAL" clId="{D8D32C91-BE42-40E1-B42D-8F1FE048F9A6}" dt="2025-12-15T10:42:52.032" v="61" actId="20577"/>
        <pc:sldMkLst>
          <pc:docMk/>
          <pc:sldMk cId="2964890228" sldId="1576"/>
        </pc:sldMkLst>
        <pc:spChg chg="mod">
          <ac:chgData name="Tatjana Klakočar" userId="52d434e4-ce75-449b-9aeb-5e821878ed4a" providerId="ADAL" clId="{D8D32C91-BE42-40E1-B42D-8F1FE048F9A6}" dt="2025-12-15T10:42:52.032" v="61" actId="20577"/>
          <ac:spMkLst>
            <pc:docMk/>
            <pc:sldMk cId="2964890228" sldId="1576"/>
            <ac:spMk id="13" creationId="{F798AD0A-93F9-BFCE-A7BE-0EB3D0E951B3}"/>
          </ac:spMkLst>
        </pc:spChg>
        <pc:spChg chg="mod">
          <ac:chgData name="Tatjana Klakočar" userId="52d434e4-ce75-449b-9aeb-5e821878ed4a" providerId="ADAL" clId="{D8D32C91-BE42-40E1-B42D-8F1FE048F9A6}" dt="2025-12-15T10:42:04.118" v="29" actId="20577"/>
          <ac:spMkLst>
            <pc:docMk/>
            <pc:sldMk cId="2964890228" sldId="1576"/>
            <ac:spMk id="16" creationId="{3F333D53-F5E2-0A68-8CC6-3378E40300D4}"/>
          </ac:spMkLst>
        </pc:spChg>
      </pc:sldChg>
      <pc:sldChg chg="modSp mod">
        <pc:chgData name="Tatjana Klakočar" userId="52d434e4-ce75-449b-9aeb-5e821878ed4a" providerId="ADAL" clId="{D8D32C91-BE42-40E1-B42D-8F1FE048F9A6}" dt="2025-12-15T10:44:18.266" v="86" actId="20577"/>
        <pc:sldMkLst>
          <pc:docMk/>
          <pc:sldMk cId="3343788559" sldId="1577"/>
        </pc:sldMkLst>
        <pc:spChg chg="mod">
          <ac:chgData name="Tatjana Klakočar" userId="52d434e4-ce75-449b-9aeb-5e821878ed4a" providerId="ADAL" clId="{D8D32C91-BE42-40E1-B42D-8F1FE048F9A6}" dt="2025-12-15T10:44:18.266" v="86" actId="20577"/>
          <ac:spMkLst>
            <pc:docMk/>
            <pc:sldMk cId="3343788559" sldId="1577"/>
            <ac:spMk id="2" creationId="{2474C271-3B8A-BB61-C936-5FC8B5E6AFC5}"/>
          </ac:spMkLst>
        </pc:spChg>
        <pc:spChg chg="mod">
          <ac:chgData name="Tatjana Klakočar" userId="52d434e4-ce75-449b-9aeb-5e821878ed4a" providerId="ADAL" clId="{D8D32C91-BE42-40E1-B42D-8F1FE048F9A6}" dt="2025-12-15T10:43:59.013" v="82" actId="20577"/>
          <ac:spMkLst>
            <pc:docMk/>
            <pc:sldMk cId="3343788559" sldId="1577"/>
            <ac:spMk id="6" creationId="{38DF7D20-F9C9-240C-9452-D3FD66E28042}"/>
          </ac:spMkLst>
        </pc:spChg>
      </pc:sldChg>
      <pc:sldChg chg="modSp mod">
        <pc:chgData name="Tatjana Klakočar" userId="52d434e4-ce75-449b-9aeb-5e821878ed4a" providerId="ADAL" clId="{D8D32C91-BE42-40E1-B42D-8F1FE048F9A6}" dt="2025-12-15T10:51:32.937" v="103" actId="20577"/>
        <pc:sldMkLst>
          <pc:docMk/>
          <pc:sldMk cId="2849403846" sldId="1579"/>
        </pc:sldMkLst>
        <pc:spChg chg="mod">
          <ac:chgData name="Tatjana Klakočar" userId="52d434e4-ce75-449b-9aeb-5e821878ed4a" providerId="ADAL" clId="{D8D32C91-BE42-40E1-B42D-8F1FE048F9A6}" dt="2025-12-15T10:51:32.937" v="103" actId="20577"/>
          <ac:spMkLst>
            <pc:docMk/>
            <pc:sldMk cId="2849403846" sldId="1579"/>
            <ac:spMk id="4" creationId="{DEBC9575-27F2-4988-B9EF-44CB4DEDEF61}"/>
          </ac:spMkLst>
        </pc:spChg>
      </pc:sldChg>
      <pc:sldChg chg="modSp mod">
        <pc:chgData name="Tatjana Klakočar" userId="52d434e4-ce75-449b-9aeb-5e821878ed4a" providerId="ADAL" clId="{D8D32C91-BE42-40E1-B42D-8F1FE048F9A6}" dt="2025-12-15T11:09:48.604" v="246" actId="14100"/>
        <pc:sldMkLst>
          <pc:docMk/>
          <pc:sldMk cId="745272275" sldId="1585"/>
        </pc:sldMkLst>
        <pc:spChg chg="mod">
          <ac:chgData name="Tatjana Klakočar" userId="52d434e4-ce75-449b-9aeb-5e821878ed4a" providerId="ADAL" clId="{D8D32C91-BE42-40E1-B42D-8F1FE048F9A6}" dt="2025-12-15T11:09:48.604" v="246" actId="14100"/>
          <ac:spMkLst>
            <pc:docMk/>
            <pc:sldMk cId="745272275" sldId="1585"/>
            <ac:spMk id="29" creationId="{24E99D7C-16BE-E416-A2E6-686EB488F2DB}"/>
          </ac:spMkLst>
        </pc:spChg>
      </pc:sldChg>
      <pc:sldChg chg="modSp mod">
        <pc:chgData name="Tatjana Klakočar" userId="52d434e4-ce75-449b-9aeb-5e821878ed4a" providerId="ADAL" clId="{D8D32C91-BE42-40E1-B42D-8F1FE048F9A6}" dt="2025-12-15T11:08:12.471" v="236" actId="20577"/>
        <pc:sldMkLst>
          <pc:docMk/>
          <pc:sldMk cId="4065360831" sldId="1589"/>
        </pc:sldMkLst>
        <pc:spChg chg="mod">
          <ac:chgData name="Tatjana Klakočar" userId="52d434e4-ce75-449b-9aeb-5e821878ed4a" providerId="ADAL" clId="{D8D32C91-BE42-40E1-B42D-8F1FE048F9A6}" dt="2025-12-15T11:08:12.471" v="236" actId="20577"/>
          <ac:spMkLst>
            <pc:docMk/>
            <pc:sldMk cId="4065360831" sldId="1589"/>
            <ac:spMk id="327" creationId="{00000000-0000-0000-0000-000000000000}"/>
          </ac:spMkLst>
        </pc:spChg>
        <pc:spChg chg="mod">
          <ac:chgData name="Tatjana Klakočar" userId="52d434e4-ce75-449b-9aeb-5e821878ed4a" providerId="ADAL" clId="{D8D32C91-BE42-40E1-B42D-8F1FE048F9A6}" dt="2025-12-15T11:08:06.129" v="223" actId="20577"/>
          <ac:spMkLst>
            <pc:docMk/>
            <pc:sldMk cId="4065360831" sldId="1589"/>
            <ac:spMk id="329" creationId="{00000000-0000-0000-0000-000000000000}"/>
          </ac:spMkLst>
        </pc:spChg>
      </pc:sldChg>
      <pc:sldChg chg="modSp mod">
        <pc:chgData name="Tatjana Klakočar" userId="52d434e4-ce75-449b-9aeb-5e821878ed4a" providerId="ADAL" clId="{D8D32C91-BE42-40E1-B42D-8F1FE048F9A6}" dt="2025-12-15T11:04:08.425" v="182" actId="20577"/>
        <pc:sldMkLst>
          <pc:docMk/>
          <pc:sldMk cId="301381838" sldId="1590"/>
        </pc:sldMkLst>
        <pc:spChg chg="mod">
          <ac:chgData name="Tatjana Klakočar" userId="52d434e4-ce75-449b-9aeb-5e821878ed4a" providerId="ADAL" clId="{D8D32C91-BE42-40E1-B42D-8F1FE048F9A6}" dt="2025-12-15T11:04:08.425" v="182" actId="20577"/>
          <ac:spMkLst>
            <pc:docMk/>
            <pc:sldMk cId="301381838" sldId="1590"/>
            <ac:spMk id="30" creationId="{4A590751-8CA8-029E-2318-17976A6ADDFC}"/>
          </ac:spMkLst>
        </pc:spChg>
      </pc:sldChg>
      <pc:sldChg chg="modSp mod">
        <pc:chgData name="Tatjana Klakočar" userId="52d434e4-ce75-449b-9aeb-5e821878ed4a" providerId="ADAL" clId="{D8D32C91-BE42-40E1-B42D-8F1FE048F9A6}" dt="2025-12-15T10:45:47.707" v="100" actId="20577"/>
        <pc:sldMkLst>
          <pc:docMk/>
          <pc:sldMk cId="3869064378" sldId="1593"/>
        </pc:sldMkLst>
        <pc:spChg chg="mod">
          <ac:chgData name="Tatjana Klakočar" userId="52d434e4-ce75-449b-9aeb-5e821878ed4a" providerId="ADAL" clId="{D8D32C91-BE42-40E1-B42D-8F1FE048F9A6}" dt="2025-12-15T10:45:47.707" v="100" actId="20577"/>
          <ac:spMkLst>
            <pc:docMk/>
            <pc:sldMk cId="3869064378" sldId="1593"/>
            <ac:spMk id="3" creationId="{D1733BD3-28DA-1D1E-1151-02D2001D19B7}"/>
          </ac:spMkLst>
        </pc:spChg>
        <pc:spChg chg="mod">
          <ac:chgData name="Tatjana Klakočar" userId="52d434e4-ce75-449b-9aeb-5e821878ed4a" providerId="ADAL" clId="{D8D32C91-BE42-40E1-B42D-8F1FE048F9A6}" dt="2025-12-15T10:45:07.293" v="87" actId="20577"/>
          <ac:spMkLst>
            <pc:docMk/>
            <pc:sldMk cId="3869064378" sldId="1593"/>
            <ac:spMk id="327" creationId="{C1D31932-ACDD-0915-AA1B-A935B5368BDF}"/>
          </ac:spMkLst>
        </pc:spChg>
      </pc:sldChg>
      <pc:sldChg chg="modSp mod">
        <pc:chgData name="Tatjana Klakočar" userId="52d434e4-ce75-449b-9aeb-5e821878ed4a" providerId="ADAL" clId="{D8D32C91-BE42-40E1-B42D-8F1FE048F9A6}" dt="2025-12-15T10:53:28.945" v="115" actId="14100"/>
        <pc:sldMkLst>
          <pc:docMk/>
          <pc:sldMk cId="407216130" sldId="1595"/>
        </pc:sldMkLst>
        <pc:spChg chg="mod">
          <ac:chgData name="Tatjana Klakočar" userId="52d434e4-ce75-449b-9aeb-5e821878ed4a" providerId="ADAL" clId="{D8D32C91-BE42-40E1-B42D-8F1FE048F9A6}" dt="2025-12-15T10:53:28.945" v="115" actId="14100"/>
          <ac:spMkLst>
            <pc:docMk/>
            <pc:sldMk cId="407216130" sldId="1595"/>
            <ac:spMk id="28" creationId="{9A061416-C2EE-2E00-1F64-EF37239339E1}"/>
          </ac:spMkLst>
        </pc:spChg>
        <pc:spChg chg="mod">
          <ac:chgData name="Tatjana Klakočar" userId="52d434e4-ce75-449b-9aeb-5e821878ed4a" providerId="ADAL" clId="{D8D32C91-BE42-40E1-B42D-8F1FE048F9A6}" dt="2025-12-15T10:53:22.041" v="114" actId="14100"/>
          <ac:spMkLst>
            <pc:docMk/>
            <pc:sldMk cId="407216130" sldId="1595"/>
            <ac:spMk id="30" creationId="{D34A4142-C8F5-621F-3F43-E0F2A43143B7}"/>
          </ac:spMkLst>
        </pc:spChg>
      </pc:sldChg>
      <pc:sldChg chg="modSp mod">
        <pc:chgData name="Tatjana Klakočar" userId="52d434e4-ce75-449b-9aeb-5e821878ed4a" providerId="ADAL" clId="{D8D32C91-BE42-40E1-B42D-8F1FE048F9A6}" dt="2025-12-15T11:00:32.326" v="123" actId="20577"/>
        <pc:sldMkLst>
          <pc:docMk/>
          <pc:sldMk cId="1647086138" sldId="1597"/>
        </pc:sldMkLst>
        <pc:spChg chg="mod">
          <ac:chgData name="Tatjana Klakočar" userId="52d434e4-ce75-449b-9aeb-5e821878ed4a" providerId="ADAL" clId="{D8D32C91-BE42-40E1-B42D-8F1FE048F9A6}" dt="2025-12-15T10:58:45.812" v="120" actId="20577"/>
          <ac:spMkLst>
            <pc:docMk/>
            <pc:sldMk cId="1647086138" sldId="1597"/>
            <ac:spMk id="28" creationId="{9A061416-C2EE-2E00-1F64-EF37239339E1}"/>
          </ac:spMkLst>
        </pc:spChg>
        <pc:spChg chg="mod">
          <ac:chgData name="Tatjana Klakočar" userId="52d434e4-ce75-449b-9aeb-5e821878ed4a" providerId="ADAL" clId="{D8D32C91-BE42-40E1-B42D-8F1FE048F9A6}" dt="2025-12-15T11:00:32.326" v="123" actId="20577"/>
          <ac:spMkLst>
            <pc:docMk/>
            <pc:sldMk cId="1647086138" sldId="1597"/>
            <ac:spMk id="30" creationId="{D34A4142-C8F5-621F-3F43-E0F2A43143B7}"/>
          </ac:spMkLst>
        </pc:spChg>
      </pc:sldChg>
      <pc:sldChg chg="modSp mod">
        <pc:chgData name="Tatjana Klakočar" userId="52d434e4-ce75-449b-9aeb-5e821878ed4a" providerId="ADAL" clId="{D8D32C91-BE42-40E1-B42D-8F1FE048F9A6}" dt="2025-12-15T11:01:08.213" v="143" actId="20577"/>
        <pc:sldMkLst>
          <pc:docMk/>
          <pc:sldMk cId="921666784" sldId="1598"/>
        </pc:sldMkLst>
        <pc:spChg chg="mod">
          <ac:chgData name="Tatjana Klakočar" userId="52d434e4-ce75-449b-9aeb-5e821878ed4a" providerId="ADAL" clId="{D8D32C91-BE42-40E1-B42D-8F1FE048F9A6}" dt="2025-12-15T11:01:08.213" v="143" actId="20577"/>
          <ac:spMkLst>
            <pc:docMk/>
            <pc:sldMk cId="921666784" sldId="1598"/>
            <ac:spMk id="28" creationId="{9A061416-C2EE-2E00-1F64-EF37239339E1}"/>
          </ac:spMkLst>
        </pc:spChg>
      </pc:sldChg>
      <pc:sldChg chg="modSp mod">
        <pc:chgData name="Tatjana Klakočar" userId="52d434e4-ce75-449b-9aeb-5e821878ed4a" providerId="ADAL" clId="{D8D32C91-BE42-40E1-B42D-8F1FE048F9A6}" dt="2025-12-15T11:02:34.415" v="144" actId="14100"/>
        <pc:sldMkLst>
          <pc:docMk/>
          <pc:sldMk cId="3738641661" sldId="1599"/>
        </pc:sldMkLst>
        <pc:spChg chg="mod">
          <ac:chgData name="Tatjana Klakočar" userId="52d434e4-ce75-449b-9aeb-5e821878ed4a" providerId="ADAL" clId="{D8D32C91-BE42-40E1-B42D-8F1FE048F9A6}" dt="2025-12-15T11:02:34.415" v="144" actId="14100"/>
          <ac:spMkLst>
            <pc:docMk/>
            <pc:sldMk cId="3738641661" sldId="1599"/>
            <ac:spMk id="28" creationId="{9A061416-C2EE-2E00-1F64-EF37239339E1}"/>
          </ac:spMkLst>
        </pc:spChg>
      </pc:sldChg>
      <pc:sldChg chg="modSp mod">
        <pc:chgData name="Tatjana Klakočar" userId="52d434e4-ce75-449b-9aeb-5e821878ed4a" providerId="ADAL" clId="{D8D32C91-BE42-40E1-B42D-8F1FE048F9A6}" dt="2025-12-15T11:02:56.014" v="145" actId="14100"/>
        <pc:sldMkLst>
          <pc:docMk/>
          <pc:sldMk cId="1943156857" sldId="1600"/>
        </pc:sldMkLst>
        <pc:spChg chg="mod">
          <ac:chgData name="Tatjana Klakočar" userId="52d434e4-ce75-449b-9aeb-5e821878ed4a" providerId="ADAL" clId="{D8D32C91-BE42-40E1-B42D-8F1FE048F9A6}" dt="2025-12-15T11:02:56.014" v="145" actId="14100"/>
          <ac:spMkLst>
            <pc:docMk/>
            <pc:sldMk cId="1943156857" sldId="1600"/>
            <ac:spMk id="28" creationId="{9A061416-C2EE-2E00-1F64-EF37239339E1}"/>
          </ac:spMkLst>
        </pc:spChg>
      </pc:sldChg>
      <pc:sldChg chg="modSp mod">
        <pc:chgData name="Tatjana Klakočar" userId="52d434e4-ce75-449b-9aeb-5e821878ed4a" providerId="ADAL" clId="{D8D32C91-BE42-40E1-B42D-8F1FE048F9A6}" dt="2025-12-15T11:04:46.690" v="192" actId="14100"/>
        <pc:sldMkLst>
          <pc:docMk/>
          <pc:sldMk cId="84011404" sldId="1606"/>
        </pc:sldMkLst>
        <pc:spChg chg="mod">
          <ac:chgData name="Tatjana Klakočar" userId="52d434e4-ce75-449b-9aeb-5e821878ed4a" providerId="ADAL" clId="{D8D32C91-BE42-40E1-B42D-8F1FE048F9A6}" dt="2025-12-15T11:04:46.690" v="192" actId="14100"/>
          <ac:spMkLst>
            <pc:docMk/>
            <pc:sldMk cId="84011404" sldId="1606"/>
            <ac:spMk id="30" creationId="{72CA4069-EFDB-31F8-4F76-914A2E878B99}"/>
          </ac:spMkLst>
        </pc:spChg>
      </pc:sldChg>
      <pc:sldChg chg="modSp mod">
        <pc:chgData name="Tatjana Klakočar" userId="52d434e4-ce75-449b-9aeb-5e821878ed4a" providerId="ADAL" clId="{D8D32C91-BE42-40E1-B42D-8F1FE048F9A6}" dt="2025-12-15T11:08:53.404" v="244" actId="20577"/>
        <pc:sldMkLst>
          <pc:docMk/>
          <pc:sldMk cId="2124808332" sldId="1607"/>
        </pc:sldMkLst>
        <pc:spChg chg="mod">
          <ac:chgData name="Tatjana Klakočar" userId="52d434e4-ce75-449b-9aeb-5e821878ed4a" providerId="ADAL" clId="{D8D32C91-BE42-40E1-B42D-8F1FE048F9A6}" dt="2025-12-15T11:08:53.404" v="244" actId="20577"/>
          <ac:spMkLst>
            <pc:docMk/>
            <pc:sldMk cId="2124808332" sldId="1607"/>
            <ac:spMk id="330" creationId="{55612D60-D1B2-4C93-C2DB-44EEEB18AB98}"/>
          </ac:spMkLst>
        </pc:spChg>
      </pc:sldChg>
      <pc:sldChg chg="modSp mod">
        <pc:chgData name="Tatjana Klakočar" userId="52d434e4-ce75-449b-9aeb-5e821878ed4a" providerId="ADAL" clId="{D8D32C91-BE42-40E1-B42D-8F1FE048F9A6}" dt="2025-12-15T11:09:35.064" v="245" actId="255"/>
        <pc:sldMkLst>
          <pc:docMk/>
          <pc:sldMk cId="3586374292" sldId="1608"/>
        </pc:sldMkLst>
        <pc:spChg chg="mod">
          <ac:chgData name="Tatjana Klakočar" userId="52d434e4-ce75-449b-9aeb-5e821878ed4a" providerId="ADAL" clId="{D8D32C91-BE42-40E1-B42D-8F1FE048F9A6}" dt="2025-12-15T11:09:35.064" v="245" actId="255"/>
          <ac:spMkLst>
            <pc:docMk/>
            <pc:sldMk cId="3586374292" sldId="1608"/>
            <ac:spMk id="330" creationId="{25219D98-2E3B-D0D9-DB11-C241FD4960E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sz="quarter" idx="1"/>
          </p:nvPr>
        </p:nvSpPr>
        <p:spPr>
          <a:xfrm>
            <a:off x="3850443" y="0"/>
            <a:ext cx="2945659" cy="498215"/>
          </a:xfrm>
          <a:prstGeom prst="rect">
            <a:avLst/>
          </a:prstGeom>
        </p:spPr>
        <p:txBody>
          <a:bodyPr vert="horz" lIns="91440" tIns="45720" rIns="91440" bIns="45720" rtlCol="0"/>
          <a:lstStyle>
            <a:lvl1pPr algn="r">
              <a:defRPr sz="1200"/>
            </a:lvl1pPr>
          </a:lstStyle>
          <a:p>
            <a:fld id="{FC99EEBC-801D-48ED-B535-298BB7EDD6B9}" type="datetimeFigureOut">
              <a:rPr lang="fr-CA" smtClean="0"/>
              <a:t>2025-12-15</a:t>
            </a:fld>
            <a:endParaRPr lang="fr-CA"/>
          </a:p>
        </p:txBody>
      </p:sp>
      <p:sp>
        <p:nvSpPr>
          <p:cNvPr id="4" name="Footer Placeholder 3"/>
          <p:cNvSpPr>
            <a:spLocks noGrp="1"/>
          </p:cNvSpPr>
          <p:nvPr>
            <p:ph type="ftr" sz="quarter" idx="2"/>
          </p:nvPr>
        </p:nvSpPr>
        <p:spPr>
          <a:xfrm>
            <a:off x="0" y="9431600"/>
            <a:ext cx="2945659" cy="498214"/>
          </a:xfrm>
          <a:prstGeom prst="rect">
            <a:avLst/>
          </a:prstGeom>
        </p:spPr>
        <p:txBody>
          <a:bodyPr vert="horz" lIns="91440" tIns="45720" rIns="91440" bIns="45720" rtlCol="0" anchor="b"/>
          <a:lstStyle>
            <a:lvl1pPr algn="l">
              <a:defRPr sz="1200"/>
            </a:lvl1pPr>
          </a:lstStyle>
          <a:p>
            <a:endParaRPr lang="fr-CA"/>
          </a:p>
        </p:txBody>
      </p:sp>
      <p:sp>
        <p:nvSpPr>
          <p:cNvPr id="5" name="Slide Number Placeholder 4"/>
          <p:cNvSpPr>
            <a:spLocks noGrp="1"/>
          </p:cNvSpPr>
          <p:nvPr>
            <p:ph type="sldNum" sz="quarter" idx="3"/>
          </p:nvPr>
        </p:nvSpPr>
        <p:spPr>
          <a:xfrm>
            <a:off x="3850443" y="9431600"/>
            <a:ext cx="2945659" cy="498214"/>
          </a:xfrm>
          <a:prstGeom prst="rect">
            <a:avLst/>
          </a:prstGeom>
        </p:spPr>
        <p:txBody>
          <a:bodyPr vert="horz" lIns="91440" tIns="45720" rIns="91440" bIns="45720" rtlCol="0" anchor="b"/>
          <a:lstStyle>
            <a:lvl1pPr algn="r">
              <a:defRPr sz="1200"/>
            </a:lvl1pPr>
          </a:lstStyle>
          <a:p>
            <a:fld id="{DBEDE7FE-8B5A-4903-B85A-8040D05696C6}" type="slidenum">
              <a:rPr lang="fr-CA" smtClean="0"/>
              <a:t>‹#›</a:t>
            </a:fld>
            <a:endParaRPr lang="fr-CA"/>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99CC462C-9F76-4357-BB19-A4DE8D8E1FB0}" type="datetimeFigureOut">
              <a:rPr lang="fr-CA" smtClean="0"/>
              <a:t>2025-12-15</a:t>
            </a:fld>
            <a:endParaRPr lang="fr-CA"/>
          </a:p>
        </p:txBody>
      </p:sp>
      <p:sp>
        <p:nvSpPr>
          <p:cNvPr id="4" name="Slide Image Placeholder 3"/>
          <p:cNvSpPr>
            <a:spLocks noGrp="1" noRot="1" noChangeAspect="1"/>
          </p:cNvSpPr>
          <p:nvPr>
            <p:ph type="sldImg" idx="2"/>
          </p:nvPr>
        </p:nvSpPr>
        <p:spPr>
          <a:xfrm>
            <a:off x="2205038" y="1241425"/>
            <a:ext cx="2387600" cy="3351213"/>
          </a:xfrm>
          <a:prstGeom prst="rect">
            <a:avLst/>
          </a:prstGeom>
          <a:noFill/>
          <a:ln w="12700">
            <a:solidFill>
              <a:prstClr val="black"/>
            </a:solidFill>
          </a:ln>
        </p:spPr>
        <p:txBody>
          <a:bodyPr vert="horz" lIns="91440" tIns="45720" rIns="91440" bIns="45720" rtlCol="0" anchor="ctr"/>
          <a:lstStyle/>
          <a:p>
            <a:endParaRPr lang="fr-CA"/>
          </a:p>
        </p:txBody>
      </p:sp>
      <p:sp>
        <p:nvSpPr>
          <p:cNvPr id="5" name="Notes Placeholder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en-US"/>
              <a:t>Uredi glavne sloge besedila</a:t>
            </a:r>
          </a:p>
          <a:p>
            <a:pPr lvl="1"/>
            <a:r>
              <a:rPr lang="en-US"/>
              <a:t>Druga raven</a:t>
            </a:r>
          </a:p>
          <a:p>
            <a:pPr lvl="2"/>
            <a:r>
              <a:rPr lang="en-US"/>
              <a:t>Tretja raven</a:t>
            </a:r>
          </a:p>
          <a:p>
            <a:pPr lvl="3"/>
            <a:r>
              <a:rPr lang="en-US"/>
              <a:t>Četrta stopnja</a:t>
            </a:r>
          </a:p>
          <a:p>
            <a:pPr lvl="4"/>
            <a:r>
              <a:rPr lang="en-US"/>
              <a:t>Peta raven</a:t>
            </a:r>
            <a:endParaRPr lang="fr-CA"/>
          </a:p>
        </p:txBody>
      </p:sp>
      <p:sp>
        <p:nvSpPr>
          <p:cNvPr id="6" name="Footer Placeholder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fr-CA"/>
          </a:p>
        </p:txBody>
      </p:sp>
      <p:sp>
        <p:nvSpPr>
          <p:cNvPr id="7" name="Slide Number Placeholder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32EF6E3F-7229-435D-9B4A-E0ABCDF45996}" type="slidenum">
              <a:rPr lang="fr-CA" smtClean="0"/>
              <a:t>‹#›</a:t>
            </a:fld>
            <a:endParaRPr lang="fr-CA"/>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hf hdr="0" ftr="0" dt="0"/>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a:extLst>
            <a:ext uri="{FF2B5EF4-FFF2-40B4-BE49-F238E27FC236}">
              <a16:creationId xmlns:a16="http://schemas.microsoft.com/office/drawing/2014/main" id="{9499343D-6115-ABF3-5659-683D6F8A904D}"/>
            </a:ext>
          </a:extLst>
        </p:cNvPr>
        <p:cNvGrpSpPr/>
        <p:nvPr/>
      </p:nvGrpSpPr>
      <p:grpSpPr>
        <a:xfrm>
          <a:off x="0" y="0"/>
          <a:ext cx="0" cy="0"/>
          <a:chOff x="0" y="0"/>
          <a:chExt cx="0" cy="0"/>
        </a:xfrm>
      </p:grpSpPr>
      <p:sp>
        <p:nvSpPr>
          <p:cNvPr id="324" name="Google Shape;324;p13:notes">
            <a:extLst>
              <a:ext uri="{FF2B5EF4-FFF2-40B4-BE49-F238E27FC236}">
                <a16:creationId xmlns:a16="http://schemas.microsoft.com/office/drawing/2014/main" id="{678AEBFC-818C-91A8-A3EE-669866F4B1D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a:extLst>
              <a:ext uri="{FF2B5EF4-FFF2-40B4-BE49-F238E27FC236}">
                <a16:creationId xmlns:a16="http://schemas.microsoft.com/office/drawing/2014/main" id="{43C211D6-04DA-9339-97B9-76C79E6CE955}"/>
              </a:ext>
            </a:extLst>
          </p:cNvPr>
          <p:cNvSpPr>
            <a:spLocks noGrp="1" noRot="1" noChangeAspect="1"/>
          </p:cNvSpPr>
          <p:nvPr>
            <p:ph type="sldImg" idx="2"/>
          </p:nvPr>
        </p:nvSpPr>
        <p:spPr>
          <a:xfrm>
            <a:off x="2330450" y="1143000"/>
            <a:ext cx="2197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3441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p:cNvSpPr>
            <a:spLocks noGrp="1" noRot="1" noChangeAspect="1"/>
          </p:cNvSpPr>
          <p:nvPr>
            <p:ph type="sldImg" idx="2"/>
          </p:nvPr>
        </p:nvSpPr>
        <p:spPr>
          <a:xfrm>
            <a:off x="2330450" y="1143000"/>
            <a:ext cx="2197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a:extLst>
            <a:ext uri="{FF2B5EF4-FFF2-40B4-BE49-F238E27FC236}">
              <a16:creationId xmlns:a16="http://schemas.microsoft.com/office/drawing/2014/main" id="{D7B59164-CFDA-81EE-FEE8-D074C87B45B0}"/>
            </a:ext>
          </a:extLst>
        </p:cNvPr>
        <p:cNvGrpSpPr/>
        <p:nvPr/>
      </p:nvGrpSpPr>
      <p:grpSpPr>
        <a:xfrm>
          <a:off x="0" y="0"/>
          <a:ext cx="0" cy="0"/>
          <a:chOff x="0" y="0"/>
          <a:chExt cx="0" cy="0"/>
        </a:xfrm>
      </p:grpSpPr>
      <p:sp>
        <p:nvSpPr>
          <p:cNvPr id="324" name="Google Shape;324;p13:notes">
            <a:extLst>
              <a:ext uri="{FF2B5EF4-FFF2-40B4-BE49-F238E27FC236}">
                <a16:creationId xmlns:a16="http://schemas.microsoft.com/office/drawing/2014/main" id="{E8370E21-2F9F-22B1-D91E-B578D9EE886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a:extLst>
              <a:ext uri="{FF2B5EF4-FFF2-40B4-BE49-F238E27FC236}">
                <a16:creationId xmlns:a16="http://schemas.microsoft.com/office/drawing/2014/main" id="{5D757B95-730D-1755-E027-12E49F1ED45C}"/>
              </a:ext>
            </a:extLst>
          </p:cNvPr>
          <p:cNvSpPr>
            <a:spLocks noGrp="1" noRot="1" noChangeAspect="1"/>
          </p:cNvSpPr>
          <p:nvPr>
            <p:ph type="sldImg" idx="2"/>
          </p:nvPr>
        </p:nvSpPr>
        <p:spPr>
          <a:xfrm>
            <a:off x="2330450" y="1143000"/>
            <a:ext cx="2197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2130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p:cNvSpPr>
            <a:spLocks noGrp="1" noRot="1" noChangeAspect="1"/>
          </p:cNvSpPr>
          <p:nvPr>
            <p:ph type="sldImg" idx="2"/>
          </p:nvPr>
        </p:nvSpPr>
        <p:spPr>
          <a:xfrm>
            <a:off x="2330450" y="1143000"/>
            <a:ext cx="2197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8826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p:cNvSpPr>
            <a:spLocks noGrp="1" noRot="1" noChangeAspect="1"/>
          </p:cNvSpPr>
          <p:nvPr>
            <p:ph type="sldImg" idx="2"/>
          </p:nvPr>
        </p:nvSpPr>
        <p:spPr>
          <a:xfrm>
            <a:off x="2330450" y="1143000"/>
            <a:ext cx="2197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5044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a:extLst>
            <a:ext uri="{FF2B5EF4-FFF2-40B4-BE49-F238E27FC236}">
              <a16:creationId xmlns:a16="http://schemas.microsoft.com/office/drawing/2014/main" id="{9365FA82-22D4-8008-14AB-81C93F3E48E2}"/>
            </a:ext>
          </a:extLst>
        </p:cNvPr>
        <p:cNvGrpSpPr/>
        <p:nvPr/>
      </p:nvGrpSpPr>
      <p:grpSpPr>
        <a:xfrm>
          <a:off x="0" y="0"/>
          <a:ext cx="0" cy="0"/>
          <a:chOff x="0" y="0"/>
          <a:chExt cx="0" cy="0"/>
        </a:xfrm>
      </p:grpSpPr>
      <p:sp>
        <p:nvSpPr>
          <p:cNvPr id="324" name="Google Shape;324;p13:notes">
            <a:extLst>
              <a:ext uri="{FF2B5EF4-FFF2-40B4-BE49-F238E27FC236}">
                <a16:creationId xmlns:a16="http://schemas.microsoft.com/office/drawing/2014/main" id="{AC987222-6ECC-590F-EFF6-68BEC1B0263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a:extLst>
              <a:ext uri="{FF2B5EF4-FFF2-40B4-BE49-F238E27FC236}">
                <a16:creationId xmlns:a16="http://schemas.microsoft.com/office/drawing/2014/main" id="{26B83A4C-A35D-4C20-C625-25F371FDE894}"/>
              </a:ext>
            </a:extLst>
          </p:cNvPr>
          <p:cNvSpPr>
            <a:spLocks noGrp="1" noRot="1" noChangeAspect="1"/>
          </p:cNvSpPr>
          <p:nvPr>
            <p:ph type="sldImg" idx="2"/>
          </p:nvPr>
        </p:nvSpPr>
        <p:spPr>
          <a:xfrm>
            <a:off x="2330450" y="1143000"/>
            <a:ext cx="2197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2093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a:extLst>
            <a:ext uri="{FF2B5EF4-FFF2-40B4-BE49-F238E27FC236}">
              <a16:creationId xmlns:a16="http://schemas.microsoft.com/office/drawing/2014/main" id="{8F31565E-92DC-3142-2856-E777912DB89B}"/>
            </a:ext>
          </a:extLst>
        </p:cNvPr>
        <p:cNvGrpSpPr/>
        <p:nvPr/>
      </p:nvGrpSpPr>
      <p:grpSpPr>
        <a:xfrm>
          <a:off x="0" y="0"/>
          <a:ext cx="0" cy="0"/>
          <a:chOff x="0" y="0"/>
          <a:chExt cx="0" cy="0"/>
        </a:xfrm>
      </p:grpSpPr>
      <p:sp>
        <p:nvSpPr>
          <p:cNvPr id="324" name="Google Shape;324;p13:notes">
            <a:extLst>
              <a:ext uri="{FF2B5EF4-FFF2-40B4-BE49-F238E27FC236}">
                <a16:creationId xmlns:a16="http://schemas.microsoft.com/office/drawing/2014/main" id="{DBF7429E-2151-3520-0BD7-EE1804BC9DE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a:extLst>
              <a:ext uri="{FF2B5EF4-FFF2-40B4-BE49-F238E27FC236}">
                <a16:creationId xmlns:a16="http://schemas.microsoft.com/office/drawing/2014/main" id="{FDAB5AC2-EEB6-CB3A-82A8-5542AFBB643E}"/>
              </a:ext>
            </a:extLst>
          </p:cNvPr>
          <p:cNvSpPr>
            <a:spLocks noGrp="1" noRot="1" noChangeAspect="1"/>
          </p:cNvSpPr>
          <p:nvPr>
            <p:ph type="sldImg" idx="2"/>
          </p:nvPr>
        </p:nvSpPr>
        <p:spPr>
          <a:xfrm>
            <a:off x="2330450" y="1143000"/>
            <a:ext cx="2197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2907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a:extLst>
            <a:ext uri="{FF2B5EF4-FFF2-40B4-BE49-F238E27FC236}">
              <a16:creationId xmlns:a16="http://schemas.microsoft.com/office/drawing/2014/main" id="{E86587EC-8256-44EC-7244-FD8BDDB6A269}"/>
            </a:ext>
          </a:extLst>
        </p:cNvPr>
        <p:cNvGrpSpPr/>
        <p:nvPr/>
      </p:nvGrpSpPr>
      <p:grpSpPr>
        <a:xfrm>
          <a:off x="0" y="0"/>
          <a:ext cx="0" cy="0"/>
          <a:chOff x="0" y="0"/>
          <a:chExt cx="0" cy="0"/>
        </a:xfrm>
      </p:grpSpPr>
      <p:sp>
        <p:nvSpPr>
          <p:cNvPr id="324" name="Google Shape;324;p13:notes">
            <a:extLst>
              <a:ext uri="{FF2B5EF4-FFF2-40B4-BE49-F238E27FC236}">
                <a16:creationId xmlns:a16="http://schemas.microsoft.com/office/drawing/2014/main" id="{FF609EE4-4E7E-EFE7-E5AD-E6C791191B4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a:extLst>
              <a:ext uri="{FF2B5EF4-FFF2-40B4-BE49-F238E27FC236}">
                <a16:creationId xmlns:a16="http://schemas.microsoft.com/office/drawing/2014/main" id="{096F9516-C559-1F20-4B33-9DE82A746333}"/>
              </a:ext>
            </a:extLst>
          </p:cNvPr>
          <p:cNvSpPr>
            <a:spLocks noGrp="1" noRot="1" noChangeAspect="1"/>
          </p:cNvSpPr>
          <p:nvPr>
            <p:ph type="sldImg" idx="2"/>
          </p:nvPr>
        </p:nvSpPr>
        <p:spPr>
          <a:xfrm>
            <a:off x="2330450" y="1143000"/>
            <a:ext cx="2197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58208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1938060"/>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bject 3">
            <a:extLst>
              <a:ext uri="{FF2B5EF4-FFF2-40B4-BE49-F238E27FC236}">
                <a16:creationId xmlns:a16="http://schemas.microsoft.com/office/drawing/2014/main" id="{FBF25E8B-8825-6010-5488-FF410C38EBB8}"/>
              </a:ext>
            </a:extLst>
          </p:cNvPr>
          <p:cNvSpPr/>
          <p:nvPr userDrawn="1"/>
        </p:nvSpPr>
        <p:spPr>
          <a:xfrm>
            <a:off x="4815844" y="430442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Freeform 6">
            <a:extLst>
              <a:ext uri="{FF2B5EF4-FFF2-40B4-BE49-F238E27FC236}">
                <a16:creationId xmlns:a16="http://schemas.microsoft.com/office/drawing/2014/main" id="{96E17665-6CF4-7799-BCA6-D9ED87A7BAD6}"/>
              </a:ext>
            </a:extLst>
          </p:cNvPr>
          <p:cNvSpPr/>
          <p:nvPr userDrawn="1"/>
        </p:nvSpPr>
        <p:spPr>
          <a:xfrm rot="5400000" flipH="1">
            <a:off x="5161320" y="7032598"/>
            <a:ext cx="665955" cy="4562554"/>
          </a:xfrm>
          <a:custGeom>
            <a:avLst/>
            <a:gdLst>
              <a:gd name="connsiteX0" fmla="*/ 665955 w 665955"/>
              <a:gd name="connsiteY0" fmla="*/ 0 h 4562554"/>
              <a:gd name="connsiteX1" fmla="*/ 665955 w 665955"/>
              <a:gd name="connsiteY1" fmla="*/ 856621 h 4562554"/>
              <a:gd name="connsiteX2" fmla="*/ 665955 w 665955"/>
              <a:gd name="connsiteY2" fmla="*/ 3342493 h 4562554"/>
              <a:gd name="connsiteX3" fmla="*/ 665955 w 665955"/>
              <a:gd name="connsiteY3" fmla="*/ 4199115 h 4562554"/>
              <a:gd name="connsiteX4" fmla="*/ 305610 w 665955"/>
              <a:gd name="connsiteY4" fmla="*/ 4562554 h 4562554"/>
              <a:gd name="connsiteX5" fmla="*/ 0 w 665955"/>
              <a:gd name="connsiteY5" fmla="*/ 4562554 h 4562554"/>
              <a:gd name="connsiteX6" fmla="*/ 0 w 665955"/>
              <a:gd name="connsiteY6" fmla="*/ 3705933 h 4562554"/>
              <a:gd name="connsiteX7" fmla="*/ 0 w 665955"/>
              <a:gd name="connsiteY7" fmla="*/ 856621 h 4562554"/>
              <a:gd name="connsiteX8" fmla="*/ 0 w 665955"/>
              <a:gd name="connsiteY8" fmla="*/ 0 h 456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955" h="4562554">
                <a:moveTo>
                  <a:pt x="665955" y="0"/>
                </a:moveTo>
                <a:lnTo>
                  <a:pt x="665955" y="856621"/>
                </a:lnTo>
                <a:lnTo>
                  <a:pt x="665955" y="3342493"/>
                </a:lnTo>
                <a:lnTo>
                  <a:pt x="665955" y="4199115"/>
                </a:lnTo>
                <a:cubicBezTo>
                  <a:pt x="665955" y="4399237"/>
                  <a:pt x="504028" y="4562554"/>
                  <a:pt x="305610" y="4562554"/>
                </a:cubicBezTo>
                <a:lnTo>
                  <a:pt x="0" y="4562554"/>
                </a:lnTo>
                <a:lnTo>
                  <a:pt x="0" y="3705933"/>
                </a:lnTo>
                <a:lnTo>
                  <a:pt x="0" y="856621"/>
                </a:lnTo>
                <a:lnTo>
                  <a:pt x="0" y="0"/>
                </a:lnTo>
                <a:close/>
              </a:path>
            </a:pathLst>
          </a:custGeom>
          <a:solidFill>
            <a:srgbClr val="FBA63D"/>
          </a:solidFill>
          <a:ln w="24491" cap="flat">
            <a:noFill/>
            <a:prstDash val="solid"/>
            <a:miter/>
          </a:ln>
        </p:spPr>
        <p:txBody>
          <a:bodyPr wrap="square" rtlCol="0" anchor="ctr">
            <a:noAutofit/>
          </a:bodyPr>
          <a:lstStyle/>
          <a:p>
            <a:endParaRPr lang="en-US" b="0" i="0">
              <a:latin typeface="Calibri" panose="020F0502020204030204" pitchFamily="34" charset="0"/>
            </a:endParaRPr>
          </a:p>
        </p:txBody>
      </p:sp>
      <p:sp>
        <p:nvSpPr>
          <p:cNvPr id="9" name="Text Placeholder 32">
            <a:extLst>
              <a:ext uri="{FF2B5EF4-FFF2-40B4-BE49-F238E27FC236}">
                <a16:creationId xmlns:a16="http://schemas.microsoft.com/office/drawing/2014/main" id="{10F4D74E-162D-E82A-79C4-2A59E2F4B602}"/>
              </a:ext>
            </a:extLst>
          </p:cNvPr>
          <p:cNvSpPr>
            <a:spLocks noGrp="1"/>
          </p:cNvSpPr>
          <p:nvPr>
            <p:ph type="body" sz="quarter" idx="11" hasCustomPrompt="1"/>
          </p:nvPr>
        </p:nvSpPr>
        <p:spPr>
          <a:xfrm>
            <a:off x="582998" y="3668129"/>
            <a:ext cx="3478789" cy="574616"/>
          </a:xfrm>
          <a:prstGeom prst="rect">
            <a:avLst/>
          </a:prstGeom>
        </p:spPr>
        <p:txBody>
          <a:bodyPr>
            <a:noAutofit/>
          </a:bodyPr>
          <a:lstStyle>
            <a:lvl1pPr marL="0" indent="0" algn="l">
              <a:lnSpc>
                <a:spcPts val="3720"/>
              </a:lnSpc>
              <a:spcBef>
                <a:spcPts val="0"/>
              </a:spcBef>
              <a:buNone/>
              <a:defRPr sz="5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err="1"/>
              <a:t>Epic Stays</a:t>
            </a:r>
            <a:endParaRPr lang="en-US"/>
          </a:p>
        </p:txBody>
      </p:sp>
      <p:sp>
        <p:nvSpPr>
          <p:cNvPr id="10" name="Text Placeholder 32">
            <a:extLst>
              <a:ext uri="{FF2B5EF4-FFF2-40B4-BE49-F238E27FC236}">
                <a16:creationId xmlns:a16="http://schemas.microsoft.com/office/drawing/2014/main" id="{5D65AEE0-D6E2-0407-8A5E-264076D34077}"/>
              </a:ext>
            </a:extLst>
          </p:cNvPr>
          <p:cNvSpPr>
            <a:spLocks noGrp="1"/>
          </p:cNvSpPr>
          <p:nvPr>
            <p:ph type="body" sz="quarter" idx="16" hasCustomPrompt="1"/>
          </p:nvPr>
        </p:nvSpPr>
        <p:spPr>
          <a:xfrm>
            <a:off x="582999" y="3101504"/>
            <a:ext cx="2980605" cy="751695"/>
          </a:xfrm>
          <a:prstGeom prst="rect">
            <a:avLst/>
          </a:prstGeom>
        </p:spPr>
        <p:txBody>
          <a:bodyPr anchor="t">
            <a:noAutofit/>
          </a:bodyPr>
          <a:lstStyle>
            <a:lvl1pPr marL="0" indent="0" algn="l">
              <a:lnSpc>
                <a:spcPct val="10000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Your guide to</a:t>
            </a:r>
            <a:endParaRPr lang="en-US"/>
          </a:p>
        </p:txBody>
      </p:sp>
      <p:sp>
        <p:nvSpPr>
          <p:cNvPr id="22" name="Picture Placeholder 21">
            <a:extLst>
              <a:ext uri="{FF2B5EF4-FFF2-40B4-BE49-F238E27FC236}">
                <a16:creationId xmlns:a16="http://schemas.microsoft.com/office/drawing/2014/main" id="{61C3399A-81EF-EB60-9AA2-E6B1B5D1F03C}"/>
              </a:ext>
            </a:extLst>
          </p:cNvPr>
          <p:cNvSpPr>
            <a:spLocks noGrp="1"/>
          </p:cNvSpPr>
          <p:nvPr>
            <p:ph type="pic" sz="quarter" idx="17"/>
          </p:nvPr>
        </p:nvSpPr>
        <p:spPr>
          <a:xfrm>
            <a:off x="1539057" y="4530650"/>
            <a:ext cx="6236518" cy="4708193"/>
          </a:xfrm>
          <a:custGeom>
            <a:avLst/>
            <a:gdLst>
              <a:gd name="connsiteX0" fmla="*/ 2407573 w 6236518"/>
              <a:gd name="connsiteY0" fmla="*/ 0 h 4708193"/>
              <a:gd name="connsiteX1" fmla="*/ 2543282 w 6236518"/>
              <a:gd name="connsiteY1" fmla="*/ 5026 h 4708193"/>
              <a:gd name="connsiteX2" fmla="*/ 2543282 w 6236518"/>
              <a:gd name="connsiteY2" fmla="*/ 0 h 4708193"/>
              <a:gd name="connsiteX3" fmla="*/ 3276787 w 6236518"/>
              <a:gd name="connsiteY3" fmla="*/ 0 h 4708193"/>
              <a:gd name="connsiteX4" fmla="*/ 3276787 w 6236518"/>
              <a:gd name="connsiteY4" fmla="*/ 226190 h 4708193"/>
              <a:gd name="connsiteX5" fmla="*/ 6236483 w 6236518"/>
              <a:gd name="connsiteY5" fmla="*/ 226190 h 4708193"/>
              <a:gd name="connsiteX6" fmla="*/ 6236483 w 6236518"/>
              <a:gd name="connsiteY6" fmla="*/ 0 h 4708193"/>
              <a:gd name="connsiteX7" fmla="*/ 6236518 w 6236518"/>
              <a:gd name="connsiteY7" fmla="*/ 0 h 4708193"/>
              <a:gd name="connsiteX8" fmla="*/ 6236518 w 6236518"/>
              <a:gd name="connsiteY8" fmla="*/ 4450248 h 4708193"/>
              <a:gd name="connsiteX9" fmla="*/ 5379897 w 6236518"/>
              <a:gd name="connsiteY9" fmla="*/ 4450248 h 4708193"/>
              <a:gd name="connsiteX10" fmla="*/ 2894025 w 6236518"/>
              <a:gd name="connsiteY10" fmla="*/ 4450248 h 4708193"/>
              <a:gd name="connsiteX11" fmla="*/ 2037403 w 6236518"/>
              <a:gd name="connsiteY11" fmla="*/ 4450248 h 4708193"/>
              <a:gd name="connsiteX12" fmla="*/ 1702609 w 6236518"/>
              <a:gd name="connsiteY12" fmla="*/ 4670581 h 4708193"/>
              <a:gd name="connsiteX13" fmla="*/ 1690786 w 6236518"/>
              <a:gd name="connsiteY13" fmla="*/ 4708193 h 4708193"/>
              <a:gd name="connsiteX14" fmla="*/ 1690784 w 6236518"/>
              <a:gd name="connsiteY14" fmla="*/ 4708193 h 4708193"/>
              <a:gd name="connsiteX15" fmla="*/ 0 w 6236518"/>
              <a:gd name="connsiteY15" fmla="*/ 2408131 h 4708193"/>
              <a:gd name="connsiteX16" fmla="*/ 2407573 w 6236518"/>
              <a:gd name="connsiteY16" fmla="*/ 0 h 470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36518" h="4708193">
                <a:moveTo>
                  <a:pt x="2407573" y="0"/>
                </a:moveTo>
                <a:cubicBezTo>
                  <a:pt x="2452808" y="0"/>
                  <a:pt x="2503073" y="0"/>
                  <a:pt x="2543282" y="5026"/>
                </a:cubicBezTo>
                <a:lnTo>
                  <a:pt x="2543282" y="0"/>
                </a:lnTo>
                <a:lnTo>
                  <a:pt x="3276787" y="0"/>
                </a:lnTo>
                <a:lnTo>
                  <a:pt x="3276787" y="226190"/>
                </a:lnTo>
                <a:lnTo>
                  <a:pt x="6236483" y="226190"/>
                </a:lnTo>
                <a:lnTo>
                  <a:pt x="6236483" y="0"/>
                </a:lnTo>
                <a:lnTo>
                  <a:pt x="6236518" y="0"/>
                </a:lnTo>
                <a:lnTo>
                  <a:pt x="6236518" y="4450248"/>
                </a:lnTo>
                <a:lnTo>
                  <a:pt x="5379897" y="4450248"/>
                </a:lnTo>
                <a:lnTo>
                  <a:pt x="2894025" y="4450248"/>
                </a:lnTo>
                <a:lnTo>
                  <a:pt x="2037403" y="4450248"/>
                </a:lnTo>
                <a:cubicBezTo>
                  <a:pt x="1887311" y="4450248"/>
                  <a:pt x="1757922" y="4541331"/>
                  <a:pt x="1702609" y="4670581"/>
                </a:cubicBezTo>
                <a:lnTo>
                  <a:pt x="1690786" y="4708193"/>
                </a:lnTo>
                <a:lnTo>
                  <a:pt x="1690784" y="4708193"/>
                </a:lnTo>
                <a:cubicBezTo>
                  <a:pt x="710074" y="4403798"/>
                  <a:pt x="0" y="34905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vl4pPr marL="1166271" indent="0">
              <a:buNone/>
              <a:defRPr/>
            </a:lvl4pPr>
          </a:lstStyle>
          <a:p>
            <a:pPr lvl="3"/>
            <a:endParaRPr lang="en-US"/>
          </a:p>
        </p:txBody>
      </p:sp>
      <p:pic>
        <p:nvPicPr>
          <p:cNvPr id="21" name="Picture 20">
            <a:extLst>
              <a:ext uri="{FF2B5EF4-FFF2-40B4-BE49-F238E27FC236}">
                <a16:creationId xmlns:a16="http://schemas.microsoft.com/office/drawing/2014/main" id="{9395BFC0-29A6-FD86-A76A-F6F3980BC5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82320" y="354563"/>
            <a:ext cx="2882520" cy="1786177"/>
          </a:xfrm>
          <a:prstGeom prst="rect">
            <a:avLst/>
          </a:prstGeom>
        </p:spPr>
      </p:pic>
      <p:pic>
        <p:nvPicPr>
          <p:cNvPr id="15" name="Picture 14" descr="Co-funded by the European Union logo in png for web usage">
            <a:extLst>
              <a:ext uri="{FF2B5EF4-FFF2-40B4-BE49-F238E27FC236}">
                <a16:creationId xmlns:a16="http://schemas.microsoft.com/office/drawing/2014/main" id="{B0A4082B-24D1-7039-7926-D126AAF0FF5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6806" y="10129332"/>
            <a:ext cx="1530819" cy="319792"/>
          </a:xfrm>
          <a:prstGeom prst="rect">
            <a:avLst/>
          </a:prstGeom>
          <a:noFill/>
          <a:ln>
            <a:noFill/>
          </a:ln>
        </p:spPr>
      </p:pic>
      <p:sp>
        <p:nvSpPr>
          <p:cNvPr id="16" name="Rectangle 15">
            <a:extLst>
              <a:ext uri="{FF2B5EF4-FFF2-40B4-BE49-F238E27FC236}">
                <a16:creationId xmlns:a16="http://schemas.microsoft.com/office/drawing/2014/main" id="{2474AD90-21E5-574F-E9DA-A5B7A8A94F5A}"/>
              </a:ext>
            </a:extLst>
          </p:cNvPr>
          <p:cNvSpPr/>
          <p:nvPr userDrawn="1"/>
        </p:nvSpPr>
        <p:spPr>
          <a:xfrm>
            <a:off x="3187713" y="9735230"/>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
        <p:nvSpPr>
          <p:cNvPr id="5" name="Text Placeholder 23">
            <a:extLst>
              <a:ext uri="{FF2B5EF4-FFF2-40B4-BE49-F238E27FC236}">
                <a16:creationId xmlns:a16="http://schemas.microsoft.com/office/drawing/2014/main" id="{B74F9F36-9A5A-1787-DEC6-5E27DEADD508}"/>
              </a:ext>
            </a:extLst>
          </p:cNvPr>
          <p:cNvSpPr>
            <a:spLocks noGrp="1"/>
          </p:cNvSpPr>
          <p:nvPr userDrawn="1">
            <p:ph type="body" sz="quarter" idx="44" hasCustomPrompt="1"/>
          </p:nvPr>
        </p:nvSpPr>
        <p:spPr>
          <a:xfrm>
            <a:off x="4588366" y="9113558"/>
            <a:ext cx="2846623" cy="469580"/>
          </a:xfrm>
          <a:prstGeom prst="rect">
            <a:avLst/>
          </a:prstGeom>
        </p:spPr>
        <p:txBody>
          <a:bodyPr>
            <a:normAutofit/>
          </a:bodyPr>
          <a:lstStyle>
            <a:lvl1pPr marL="0" indent="0" algn="r">
              <a:buNone/>
              <a:defRPr sz="2200" b="0" i="0">
                <a:solidFill>
                  <a:schemeClr val="bg1"/>
                </a:solidFill>
                <a:latin typeface="Calibri" panose="020F0502020204030204" pitchFamily="34" charset="0"/>
                <a:cs typeface="Calibri" panose="020F0502020204030204" pitchFamily="34" charset="0"/>
              </a:defRPr>
            </a:lvl1pPr>
          </a:lstStyle>
          <a:p>
            <a:pPr lvl="0"/>
            <a:r>
              <a:rPr lang="en-US" err="1"/>
              <a:t>www.epicstays.eu</a:t>
            </a:r>
            <a:endParaRPr lang="en-US"/>
          </a:p>
        </p:txBody>
      </p:sp>
      <p:grpSp>
        <p:nvGrpSpPr>
          <p:cNvPr id="13" name="Group 12">
            <a:extLst>
              <a:ext uri="{FF2B5EF4-FFF2-40B4-BE49-F238E27FC236}">
                <a16:creationId xmlns:a16="http://schemas.microsoft.com/office/drawing/2014/main" id="{28BD6C76-603A-182D-4C84-63EB600D93B5}"/>
              </a:ext>
            </a:extLst>
          </p:cNvPr>
          <p:cNvGrpSpPr/>
          <p:nvPr userDrawn="1"/>
        </p:nvGrpSpPr>
        <p:grpSpPr>
          <a:xfrm>
            <a:off x="363022" y="9690277"/>
            <a:ext cx="1307461" cy="742180"/>
            <a:chOff x="340586" y="8789227"/>
            <a:chExt cx="1307461" cy="742180"/>
          </a:xfrm>
        </p:grpSpPr>
        <p:sp>
          <p:nvSpPr>
            <p:cNvPr id="4" name="Rectangle 3">
              <a:extLst>
                <a:ext uri="{FF2B5EF4-FFF2-40B4-BE49-F238E27FC236}">
                  <a16:creationId xmlns:a16="http://schemas.microsoft.com/office/drawing/2014/main" id="{87D0E56F-1A15-8A2F-5C56-9D402D8039E0}"/>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8" name="Picture 7">
              <a:extLst>
                <a:ext uri="{FF2B5EF4-FFF2-40B4-BE49-F238E27FC236}">
                  <a16:creationId xmlns:a16="http://schemas.microsoft.com/office/drawing/2014/main" id="{7C1A44E5-58AC-286D-5D79-8F619DCB32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20" name="Text Placeholder 23">
            <a:extLst>
              <a:ext uri="{FF2B5EF4-FFF2-40B4-BE49-F238E27FC236}">
                <a16:creationId xmlns:a16="http://schemas.microsoft.com/office/drawing/2014/main" id="{53703E98-5E72-A6F3-0D0D-177BB0073661}"/>
              </a:ext>
            </a:extLst>
          </p:cNvPr>
          <p:cNvSpPr>
            <a:spLocks noGrp="1"/>
          </p:cNvSpPr>
          <p:nvPr>
            <p:ph type="body" sz="quarter" idx="65" hasCustomPrompt="1"/>
          </p:nvPr>
        </p:nvSpPr>
        <p:spPr>
          <a:xfrm>
            <a:off x="4821854" y="430442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 name="TextBox 2">
            <a:extLst>
              <a:ext uri="{FF2B5EF4-FFF2-40B4-BE49-F238E27FC236}">
                <a16:creationId xmlns:a16="http://schemas.microsoft.com/office/drawing/2014/main" id="{03ABF1FD-31CB-4DCE-5E04-517496502385}"/>
              </a:ext>
            </a:extLst>
          </p:cNvPr>
          <p:cNvSpPr txBox="1"/>
          <p:nvPr userDrawn="1"/>
        </p:nvSpPr>
        <p:spPr>
          <a:xfrm>
            <a:off x="3270774" y="10345114"/>
            <a:ext cx="3653507" cy="461665"/>
          </a:xfrm>
          <a:prstGeom prst="rect">
            <a:avLst/>
          </a:prstGeom>
          <a:noFill/>
        </p:spPr>
        <p:txBody>
          <a:bodyPr wrap="square" rtlCol="0">
            <a:spAutoFit/>
          </a:bodyPr>
          <a:lstStyle/>
          <a:p>
            <a:pPr algn="just"/>
            <a:r>
              <a:rPr lang="en-IE" sz="800">
                <a:solidFill>
                  <a:srgbClr val="459597"/>
                </a:solidFill>
                <a:latin typeface="Calibri" panose="020F0502020204030204" pitchFamily="34" charset="0"/>
                <a:ea typeface="Calibri" panose="020F0502020204030204" pitchFamily="34" charset="0"/>
                <a:cs typeface="Calibri" panose="020F0502020204030204" pitchFamily="34" charset="0"/>
              </a:rPr>
              <a:t>* Please be mindful of ink and paper usage by printing only what you need to print, print in greyscale or black and white rather than in colour. Print on both sides of the paper (duplex) and if you can print multiple slides or pages on one page.</a:t>
            </a:r>
          </a:p>
        </p:txBody>
      </p:sp>
    </p:spTree>
    <p:extLst>
      <p:ext uri="{BB962C8B-B14F-4D97-AF65-F5344CB8AC3E}">
        <p14:creationId xmlns:p14="http://schemas.microsoft.com/office/powerpoint/2010/main" val="3991428050"/>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sp>
        <p:nvSpPr>
          <p:cNvPr id="11" name="Graphic 27">
            <a:extLst>
              <a:ext uri="{FF2B5EF4-FFF2-40B4-BE49-F238E27FC236}">
                <a16:creationId xmlns:a16="http://schemas.microsoft.com/office/drawing/2014/main" id="{0782EAFA-738C-E6BA-E017-AF42C597C64C}"/>
              </a:ext>
            </a:extLst>
          </p:cNvPr>
          <p:cNvSpPr/>
          <p:nvPr userDrawn="1"/>
        </p:nvSpPr>
        <p:spPr>
          <a:xfrm>
            <a:off x="6049119" y="1077394"/>
            <a:ext cx="1540997" cy="3721354"/>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C6C7CA"/>
          </a:solidFill>
          <a:ln w="3349" cap="flat">
            <a:noFill/>
            <a:prstDash val="solid"/>
            <a:miter/>
          </a:ln>
        </p:spPr>
        <p:txBody>
          <a:bodyPr rtlCol="0" anchor="ctr"/>
          <a:lstStyle/>
          <a:p>
            <a:endParaRPr lang="en-GB"/>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634479" y="7687884"/>
            <a:ext cx="6541269" cy="2142435"/>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69131" y="612490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69131" y="555865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pic>
        <p:nvPicPr>
          <p:cNvPr id="5" name="Picture 4">
            <a:extLst>
              <a:ext uri="{FF2B5EF4-FFF2-40B4-BE49-F238E27FC236}">
                <a16:creationId xmlns:a16="http://schemas.microsoft.com/office/drawing/2014/main" id="{0FDBD63E-237B-4CB2-90F7-A32764E592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4479" y="430561"/>
            <a:ext cx="6629107" cy="4819843"/>
          </a:xfrm>
          <a:prstGeom prst="rect">
            <a:avLst/>
          </a:prstGeom>
          <a:noFill/>
        </p:spPr>
      </p:pic>
      <p:sp>
        <p:nvSpPr>
          <p:cNvPr id="10" name="Picture Placeholder 9">
            <a:extLst>
              <a:ext uri="{FF2B5EF4-FFF2-40B4-BE49-F238E27FC236}">
                <a16:creationId xmlns:a16="http://schemas.microsoft.com/office/drawing/2014/main" id="{D34E95C9-224A-0B71-2B4B-D36B99411C0B}"/>
              </a:ext>
            </a:extLst>
          </p:cNvPr>
          <p:cNvSpPr>
            <a:spLocks noGrp="1"/>
          </p:cNvSpPr>
          <p:nvPr>
            <p:ph type="pic" sz="quarter" idx="13"/>
          </p:nvPr>
        </p:nvSpPr>
        <p:spPr>
          <a:xfrm>
            <a:off x="1585786" y="927100"/>
            <a:ext cx="4726114" cy="3022601"/>
          </a:xfr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E89D0FF-6153-7D17-1E74-175390C2CC94}"/>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 name="object 3">
            <a:extLst>
              <a:ext uri="{FF2B5EF4-FFF2-40B4-BE49-F238E27FC236}">
                <a16:creationId xmlns:a16="http://schemas.microsoft.com/office/drawing/2014/main" id="{703E1FD4-5BEC-8909-FE71-FDCECD52680E}"/>
              </a:ext>
            </a:extLst>
          </p:cNvPr>
          <p:cNvSpPr/>
          <p:nvPr userDrawn="1"/>
        </p:nvSpPr>
        <p:spPr>
          <a:xfrm rot="16200000">
            <a:off x="-106131"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8" name="Text Placeholder 23">
            <a:extLst>
              <a:ext uri="{FF2B5EF4-FFF2-40B4-BE49-F238E27FC236}">
                <a16:creationId xmlns:a16="http://schemas.microsoft.com/office/drawing/2014/main" id="{FEEA07E2-427E-DC1D-7107-CBB6203131F4}"/>
              </a:ext>
            </a:extLst>
          </p:cNvPr>
          <p:cNvSpPr>
            <a:spLocks noGrp="1"/>
          </p:cNvSpPr>
          <p:nvPr>
            <p:ph type="body" sz="quarter" idx="65" hasCustomPrompt="1"/>
          </p:nvPr>
        </p:nvSpPr>
        <p:spPr>
          <a:xfrm rot="16200000">
            <a:off x="-100121"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29762358"/>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142435"/>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pic>
        <p:nvPicPr>
          <p:cNvPr id="11" name="Picture 10">
            <a:extLst>
              <a:ext uri="{FF2B5EF4-FFF2-40B4-BE49-F238E27FC236}">
                <a16:creationId xmlns:a16="http://schemas.microsoft.com/office/drawing/2014/main" id="{BB30B5E6-278D-7A67-9E74-7B1E9AE2A92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316016" y="5378412"/>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12" name="Picture Placeholder 9">
            <a:extLst>
              <a:ext uri="{FF2B5EF4-FFF2-40B4-BE49-F238E27FC236}">
                <a16:creationId xmlns:a16="http://schemas.microsoft.com/office/drawing/2014/main" id="{AC3166AF-B79F-1233-91F2-366B8F6276C1}"/>
              </a:ext>
            </a:extLst>
          </p:cNvPr>
          <p:cNvSpPr>
            <a:spLocks noGrp="1"/>
          </p:cNvSpPr>
          <p:nvPr>
            <p:ph type="pic" sz="quarter" idx="13"/>
          </p:nvPr>
        </p:nvSpPr>
        <p:spPr>
          <a:xfrm>
            <a:off x="808584" y="6934200"/>
            <a:ext cx="3896842" cy="3973513"/>
          </a:xfr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FD1AFB9A-63AB-3F0E-C583-960791E23F4A}"/>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 name="object 3">
            <a:extLst>
              <a:ext uri="{FF2B5EF4-FFF2-40B4-BE49-F238E27FC236}">
                <a16:creationId xmlns:a16="http://schemas.microsoft.com/office/drawing/2014/main" id="{ECC923D5-A724-526B-43D7-C38CB03C0E0C}"/>
              </a:ext>
            </a:extLst>
          </p:cNvPr>
          <p:cNvSpPr/>
          <p:nvPr userDrawn="1"/>
        </p:nvSpPr>
        <p:spPr>
          <a:xfrm rot="16200000">
            <a:off x="3451790" y="920161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8" name="Text Placeholder 23">
            <a:extLst>
              <a:ext uri="{FF2B5EF4-FFF2-40B4-BE49-F238E27FC236}">
                <a16:creationId xmlns:a16="http://schemas.microsoft.com/office/drawing/2014/main" id="{61D1A775-18DA-9BD8-A7AA-92E7B34127DE}"/>
              </a:ext>
            </a:extLst>
          </p:cNvPr>
          <p:cNvSpPr>
            <a:spLocks noGrp="1"/>
          </p:cNvSpPr>
          <p:nvPr>
            <p:ph type="body" sz="quarter" idx="65" hasCustomPrompt="1"/>
          </p:nvPr>
        </p:nvSpPr>
        <p:spPr>
          <a:xfrm rot="16200000">
            <a:off x="3457800" y="92016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77649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142435"/>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pic>
        <p:nvPicPr>
          <p:cNvPr id="5" name="Graphic 106">
            <a:extLst>
              <a:ext uri="{FF2B5EF4-FFF2-40B4-BE49-F238E27FC236}">
                <a16:creationId xmlns:a16="http://schemas.microsoft.com/office/drawing/2014/main" id="{4A3743E9-C3E2-33C1-7C28-E4758ED378B4}"/>
              </a:ext>
            </a:extLst>
          </p:cNvPr>
          <p:cNvPicPr>
            <a:picLocks noChangeAspect="1"/>
          </p:cNvPicPr>
          <p:nvPr userDrawn="1"/>
        </p:nvPicPr>
        <p:blipFill>
          <a:blip r:embed="rId2"/>
          <a:stretch>
            <a:fillRect/>
          </a:stretch>
        </p:blipFill>
        <p:spPr>
          <a:xfrm rot="16200000">
            <a:off x="2883181" y="5554423"/>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9" name="Picture Placeholder 112">
            <a:extLst>
              <a:ext uri="{FF2B5EF4-FFF2-40B4-BE49-F238E27FC236}">
                <a16:creationId xmlns:a16="http://schemas.microsoft.com/office/drawing/2014/main" id="{AF9C5415-3F54-D3E2-033B-DFAD21369222}"/>
              </a:ext>
            </a:extLst>
          </p:cNvPr>
          <p:cNvSpPr>
            <a:spLocks noGrp="1"/>
          </p:cNvSpPr>
          <p:nvPr>
            <p:ph type="pic" sz="quarter" idx="20"/>
          </p:nvPr>
        </p:nvSpPr>
        <p:spPr>
          <a:xfrm>
            <a:off x="2726975" y="6974010"/>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4" name="Slide Number Placeholder 5">
            <a:extLst>
              <a:ext uri="{FF2B5EF4-FFF2-40B4-BE49-F238E27FC236}">
                <a16:creationId xmlns:a16="http://schemas.microsoft.com/office/drawing/2014/main" id="{1CD89A13-5F9B-FFFD-100C-2636502CF829}"/>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 name="object 3">
            <a:extLst>
              <a:ext uri="{FF2B5EF4-FFF2-40B4-BE49-F238E27FC236}">
                <a16:creationId xmlns:a16="http://schemas.microsoft.com/office/drawing/2014/main" id="{77A5A5AE-92B9-BDD6-B327-EAF3D202B844}"/>
              </a:ext>
            </a:extLst>
          </p:cNvPr>
          <p:cNvSpPr/>
          <p:nvPr userDrawn="1"/>
        </p:nvSpPr>
        <p:spPr>
          <a:xfrm>
            <a:off x="2726975" y="918376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8" name="Text Placeholder 23">
            <a:extLst>
              <a:ext uri="{FF2B5EF4-FFF2-40B4-BE49-F238E27FC236}">
                <a16:creationId xmlns:a16="http://schemas.microsoft.com/office/drawing/2014/main" id="{65AA99BA-8B31-DC79-C8BF-A136CA891A21}"/>
              </a:ext>
            </a:extLst>
          </p:cNvPr>
          <p:cNvSpPr>
            <a:spLocks noGrp="1"/>
          </p:cNvSpPr>
          <p:nvPr>
            <p:ph type="body" sz="quarter" idx="65" hasCustomPrompt="1"/>
          </p:nvPr>
        </p:nvSpPr>
        <p:spPr>
          <a:xfrm>
            <a:off x="2732985" y="918376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96240225"/>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sp>
        <p:nvSpPr>
          <p:cNvPr id="20" name="Graphic 30">
            <a:extLst>
              <a:ext uri="{FF2B5EF4-FFF2-40B4-BE49-F238E27FC236}">
                <a16:creationId xmlns:a16="http://schemas.microsoft.com/office/drawing/2014/main" id="{DF357A75-07C2-D421-91D3-7BA237C1B923}"/>
              </a:ext>
            </a:extLst>
          </p:cNvPr>
          <p:cNvSpPr/>
          <p:nvPr userDrawn="1"/>
        </p:nvSpPr>
        <p:spPr>
          <a:xfrm>
            <a:off x="5552515" y="6469987"/>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F1B749"/>
          </a:solidFill>
          <a:ln w="3349" cap="flat">
            <a:noFill/>
            <a:prstDash val="solid"/>
            <a:miter/>
          </a:ln>
        </p:spPr>
        <p:txBody>
          <a:bodyPr rtlCol="0" anchor="ctr"/>
          <a:lstStyle/>
          <a:p>
            <a:endParaRPr lang="en-GB"/>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036176"/>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pic>
        <p:nvPicPr>
          <p:cNvPr id="2" name="Picture 1">
            <a:extLst>
              <a:ext uri="{FF2B5EF4-FFF2-40B4-BE49-F238E27FC236}">
                <a16:creationId xmlns:a16="http://schemas.microsoft.com/office/drawing/2014/main" id="{DF5D9AAC-B692-756A-6E32-26501FEDAEEC}"/>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589308" y="5201976"/>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4" name="Picture Placeholder 14">
            <a:extLst>
              <a:ext uri="{FF2B5EF4-FFF2-40B4-BE49-F238E27FC236}">
                <a16:creationId xmlns:a16="http://schemas.microsoft.com/office/drawing/2014/main" id="{1055200C-2FB0-0A38-DF52-74F73E573609}"/>
              </a:ext>
            </a:extLst>
          </p:cNvPr>
          <p:cNvSpPr>
            <a:spLocks noGrp="1"/>
          </p:cNvSpPr>
          <p:nvPr>
            <p:ph type="pic" sz="quarter" idx="12"/>
          </p:nvPr>
        </p:nvSpPr>
        <p:spPr>
          <a:xfrm>
            <a:off x="891381" y="5678153"/>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11" name="Rectangle 10">
            <a:extLst>
              <a:ext uri="{FF2B5EF4-FFF2-40B4-BE49-F238E27FC236}">
                <a16:creationId xmlns:a16="http://schemas.microsoft.com/office/drawing/2014/main" id="{74363324-AABB-82B3-DB57-2418C6131E0C}"/>
              </a:ext>
            </a:extLst>
          </p:cNvPr>
          <p:cNvSpPr/>
          <p:nvPr userDrawn="1"/>
        </p:nvSpPr>
        <p:spPr bwMode="auto">
          <a:xfrm>
            <a:off x="1653133" y="9629840"/>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2" name="Text Placeholder 32">
            <a:extLst>
              <a:ext uri="{FF2B5EF4-FFF2-40B4-BE49-F238E27FC236}">
                <a16:creationId xmlns:a16="http://schemas.microsoft.com/office/drawing/2014/main" id="{96617689-196C-CE5A-C42C-11BED3A0C4C2}"/>
              </a:ext>
            </a:extLst>
          </p:cNvPr>
          <p:cNvSpPr>
            <a:spLocks noGrp="1"/>
          </p:cNvSpPr>
          <p:nvPr>
            <p:ph type="body" sz="quarter" idx="19" hasCustomPrompt="1"/>
          </p:nvPr>
        </p:nvSpPr>
        <p:spPr>
          <a:xfrm>
            <a:off x="455810" y="9676937"/>
            <a:ext cx="4744987" cy="437834"/>
          </a:xfr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LEARN MORE</a:t>
            </a:r>
            <a:endParaRPr lang="en-US"/>
          </a:p>
        </p:txBody>
      </p:sp>
      <p:sp>
        <p:nvSpPr>
          <p:cNvPr id="8" name="Slide Number Placeholder 5">
            <a:extLst>
              <a:ext uri="{FF2B5EF4-FFF2-40B4-BE49-F238E27FC236}">
                <a16:creationId xmlns:a16="http://schemas.microsoft.com/office/drawing/2014/main" id="{8BB62B49-5926-9435-0FC1-FABB28AFDCA1}"/>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object 3">
            <a:extLst>
              <a:ext uri="{FF2B5EF4-FFF2-40B4-BE49-F238E27FC236}">
                <a16:creationId xmlns:a16="http://schemas.microsoft.com/office/drawing/2014/main" id="{95F6AF31-ADE1-E550-4A63-F59AE36D1D5C}"/>
              </a:ext>
            </a:extLst>
          </p:cNvPr>
          <p:cNvSpPr/>
          <p:nvPr userDrawn="1"/>
        </p:nvSpPr>
        <p:spPr>
          <a:xfrm rot="16200000">
            <a:off x="-817721" y="921233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9" name="Text Placeholder 23">
            <a:extLst>
              <a:ext uri="{FF2B5EF4-FFF2-40B4-BE49-F238E27FC236}">
                <a16:creationId xmlns:a16="http://schemas.microsoft.com/office/drawing/2014/main" id="{6B1BEEC4-9B94-5A87-A039-4FDBD05E86C4}"/>
              </a:ext>
            </a:extLst>
          </p:cNvPr>
          <p:cNvSpPr>
            <a:spLocks noGrp="1"/>
          </p:cNvSpPr>
          <p:nvPr>
            <p:ph type="body" sz="quarter" idx="65" hasCustomPrompt="1"/>
          </p:nvPr>
        </p:nvSpPr>
        <p:spPr>
          <a:xfrm rot="16200000">
            <a:off x="-811711" y="921233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53252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Photo 01">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541E22C5-B2FA-2D4E-3383-05D9580F3659}"/>
              </a:ext>
            </a:extLst>
          </p:cNvPr>
          <p:cNvSpPr/>
          <p:nvPr userDrawn="1"/>
        </p:nvSpPr>
        <p:spPr>
          <a:xfrm>
            <a:off x="0" y="972166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8" name="Picture Placeholder 7">
            <a:extLst>
              <a:ext uri="{FF2B5EF4-FFF2-40B4-BE49-F238E27FC236}">
                <a16:creationId xmlns:a16="http://schemas.microsoft.com/office/drawing/2014/main" id="{31FB4420-3BE7-C96A-3BDF-31F815874355}"/>
              </a:ext>
            </a:extLst>
          </p:cNvPr>
          <p:cNvSpPr>
            <a:spLocks noGrp="1"/>
          </p:cNvSpPr>
          <p:nvPr>
            <p:ph type="pic" sz="quarter" idx="39"/>
          </p:nvPr>
        </p:nvSpPr>
        <p:spPr>
          <a:xfrm>
            <a:off x="1" y="5944794"/>
            <a:ext cx="7001712" cy="4003100"/>
          </a:xfrm>
          <a:custGeom>
            <a:avLst/>
            <a:gdLst>
              <a:gd name="connsiteX0" fmla="*/ 0 w 7001712"/>
              <a:gd name="connsiteY0" fmla="*/ 0 h 4003100"/>
              <a:gd name="connsiteX1" fmla="*/ 4887830 w 7001712"/>
              <a:gd name="connsiteY1" fmla="*/ 0 h 4003100"/>
              <a:gd name="connsiteX2" fmla="*/ 4887830 w 7001712"/>
              <a:gd name="connsiteY2" fmla="*/ 4177 h 4003100"/>
              <a:gd name="connsiteX3" fmla="*/ 5000626 w 7001712"/>
              <a:gd name="connsiteY3" fmla="*/ 0 h 4003100"/>
              <a:gd name="connsiteX4" fmla="*/ 7001712 w 7001712"/>
              <a:gd name="connsiteY4" fmla="*/ 2001550 h 4003100"/>
              <a:gd name="connsiteX5" fmla="*/ 5000626 w 7001712"/>
              <a:gd name="connsiteY5" fmla="*/ 4003100 h 4003100"/>
              <a:gd name="connsiteX6" fmla="*/ 4887830 w 7001712"/>
              <a:gd name="connsiteY6" fmla="*/ 3998922 h 4003100"/>
              <a:gd name="connsiteX7" fmla="*/ 4887830 w 7001712"/>
              <a:gd name="connsiteY7" fmla="*/ 4003100 h 4003100"/>
              <a:gd name="connsiteX8" fmla="*/ 2959695 w 7001712"/>
              <a:gd name="connsiteY8" fmla="*/ 4003100 h 4003100"/>
              <a:gd name="connsiteX9" fmla="*/ 2959695 w 7001712"/>
              <a:gd name="connsiteY9" fmla="*/ 3776870 h 4003100"/>
              <a:gd name="connsiteX10" fmla="*/ 0 w 7001712"/>
              <a:gd name="connsiteY10" fmla="*/ 3776870 h 400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1712" h="4003100">
                <a:moveTo>
                  <a:pt x="0" y="0"/>
                </a:moveTo>
                <a:lnTo>
                  <a:pt x="4887830" y="0"/>
                </a:lnTo>
                <a:lnTo>
                  <a:pt x="4887830" y="4177"/>
                </a:lnTo>
                <a:cubicBezTo>
                  <a:pt x="4925428" y="0"/>
                  <a:pt x="4963028" y="0"/>
                  <a:pt x="5000626" y="0"/>
                </a:cubicBezTo>
                <a:cubicBezTo>
                  <a:pt x="6107700" y="0"/>
                  <a:pt x="7001712" y="894219"/>
                  <a:pt x="7001712" y="2001550"/>
                </a:cubicBezTo>
                <a:cubicBezTo>
                  <a:pt x="7001712" y="3108878"/>
                  <a:pt x="6103520" y="4003099"/>
                  <a:pt x="5000626" y="4003100"/>
                </a:cubicBezTo>
                <a:cubicBezTo>
                  <a:pt x="4963028" y="4003100"/>
                  <a:pt x="4921250" y="4003100"/>
                  <a:pt x="4887830" y="3998922"/>
                </a:cubicBezTo>
                <a:lnTo>
                  <a:pt x="4887830" y="4003100"/>
                </a:lnTo>
                <a:lnTo>
                  <a:pt x="2959695" y="4003100"/>
                </a:lnTo>
                <a:lnTo>
                  <a:pt x="2959695" y="3776870"/>
                </a:lnTo>
                <a:lnTo>
                  <a:pt x="0" y="3776870"/>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BD2CCD71-CFF8-9F72-ABCC-411532DB5791}"/>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12A7D8B9-1100-5546-7351-3CD2546661CE}"/>
              </a:ext>
            </a:extLst>
          </p:cNvPr>
          <p:cNvSpPr>
            <a:spLocks noGrp="1"/>
          </p:cNvSpPr>
          <p:nvPr>
            <p:ph type="body" sz="quarter" idx="65" hasCustomPrompt="1"/>
          </p:nvPr>
        </p:nvSpPr>
        <p:spPr>
          <a:xfrm>
            <a:off x="6010" y="972166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269456272"/>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Photo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D0ADDAC-C9AB-F4BF-ED0F-A967ED777E0E}"/>
              </a:ext>
            </a:extLst>
          </p:cNvPr>
          <p:cNvSpPr/>
          <p:nvPr userDrawn="1"/>
        </p:nvSpPr>
        <p:spPr>
          <a:xfrm rot="16200000">
            <a:off x="671407" y="-54459"/>
            <a:ext cx="2580643" cy="3923456"/>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81" y="3810607"/>
            <a:ext cx="6541269" cy="5494217"/>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4219319" y="914400"/>
            <a:ext cx="2956430" cy="2464200"/>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9" name="Picture Placeholder 8">
            <a:extLst>
              <a:ext uri="{FF2B5EF4-FFF2-40B4-BE49-F238E27FC236}">
                <a16:creationId xmlns:a16="http://schemas.microsoft.com/office/drawing/2014/main" id="{A95BA249-CFD1-4763-BB90-0CDACAFBD27A}"/>
              </a:ext>
            </a:extLst>
          </p:cNvPr>
          <p:cNvSpPr>
            <a:spLocks noGrp="1"/>
          </p:cNvSpPr>
          <p:nvPr>
            <p:ph type="pic" sz="quarter" idx="34"/>
          </p:nvPr>
        </p:nvSpPr>
        <p:spPr>
          <a:xfrm>
            <a:off x="3798377" y="7630370"/>
            <a:ext cx="3342717" cy="3277342"/>
          </a:xfrm>
          <a:custGeom>
            <a:avLst/>
            <a:gdLst>
              <a:gd name="connsiteX0" fmla="*/ 1671359 w 3342717"/>
              <a:gd name="connsiteY0" fmla="*/ 0 h 3277342"/>
              <a:gd name="connsiteX1" fmla="*/ 3342717 w 3342717"/>
              <a:gd name="connsiteY1" fmla="*/ 1670971 h 3277342"/>
              <a:gd name="connsiteX2" fmla="*/ 3339229 w 3342717"/>
              <a:gd name="connsiteY2" fmla="*/ 1765160 h 3277342"/>
              <a:gd name="connsiteX3" fmla="*/ 3342717 w 3342717"/>
              <a:gd name="connsiteY3" fmla="*/ 1765160 h 3277342"/>
              <a:gd name="connsiteX4" fmla="*/ 3342717 w 3342717"/>
              <a:gd name="connsiteY4" fmla="*/ 3277342 h 3277342"/>
              <a:gd name="connsiteX5" fmla="*/ 0 w 3342717"/>
              <a:gd name="connsiteY5" fmla="*/ 3277342 h 3277342"/>
              <a:gd name="connsiteX6" fmla="*/ 0 w 3342717"/>
              <a:gd name="connsiteY6" fmla="*/ 1765160 h 3277342"/>
              <a:gd name="connsiteX7" fmla="*/ 3488 w 3342717"/>
              <a:gd name="connsiteY7" fmla="*/ 1765160 h 3277342"/>
              <a:gd name="connsiteX8" fmla="*/ 0 w 3342717"/>
              <a:gd name="connsiteY8" fmla="*/ 1670971 h 3277342"/>
              <a:gd name="connsiteX9" fmla="*/ 1671359 w 3342717"/>
              <a:gd name="connsiteY9" fmla="*/ 0 h 327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2717" h="3277342">
                <a:moveTo>
                  <a:pt x="1671359" y="0"/>
                </a:moveTo>
                <a:cubicBezTo>
                  <a:pt x="2596013" y="0"/>
                  <a:pt x="3342717" y="750020"/>
                  <a:pt x="3342717" y="1670971"/>
                </a:cubicBezTo>
                <a:cubicBezTo>
                  <a:pt x="3342717" y="1702367"/>
                  <a:pt x="3342717" y="1737253"/>
                  <a:pt x="3339229" y="1765160"/>
                </a:cubicBezTo>
                <a:lnTo>
                  <a:pt x="3342717" y="1765160"/>
                </a:lnTo>
                <a:lnTo>
                  <a:pt x="3342717" y="3277342"/>
                </a:lnTo>
                <a:lnTo>
                  <a:pt x="0" y="3277342"/>
                </a:lnTo>
                <a:lnTo>
                  <a:pt x="0" y="1765160"/>
                </a:lnTo>
                <a:lnTo>
                  <a:pt x="3488" y="1765160"/>
                </a:lnTo>
                <a:cubicBezTo>
                  <a:pt x="0" y="1733765"/>
                  <a:pt x="0" y="1702367"/>
                  <a:pt x="0" y="1670971"/>
                </a:cubicBezTo>
                <a:cubicBezTo>
                  <a:pt x="0" y="746529"/>
                  <a:pt x="746702" y="0"/>
                  <a:pt x="1671359"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0B2DF03-0C3D-F164-0391-9027C2228025}"/>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object 3">
            <a:extLst>
              <a:ext uri="{FF2B5EF4-FFF2-40B4-BE49-F238E27FC236}">
                <a16:creationId xmlns:a16="http://schemas.microsoft.com/office/drawing/2014/main" id="{88AD89AE-F134-2E40-5032-74115BA09D2A}"/>
              </a:ext>
            </a:extLst>
          </p:cNvPr>
          <p:cNvSpPr/>
          <p:nvPr userDrawn="1"/>
        </p:nvSpPr>
        <p:spPr>
          <a:xfrm>
            <a:off x="838646" y="1045525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1" name="Text Placeholder 23">
            <a:extLst>
              <a:ext uri="{FF2B5EF4-FFF2-40B4-BE49-F238E27FC236}">
                <a16:creationId xmlns:a16="http://schemas.microsoft.com/office/drawing/2014/main" id="{D3216B3E-73CA-91DB-0FFB-AFCC3B87BEFF}"/>
              </a:ext>
            </a:extLst>
          </p:cNvPr>
          <p:cNvSpPr>
            <a:spLocks noGrp="1"/>
          </p:cNvSpPr>
          <p:nvPr>
            <p:ph type="body" sz="quarter" idx="65" hasCustomPrompt="1"/>
          </p:nvPr>
        </p:nvSpPr>
        <p:spPr>
          <a:xfrm>
            <a:off x="844656" y="104552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410987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Photo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DAF67DA-7512-6587-4269-5726C18F14FA}"/>
              </a:ext>
            </a:extLst>
          </p:cNvPr>
          <p:cNvSpPr/>
          <p:nvPr userDrawn="1"/>
        </p:nvSpPr>
        <p:spPr>
          <a:xfrm rot="16200000">
            <a:off x="946175" y="-521691"/>
            <a:ext cx="2580644" cy="4472994"/>
          </a:xfrm>
          <a:custGeom>
            <a:avLst/>
            <a:gdLst>
              <a:gd name="connsiteX0" fmla="*/ 2580644 w 2580644"/>
              <a:gd name="connsiteY0" fmla="*/ 0 h 4472994"/>
              <a:gd name="connsiteX1" fmla="*/ 2580644 w 2580644"/>
              <a:gd name="connsiteY1" fmla="*/ 2167318 h 4472994"/>
              <a:gd name="connsiteX2" fmla="*/ 2580643 w 2580644"/>
              <a:gd name="connsiteY2" fmla="*/ 2167318 h 4472994"/>
              <a:gd name="connsiteX3" fmla="*/ 2580643 w 2580644"/>
              <a:gd name="connsiteY3" fmla="*/ 2228839 h 4472994"/>
              <a:gd name="connsiteX4" fmla="*/ 2580644 w 2580644"/>
              <a:gd name="connsiteY4" fmla="*/ 2228862 h 4472994"/>
              <a:gd name="connsiteX5" fmla="*/ 2580643 w 2580644"/>
              <a:gd name="connsiteY5" fmla="*/ 2228879 h 4472994"/>
              <a:gd name="connsiteX6" fmla="*/ 2580643 w 2580644"/>
              <a:gd name="connsiteY6" fmla="*/ 3110256 h 4472994"/>
              <a:gd name="connsiteX7" fmla="*/ 2577950 w 2580644"/>
              <a:gd name="connsiteY7" fmla="*/ 3110256 h 4472994"/>
              <a:gd name="connsiteX8" fmla="*/ 2580643 w 2580644"/>
              <a:gd name="connsiteY8" fmla="*/ 3182971 h 4472994"/>
              <a:gd name="connsiteX9" fmla="*/ 1290321 w 2580644"/>
              <a:gd name="connsiteY9" fmla="*/ 4472994 h 4472994"/>
              <a:gd name="connsiteX10" fmla="*/ 0 w 2580644"/>
              <a:gd name="connsiteY10" fmla="*/ 3182971 h 4472994"/>
              <a:gd name="connsiteX11" fmla="*/ 2693 w 2580644"/>
              <a:gd name="connsiteY11" fmla="*/ 3110255 h 4472994"/>
              <a:gd name="connsiteX12" fmla="*/ 0 w 2580644"/>
              <a:gd name="connsiteY12" fmla="*/ 3110255 h 4472994"/>
              <a:gd name="connsiteX13" fmla="*/ 0 w 2580644"/>
              <a:gd name="connsiteY13" fmla="*/ 549538 h 4472994"/>
              <a:gd name="connsiteX14" fmla="*/ 1 w 2580644"/>
              <a:gd name="connsiteY14" fmla="*/ 549538 h 4472994"/>
              <a:gd name="connsiteX15" fmla="*/ 1 w 2580644"/>
              <a:gd name="connsiteY15" fmla="*/ 0 h 447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80644" h="4472994">
                <a:moveTo>
                  <a:pt x="2580644" y="0"/>
                </a:moveTo>
                <a:lnTo>
                  <a:pt x="2580644" y="2167318"/>
                </a:lnTo>
                <a:lnTo>
                  <a:pt x="2580643" y="2167318"/>
                </a:lnTo>
                <a:lnTo>
                  <a:pt x="2580643" y="2228839"/>
                </a:lnTo>
                <a:lnTo>
                  <a:pt x="2580644" y="2228862"/>
                </a:lnTo>
                <a:lnTo>
                  <a:pt x="2580643" y="2228879"/>
                </a:lnTo>
                <a:lnTo>
                  <a:pt x="2580643" y="3110256"/>
                </a:lnTo>
                <a:lnTo>
                  <a:pt x="2577950" y="3110256"/>
                </a:lnTo>
                <a:cubicBezTo>
                  <a:pt x="2580643" y="3134494"/>
                  <a:pt x="2580643" y="3158733"/>
                  <a:pt x="2580643" y="3182971"/>
                </a:cubicBezTo>
                <a:cubicBezTo>
                  <a:pt x="2580643" y="3896659"/>
                  <a:pt x="2004174" y="4472994"/>
                  <a:pt x="1290321" y="4472994"/>
                </a:cubicBezTo>
                <a:cubicBezTo>
                  <a:pt x="576470" y="4472994"/>
                  <a:pt x="0" y="3893964"/>
                  <a:pt x="0" y="3182971"/>
                </a:cubicBezTo>
                <a:cubicBezTo>
                  <a:pt x="0" y="3158733"/>
                  <a:pt x="0" y="3131800"/>
                  <a:pt x="2693" y="3110255"/>
                </a:cubicBezTo>
                <a:lnTo>
                  <a:pt x="0" y="3110255"/>
                </a:lnTo>
                <a:lnTo>
                  <a:pt x="0" y="549538"/>
                </a:lnTo>
                <a:lnTo>
                  <a:pt x="1" y="549538"/>
                </a:lnTo>
                <a:lnTo>
                  <a:pt x="1" y="0"/>
                </a:lnTo>
                <a:close/>
              </a:path>
            </a:pathLst>
          </a:custGeom>
          <a:solidFill>
            <a:srgbClr val="EC7C69"/>
          </a:solidFill>
          <a:ln w="15768" cap="flat">
            <a:noFill/>
            <a:prstDash val="solid"/>
            <a:miter/>
          </a:ln>
        </p:spPr>
        <p:txBody>
          <a:bodyPr wrap="square" rtlCol="0" anchor="ctr">
            <a:noAutofit/>
          </a:bodyPr>
          <a:lstStyle/>
          <a:p>
            <a:endParaRPr lang="en-US"/>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6506405"/>
            <a:ext cx="6541269" cy="3459530"/>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634478" y="3845169"/>
            <a:ext cx="3253309" cy="2229228"/>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4" name="Picture Placeholder 13">
            <a:extLst>
              <a:ext uri="{FF2B5EF4-FFF2-40B4-BE49-F238E27FC236}">
                <a16:creationId xmlns:a16="http://schemas.microsoft.com/office/drawing/2014/main" id="{793BC0FE-E866-F604-CB98-D1C0DFE0D990}"/>
              </a:ext>
            </a:extLst>
          </p:cNvPr>
          <p:cNvSpPr>
            <a:spLocks noGrp="1"/>
          </p:cNvSpPr>
          <p:nvPr>
            <p:ph type="pic" sz="quarter" idx="34"/>
          </p:nvPr>
        </p:nvSpPr>
        <p:spPr>
          <a:xfrm>
            <a:off x="3865139" y="1714894"/>
            <a:ext cx="3919907" cy="3272709"/>
          </a:xfrm>
          <a:custGeom>
            <a:avLst/>
            <a:gdLst>
              <a:gd name="connsiteX0" fmla="*/ 1635975 w 3919907"/>
              <a:gd name="connsiteY0" fmla="*/ 0 h 3272709"/>
              <a:gd name="connsiteX1" fmla="*/ 1728192 w 3919907"/>
              <a:gd name="connsiteY1" fmla="*/ 3415 h 3272709"/>
              <a:gd name="connsiteX2" fmla="*/ 1728192 w 3919907"/>
              <a:gd name="connsiteY2" fmla="*/ 0 h 3272709"/>
              <a:gd name="connsiteX3" fmla="*/ 3919907 w 3919907"/>
              <a:gd name="connsiteY3" fmla="*/ 0 h 3272709"/>
              <a:gd name="connsiteX4" fmla="*/ 3919907 w 3919907"/>
              <a:gd name="connsiteY4" fmla="*/ 3272709 h 3272709"/>
              <a:gd name="connsiteX5" fmla="*/ 1728192 w 3919907"/>
              <a:gd name="connsiteY5" fmla="*/ 3272709 h 3272709"/>
              <a:gd name="connsiteX6" fmla="*/ 1728192 w 3919907"/>
              <a:gd name="connsiteY6" fmla="*/ 3269294 h 3272709"/>
              <a:gd name="connsiteX7" fmla="*/ 1635975 w 3919907"/>
              <a:gd name="connsiteY7" fmla="*/ 3272709 h 3272709"/>
              <a:gd name="connsiteX8" fmla="*/ 0 w 3919907"/>
              <a:gd name="connsiteY8" fmla="*/ 1636354 h 3272709"/>
              <a:gd name="connsiteX9" fmla="*/ 1635975 w 3919907"/>
              <a:gd name="connsiteY9" fmla="*/ 0 h 32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9907" h="3272709">
                <a:moveTo>
                  <a:pt x="1635975" y="0"/>
                </a:moveTo>
                <a:cubicBezTo>
                  <a:pt x="1666713" y="0"/>
                  <a:pt x="1700869" y="0"/>
                  <a:pt x="1728192" y="3415"/>
                </a:cubicBezTo>
                <a:lnTo>
                  <a:pt x="1728192" y="0"/>
                </a:lnTo>
                <a:lnTo>
                  <a:pt x="3919907" y="0"/>
                </a:lnTo>
                <a:lnTo>
                  <a:pt x="3919907" y="3272709"/>
                </a:lnTo>
                <a:lnTo>
                  <a:pt x="1728192" y="3272709"/>
                </a:lnTo>
                <a:lnTo>
                  <a:pt x="1728192" y="3269294"/>
                </a:lnTo>
                <a:cubicBezTo>
                  <a:pt x="1697454" y="3272709"/>
                  <a:pt x="1666713" y="3272709"/>
                  <a:pt x="1635975" y="3272709"/>
                </a:cubicBezTo>
                <a:cubicBezTo>
                  <a:pt x="730894" y="3272709"/>
                  <a:pt x="0" y="2541645"/>
                  <a:pt x="0" y="1636354"/>
                </a:cubicBezTo>
                <a:cubicBezTo>
                  <a:pt x="0" y="731065"/>
                  <a:pt x="734311" y="0"/>
                  <a:pt x="1635975"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67520015-F069-E7AC-7B08-F9869D27ABC9}"/>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 name="object 3">
            <a:extLst>
              <a:ext uri="{FF2B5EF4-FFF2-40B4-BE49-F238E27FC236}">
                <a16:creationId xmlns:a16="http://schemas.microsoft.com/office/drawing/2014/main" id="{D7E2022C-AB2E-0267-237C-AB024FCF070D}"/>
              </a:ext>
            </a:extLst>
          </p:cNvPr>
          <p:cNvSpPr/>
          <p:nvPr userDrawn="1"/>
        </p:nvSpPr>
        <p:spPr>
          <a:xfrm>
            <a:off x="4815844" y="500139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9" name="Text Placeholder 23">
            <a:extLst>
              <a:ext uri="{FF2B5EF4-FFF2-40B4-BE49-F238E27FC236}">
                <a16:creationId xmlns:a16="http://schemas.microsoft.com/office/drawing/2014/main" id="{C0747428-5578-095B-AFAA-D4CBD6635CBB}"/>
              </a:ext>
            </a:extLst>
          </p:cNvPr>
          <p:cNvSpPr>
            <a:spLocks noGrp="1"/>
          </p:cNvSpPr>
          <p:nvPr>
            <p:ph type="body" sz="quarter" idx="65" hasCustomPrompt="1"/>
          </p:nvPr>
        </p:nvSpPr>
        <p:spPr>
          <a:xfrm>
            <a:off x="4821854" y="500139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317963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Photo 04">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27ACAF9E-C018-6C12-6974-1E3A5866EC15}"/>
              </a:ext>
            </a:extLst>
          </p:cNvPr>
          <p:cNvSpPr/>
          <p:nvPr userDrawn="1"/>
        </p:nvSpPr>
        <p:spPr>
          <a:xfrm>
            <a:off x="-2" y="17715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0" name="Freeform 19">
            <a:extLst>
              <a:ext uri="{FF2B5EF4-FFF2-40B4-BE49-F238E27FC236}">
                <a16:creationId xmlns:a16="http://schemas.microsoft.com/office/drawing/2014/main" id="{F5A78936-4317-7AB7-723E-240F42B140CA}"/>
              </a:ext>
            </a:extLst>
          </p:cNvPr>
          <p:cNvSpPr/>
          <p:nvPr userDrawn="1"/>
        </p:nvSpPr>
        <p:spPr>
          <a:xfrm rot="16200000">
            <a:off x="635737" y="2901513"/>
            <a:ext cx="2580643" cy="3923456"/>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D"/>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7178723"/>
            <a:ext cx="6541269" cy="2787212"/>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4180414" y="4787604"/>
            <a:ext cx="2960682" cy="2229228"/>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0" name="Picture Placeholder 9">
            <a:extLst>
              <a:ext uri="{FF2B5EF4-FFF2-40B4-BE49-F238E27FC236}">
                <a16:creationId xmlns:a16="http://schemas.microsoft.com/office/drawing/2014/main" id="{57B8766E-7973-E585-5836-891537661616}"/>
              </a:ext>
            </a:extLst>
          </p:cNvPr>
          <p:cNvSpPr>
            <a:spLocks noGrp="1"/>
          </p:cNvSpPr>
          <p:nvPr>
            <p:ph type="pic" sz="quarter" idx="34"/>
          </p:nvPr>
        </p:nvSpPr>
        <p:spPr>
          <a:xfrm>
            <a:off x="0" y="428135"/>
            <a:ext cx="7001712" cy="4003099"/>
          </a:xfrm>
          <a:custGeom>
            <a:avLst/>
            <a:gdLst>
              <a:gd name="connsiteX0" fmla="*/ 2959694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 name="connsiteX14" fmla="*/ 0 w 7001712"/>
              <a:gd name="connsiteY14" fmla="*/ 201436 h 4003099"/>
              <a:gd name="connsiteX15" fmla="*/ 2959694 w 7001712"/>
              <a:gd name="connsiteY15" fmla="*/ 201436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1712" h="4003099">
                <a:moveTo>
                  <a:pt x="2959694"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lnTo>
                  <a:pt x="0" y="201436"/>
                </a:lnTo>
                <a:lnTo>
                  <a:pt x="2959694" y="201436"/>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15" name="Straight Connector 14">
            <a:extLst>
              <a:ext uri="{FF2B5EF4-FFF2-40B4-BE49-F238E27FC236}">
                <a16:creationId xmlns:a16="http://schemas.microsoft.com/office/drawing/2014/main" id="{A7893BD6-7932-FDFC-35EF-CA5917370D8A}"/>
              </a:ext>
            </a:extLst>
          </p:cNvPr>
          <p:cNvCxnSpPr>
            <a:cxnSpLocks/>
          </p:cNvCxnSpPr>
          <p:nvPr userDrawn="1"/>
        </p:nvCxnSpPr>
        <p:spPr>
          <a:xfrm>
            <a:off x="373220" y="4670778"/>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32">
            <a:extLst>
              <a:ext uri="{FF2B5EF4-FFF2-40B4-BE49-F238E27FC236}">
                <a16:creationId xmlns:a16="http://schemas.microsoft.com/office/drawing/2014/main" id="{3536D499-1CBE-0494-0F72-BD1F2E6C9513}"/>
              </a:ext>
            </a:extLst>
          </p:cNvPr>
          <p:cNvSpPr>
            <a:spLocks noGrp="1"/>
          </p:cNvSpPr>
          <p:nvPr>
            <p:ph type="body" sz="quarter" idx="35" hasCustomPrompt="1"/>
          </p:nvPr>
        </p:nvSpPr>
        <p:spPr>
          <a:xfrm>
            <a:off x="492464" y="4832670"/>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7" name="Text Placeholder 32">
            <a:extLst>
              <a:ext uri="{FF2B5EF4-FFF2-40B4-BE49-F238E27FC236}">
                <a16:creationId xmlns:a16="http://schemas.microsoft.com/office/drawing/2014/main" id="{8D11F6A3-10B6-0E00-1A00-C75A5D53A487}"/>
              </a:ext>
            </a:extLst>
          </p:cNvPr>
          <p:cNvSpPr>
            <a:spLocks noGrp="1"/>
          </p:cNvSpPr>
          <p:nvPr>
            <p:ph type="body" sz="quarter" idx="36" hasCustomPrompt="1"/>
          </p:nvPr>
        </p:nvSpPr>
        <p:spPr>
          <a:xfrm>
            <a:off x="509263" y="3897751"/>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E2FFD06E-6C81-C323-CEAD-EE87E728277B}"/>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9" name="Text Placeholder 23">
            <a:extLst>
              <a:ext uri="{FF2B5EF4-FFF2-40B4-BE49-F238E27FC236}">
                <a16:creationId xmlns:a16="http://schemas.microsoft.com/office/drawing/2014/main" id="{1CEDBA48-E0EB-9C88-3A81-1B639D682E1B}"/>
              </a:ext>
            </a:extLst>
          </p:cNvPr>
          <p:cNvSpPr>
            <a:spLocks noGrp="1"/>
          </p:cNvSpPr>
          <p:nvPr>
            <p:ph type="body" sz="quarter" idx="65" hasCustomPrompt="1"/>
          </p:nvPr>
        </p:nvSpPr>
        <p:spPr>
          <a:xfrm>
            <a:off x="6008" y="17715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232688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Photo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81EB2841-AEE0-A158-DA1C-FD517D9E08D3}"/>
              </a:ext>
            </a:extLst>
          </p:cNvPr>
          <p:cNvSpPr/>
          <p:nvPr userDrawn="1"/>
        </p:nvSpPr>
        <p:spPr>
          <a:xfrm>
            <a:off x="-255" y="36386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4" name="Freeform 23">
            <a:extLst>
              <a:ext uri="{FF2B5EF4-FFF2-40B4-BE49-F238E27FC236}">
                <a16:creationId xmlns:a16="http://schemas.microsoft.com/office/drawing/2014/main" id="{58287971-DC25-63B6-35EC-034DEE2024EE}"/>
              </a:ext>
            </a:extLst>
          </p:cNvPr>
          <p:cNvSpPr/>
          <p:nvPr userDrawn="1"/>
        </p:nvSpPr>
        <p:spPr>
          <a:xfrm rot="5400000">
            <a:off x="4150390" y="-99194"/>
            <a:ext cx="3104742" cy="4145628"/>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457200" rtl="0" eaLnBrk="1" latinLnBrk="0" hangingPunct="1"/>
            <a:endParaRPr lang="en-US"/>
          </a:p>
        </p:txBody>
      </p: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7543323"/>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669131" y="5980347"/>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cxnSp>
        <p:nvCxnSpPr>
          <p:cNvPr id="10" name="Straight Connector 9">
            <a:extLst>
              <a:ext uri="{FF2B5EF4-FFF2-40B4-BE49-F238E27FC236}">
                <a16:creationId xmlns:a16="http://schemas.microsoft.com/office/drawing/2014/main" id="{C964AD74-349F-142B-CCF4-260690EA0978}"/>
              </a:ext>
            </a:extLst>
          </p:cNvPr>
          <p:cNvCxnSpPr>
            <a:cxnSpLocks/>
          </p:cNvCxnSpPr>
          <p:nvPr userDrawn="1"/>
        </p:nvCxnSpPr>
        <p:spPr>
          <a:xfrm>
            <a:off x="4372663" y="1761359"/>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32">
            <a:extLst>
              <a:ext uri="{FF2B5EF4-FFF2-40B4-BE49-F238E27FC236}">
                <a16:creationId xmlns:a16="http://schemas.microsoft.com/office/drawing/2014/main" id="{F79496DE-4B29-EA0E-3A9E-D0C6385042EC}"/>
              </a:ext>
            </a:extLst>
          </p:cNvPr>
          <p:cNvSpPr>
            <a:spLocks noGrp="1"/>
          </p:cNvSpPr>
          <p:nvPr>
            <p:ph type="body" sz="quarter" idx="35" hasCustomPrompt="1"/>
          </p:nvPr>
        </p:nvSpPr>
        <p:spPr>
          <a:xfrm>
            <a:off x="5805055" y="1969168"/>
            <a:ext cx="1532272" cy="1049221"/>
          </a:xfrm>
          <a:prstGeom prst="rect">
            <a:avLst/>
          </a:prstGeom>
        </p:spPr>
        <p:txBody>
          <a:bodyPr anchor="t">
            <a:noAutofit/>
          </a:bodyPr>
          <a:lstStyle>
            <a:lvl1pPr marL="0" indent="0" algn="r">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F622CEB8-CFD8-56AA-A89A-379F281F3EC5}"/>
              </a:ext>
            </a:extLst>
          </p:cNvPr>
          <p:cNvSpPr>
            <a:spLocks noGrp="1"/>
          </p:cNvSpPr>
          <p:nvPr>
            <p:ph type="body" sz="quarter" idx="36" hasCustomPrompt="1"/>
          </p:nvPr>
        </p:nvSpPr>
        <p:spPr>
          <a:xfrm>
            <a:off x="6140024" y="1034249"/>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9" name="Picture Placeholder 8">
            <a:extLst>
              <a:ext uri="{FF2B5EF4-FFF2-40B4-BE49-F238E27FC236}">
                <a16:creationId xmlns:a16="http://schemas.microsoft.com/office/drawing/2014/main" id="{6CE40CAE-A879-02BF-1205-1F580BF00ED2}"/>
              </a:ext>
            </a:extLst>
          </p:cNvPr>
          <p:cNvSpPr>
            <a:spLocks noGrp="1"/>
          </p:cNvSpPr>
          <p:nvPr>
            <p:ph type="pic" sz="quarter" idx="37"/>
          </p:nvPr>
        </p:nvSpPr>
        <p:spPr>
          <a:xfrm>
            <a:off x="-22548" y="637595"/>
            <a:ext cx="5587827" cy="4095259"/>
          </a:xfrm>
          <a:custGeom>
            <a:avLst/>
            <a:gdLst>
              <a:gd name="connsiteX0" fmla="*/ 0 w 5587827"/>
              <a:gd name="connsiteY0" fmla="*/ 0 h 4095259"/>
              <a:gd name="connsiteX1" fmla="*/ 22293 w 5587827"/>
              <a:gd name="connsiteY1" fmla="*/ 0 h 4095259"/>
              <a:gd name="connsiteX2" fmla="*/ 22293 w 5587827"/>
              <a:gd name="connsiteY2" fmla="*/ 178689 h 4095259"/>
              <a:gd name="connsiteX3" fmla="*/ 2981989 w 5587827"/>
              <a:gd name="connsiteY3" fmla="*/ 178689 h 4095259"/>
              <a:gd name="connsiteX4" fmla="*/ 2981989 w 5587827"/>
              <a:gd name="connsiteY4" fmla="*/ 4133 h 4095259"/>
              <a:gd name="connsiteX5" fmla="*/ 3129100 w 5587827"/>
              <a:gd name="connsiteY5" fmla="*/ 0 h 4095259"/>
              <a:gd name="connsiteX6" fmla="*/ 4180563 w 5587827"/>
              <a:gd name="connsiteY6" fmla="*/ 160639 h 4095259"/>
              <a:gd name="connsiteX7" fmla="*/ 4218542 w 5587827"/>
              <a:gd name="connsiteY7" fmla="*/ 174499 h 4095259"/>
              <a:gd name="connsiteX8" fmla="*/ 4143375 w 5587827"/>
              <a:gd name="connsiteY8" fmla="*/ 237780 h 4095259"/>
              <a:gd name="connsiteX9" fmla="*/ 3652495 w 5587827"/>
              <a:gd name="connsiteY9" fmla="*/ 1336025 h 4095259"/>
              <a:gd name="connsiteX10" fmla="*/ 5326027 w 5587827"/>
              <a:gd name="connsiteY10" fmla="*/ 2888396 h 4095259"/>
              <a:gd name="connsiteX11" fmla="*/ 5420361 w 5587827"/>
              <a:gd name="connsiteY11" fmla="*/ 2885156 h 4095259"/>
              <a:gd name="connsiteX12" fmla="*/ 5420361 w 5587827"/>
              <a:gd name="connsiteY12" fmla="*/ 2888396 h 4095259"/>
              <a:gd name="connsiteX13" fmla="*/ 5587827 w 5587827"/>
              <a:gd name="connsiteY13" fmla="*/ 2888396 h 4095259"/>
              <a:gd name="connsiteX14" fmla="*/ 5501291 w 5587827"/>
              <a:gd name="connsiteY14" fmla="*/ 3024514 h 4095259"/>
              <a:gd name="connsiteX15" fmla="*/ 3129100 w 5587827"/>
              <a:gd name="connsiteY15" fmla="*/ 4095259 h 4095259"/>
              <a:gd name="connsiteX16" fmla="*/ 2976992 w 5587827"/>
              <a:gd name="connsiteY16" fmla="*/ 4090985 h 4095259"/>
              <a:gd name="connsiteX17" fmla="*/ 2976992 w 5587827"/>
              <a:gd name="connsiteY17" fmla="*/ 4095259 h 4095259"/>
              <a:gd name="connsiteX18" fmla="*/ 0 w 5587827"/>
              <a:gd name="connsiteY18" fmla="*/ 4095259 h 409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87827" h="4095259">
                <a:moveTo>
                  <a:pt x="0" y="0"/>
                </a:moveTo>
                <a:lnTo>
                  <a:pt x="22293" y="0"/>
                </a:lnTo>
                <a:lnTo>
                  <a:pt x="22293" y="178689"/>
                </a:lnTo>
                <a:lnTo>
                  <a:pt x="2981989" y="178689"/>
                </a:lnTo>
                <a:lnTo>
                  <a:pt x="2981989" y="4133"/>
                </a:lnTo>
                <a:lnTo>
                  <a:pt x="3129100" y="0"/>
                </a:lnTo>
                <a:cubicBezTo>
                  <a:pt x="3502328" y="0"/>
                  <a:pt x="3857598" y="57175"/>
                  <a:pt x="4180563" y="160639"/>
                </a:cubicBezTo>
                <a:lnTo>
                  <a:pt x="4218542" y="174499"/>
                </a:lnTo>
                <a:lnTo>
                  <a:pt x="4143375" y="237780"/>
                </a:lnTo>
                <a:cubicBezTo>
                  <a:pt x="3840287" y="518519"/>
                  <a:pt x="3652495" y="906612"/>
                  <a:pt x="3652495" y="1336025"/>
                </a:cubicBezTo>
                <a:cubicBezTo>
                  <a:pt x="3652495" y="2194853"/>
                  <a:pt x="4400168" y="2888396"/>
                  <a:pt x="5326027" y="2888396"/>
                </a:cubicBezTo>
                <a:cubicBezTo>
                  <a:pt x="5357471" y="2888396"/>
                  <a:pt x="5388916" y="2888396"/>
                  <a:pt x="5420361" y="2885156"/>
                </a:cubicBezTo>
                <a:lnTo>
                  <a:pt x="5420361" y="2888396"/>
                </a:lnTo>
                <a:lnTo>
                  <a:pt x="5587827" y="2888396"/>
                </a:lnTo>
                <a:lnTo>
                  <a:pt x="5501291" y="3024514"/>
                </a:lnTo>
                <a:cubicBezTo>
                  <a:pt x="5043628" y="3662870"/>
                  <a:pt x="4151601" y="4095259"/>
                  <a:pt x="3129100" y="4095259"/>
                </a:cubicBezTo>
                <a:cubicBezTo>
                  <a:pt x="3078399" y="4095259"/>
                  <a:pt x="3022061" y="4095259"/>
                  <a:pt x="2976992" y="4090985"/>
                </a:cubicBezTo>
                <a:lnTo>
                  <a:pt x="2976992" y="4095259"/>
                </a:lnTo>
                <a:lnTo>
                  <a:pt x="0" y="4095259"/>
                </a:lnTo>
                <a:close/>
              </a:path>
            </a:pathLst>
          </a:custGeom>
          <a:solidFill>
            <a:schemeClr val="bg1">
              <a:lumMod val="95000"/>
            </a:schemeClr>
          </a:solidFill>
        </p:spPr>
        <p:txBody>
          <a:bodyPr wrap="square">
            <a:noAutofit/>
          </a:bodyPr>
          <a:lstStyle>
            <a:lvl1pPr marL="0" indent="0">
              <a:buNone/>
              <a:defRPr>
                <a:solidFill>
                  <a:schemeClr val="bg1">
                    <a:lumMod val="95000"/>
                  </a:schemeClr>
                </a:solidFill>
              </a:defRPr>
            </a:lvl1pPr>
          </a:lstStyle>
          <a:p>
            <a:endParaRPr lang="en-US"/>
          </a:p>
          <a:p>
            <a:endParaRPr lang="en-US"/>
          </a:p>
          <a:p>
            <a:endParaRPr lang="en-US"/>
          </a:p>
          <a:p>
            <a:endParaRPr lang="en-US"/>
          </a:p>
        </p:txBody>
      </p:sp>
      <p:sp>
        <p:nvSpPr>
          <p:cNvPr id="25" name="Text Placeholder 32">
            <a:extLst>
              <a:ext uri="{FF2B5EF4-FFF2-40B4-BE49-F238E27FC236}">
                <a16:creationId xmlns:a16="http://schemas.microsoft.com/office/drawing/2014/main" id="{48CE2BD2-9439-AAEA-9883-CE094F1317B5}"/>
              </a:ext>
            </a:extLst>
          </p:cNvPr>
          <p:cNvSpPr>
            <a:spLocks noGrp="1"/>
          </p:cNvSpPr>
          <p:nvPr>
            <p:ph type="body" sz="quarter" idx="38" hasCustomPrompt="1"/>
          </p:nvPr>
        </p:nvSpPr>
        <p:spPr>
          <a:xfrm>
            <a:off x="669131" y="5414092"/>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3" name="Slide Number Placeholder 5">
            <a:extLst>
              <a:ext uri="{FF2B5EF4-FFF2-40B4-BE49-F238E27FC236}">
                <a16:creationId xmlns:a16="http://schemas.microsoft.com/office/drawing/2014/main" id="{F6B76B00-81AC-2A9A-D093-180311BAD4A6}"/>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6" name="Text Placeholder 23">
            <a:extLst>
              <a:ext uri="{FF2B5EF4-FFF2-40B4-BE49-F238E27FC236}">
                <a16:creationId xmlns:a16="http://schemas.microsoft.com/office/drawing/2014/main" id="{8918C619-0431-1E1D-8DF0-119FD051C9BC}"/>
              </a:ext>
            </a:extLst>
          </p:cNvPr>
          <p:cNvSpPr>
            <a:spLocks noGrp="1"/>
          </p:cNvSpPr>
          <p:nvPr>
            <p:ph type="body" sz="quarter" idx="65" hasCustomPrompt="1"/>
          </p:nvPr>
        </p:nvSpPr>
        <p:spPr>
          <a:xfrm>
            <a:off x="5755" y="36386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00321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Photo 06">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3870461" y="2898394"/>
            <a:ext cx="3270634" cy="4069540"/>
          </a:xfrm>
          <a:prstGeom prst="rect">
            <a:avLst/>
          </a:prstGeom>
        </p:spPr>
        <p:txBody>
          <a:bodyPr numCol="1"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3887787" y="1335418"/>
            <a:ext cx="3253308"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5" name="Freeform 4">
            <a:extLst>
              <a:ext uri="{FF2B5EF4-FFF2-40B4-BE49-F238E27FC236}">
                <a16:creationId xmlns:a16="http://schemas.microsoft.com/office/drawing/2014/main" id="{6CF0B612-7944-31D2-C2D2-15449A849754}"/>
              </a:ext>
            </a:extLst>
          </p:cNvPr>
          <p:cNvSpPr/>
          <p:nvPr userDrawn="1"/>
        </p:nvSpPr>
        <p:spPr>
          <a:xfrm rot="16200000">
            <a:off x="3595284" y="7545020"/>
            <a:ext cx="3478883" cy="3296655"/>
          </a:xfrm>
          <a:custGeom>
            <a:avLst/>
            <a:gdLst>
              <a:gd name="connsiteX0" fmla="*/ 3478883 w 3478883"/>
              <a:gd name="connsiteY0" fmla="*/ 1648328 h 3296655"/>
              <a:gd name="connsiteX1" fmla="*/ 1830937 w 3478883"/>
              <a:gd name="connsiteY1" fmla="*/ 3296655 h 3296655"/>
              <a:gd name="connsiteX2" fmla="*/ 1738047 w 3478883"/>
              <a:gd name="connsiteY2" fmla="*/ 3293215 h 3296655"/>
              <a:gd name="connsiteX3" fmla="*/ 1738047 w 3478883"/>
              <a:gd name="connsiteY3" fmla="*/ 3296655 h 3296655"/>
              <a:gd name="connsiteX4" fmla="*/ 0 w 3478883"/>
              <a:gd name="connsiteY4" fmla="*/ 3296655 h 3296655"/>
              <a:gd name="connsiteX5" fmla="*/ 0 w 3478883"/>
              <a:gd name="connsiteY5" fmla="*/ 0 h 3296655"/>
              <a:gd name="connsiteX6" fmla="*/ 1738047 w 3478883"/>
              <a:gd name="connsiteY6" fmla="*/ 0 h 3296655"/>
              <a:gd name="connsiteX7" fmla="*/ 1738047 w 3478883"/>
              <a:gd name="connsiteY7" fmla="*/ 3440 h 3296655"/>
              <a:gd name="connsiteX8" fmla="*/ 1830937 w 3478883"/>
              <a:gd name="connsiteY8" fmla="*/ 0 h 3296655"/>
              <a:gd name="connsiteX9" fmla="*/ 3478883 w 3478883"/>
              <a:gd name="connsiteY9" fmla="*/ 1648328 h 329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8883" h="3296655">
                <a:moveTo>
                  <a:pt x="3478883" y="1648328"/>
                </a:moveTo>
                <a:cubicBezTo>
                  <a:pt x="3478883" y="2560241"/>
                  <a:pt x="2739199" y="3296655"/>
                  <a:pt x="1830937" y="3296655"/>
                </a:cubicBezTo>
                <a:cubicBezTo>
                  <a:pt x="1799975" y="3296655"/>
                  <a:pt x="1765569" y="3296655"/>
                  <a:pt x="1738047" y="3293215"/>
                </a:cubicBezTo>
                <a:lnTo>
                  <a:pt x="1738047" y="3296655"/>
                </a:lnTo>
                <a:lnTo>
                  <a:pt x="0" y="3296655"/>
                </a:lnTo>
                <a:lnTo>
                  <a:pt x="0" y="0"/>
                </a:lnTo>
                <a:lnTo>
                  <a:pt x="1738047" y="0"/>
                </a:lnTo>
                <a:lnTo>
                  <a:pt x="1738047" y="3440"/>
                </a:lnTo>
                <a:cubicBezTo>
                  <a:pt x="1769009" y="0"/>
                  <a:pt x="1799975" y="0"/>
                  <a:pt x="1830937" y="0"/>
                </a:cubicBezTo>
                <a:cubicBezTo>
                  <a:pt x="2742641" y="0"/>
                  <a:pt x="3478883" y="736412"/>
                  <a:pt x="3478883" y="1648328"/>
                </a:cubicBezTo>
                <a:close/>
              </a:path>
            </a:pathLst>
          </a:custGeom>
          <a:solidFill>
            <a:srgbClr val="FBA63D"/>
          </a:solidFill>
          <a:ln w="15768" cap="flat">
            <a:noFill/>
            <a:prstDash val="solid"/>
            <a:miter/>
          </a:ln>
        </p:spPr>
        <p:txBody>
          <a:bodyPr wrap="square" rtlCol="0" anchor="ctr">
            <a:noAutofit/>
          </a:bodyPr>
          <a:lstStyle/>
          <a:p>
            <a:endParaRPr lang="en-US"/>
          </a:p>
        </p:txBody>
      </p:sp>
      <p:sp>
        <p:nvSpPr>
          <p:cNvPr id="9" name="Rectangle 8">
            <a:extLst>
              <a:ext uri="{FF2B5EF4-FFF2-40B4-BE49-F238E27FC236}">
                <a16:creationId xmlns:a16="http://schemas.microsoft.com/office/drawing/2014/main" id="{40EC5326-99ED-9FEC-5426-9D375A39326F}"/>
              </a:ext>
            </a:extLst>
          </p:cNvPr>
          <p:cNvSpPr/>
          <p:nvPr userDrawn="1"/>
        </p:nvSpPr>
        <p:spPr>
          <a:xfrm>
            <a:off x="-2" y="415636"/>
            <a:ext cx="3686400" cy="5619750"/>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25BDC489-7E0D-B7EC-BF04-74C10B7E069C}"/>
              </a:ext>
            </a:extLst>
          </p:cNvPr>
          <p:cNvCxnSpPr>
            <a:cxnSpLocks/>
          </p:cNvCxnSpPr>
          <p:nvPr userDrawn="1"/>
        </p:nvCxnSpPr>
        <p:spPr>
          <a:xfrm>
            <a:off x="408890" y="16730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35B99F51-1643-250F-0E33-D5DEF30A56E8}"/>
              </a:ext>
            </a:extLst>
          </p:cNvPr>
          <p:cNvSpPr>
            <a:spLocks noGrp="1"/>
          </p:cNvSpPr>
          <p:nvPr>
            <p:ph type="body" sz="quarter" idx="35" hasCustomPrompt="1"/>
          </p:nvPr>
        </p:nvSpPr>
        <p:spPr>
          <a:xfrm>
            <a:off x="528134" y="1834926"/>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5" name="Text Placeholder 32">
            <a:extLst>
              <a:ext uri="{FF2B5EF4-FFF2-40B4-BE49-F238E27FC236}">
                <a16:creationId xmlns:a16="http://schemas.microsoft.com/office/drawing/2014/main" id="{364F4567-3D9E-1CE9-9A18-4006559F82D3}"/>
              </a:ext>
            </a:extLst>
          </p:cNvPr>
          <p:cNvSpPr>
            <a:spLocks noGrp="1"/>
          </p:cNvSpPr>
          <p:nvPr>
            <p:ph type="body" sz="quarter" idx="36" hasCustomPrompt="1"/>
          </p:nvPr>
        </p:nvSpPr>
        <p:spPr>
          <a:xfrm>
            <a:off x="544933" y="9000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8" name="Picture Placeholder 17">
            <a:extLst>
              <a:ext uri="{FF2B5EF4-FFF2-40B4-BE49-F238E27FC236}">
                <a16:creationId xmlns:a16="http://schemas.microsoft.com/office/drawing/2014/main" id="{098094BF-EAED-6C82-FADB-AA50DD10A01C}"/>
              </a:ext>
            </a:extLst>
          </p:cNvPr>
          <p:cNvSpPr>
            <a:spLocks noGrp="1"/>
          </p:cNvSpPr>
          <p:nvPr>
            <p:ph type="pic" sz="quarter" idx="39"/>
          </p:nvPr>
        </p:nvSpPr>
        <p:spPr>
          <a:xfrm>
            <a:off x="-2" y="4538612"/>
            <a:ext cx="3686400" cy="5486854"/>
          </a:xfrm>
          <a:custGeom>
            <a:avLst/>
            <a:gdLst>
              <a:gd name="connsiteX0" fmla="*/ 0 w 3686400"/>
              <a:gd name="connsiteY0" fmla="*/ 0 h 5486854"/>
              <a:gd name="connsiteX1" fmla="*/ 1464982 w 3686400"/>
              <a:gd name="connsiteY1" fmla="*/ 0 h 5486854"/>
              <a:gd name="connsiteX2" fmla="*/ 1465012 w 3686400"/>
              <a:gd name="connsiteY2" fmla="*/ 2 h 5486854"/>
              <a:gd name="connsiteX3" fmla="*/ 1465055 w 3686400"/>
              <a:gd name="connsiteY3" fmla="*/ 0 h 5486854"/>
              <a:gd name="connsiteX4" fmla="*/ 1578280 w 3686400"/>
              <a:gd name="connsiteY4" fmla="*/ 0 h 5486854"/>
              <a:gd name="connsiteX5" fmla="*/ 1578280 w 3686400"/>
              <a:gd name="connsiteY5" fmla="*/ 2 h 5486854"/>
              <a:gd name="connsiteX6" fmla="*/ 3686400 w 3686400"/>
              <a:gd name="connsiteY6" fmla="*/ 2 h 5486854"/>
              <a:gd name="connsiteX7" fmla="*/ 3686400 w 3686400"/>
              <a:gd name="connsiteY7" fmla="*/ 1246825 h 5486854"/>
              <a:gd name="connsiteX8" fmla="*/ 3686398 w 3686400"/>
              <a:gd name="connsiteY8" fmla="*/ 1246825 h 5486854"/>
              <a:gd name="connsiteX9" fmla="*/ 3686398 w 3686400"/>
              <a:gd name="connsiteY9" fmla="*/ 1359959 h 5486854"/>
              <a:gd name="connsiteX10" fmla="*/ 3686400 w 3686400"/>
              <a:gd name="connsiteY10" fmla="*/ 1360002 h 5486854"/>
              <a:gd name="connsiteX11" fmla="*/ 3686398 w 3686400"/>
              <a:gd name="connsiteY11" fmla="*/ 1360033 h 5486854"/>
              <a:gd name="connsiteX12" fmla="*/ 3686398 w 3686400"/>
              <a:gd name="connsiteY12" fmla="*/ 2980844 h 5486854"/>
              <a:gd name="connsiteX13" fmla="*/ 3681442 w 3686400"/>
              <a:gd name="connsiteY13" fmla="*/ 2980844 h 5486854"/>
              <a:gd name="connsiteX14" fmla="*/ 3686398 w 3686400"/>
              <a:gd name="connsiteY14" fmla="*/ 3114563 h 5486854"/>
              <a:gd name="connsiteX15" fmla="*/ 1311675 w 3686400"/>
              <a:gd name="connsiteY15" fmla="*/ 5486854 h 5486854"/>
              <a:gd name="connsiteX16" fmla="*/ 178742 w 3686400"/>
              <a:gd name="connsiteY16" fmla="*/ 5199988 h 5486854"/>
              <a:gd name="connsiteX17" fmla="*/ 0 w 3686400"/>
              <a:gd name="connsiteY17" fmla="*/ 5091353 h 548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86400" h="5486854">
                <a:moveTo>
                  <a:pt x="0" y="0"/>
                </a:moveTo>
                <a:lnTo>
                  <a:pt x="1464982" y="0"/>
                </a:lnTo>
                <a:lnTo>
                  <a:pt x="1465012" y="2"/>
                </a:lnTo>
                <a:lnTo>
                  <a:pt x="1465055" y="0"/>
                </a:lnTo>
                <a:lnTo>
                  <a:pt x="1578280" y="0"/>
                </a:lnTo>
                <a:lnTo>
                  <a:pt x="1578280" y="2"/>
                </a:lnTo>
                <a:lnTo>
                  <a:pt x="3686400" y="2"/>
                </a:lnTo>
                <a:lnTo>
                  <a:pt x="3686400" y="1246825"/>
                </a:lnTo>
                <a:lnTo>
                  <a:pt x="3686398" y="1246825"/>
                </a:lnTo>
                <a:lnTo>
                  <a:pt x="3686398" y="1359959"/>
                </a:lnTo>
                <a:lnTo>
                  <a:pt x="3686400" y="1360002"/>
                </a:lnTo>
                <a:lnTo>
                  <a:pt x="3686398" y="1360033"/>
                </a:lnTo>
                <a:lnTo>
                  <a:pt x="3686398" y="2980844"/>
                </a:lnTo>
                <a:lnTo>
                  <a:pt x="3681442" y="2980844"/>
                </a:lnTo>
                <a:cubicBezTo>
                  <a:pt x="3686398" y="3025416"/>
                  <a:pt x="3686398" y="3069990"/>
                  <a:pt x="3686398" y="3114563"/>
                </a:cubicBezTo>
                <a:cubicBezTo>
                  <a:pt x="3686398" y="4427000"/>
                  <a:pt x="2625458" y="5486854"/>
                  <a:pt x="1311675" y="5486854"/>
                </a:cubicBezTo>
                <a:cubicBezTo>
                  <a:pt x="901119" y="5486854"/>
                  <a:pt x="515253" y="5382868"/>
                  <a:pt x="178742" y="5199988"/>
                </a:cubicBezTo>
                <a:lnTo>
                  <a:pt x="0" y="509135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9" name="Text Placeholder 32">
            <a:extLst>
              <a:ext uri="{FF2B5EF4-FFF2-40B4-BE49-F238E27FC236}">
                <a16:creationId xmlns:a16="http://schemas.microsoft.com/office/drawing/2014/main" id="{3992C6A8-FD65-15C4-DC93-AD2AAB0F6688}"/>
              </a:ext>
            </a:extLst>
          </p:cNvPr>
          <p:cNvSpPr>
            <a:spLocks noGrp="1"/>
          </p:cNvSpPr>
          <p:nvPr>
            <p:ph type="body" sz="quarter" idx="40" hasCustomPrompt="1"/>
          </p:nvPr>
        </p:nvSpPr>
        <p:spPr>
          <a:xfrm>
            <a:off x="3729746" y="9096800"/>
            <a:ext cx="3253308" cy="137803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Quote Here</a:t>
            </a:r>
            <a:endParaRPr lang="en-US"/>
          </a:p>
        </p:txBody>
      </p:sp>
      <p:sp>
        <p:nvSpPr>
          <p:cNvPr id="4" name="Slide Number Placeholder 5">
            <a:extLst>
              <a:ext uri="{FF2B5EF4-FFF2-40B4-BE49-F238E27FC236}">
                <a16:creationId xmlns:a16="http://schemas.microsoft.com/office/drawing/2014/main" id="{9E9C507D-9C6A-8683-8A36-18CAC958D4E2}"/>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 name="object 3">
            <a:extLst>
              <a:ext uri="{FF2B5EF4-FFF2-40B4-BE49-F238E27FC236}">
                <a16:creationId xmlns:a16="http://schemas.microsoft.com/office/drawing/2014/main" id="{2B438152-6FE0-4441-A090-27986E8081D7}"/>
              </a:ext>
            </a:extLst>
          </p:cNvPr>
          <p:cNvSpPr/>
          <p:nvPr userDrawn="1"/>
        </p:nvSpPr>
        <p:spPr>
          <a:xfrm>
            <a:off x="0" y="1045525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Text Placeholder 23">
            <a:extLst>
              <a:ext uri="{FF2B5EF4-FFF2-40B4-BE49-F238E27FC236}">
                <a16:creationId xmlns:a16="http://schemas.microsoft.com/office/drawing/2014/main" id="{93A1B15F-88A4-2980-8E15-D0064FCE5788}"/>
              </a:ext>
            </a:extLst>
          </p:cNvPr>
          <p:cNvSpPr>
            <a:spLocks noGrp="1"/>
          </p:cNvSpPr>
          <p:nvPr>
            <p:ph type="body" sz="quarter" idx="65" hasCustomPrompt="1"/>
          </p:nvPr>
        </p:nvSpPr>
        <p:spPr>
          <a:xfrm>
            <a:off x="6010" y="104552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308976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age 1">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B29E84A-2799-917D-3275-1738AD6F86EA}"/>
              </a:ext>
            </a:extLst>
          </p:cNvPr>
          <p:cNvSpPr/>
          <p:nvPr userDrawn="1"/>
        </p:nvSpPr>
        <p:spPr>
          <a:xfrm rot="16200000">
            <a:off x="5288995" y="9195193"/>
            <a:ext cx="297258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3184798"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object 3">
            <a:extLst>
              <a:ext uri="{FF2B5EF4-FFF2-40B4-BE49-F238E27FC236}">
                <a16:creationId xmlns:a16="http://schemas.microsoft.com/office/drawing/2014/main" id="{C2F2CA2F-7C9A-0C44-FDF1-7D541FBCEAB9}"/>
              </a:ext>
            </a:extLst>
          </p:cNvPr>
          <p:cNvSpPr/>
          <p:nvPr userDrawn="1"/>
        </p:nvSpPr>
        <p:spPr>
          <a:xfrm rot="16200000">
            <a:off x="1985221"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2" name="Picture Placeholder 21">
            <a:extLst>
              <a:ext uri="{FF2B5EF4-FFF2-40B4-BE49-F238E27FC236}">
                <a16:creationId xmlns:a16="http://schemas.microsoft.com/office/drawing/2014/main" id="{DB06D2A0-4B84-E001-39E9-20A3B12363B4}"/>
              </a:ext>
            </a:extLst>
          </p:cNvPr>
          <p:cNvSpPr>
            <a:spLocks noGrp="1"/>
          </p:cNvSpPr>
          <p:nvPr>
            <p:ph type="pic" sz="quarter" idx="10"/>
          </p:nvPr>
        </p:nvSpPr>
        <p:spPr>
          <a:xfrm>
            <a:off x="252083" y="0"/>
            <a:ext cx="3184799" cy="3351974"/>
          </a:xfrm>
          <a:custGeom>
            <a:avLst/>
            <a:gdLst>
              <a:gd name="connsiteX0" fmla="*/ 0 w 3184799"/>
              <a:gd name="connsiteY0" fmla="*/ 0 h 3351974"/>
              <a:gd name="connsiteX1" fmla="*/ 3184799 w 3184799"/>
              <a:gd name="connsiteY1" fmla="*/ 0 h 3351974"/>
              <a:gd name="connsiteX2" fmla="*/ 3184799 w 3184799"/>
              <a:gd name="connsiteY2" fmla="*/ 30 h 3351974"/>
              <a:gd name="connsiteX3" fmla="*/ 2995870 w 3184799"/>
              <a:gd name="connsiteY3" fmla="*/ 30 h 3351974"/>
              <a:gd name="connsiteX4" fmla="*/ 2995870 w 3184799"/>
              <a:gd name="connsiteY4" fmla="*/ 18221 h 3351974"/>
              <a:gd name="connsiteX5" fmla="*/ 2995869 w 3184799"/>
              <a:gd name="connsiteY5" fmla="*/ 18221 h 3351974"/>
              <a:gd name="connsiteX6" fmla="*/ 2995869 w 3184799"/>
              <a:gd name="connsiteY6" fmla="*/ 2977917 h 3351974"/>
              <a:gd name="connsiteX7" fmla="*/ 3184799 w 3184799"/>
              <a:gd name="connsiteY7" fmla="*/ 2977917 h 3351974"/>
              <a:gd name="connsiteX8" fmla="*/ 3184799 w 3184799"/>
              <a:gd name="connsiteY8" fmla="*/ 3351974 h 3351974"/>
              <a:gd name="connsiteX9" fmla="*/ 0 w 3184799"/>
              <a:gd name="connsiteY9"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99" h="3351974">
                <a:moveTo>
                  <a:pt x="0" y="0"/>
                </a:moveTo>
                <a:lnTo>
                  <a:pt x="3184799" y="0"/>
                </a:lnTo>
                <a:lnTo>
                  <a:pt x="3184799" y="30"/>
                </a:lnTo>
                <a:lnTo>
                  <a:pt x="2995870" y="30"/>
                </a:lnTo>
                <a:lnTo>
                  <a:pt x="2995870" y="18221"/>
                </a:lnTo>
                <a:lnTo>
                  <a:pt x="2995869" y="18221"/>
                </a:lnTo>
                <a:lnTo>
                  <a:pt x="2995869" y="2977917"/>
                </a:lnTo>
                <a:lnTo>
                  <a:pt x="3184799" y="2977917"/>
                </a:lnTo>
                <a:lnTo>
                  <a:pt x="3184799"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67584" y="4256503"/>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810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9290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flipV="1">
            <a:off x="252083" y="4161908"/>
            <a:ext cx="3184799" cy="1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
        <p:nvSpPr>
          <p:cNvPr id="4" name="Freeform 3">
            <a:extLst>
              <a:ext uri="{FF2B5EF4-FFF2-40B4-BE49-F238E27FC236}">
                <a16:creationId xmlns:a16="http://schemas.microsoft.com/office/drawing/2014/main" id="{304BC7D8-32F6-0916-16A5-5AA528651211}"/>
              </a:ext>
            </a:extLst>
          </p:cNvPr>
          <p:cNvSpPr/>
          <p:nvPr userDrawn="1"/>
        </p:nvSpPr>
        <p:spPr>
          <a:xfrm rot="10800000">
            <a:off x="3625633" y="2739358"/>
            <a:ext cx="3169299"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4">
            <a:extLst>
              <a:ext uri="{FF2B5EF4-FFF2-40B4-BE49-F238E27FC236}">
                <a16:creationId xmlns:a16="http://schemas.microsoft.com/office/drawing/2014/main" id="{4D710021-5A33-7699-C19B-06D76AA74E5A}"/>
              </a:ext>
            </a:extLst>
          </p:cNvPr>
          <p:cNvSpPr>
            <a:spLocks noGrp="1"/>
          </p:cNvSpPr>
          <p:nvPr>
            <p:ph type="pic" sz="quarter" idx="43"/>
          </p:nvPr>
        </p:nvSpPr>
        <p:spPr>
          <a:xfrm>
            <a:off x="3625635" y="7555739"/>
            <a:ext cx="3164439" cy="3351974"/>
          </a:xfrm>
          <a:custGeom>
            <a:avLst/>
            <a:gdLst>
              <a:gd name="connsiteX0" fmla="*/ 0 w 3164439"/>
              <a:gd name="connsiteY0" fmla="*/ 0 h 3351974"/>
              <a:gd name="connsiteX1" fmla="*/ 3164439 w 3164439"/>
              <a:gd name="connsiteY1" fmla="*/ 0 h 3351974"/>
              <a:gd name="connsiteX2" fmla="*/ 3164439 w 3164439"/>
              <a:gd name="connsiteY2" fmla="*/ 379428 h 3351974"/>
              <a:gd name="connsiteX3" fmla="*/ 2923421 w 3164439"/>
              <a:gd name="connsiteY3" fmla="*/ 379428 h 3351974"/>
              <a:gd name="connsiteX4" fmla="*/ 2923421 w 3164439"/>
              <a:gd name="connsiteY4" fmla="*/ 383444 h 3351974"/>
              <a:gd name="connsiteX5" fmla="*/ 2923421 w 3164439"/>
              <a:gd name="connsiteY5" fmla="*/ 3343140 h 3351974"/>
              <a:gd name="connsiteX6" fmla="*/ 2923421 w 3164439"/>
              <a:gd name="connsiteY6" fmla="*/ 3351974 h 3351974"/>
              <a:gd name="connsiteX7" fmla="*/ 0 w 3164439"/>
              <a:gd name="connsiteY7"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4439" h="3351974">
                <a:moveTo>
                  <a:pt x="0" y="0"/>
                </a:moveTo>
                <a:lnTo>
                  <a:pt x="3164439" y="0"/>
                </a:lnTo>
                <a:lnTo>
                  <a:pt x="3164439" y="379428"/>
                </a:lnTo>
                <a:lnTo>
                  <a:pt x="2923421" y="379428"/>
                </a:lnTo>
                <a:lnTo>
                  <a:pt x="2923421" y="383444"/>
                </a:lnTo>
                <a:lnTo>
                  <a:pt x="2923421" y="3343140"/>
                </a:lnTo>
                <a:lnTo>
                  <a:pt x="2923421"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32">
            <a:extLst>
              <a:ext uri="{FF2B5EF4-FFF2-40B4-BE49-F238E27FC236}">
                <a16:creationId xmlns:a16="http://schemas.microsoft.com/office/drawing/2014/main" id="{859AFA7E-8583-D9EF-AF0E-2AC97B6C080C}"/>
              </a:ext>
            </a:extLst>
          </p:cNvPr>
          <p:cNvSpPr>
            <a:spLocks noGrp="1"/>
          </p:cNvSpPr>
          <p:nvPr>
            <p:ph type="body" sz="quarter" idx="44" hasCustomPrompt="1"/>
          </p:nvPr>
        </p:nvSpPr>
        <p:spPr>
          <a:xfrm>
            <a:off x="3625635" y="4258245"/>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967FAFC7-FE6D-6B70-07F7-23047A2CFC5F}"/>
              </a:ext>
            </a:extLst>
          </p:cNvPr>
          <p:cNvSpPr>
            <a:spLocks noGrp="1"/>
          </p:cNvSpPr>
          <p:nvPr>
            <p:ph type="body" sz="quarter" idx="45" hasCustomPrompt="1"/>
          </p:nvPr>
        </p:nvSpPr>
        <p:spPr>
          <a:xfrm>
            <a:off x="3639074" y="368955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02</a:t>
            </a:r>
            <a:endParaRPr lang="en-US"/>
          </a:p>
        </p:txBody>
      </p:sp>
      <p:sp>
        <p:nvSpPr>
          <p:cNvPr id="9" name="Text Placeholder 32">
            <a:extLst>
              <a:ext uri="{FF2B5EF4-FFF2-40B4-BE49-F238E27FC236}">
                <a16:creationId xmlns:a16="http://schemas.microsoft.com/office/drawing/2014/main" id="{686BCDDB-DEA1-6C32-2822-BC40964EBE8D}"/>
              </a:ext>
            </a:extLst>
          </p:cNvPr>
          <p:cNvSpPr>
            <a:spLocks noGrp="1"/>
          </p:cNvSpPr>
          <p:nvPr>
            <p:ph type="body" sz="quarter" idx="46" hasCustomPrompt="1"/>
          </p:nvPr>
        </p:nvSpPr>
        <p:spPr>
          <a:xfrm>
            <a:off x="4287073" y="3852396"/>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4D22323D-4453-9E0B-6A51-95B90C1E2728}"/>
              </a:ext>
            </a:extLst>
          </p:cNvPr>
          <p:cNvCxnSpPr>
            <a:cxnSpLocks/>
          </p:cNvCxnSpPr>
          <p:nvPr userDrawn="1"/>
        </p:nvCxnSpPr>
        <p:spPr>
          <a:xfrm>
            <a:off x="3630493" y="4163650"/>
            <a:ext cx="3164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094E6702-C1FB-E7AA-0D92-E695A3D3BDE5}"/>
              </a:ext>
            </a:extLst>
          </p:cNvPr>
          <p:cNvSpPr>
            <a:spLocks noGrp="1"/>
          </p:cNvSpPr>
          <p:nvPr>
            <p:ph type="body" sz="quarter" idx="65" hasCustomPrompt="1"/>
          </p:nvPr>
        </p:nvSpPr>
        <p:spPr>
          <a:xfrm rot="16200000">
            <a:off x="5292001" y="9206819"/>
            <a:ext cx="2972580"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6" name="Text Placeholder 23">
            <a:extLst>
              <a:ext uri="{FF2B5EF4-FFF2-40B4-BE49-F238E27FC236}">
                <a16:creationId xmlns:a16="http://schemas.microsoft.com/office/drawing/2014/main" id="{B7F1F324-0491-0009-10D6-52B2D87CC568}"/>
              </a:ext>
            </a:extLst>
          </p:cNvPr>
          <p:cNvSpPr>
            <a:spLocks noGrp="1"/>
          </p:cNvSpPr>
          <p:nvPr>
            <p:ph type="body" sz="quarter" idx="66" hasCustomPrompt="1"/>
          </p:nvPr>
        </p:nvSpPr>
        <p:spPr>
          <a:xfrm rot="16200000">
            <a:off x="2000326"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 name="Slide Number Placeholder 5">
            <a:extLst>
              <a:ext uri="{FF2B5EF4-FFF2-40B4-BE49-F238E27FC236}">
                <a16:creationId xmlns:a16="http://schemas.microsoft.com/office/drawing/2014/main" id="{100FD883-1CA6-8496-C384-397B345049D0}"/>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3675938593"/>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Photo 07">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A83804CE-BBFF-254B-E9B6-492A3BA3DD1D}"/>
              </a:ext>
            </a:extLst>
          </p:cNvPr>
          <p:cNvSpPr/>
          <p:nvPr userDrawn="1"/>
        </p:nvSpPr>
        <p:spPr>
          <a:xfrm>
            <a:off x="1118564" y="9604495"/>
            <a:ext cx="2894389" cy="133087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459597"/>
          </a:solidFill>
          <a:ln w="15768" cap="flat">
            <a:noFill/>
            <a:prstDash val="solid"/>
            <a:miter/>
          </a:ln>
        </p:spPr>
        <p:txBody>
          <a:bodyPr rtlCol="0" anchor="ctr"/>
          <a:lstStyle/>
          <a:p>
            <a:endParaRPr lang="en-US"/>
          </a:p>
        </p:txBody>
      </p:sp>
      <p:sp>
        <p:nvSpPr>
          <p:cNvPr id="33" name="Picture Placeholder 32">
            <a:extLst>
              <a:ext uri="{FF2B5EF4-FFF2-40B4-BE49-F238E27FC236}">
                <a16:creationId xmlns:a16="http://schemas.microsoft.com/office/drawing/2014/main" id="{DDA0AF51-56E3-7064-A893-9C5E41415390}"/>
              </a:ext>
            </a:extLst>
          </p:cNvPr>
          <p:cNvSpPr>
            <a:spLocks noGrp="1"/>
          </p:cNvSpPr>
          <p:nvPr>
            <p:ph type="pic" sz="quarter" idx="10"/>
          </p:nvPr>
        </p:nvSpPr>
        <p:spPr>
          <a:xfrm>
            <a:off x="1118564" y="6416826"/>
            <a:ext cx="2894389" cy="3179221"/>
          </a:xfrm>
          <a:custGeom>
            <a:avLst/>
            <a:gdLst>
              <a:gd name="connsiteX0" fmla="*/ 1447195 w 2894389"/>
              <a:gd name="connsiteY0" fmla="*/ 0 h 3179221"/>
              <a:gd name="connsiteX1" fmla="*/ 2894389 w 2894389"/>
              <a:gd name="connsiteY1" fmla="*/ 1446859 h 3179221"/>
              <a:gd name="connsiteX2" fmla="*/ 2891369 w 2894389"/>
              <a:gd name="connsiteY2" fmla="*/ 1528415 h 3179221"/>
              <a:gd name="connsiteX3" fmla="*/ 2894389 w 2894389"/>
              <a:gd name="connsiteY3" fmla="*/ 1528415 h 3179221"/>
              <a:gd name="connsiteX4" fmla="*/ 2894389 w 2894389"/>
              <a:gd name="connsiteY4" fmla="*/ 3179221 h 3179221"/>
              <a:gd name="connsiteX5" fmla="*/ 0 w 2894389"/>
              <a:gd name="connsiteY5" fmla="*/ 3179221 h 3179221"/>
              <a:gd name="connsiteX6" fmla="*/ 0 w 2894389"/>
              <a:gd name="connsiteY6" fmla="*/ 1528415 h 3179221"/>
              <a:gd name="connsiteX7" fmla="*/ 3020 w 2894389"/>
              <a:gd name="connsiteY7" fmla="*/ 1528415 h 3179221"/>
              <a:gd name="connsiteX8" fmla="*/ 0 w 2894389"/>
              <a:gd name="connsiteY8" fmla="*/ 1446859 h 3179221"/>
              <a:gd name="connsiteX9" fmla="*/ 1447195 w 2894389"/>
              <a:gd name="connsiteY9" fmla="*/ 0 h 317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3179221">
                <a:moveTo>
                  <a:pt x="1447195" y="0"/>
                </a:moveTo>
                <a:cubicBezTo>
                  <a:pt x="2247834" y="0"/>
                  <a:pt x="2894389" y="649427"/>
                  <a:pt x="2894389" y="1446859"/>
                </a:cubicBezTo>
                <a:cubicBezTo>
                  <a:pt x="2894389" y="1474044"/>
                  <a:pt x="2894389" y="1504251"/>
                  <a:pt x="2891369" y="1528415"/>
                </a:cubicBezTo>
                <a:lnTo>
                  <a:pt x="2894389" y="1528415"/>
                </a:lnTo>
                <a:lnTo>
                  <a:pt x="2894389" y="3179221"/>
                </a:lnTo>
                <a:lnTo>
                  <a:pt x="0" y="3179221"/>
                </a:lnTo>
                <a:lnTo>
                  <a:pt x="0" y="1528415"/>
                </a:lnTo>
                <a:lnTo>
                  <a:pt x="3020" y="1528415"/>
                </a:lnTo>
                <a:cubicBezTo>
                  <a:pt x="0" y="1501231"/>
                  <a:pt x="0" y="1474044"/>
                  <a:pt x="0" y="1446859"/>
                </a:cubicBezTo>
                <a:cubicBezTo>
                  <a:pt x="0" y="646404"/>
                  <a:pt x="646554" y="0"/>
                  <a:pt x="1447195"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34" name="Freeform 33">
            <a:extLst>
              <a:ext uri="{FF2B5EF4-FFF2-40B4-BE49-F238E27FC236}">
                <a16:creationId xmlns:a16="http://schemas.microsoft.com/office/drawing/2014/main" id="{ECFFF524-0B68-FAF5-E283-68E7005AC07C}"/>
              </a:ext>
            </a:extLst>
          </p:cNvPr>
          <p:cNvSpPr/>
          <p:nvPr userDrawn="1"/>
        </p:nvSpPr>
        <p:spPr>
          <a:xfrm>
            <a:off x="4420850" y="0"/>
            <a:ext cx="2894389" cy="133087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459597"/>
          </a:solidFill>
          <a:ln w="15768" cap="flat">
            <a:noFill/>
            <a:prstDash val="solid"/>
            <a:miter/>
          </a:ln>
        </p:spPr>
        <p:txBody>
          <a:bodyPr rtlCol="0" anchor="ctr"/>
          <a:lstStyle/>
          <a:p>
            <a:endParaRPr lang="en-US"/>
          </a:p>
        </p:txBody>
      </p:sp>
      <p:sp>
        <p:nvSpPr>
          <p:cNvPr id="38" name="Picture Placeholder 37">
            <a:extLst>
              <a:ext uri="{FF2B5EF4-FFF2-40B4-BE49-F238E27FC236}">
                <a16:creationId xmlns:a16="http://schemas.microsoft.com/office/drawing/2014/main" id="{6AAA1DFF-C160-9886-AD21-B455E7A9F9C2}"/>
              </a:ext>
            </a:extLst>
          </p:cNvPr>
          <p:cNvSpPr>
            <a:spLocks noGrp="1"/>
          </p:cNvSpPr>
          <p:nvPr>
            <p:ph type="pic" sz="quarter" idx="12"/>
          </p:nvPr>
        </p:nvSpPr>
        <p:spPr>
          <a:xfrm>
            <a:off x="4420850" y="1290364"/>
            <a:ext cx="2894389" cy="3179221"/>
          </a:xfrm>
          <a:custGeom>
            <a:avLst/>
            <a:gdLst>
              <a:gd name="connsiteX0" fmla="*/ 0 w 2894389"/>
              <a:gd name="connsiteY0" fmla="*/ 0 h 3179221"/>
              <a:gd name="connsiteX1" fmla="*/ 2894389 w 2894389"/>
              <a:gd name="connsiteY1" fmla="*/ 0 h 3179221"/>
              <a:gd name="connsiteX2" fmla="*/ 2894389 w 2894389"/>
              <a:gd name="connsiteY2" fmla="*/ 1650806 h 3179221"/>
              <a:gd name="connsiteX3" fmla="*/ 2891369 w 2894389"/>
              <a:gd name="connsiteY3" fmla="*/ 1650806 h 3179221"/>
              <a:gd name="connsiteX4" fmla="*/ 2894389 w 2894389"/>
              <a:gd name="connsiteY4" fmla="*/ 1732362 h 3179221"/>
              <a:gd name="connsiteX5" fmla="*/ 1447194 w 2894389"/>
              <a:gd name="connsiteY5" fmla="*/ 3179221 h 3179221"/>
              <a:gd name="connsiteX6" fmla="*/ 0 w 2894389"/>
              <a:gd name="connsiteY6" fmla="*/ 1732362 h 3179221"/>
              <a:gd name="connsiteX7" fmla="*/ 3020 w 2894389"/>
              <a:gd name="connsiteY7" fmla="*/ 1650806 h 3179221"/>
              <a:gd name="connsiteX8" fmla="*/ 0 w 2894389"/>
              <a:gd name="connsiteY8" fmla="*/ 1650806 h 317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4389" h="3179221">
                <a:moveTo>
                  <a:pt x="0" y="0"/>
                </a:moveTo>
                <a:lnTo>
                  <a:pt x="2894389" y="0"/>
                </a:lnTo>
                <a:lnTo>
                  <a:pt x="2894389" y="1650806"/>
                </a:lnTo>
                <a:lnTo>
                  <a:pt x="2891369" y="1650806"/>
                </a:lnTo>
                <a:cubicBezTo>
                  <a:pt x="2894389" y="1677990"/>
                  <a:pt x="2894389" y="1705177"/>
                  <a:pt x="2894389" y="1732362"/>
                </a:cubicBezTo>
                <a:cubicBezTo>
                  <a:pt x="2894389" y="2532817"/>
                  <a:pt x="2247835" y="3179221"/>
                  <a:pt x="1447194" y="3179221"/>
                </a:cubicBezTo>
                <a:cubicBezTo>
                  <a:pt x="646555" y="3179221"/>
                  <a:pt x="0" y="2529794"/>
                  <a:pt x="0" y="1732362"/>
                </a:cubicBezTo>
                <a:cubicBezTo>
                  <a:pt x="0" y="1705177"/>
                  <a:pt x="0" y="1674970"/>
                  <a:pt x="3020" y="1650806"/>
                </a:cubicBezTo>
                <a:lnTo>
                  <a:pt x="0" y="165080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9" name="Text Placeholder 32">
            <a:extLst>
              <a:ext uri="{FF2B5EF4-FFF2-40B4-BE49-F238E27FC236}">
                <a16:creationId xmlns:a16="http://schemas.microsoft.com/office/drawing/2014/main" id="{0F76A22E-5963-F71D-0558-EF1AD87999AF}"/>
              </a:ext>
            </a:extLst>
          </p:cNvPr>
          <p:cNvSpPr>
            <a:spLocks noGrp="1"/>
          </p:cNvSpPr>
          <p:nvPr>
            <p:ph type="body" sz="quarter" idx="38" hasCustomPrompt="1"/>
          </p:nvPr>
        </p:nvSpPr>
        <p:spPr>
          <a:xfrm>
            <a:off x="1129188" y="10030888"/>
            <a:ext cx="2883766" cy="363595"/>
          </a:xfrm>
          <a:prstGeom prst="rect">
            <a:avLst/>
          </a:prstGeom>
        </p:spPr>
        <p:txBody>
          <a:bodyPr>
            <a:noAutofit/>
          </a:bodyPr>
          <a:lstStyle>
            <a:lvl1pPr marL="0" indent="0" algn="ctr">
              <a:lnSpc>
                <a:spcPts val="2140"/>
              </a:lnSpc>
              <a:spcBef>
                <a:spcPts val="0"/>
              </a:spcBef>
              <a:buNone/>
              <a:defRPr sz="2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Text</a:t>
            </a:r>
            <a:endParaRPr lang="en-US"/>
          </a:p>
        </p:txBody>
      </p:sp>
      <p:sp>
        <p:nvSpPr>
          <p:cNvPr id="41" name="Text Placeholder 32">
            <a:extLst>
              <a:ext uri="{FF2B5EF4-FFF2-40B4-BE49-F238E27FC236}">
                <a16:creationId xmlns:a16="http://schemas.microsoft.com/office/drawing/2014/main" id="{217F336E-83EA-D049-F98F-87B501E11643}"/>
              </a:ext>
            </a:extLst>
          </p:cNvPr>
          <p:cNvSpPr>
            <a:spLocks noGrp="1"/>
          </p:cNvSpPr>
          <p:nvPr>
            <p:ph type="body" sz="quarter" idx="39" hasCustomPrompt="1"/>
          </p:nvPr>
        </p:nvSpPr>
        <p:spPr>
          <a:xfrm>
            <a:off x="4431473" y="540168"/>
            <a:ext cx="2883766" cy="363595"/>
          </a:xfrm>
          <a:prstGeom prst="rect">
            <a:avLst/>
          </a:prstGeom>
        </p:spPr>
        <p:txBody>
          <a:bodyPr>
            <a:noAutofit/>
          </a:bodyPr>
          <a:lstStyle>
            <a:lvl1pPr marL="0" indent="0" algn="ctr">
              <a:lnSpc>
                <a:spcPts val="2140"/>
              </a:lnSpc>
              <a:spcBef>
                <a:spcPts val="0"/>
              </a:spcBef>
              <a:buNone/>
              <a:defRPr sz="2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Text</a:t>
            </a:r>
            <a:endParaRPr lang="en-US"/>
          </a:p>
        </p:txBody>
      </p:sp>
      <p:sp>
        <p:nvSpPr>
          <p:cNvPr id="45" name="Text Placeholder 32">
            <a:extLst>
              <a:ext uri="{FF2B5EF4-FFF2-40B4-BE49-F238E27FC236}">
                <a16:creationId xmlns:a16="http://schemas.microsoft.com/office/drawing/2014/main" id="{EB847D3C-49FB-E59F-9885-0C15C0143CA5}"/>
              </a:ext>
            </a:extLst>
          </p:cNvPr>
          <p:cNvSpPr>
            <a:spLocks noGrp="1"/>
          </p:cNvSpPr>
          <p:nvPr>
            <p:ph type="body" sz="quarter" idx="32" hasCustomPrompt="1"/>
          </p:nvPr>
        </p:nvSpPr>
        <p:spPr>
          <a:xfrm>
            <a:off x="1284182" y="1601643"/>
            <a:ext cx="2647746" cy="4442549"/>
          </a:xfrm>
          <a:prstGeom prst="rect">
            <a:avLst/>
          </a:prstGeom>
        </p:spPr>
        <p:txBody>
          <a:bodyPr numCol="1"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46" name="Text Placeholder 32">
            <a:extLst>
              <a:ext uri="{FF2B5EF4-FFF2-40B4-BE49-F238E27FC236}">
                <a16:creationId xmlns:a16="http://schemas.microsoft.com/office/drawing/2014/main" id="{31C7C7A6-699B-4A47-26D7-5A082DF51F62}"/>
              </a:ext>
            </a:extLst>
          </p:cNvPr>
          <p:cNvSpPr>
            <a:spLocks noGrp="1"/>
          </p:cNvSpPr>
          <p:nvPr>
            <p:ph type="body" sz="quarter" idx="40" hasCustomPrompt="1"/>
          </p:nvPr>
        </p:nvSpPr>
        <p:spPr>
          <a:xfrm rot="16200000">
            <a:off x="-1224595" y="3626472"/>
            <a:ext cx="4455133" cy="381311"/>
          </a:xfrm>
          <a:prstGeom prst="rect">
            <a:avLst/>
          </a:prstGeom>
        </p:spPr>
        <p:txBody>
          <a:bodyPr>
            <a:noAutofit/>
          </a:bodyPr>
          <a:lstStyle>
            <a:lvl1pPr marL="0" indent="0" algn="r">
              <a:lnSpc>
                <a:spcPts val="2240"/>
              </a:lnSpc>
              <a:spcBef>
                <a:spcPts val="0"/>
              </a:spcBef>
              <a:buNone/>
              <a:defRPr sz="24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48" name="Text Placeholder 32">
            <a:extLst>
              <a:ext uri="{FF2B5EF4-FFF2-40B4-BE49-F238E27FC236}">
                <a16:creationId xmlns:a16="http://schemas.microsoft.com/office/drawing/2014/main" id="{918E006B-9386-5303-880F-06AA178B656C}"/>
              </a:ext>
            </a:extLst>
          </p:cNvPr>
          <p:cNvSpPr>
            <a:spLocks noGrp="1"/>
          </p:cNvSpPr>
          <p:nvPr>
            <p:ph type="body" sz="quarter" idx="36" hasCustomPrompt="1"/>
          </p:nvPr>
        </p:nvSpPr>
        <p:spPr>
          <a:xfrm>
            <a:off x="3262733" y="865324"/>
            <a:ext cx="750220" cy="385564"/>
          </a:xfrm>
          <a:prstGeom prst="rect">
            <a:avLst/>
          </a:prstGeom>
        </p:spPr>
        <p:txBody>
          <a:bodyPr anchor="t">
            <a:noAutofit/>
          </a:bodyPr>
          <a:lstStyle>
            <a:lvl1pPr marL="0" indent="0" algn="r">
              <a:lnSpc>
                <a:spcPct val="100000"/>
              </a:lnSpc>
              <a:spcBef>
                <a:spcPts val="0"/>
              </a:spcBef>
              <a:buNone/>
              <a:defRPr sz="4400" b="1" i="0">
                <a:solidFill>
                  <a:srgbClr val="EC7C69"/>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52" name="Text Placeholder 32">
            <a:extLst>
              <a:ext uri="{FF2B5EF4-FFF2-40B4-BE49-F238E27FC236}">
                <a16:creationId xmlns:a16="http://schemas.microsoft.com/office/drawing/2014/main" id="{F35D8E59-20A6-0329-F667-4309842C2136}"/>
              </a:ext>
            </a:extLst>
          </p:cNvPr>
          <p:cNvSpPr>
            <a:spLocks noGrp="1"/>
          </p:cNvSpPr>
          <p:nvPr>
            <p:ph type="body" sz="quarter" idx="41" hasCustomPrompt="1"/>
          </p:nvPr>
        </p:nvSpPr>
        <p:spPr>
          <a:xfrm>
            <a:off x="4622523" y="5234379"/>
            <a:ext cx="2647746" cy="4442549"/>
          </a:xfrm>
          <a:prstGeom prst="rect">
            <a:avLst/>
          </a:prstGeom>
        </p:spPr>
        <p:txBody>
          <a:bodyPr numCol="1"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53" name="Text Placeholder 32">
            <a:extLst>
              <a:ext uri="{FF2B5EF4-FFF2-40B4-BE49-F238E27FC236}">
                <a16:creationId xmlns:a16="http://schemas.microsoft.com/office/drawing/2014/main" id="{125FB217-FC34-E0F1-61FF-58C0F665D75D}"/>
              </a:ext>
            </a:extLst>
          </p:cNvPr>
          <p:cNvSpPr>
            <a:spLocks noGrp="1"/>
          </p:cNvSpPr>
          <p:nvPr>
            <p:ph type="body" sz="quarter" idx="42" hasCustomPrompt="1"/>
          </p:nvPr>
        </p:nvSpPr>
        <p:spPr>
          <a:xfrm rot="16200000">
            <a:off x="2113746" y="7259208"/>
            <a:ext cx="4455133" cy="381311"/>
          </a:xfrm>
          <a:prstGeom prst="rect">
            <a:avLst/>
          </a:prstGeom>
        </p:spPr>
        <p:txBody>
          <a:bodyPr>
            <a:noAutofit/>
          </a:bodyPr>
          <a:lstStyle>
            <a:lvl1pPr marL="0" indent="0" algn="r">
              <a:lnSpc>
                <a:spcPts val="2240"/>
              </a:lnSpc>
              <a:spcBef>
                <a:spcPts val="0"/>
              </a:spcBef>
              <a:buNone/>
              <a:defRPr sz="24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54" name="Text Placeholder 32">
            <a:extLst>
              <a:ext uri="{FF2B5EF4-FFF2-40B4-BE49-F238E27FC236}">
                <a16:creationId xmlns:a16="http://schemas.microsoft.com/office/drawing/2014/main" id="{1CC99271-8852-9DDB-95BC-FF68EC18B10E}"/>
              </a:ext>
            </a:extLst>
          </p:cNvPr>
          <p:cNvSpPr>
            <a:spLocks noGrp="1"/>
          </p:cNvSpPr>
          <p:nvPr>
            <p:ph type="body" sz="quarter" idx="43" hasCustomPrompt="1"/>
          </p:nvPr>
        </p:nvSpPr>
        <p:spPr>
          <a:xfrm>
            <a:off x="6601074" y="4498060"/>
            <a:ext cx="750220" cy="385564"/>
          </a:xfrm>
          <a:prstGeom prst="rect">
            <a:avLst/>
          </a:prstGeom>
        </p:spPr>
        <p:txBody>
          <a:bodyPr anchor="t">
            <a:noAutofit/>
          </a:bodyPr>
          <a:lstStyle>
            <a:lvl1pPr marL="0" indent="0" algn="r">
              <a:lnSpc>
                <a:spcPct val="100000"/>
              </a:lnSpc>
              <a:spcBef>
                <a:spcPts val="0"/>
              </a:spcBef>
              <a:buNone/>
              <a:defRPr sz="4400" b="1" i="0">
                <a:solidFill>
                  <a:srgbClr val="EC7C69"/>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02</a:t>
            </a:r>
            <a:endParaRPr lang="en-US"/>
          </a:p>
        </p:txBody>
      </p:sp>
      <p:sp>
        <p:nvSpPr>
          <p:cNvPr id="3" name="Slide Number Placeholder 5">
            <a:extLst>
              <a:ext uri="{FF2B5EF4-FFF2-40B4-BE49-F238E27FC236}">
                <a16:creationId xmlns:a16="http://schemas.microsoft.com/office/drawing/2014/main" id="{E7029EAF-B392-3AF5-4DC2-31EDDAF70DA1}"/>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 name="object 3">
            <a:extLst>
              <a:ext uri="{FF2B5EF4-FFF2-40B4-BE49-F238E27FC236}">
                <a16:creationId xmlns:a16="http://schemas.microsoft.com/office/drawing/2014/main" id="{56198D94-3169-66B0-57B3-CA11254A9D2F}"/>
              </a:ext>
            </a:extLst>
          </p:cNvPr>
          <p:cNvSpPr/>
          <p:nvPr userDrawn="1"/>
        </p:nvSpPr>
        <p:spPr>
          <a:xfrm rot="16200000">
            <a:off x="6069480"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Text Placeholder 23">
            <a:extLst>
              <a:ext uri="{FF2B5EF4-FFF2-40B4-BE49-F238E27FC236}">
                <a16:creationId xmlns:a16="http://schemas.microsoft.com/office/drawing/2014/main" id="{800D9C5B-0A29-F3EA-4589-58E4184F0D08}"/>
              </a:ext>
            </a:extLst>
          </p:cNvPr>
          <p:cNvSpPr>
            <a:spLocks noGrp="1"/>
          </p:cNvSpPr>
          <p:nvPr>
            <p:ph type="body" sz="quarter" idx="65" hasCustomPrompt="1"/>
          </p:nvPr>
        </p:nvSpPr>
        <p:spPr>
          <a:xfrm rot="16200000">
            <a:off x="6075490"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5" name="object 3">
            <a:extLst>
              <a:ext uri="{FF2B5EF4-FFF2-40B4-BE49-F238E27FC236}">
                <a16:creationId xmlns:a16="http://schemas.microsoft.com/office/drawing/2014/main" id="{7C441994-C2E4-790B-12BD-4F7155B53C34}"/>
              </a:ext>
            </a:extLst>
          </p:cNvPr>
          <p:cNvSpPr/>
          <p:nvPr userDrawn="1"/>
        </p:nvSpPr>
        <p:spPr>
          <a:xfrm rot="16200000">
            <a:off x="-594346" y="922927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Text Placeholder 23">
            <a:extLst>
              <a:ext uri="{FF2B5EF4-FFF2-40B4-BE49-F238E27FC236}">
                <a16:creationId xmlns:a16="http://schemas.microsoft.com/office/drawing/2014/main" id="{C60B1CBC-1D3B-E78E-F270-43D6664AAF1C}"/>
              </a:ext>
            </a:extLst>
          </p:cNvPr>
          <p:cNvSpPr>
            <a:spLocks noGrp="1"/>
          </p:cNvSpPr>
          <p:nvPr>
            <p:ph type="body" sz="quarter" idx="66" hasCustomPrompt="1"/>
          </p:nvPr>
        </p:nvSpPr>
        <p:spPr>
          <a:xfrm rot="16200000">
            <a:off x="-588336" y="922927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1442893657"/>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Photo 08">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7C151A9D-6EEB-C061-BAA0-C8CC019D5FF2}"/>
              </a:ext>
            </a:extLst>
          </p:cNvPr>
          <p:cNvSpPr/>
          <p:nvPr userDrawn="1"/>
        </p:nvSpPr>
        <p:spPr>
          <a:xfrm>
            <a:off x="-4726" y="-3742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5" name="Picture Placeholder 4">
            <a:extLst>
              <a:ext uri="{FF2B5EF4-FFF2-40B4-BE49-F238E27FC236}">
                <a16:creationId xmlns:a16="http://schemas.microsoft.com/office/drawing/2014/main" id="{9C555600-2D91-6E5C-B0FD-61813F42F939}"/>
              </a:ext>
            </a:extLst>
          </p:cNvPr>
          <p:cNvSpPr>
            <a:spLocks noGrp="1"/>
          </p:cNvSpPr>
          <p:nvPr>
            <p:ph type="pic" sz="quarter" idx="10"/>
          </p:nvPr>
        </p:nvSpPr>
        <p:spPr>
          <a:xfrm>
            <a:off x="0" y="-1"/>
            <a:ext cx="3525984" cy="10525408"/>
          </a:xfrm>
          <a:custGeom>
            <a:avLst/>
            <a:gdLst>
              <a:gd name="connsiteX0" fmla="*/ 2954970 w 3525984"/>
              <a:gd name="connsiteY0" fmla="*/ 0 h 10525408"/>
              <a:gd name="connsiteX1" fmla="*/ 3525984 w 3525984"/>
              <a:gd name="connsiteY1" fmla="*/ 0 h 10525408"/>
              <a:gd name="connsiteX2" fmla="*/ 3525984 w 3525984"/>
              <a:gd name="connsiteY2" fmla="*/ 6827579 h 10525408"/>
              <a:gd name="connsiteX3" fmla="*/ 3518678 w 3525984"/>
              <a:gd name="connsiteY3" fmla="*/ 6827579 h 10525408"/>
              <a:gd name="connsiteX4" fmla="*/ 3525984 w 3525984"/>
              <a:gd name="connsiteY4" fmla="*/ 7024895 h 10525408"/>
              <a:gd name="connsiteX5" fmla="*/ 24658 w 3525984"/>
              <a:gd name="connsiteY5" fmla="*/ 10525408 h 10525408"/>
              <a:gd name="connsiteX6" fmla="*/ 0 w 3525984"/>
              <a:gd name="connsiteY6" fmla="*/ 10524784 h 10525408"/>
              <a:gd name="connsiteX7" fmla="*/ 0 w 3525984"/>
              <a:gd name="connsiteY7" fmla="*/ 415001 h 10525408"/>
              <a:gd name="connsiteX8" fmla="*/ 2954970 w 3525984"/>
              <a:gd name="connsiteY8" fmla="*/ 415001 h 1052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984" h="10525408">
                <a:moveTo>
                  <a:pt x="2954970" y="0"/>
                </a:moveTo>
                <a:lnTo>
                  <a:pt x="3525984" y="0"/>
                </a:lnTo>
                <a:lnTo>
                  <a:pt x="3525984" y="6827579"/>
                </a:lnTo>
                <a:lnTo>
                  <a:pt x="3518678" y="6827579"/>
                </a:lnTo>
                <a:cubicBezTo>
                  <a:pt x="3525984" y="6893348"/>
                  <a:pt x="3525984" y="6959123"/>
                  <a:pt x="3525984" y="7024895"/>
                </a:cubicBezTo>
                <a:cubicBezTo>
                  <a:pt x="3525984" y="8961506"/>
                  <a:pt x="1961719" y="10525408"/>
                  <a:pt x="24658" y="10525408"/>
                </a:cubicBezTo>
                <a:lnTo>
                  <a:pt x="0" y="10524784"/>
                </a:lnTo>
                <a:lnTo>
                  <a:pt x="0" y="415001"/>
                </a:lnTo>
                <a:lnTo>
                  <a:pt x="2954970" y="415001"/>
                </a:lnTo>
                <a:close/>
              </a:path>
            </a:pathLst>
          </a:custGeom>
          <a:solidFill>
            <a:schemeClr val="bg1">
              <a:lumMod val="95000"/>
            </a:schemeClr>
          </a:solidFill>
        </p:spPr>
        <p:txBody>
          <a:bodyPr wrap="square">
            <a:noAutofit/>
          </a:bodyPr>
          <a:lstStyle>
            <a:lvl1pPr>
              <a:defRPr>
                <a:solidFill>
                  <a:schemeClr val="bg1"/>
                </a:solidFill>
              </a:defRPr>
            </a:lvl1pPr>
          </a:lstStyle>
          <a:p>
            <a:endParaRPr lang="en-US"/>
          </a:p>
          <a:p>
            <a:endParaRPr lang="en-US"/>
          </a:p>
          <a:p>
            <a:endParaRPr lang="en-US"/>
          </a:p>
          <a:p>
            <a:endParaRPr lang="en-US"/>
          </a:p>
        </p:txBody>
      </p:sp>
      <p:sp>
        <p:nvSpPr>
          <p:cNvPr id="11" name="Text Placeholder 32">
            <a:extLst>
              <a:ext uri="{FF2B5EF4-FFF2-40B4-BE49-F238E27FC236}">
                <a16:creationId xmlns:a16="http://schemas.microsoft.com/office/drawing/2014/main" id="{512C4735-852B-F950-237E-99488D513BC9}"/>
              </a:ext>
            </a:extLst>
          </p:cNvPr>
          <p:cNvSpPr>
            <a:spLocks noGrp="1"/>
          </p:cNvSpPr>
          <p:nvPr>
            <p:ph type="body" sz="quarter" idx="32" hasCustomPrompt="1"/>
          </p:nvPr>
        </p:nvSpPr>
        <p:spPr>
          <a:xfrm>
            <a:off x="3922440" y="3577701"/>
            <a:ext cx="3270634" cy="6921144"/>
          </a:xfrm>
          <a:prstGeom prst="rect">
            <a:avLst/>
          </a:prstGeom>
        </p:spPr>
        <p:txBody>
          <a:bodyPr numCol="1" spcCol="288000" anchor="t">
            <a:noAutofit/>
          </a:bodyPr>
          <a:lstStyle>
            <a:lvl1pPr marL="0" indent="0" algn="just">
              <a:lnSpc>
                <a:spcPct val="10000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12" name="Text Placeholder 32">
            <a:extLst>
              <a:ext uri="{FF2B5EF4-FFF2-40B4-BE49-F238E27FC236}">
                <a16:creationId xmlns:a16="http://schemas.microsoft.com/office/drawing/2014/main" id="{29E435BF-0C8B-AA36-D85F-E2E10757D786}"/>
              </a:ext>
            </a:extLst>
          </p:cNvPr>
          <p:cNvSpPr>
            <a:spLocks noGrp="1"/>
          </p:cNvSpPr>
          <p:nvPr>
            <p:ph type="body" sz="quarter" idx="33" hasCustomPrompt="1"/>
          </p:nvPr>
        </p:nvSpPr>
        <p:spPr>
          <a:xfrm>
            <a:off x="3922440" y="1532641"/>
            <a:ext cx="3253308"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13" name="Text Placeholder 32">
            <a:extLst>
              <a:ext uri="{FF2B5EF4-FFF2-40B4-BE49-F238E27FC236}">
                <a16:creationId xmlns:a16="http://schemas.microsoft.com/office/drawing/2014/main" id="{BD1E4AC5-9BC4-46F4-BF8C-5807EC00A4AD}"/>
              </a:ext>
            </a:extLst>
          </p:cNvPr>
          <p:cNvSpPr>
            <a:spLocks noGrp="1"/>
          </p:cNvSpPr>
          <p:nvPr>
            <p:ph type="body" sz="quarter" idx="38" hasCustomPrompt="1"/>
          </p:nvPr>
        </p:nvSpPr>
        <p:spPr>
          <a:xfrm>
            <a:off x="3887787" y="769163"/>
            <a:ext cx="3253308"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3" name="Slide Number Placeholder 5">
            <a:extLst>
              <a:ext uri="{FF2B5EF4-FFF2-40B4-BE49-F238E27FC236}">
                <a16:creationId xmlns:a16="http://schemas.microsoft.com/office/drawing/2014/main" id="{A26AE195-C77C-7A33-4945-94F060365968}"/>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23">
            <a:extLst>
              <a:ext uri="{FF2B5EF4-FFF2-40B4-BE49-F238E27FC236}">
                <a16:creationId xmlns:a16="http://schemas.microsoft.com/office/drawing/2014/main" id="{166D04B4-A157-BA57-162B-AB0C0BF03B5F}"/>
              </a:ext>
            </a:extLst>
          </p:cNvPr>
          <p:cNvSpPr>
            <a:spLocks noGrp="1"/>
          </p:cNvSpPr>
          <p:nvPr>
            <p:ph type="body" sz="quarter" idx="65" hasCustomPrompt="1"/>
          </p:nvPr>
        </p:nvSpPr>
        <p:spPr>
          <a:xfrm>
            <a:off x="1284" y="-374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1969502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2B37C3F-C656-93EF-CF41-008BD33CC1BE}"/>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7D5D133-C3DC-A5D0-2E40-85B86E034BBA}"/>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bject 3">
            <a:extLst>
              <a:ext uri="{FF2B5EF4-FFF2-40B4-BE49-F238E27FC236}">
                <a16:creationId xmlns:a16="http://schemas.microsoft.com/office/drawing/2014/main" id="{EB89A9DF-E47F-19F7-0347-581BE62B8BC7}"/>
              </a:ext>
            </a:extLst>
          </p:cNvPr>
          <p:cNvSpPr/>
          <p:nvPr userDrawn="1"/>
        </p:nvSpPr>
        <p:spPr>
          <a:xfrm rot="16200000">
            <a:off x="5689165" y="920161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7" name="Picture Placeholder 12">
            <a:extLst>
              <a:ext uri="{FF2B5EF4-FFF2-40B4-BE49-F238E27FC236}">
                <a16:creationId xmlns:a16="http://schemas.microsoft.com/office/drawing/2014/main" id="{E5C64BD4-58C8-E88A-9163-682EE9F8E57B}"/>
              </a:ext>
            </a:extLst>
          </p:cNvPr>
          <p:cNvSpPr>
            <a:spLocks noGrp="1"/>
          </p:cNvSpPr>
          <p:nvPr>
            <p:ph type="pic" sz="quarter" idx="73"/>
          </p:nvPr>
        </p:nvSpPr>
        <p:spPr>
          <a:xfrm>
            <a:off x="0" y="0"/>
            <a:ext cx="3485072" cy="5321305"/>
          </a:xfrm>
          <a:solidFill>
            <a:schemeClr val="bg1">
              <a:lumMod val="95000"/>
            </a:schemeClr>
          </a:solidFill>
        </p:spPr>
        <p:txBody>
          <a:bodyPr/>
          <a:lstStyle/>
          <a:p>
            <a:endParaRPr lang="en-GB"/>
          </a:p>
        </p:txBody>
      </p:sp>
      <p:sp>
        <p:nvSpPr>
          <p:cNvPr id="6" name="Text Placeholder 32">
            <a:extLst>
              <a:ext uri="{FF2B5EF4-FFF2-40B4-BE49-F238E27FC236}">
                <a16:creationId xmlns:a16="http://schemas.microsoft.com/office/drawing/2014/main" id="{A08B4653-04EC-EC6E-1A19-CDB4FEB1B8A3}"/>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3" name="Picture Placeholder 12">
            <a:extLst>
              <a:ext uri="{FF2B5EF4-FFF2-40B4-BE49-F238E27FC236}">
                <a16:creationId xmlns:a16="http://schemas.microsoft.com/office/drawing/2014/main" id="{41AD4044-DD2A-AF20-15C1-CB743905AC2A}"/>
              </a:ext>
            </a:extLst>
          </p:cNvPr>
          <p:cNvSpPr>
            <a:spLocks noGrp="1"/>
          </p:cNvSpPr>
          <p:nvPr>
            <p:ph type="pic" sz="quarter" idx="74"/>
          </p:nvPr>
        </p:nvSpPr>
        <p:spPr>
          <a:xfrm>
            <a:off x="3683959" y="0"/>
            <a:ext cx="3485072" cy="5321305"/>
          </a:xfrm>
          <a:solidFill>
            <a:schemeClr val="bg1">
              <a:lumMod val="95000"/>
            </a:schemeClr>
          </a:solidFill>
        </p:spPr>
        <p:txBody>
          <a:bodyPr/>
          <a:lstStyle/>
          <a:p>
            <a:endParaRPr lang="en-GB"/>
          </a:p>
        </p:txBody>
      </p:sp>
      <p:sp>
        <p:nvSpPr>
          <p:cNvPr id="8" name="Picture Placeholder 12">
            <a:extLst>
              <a:ext uri="{FF2B5EF4-FFF2-40B4-BE49-F238E27FC236}">
                <a16:creationId xmlns:a16="http://schemas.microsoft.com/office/drawing/2014/main" id="{B01AA6F1-4922-0187-CB19-743ECDF5E327}"/>
              </a:ext>
            </a:extLst>
          </p:cNvPr>
          <p:cNvSpPr>
            <a:spLocks noGrp="1"/>
          </p:cNvSpPr>
          <p:nvPr>
            <p:ph type="pic" sz="quarter" idx="75"/>
          </p:nvPr>
        </p:nvSpPr>
        <p:spPr>
          <a:xfrm>
            <a:off x="0" y="5586408"/>
            <a:ext cx="3485072" cy="5321305"/>
          </a:xfrm>
          <a:solidFill>
            <a:schemeClr val="bg1">
              <a:lumMod val="95000"/>
            </a:schemeClr>
          </a:solidFill>
        </p:spPr>
        <p:txBody>
          <a:bodyPr/>
          <a:lstStyle/>
          <a:p>
            <a:endParaRPr lang="en-GB"/>
          </a:p>
        </p:txBody>
      </p:sp>
      <p:sp>
        <p:nvSpPr>
          <p:cNvPr id="12" name="Freeform 11">
            <a:extLst>
              <a:ext uri="{FF2B5EF4-FFF2-40B4-BE49-F238E27FC236}">
                <a16:creationId xmlns:a16="http://schemas.microsoft.com/office/drawing/2014/main" id="{53E9BCE9-8302-D9B9-EB9C-5FD0F4891DDB}"/>
              </a:ext>
            </a:extLst>
          </p:cNvPr>
          <p:cNvSpPr>
            <a:spLocks noGrp="1"/>
          </p:cNvSpPr>
          <p:nvPr>
            <p:ph type="pic" sz="quarter" idx="76"/>
          </p:nvPr>
        </p:nvSpPr>
        <p:spPr>
          <a:xfrm>
            <a:off x="3683959" y="5586408"/>
            <a:ext cx="3485072" cy="5321305"/>
          </a:xfrm>
          <a:custGeom>
            <a:avLst/>
            <a:gdLst>
              <a:gd name="connsiteX0" fmla="*/ 0 w 3485072"/>
              <a:gd name="connsiteY0" fmla="*/ 0 h 5321305"/>
              <a:gd name="connsiteX1" fmla="*/ 3485072 w 3485072"/>
              <a:gd name="connsiteY1" fmla="*/ 0 h 5321305"/>
              <a:gd name="connsiteX2" fmla="*/ 3485072 w 3485072"/>
              <a:gd name="connsiteY2" fmla="*/ 2361609 h 5321305"/>
              <a:gd name="connsiteX3" fmla="*/ 3258842 w 3485072"/>
              <a:gd name="connsiteY3" fmla="*/ 2361609 h 5321305"/>
              <a:gd name="connsiteX4" fmla="*/ 3258842 w 3485072"/>
              <a:gd name="connsiteY4" fmla="*/ 5321305 h 5321305"/>
              <a:gd name="connsiteX5" fmla="*/ 0 w 3485072"/>
              <a:gd name="connsiteY5" fmla="*/ 5321305 h 532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072" h="5321305">
                <a:moveTo>
                  <a:pt x="0" y="0"/>
                </a:moveTo>
                <a:lnTo>
                  <a:pt x="3485072" y="0"/>
                </a:lnTo>
                <a:lnTo>
                  <a:pt x="3485072" y="2361609"/>
                </a:lnTo>
                <a:lnTo>
                  <a:pt x="3258842" y="2361609"/>
                </a:lnTo>
                <a:lnTo>
                  <a:pt x="3258842" y="5321305"/>
                </a:lnTo>
                <a:lnTo>
                  <a:pt x="0" y="5321305"/>
                </a:lnTo>
                <a:close/>
              </a:path>
            </a:pathLst>
          </a:custGeom>
          <a:solidFill>
            <a:schemeClr val="bg1">
              <a:lumMod val="95000"/>
            </a:schemeClr>
          </a:solidFill>
        </p:spPr>
        <p:txBody>
          <a:bodyPr wrap="square">
            <a:noAutofit/>
          </a:bodyPr>
          <a:lstStyle/>
          <a:p>
            <a:endParaRPr lang="en-GB"/>
          </a:p>
        </p:txBody>
      </p:sp>
      <p:sp>
        <p:nvSpPr>
          <p:cNvPr id="15" name="Text Placeholder 23">
            <a:extLst>
              <a:ext uri="{FF2B5EF4-FFF2-40B4-BE49-F238E27FC236}">
                <a16:creationId xmlns:a16="http://schemas.microsoft.com/office/drawing/2014/main" id="{4C177562-830D-1985-F453-64EB50E0557F}"/>
              </a:ext>
            </a:extLst>
          </p:cNvPr>
          <p:cNvSpPr>
            <a:spLocks noGrp="1"/>
          </p:cNvSpPr>
          <p:nvPr>
            <p:ph type="body" sz="quarter" idx="65" hasCustomPrompt="1"/>
          </p:nvPr>
        </p:nvSpPr>
        <p:spPr>
          <a:xfrm rot="16200000">
            <a:off x="5695175" y="92016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656690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C34962-1127-040D-E6FB-B1F2B3264B04}"/>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a:extLst>
              <a:ext uri="{FF2B5EF4-FFF2-40B4-BE49-F238E27FC236}">
                <a16:creationId xmlns:a16="http://schemas.microsoft.com/office/drawing/2014/main" id="{FA7A80C8-6D08-8E12-E20D-587AB45CC58F}"/>
              </a:ext>
            </a:extLst>
          </p:cNvPr>
          <p:cNvSpPr>
            <a:spLocks noGrp="1"/>
          </p:cNvSpPr>
          <p:nvPr>
            <p:ph type="sldNum" sz="quarter" idx="12"/>
          </p:nvPr>
        </p:nvSpPr>
        <p:spPr/>
        <p:txBody>
          <a:bodyPr/>
          <a:lstStyle/>
          <a:p>
            <a:fld id="{9C527BFA-2C0E-4CEC-B6A5-913A56FEF4B4}" type="slidenum">
              <a:rPr lang="fr-CA" smtClean="0"/>
              <a:pPr/>
              <a:t>‹#›</a:t>
            </a:fld>
            <a:endParaRPr lang="fr-CA"/>
          </a:p>
        </p:txBody>
      </p:sp>
      <p:sp>
        <p:nvSpPr>
          <p:cNvPr id="7" name="Text Placeholder 32">
            <a:extLst>
              <a:ext uri="{FF2B5EF4-FFF2-40B4-BE49-F238E27FC236}">
                <a16:creationId xmlns:a16="http://schemas.microsoft.com/office/drawing/2014/main" id="{5CC3CF6D-4341-F330-59BA-D37BF29BBF6F}"/>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8" name="Picture Placeholder 12">
            <a:extLst>
              <a:ext uri="{FF2B5EF4-FFF2-40B4-BE49-F238E27FC236}">
                <a16:creationId xmlns:a16="http://schemas.microsoft.com/office/drawing/2014/main" id="{B1CE8390-D303-ED62-E502-FE3E71E971FC}"/>
              </a:ext>
            </a:extLst>
          </p:cNvPr>
          <p:cNvSpPr>
            <a:spLocks noGrp="1"/>
          </p:cNvSpPr>
          <p:nvPr>
            <p:ph type="pic" sz="quarter" idx="75"/>
          </p:nvPr>
        </p:nvSpPr>
        <p:spPr>
          <a:xfrm>
            <a:off x="0" y="5586408"/>
            <a:ext cx="3485072" cy="5321305"/>
          </a:xfrm>
          <a:solidFill>
            <a:schemeClr val="bg1">
              <a:lumMod val="95000"/>
            </a:schemeClr>
          </a:solidFill>
        </p:spPr>
        <p:txBody>
          <a:bodyPr/>
          <a:lstStyle/>
          <a:p>
            <a:endParaRPr lang="en-GB"/>
          </a:p>
        </p:txBody>
      </p:sp>
      <p:sp>
        <p:nvSpPr>
          <p:cNvPr id="9" name="Freeform 8">
            <a:extLst>
              <a:ext uri="{FF2B5EF4-FFF2-40B4-BE49-F238E27FC236}">
                <a16:creationId xmlns:a16="http://schemas.microsoft.com/office/drawing/2014/main" id="{07B9B20F-5175-CB5F-064B-1E3E16BB66C3}"/>
              </a:ext>
            </a:extLst>
          </p:cNvPr>
          <p:cNvSpPr>
            <a:spLocks noGrp="1"/>
          </p:cNvSpPr>
          <p:nvPr>
            <p:ph type="pic" sz="quarter" idx="76"/>
          </p:nvPr>
        </p:nvSpPr>
        <p:spPr>
          <a:xfrm>
            <a:off x="3683959" y="5586408"/>
            <a:ext cx="3485072" cy="5321305"/>
          </a:xfrm>
          <a:custGeom>
            <a:avLst/>
            <a:gdLst>
              <a:gd name="connsiteX0" fmla="*/ 0 w 3485072"/>
              <a:gd name="connsiteY0" fmla="*/ 0 h 5321305"/>
              <a:gd name="connsiteX1" fmla="*/ 3485072 w 3485072"/>
              <a:gd name="connsiteY1" fmla="*/ 0 h 5321305"/>
              <a:gd name="connsiteX2" fmla="*/ 3485072 w 3485072"/>
              <a:gd name="connsiteY2" fmla="*/ 2361609 h 5321305"/>
              <a:gd name="connsiteX3" fmla="*/ 3258842 w 3485072"/>
              <a:gd name="connsiteY3" fmla="*/ 2361609 h 5321305"/>
              <a:gd name="connsiteX4" fmla="*/ 3258842 w 3485072"/>
              <a:gd name="connsiteY4" fmla="*/ 5321305 h 5321305"/>
              <a:gd name="connsiteX5" fmla="*/ 0 w 3485072"/>
              <a:gd name="connsiteY5" fmla="*/ 5321305 h 532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072" h="5321305">
                <a:moveTo>
                  <a:pt x="0" y="0"/>
                </a:moveTo>
                <a:lnTo>
                  <a:pt x="3485072" y="0"/>
                </a:lnTo>
                <a:lnTo>
                  <a:pt x="3485072" y="2361609"/>
                </a:lnTo>
                <a:lnTo>
                  <a:pt x="3258842" y="2361609"/>
                </a:lnTo>
                <a:lnTo>
                  <a:pt x="3258842" y="5321305"/>
                </a:lnTo>
                <a:lnTo>
                  <a:pt x="0" y="5321305"/>
                </a:lnTo>
                <a:close/>
              </a:path>
            </a:pathLst>
          </a:custGeom>
          <a:solidFill>
            <a:schemeClr val="bg1">
              <a:lumMod val="95000"/>
            </a:schemeClr>
          </a:solidFill>
        </p:spPr>
        <p:txBody>
          <a:bodyPr wrap="square">
            <a:noAutofit/>
          </a:bodyPr>
          <a:lstStyle/>
          <a:p>
            <a:endParaRPr lang="en-GB"/>
          </a:p>
        </p:txBody>
      </p:sp>
      <p:sp>
        <p:nvSpPr>
          <p:cNvPr id="10" name="Rectangle 9">
            <a:extLst>
              <a:ext uri="{FF2B5EF4-FFF2-40B4-BE49-F238E27FC236}">
                <a16:creationId xmlns:a16="http://schemas.microsoft.com/office/drawing/2014/main" id="{142D38B6-9202-B8BC-C63B-59D5DD7D058B}"/>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bject 3">
            <a:extLst>
              <a:ext uri="{FF2B5EF4-FFF2-40B4-BE49-F238E27FC236}">
                <a16:creationId xmlns:a16="http://schemas.microsoft.com/office/drawing/2014/main" id="{E9033464-49B6-F134-BD4C-1A4A20308D55}"/>
              </a:ext>
            </a:extLst>
          </p:cNvPr>
          <p:cNvSpPr/>
          <p:nvPr userDrawn="1"/>
        </p:nvSpPr>
        <p:spPr>
          <a:xfrm rot="16200000">
            <a:off x="5658819" y="9204622"/>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5" name="Text Placeholder 23">
            <a:extLst>
              <a:ext uri="{FF2B5EF4-FFF2-40B4-BE49-F238E27FC236}">
                <a16:creationId xmlns:a16="http://schemas.microsoft.com/office/drawing/2014/main" id="{4C177562-830D-1985-F453-64EB50E0557F}"/>
              </a:ext>
            </a:extLst>
          </p:cNvPr>
          <p:cNvSpPr>
            <a:spLocks noGrp="1"/>
          </p:cNvSpPr>
          <p:nvPr>
            <p:ph type="body" sz="quarter" idx="65" hasCustomPrompt="1"/>
          </p:nvPr>
        </p:nvSpPr>
        <p:spPr>
          <a:xfrm rot="16200000">
            <a:off x="5664829" y="92046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1" name="Picture Placeholder 12">
            <a:extLst>
              <a:ext uri="{FF2B5EF4-FFF2-40B4-BE49-F238E27FC236}">
                <a16:creationId xmlns:a16="http://schemas.microsoft.com/office/drawing/2014/main" id="{D17D66AF-F3B2-DC9C-AE98-36EDAD636B28}"/>
              </a:ext>
            </a:extLst>
          </p:cNvPr>
          <p:cNvSpPr>
            <a:spLocks noGrp="1"/>
          </p:cNvSpPr>
          <p:nvPr>
            <p:ph type="pic" sz="quarter" idx="77"/>
          </p:nvPr>
        </p:nvSpPr>
        <p:spPr>
          <a:xfrm>
            <a:off x="-1" y="1"/>
            <a:ext cx="7169031" cy="5321304"/>
          </a:xfrm>
          <a:solidFill>
            <a:schemeClr val="bg1">
              <a:lumMod val="95000"/>
            </a:schemeClr>
          </a:solidFill>
        </p:spPr>
        <p:txBody>
          <a:bodyPr/>
          <a:lstStyle/>
          <a:p>
            <a:endParaRPr lang="en-GB"/>
          </a:p>
        </p:txBody>
      </p:sp>
    </p:spTree>
    <p:extLst>
      <p:ext uri="{BB962C8B-B14F-4D97-AF65-F5344CB8AC3E}">
        <p14:creationId xmlns:p14="http://schemas.microsoft.com/office/powerpoint/2010/main" val="2788275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7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E1ADD7D-1DCB-746D-BE63-9918C574BCE4}"/>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A28E761-779B-1D60-D2CC-602EA32D4FE5}"/>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bject 3">
            <a:extLst>
              <a:ext uri="{FF2B5EF4-FFF2-40B4-BE49-F238E27FC236}">
                <a16:creationId xmlns:a16="http://schemas.microsoft.com/office/drawing/2014/main" id="{0B27F0FF-6C2C-3B68-77AE-E93A7FB02B14}"/>
              </a:ext>
            </a:extLst>
          </p:cNvPr>
          <p:cNvSpPr/>
          <p:nvPr userDrawn="1"/>
        </p:nvSpPr>
        <p:spPr>
          <a:xfrm rot="16200000">
            <a:off x="5658819" y="9204622"/>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Text Placeholder 32">
            <a:extLst>
              <a:ext uri="{FF2B5EF4-FFF2-40B4-BE49-F238E27FC236}">
                <a16:creationId xmlns:a16="http://schemas.microsoft.com/office/drawing/2014/main" id="{C0AD9814-22C3-C5F5-2A20-D329C5EA23D4}"/>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4" name="Picture Placeholder 12">
            <a:extLst>
              <a:ext uri="{FF2B5EF4-FFF2-40B4-BE49-F238E27FC236}">
                <a16:creationId xmlns:a16="http://schemas.microsoft.com/office/drawing/2014/main" id="{DBC44653-5292-6827-F178-5BD682A1168C}"/>
              </a:ext>
            </a:extLst>
          </p:cNvPr>
          <p:cNvSpPr>
            <a:spLocks noGrp="1"/>
          </p:cNvSpPr>
          <p:nvPr>
            <p:ph type="pic" sz="quarter" idx="77"/>
          </p:nvPr>
        </p:nvSpPr>
        <p:spPr>
          <a:xfrm>
            <a:off x="-1" y="1"/>
            <a:ext cx="7169031" cy="5321304"/>
          </a:xfrm>
          <a:solidFill>
            <a:schemeClr val="bg1">
              <a:lumMod val="95000"/>
            </a:schemeClr>
          </a:solidFill>
        </p:spPr>
        <p:txBody>
          <a:bodyPr/>
          <a:lstStyle/>
          <a:p>
            <a:endParaRPr lang="en-GB"/>
          </a:p>
        </p:txBody>
      </p:sp>
      <p:sp>
        <p:nvSpPr>
          <p:cNvPr id="16" name="Freeform 15">
            <a:extLst>
              <a:ext uri="{FF2B5EF4-FFF2-40B4-BE49-F238E27FC236}">
                <a16:creationId xmlns:a16="http://schemas.microsoft.com/office/drawing/2014/main" id="{2F7B0CFE-28E7-CB1E-9BD0-752E034ADA39}"/>
              </a:ext>
            </a:extLst>
          </p:cNvPr>
          <p:cNvSpPr>
            <a:spLocks noGrp="1"/>
          </p:cNvSpPr>
          <p:nvPr>
            <p:ph type="pic" sz="quarter" idx="78"/>
          </p:nvPr>
        </p:nvSpPr>
        <p:spPr>
          <a:xfrm>
            <a:off x="0" y="5586409"/>
            <a:ext cx="7169031" cy="5321304"/>
          </a:xfrm>
          <a:custGeom>
            <a:avLst/>
            <a:gdLst>
              <a:gd name="connsiteX0" fmla="*/ 0 w 7169031"/>
              <a:gd name="connsiteY0" fmla="*/ 0 h 5321304"/>
              <a:gd name="connsiteX1" fmla="*/ 7169031 w 7169031"/>
              <a:gd name="connsiteY1" fmla="*/ 0 h 5321304"/>
              <a:gd name="connsiteX2" fmla="*/ 7169031 w 7169031"/>
              <a:gd name="connsiteY2" fmla="*/ 2364612 h 5321304"/>
              <a:gd name="connsiteX3" fmla="*/ 6912455 w 7169031"/>
              <a:gd name="connsiteY3" fmla="*/ 2364612 h 5321304"/>
              <a:gd name="connsiteX4" fmla="*/ 6912455 w 7169031"/>
              <a:gd name="connsiteY4" fmla="*/ 5321304 h 5321304"/>
              <a:gd name="connsiteX5" fmla="*/ 0 w 7169031"/>
              <a:gd name="connsiteY5" fmla="*/ 5321304 h 532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69031" h="5321304">
                <a:moveTo>
                  <a:pt x="0" y="0"/>
                </a:moveTo>
                <a:lnTo>
                  <a:pt x="7169031" y="0"/>
                </a:lnTo>
                <a:lnTo>
                  <a:pt x="7169031" y="2364612"/>
                </a:lnTo>
                <a:lnTo>
                  <a:pt x="6912455" y="2364612"/>
                </a:lnTo>
                <a:lnTo>
                  <a:pt x="6912455" y="5321304"/>
                </a:lnTo>
                <a:lnTo>
                  <a:pt x="0" y="5321304"/>
                </a:lnTo>
                <a:close/>
              </a:path>
            </a:pathLst>
          </a:custGeom>
          <a:solidFill>
            <a:schemeClr val="bg1">
              <a:lumMod val="95000"/>
            </a:schemeClr>
          </a:solidFill>
        </p:spPr>
        <p:txBody>
          <a:bodyPr wrap="square">
            <a:noAutofit/>
          </a:bodyPr>
          <a:lstStyle/>
          <a:p>
            <a:endParaRPr lang="en-GB"/>
          </a:p>
        </p:txBody>
      </p:sp>
      <p:sp>
        <p:nvSpPr>
          <p:cNvPr id="13" name="Text Placeholder 23">
            <a:extLst>
              <a:ext uri="{FF2B5EF4-FFF2-40B4-BE49-F238E27FC236}">
                <a16:creationId xmlns:a16="http://schemas.microsoft.com/office/drawing/2014/main" id="{D0D7F0B6-8CAD-71B4-393E-C88E8678B0E7}"/>
              </a:ext>
            </a:extLst>
          </p:cNvPr>
          <p:cNvSpPr>
            <a:spLocks noGrp="1"/>
          </p:cNvSpPr>
          <p:nvPr>
            <p:ph type="body" sz="quarter" idx="65" hasCustomPrompt="1"/>
          </p:nvPr>
        </p:nvSpPr>
        <p:spPr>
          <a:xfrm rot="16200000">
            <a:off x="5664829" y="92046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586888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94C4C2C-FED8-47E4-AB52-57344B1AE856}"/>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C0EF6C8-5F32-29F1-B725-F263B6483354}"/>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bject 3">
            <a:extLst>
              <a:ext uri="{FF2B5EF4-FFF2-40B4-BE49-F238E27FC236}">
                <a16:creationId xmlns:a16="http://schemas.microsoft.com/office/drawing/2014/main" id="{E13080DA-69F0-C932-E43C-818B1CF96E0E}"/>
              </a:ext>
            </a:extLst>
          </p:cNvPr>
          <p:cNvSpPr/>
          <p:nvPr userDrawn="1"/>
        </p:nvSpPr>
        <p:spPr>
          <a:xfrm rot="16200000">
            <a:off x="5658819" y="9204622"/>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1" name="Freeform 20">
            <a:extLst>
              <a:ext uri="{FF2B5EF4-FFF2-40B4-BE49-F238E27FC236}">
                <a16:creationId xmlns:a16="http://schemas.microsoft.com/office/drawing/2014/main" id="{EDCC7AE2-6098-E53A-506F-86A45ADAF4F7}"/>
              </a:ext>
            </a:extLst>
          </p:cNvPr>
          <p:cNvSpPr>
            <a:spLocks noGrp="1"/>
          </p:cNvSpPr>
          <p:nvPr>
            <p:ph type="pic" sz="quarter" idx="80"/>
          </p:nvPr>
        </p:nvSpPr>
        <p:spPr>
          <a:xfrm>
            <a:off x="3683959" y="7421564"/>
            <a:ext cx="3485072" cy="3486149"/>
          </a:xfrm>
          <a:custGeom>
            <a:avLst/>
            <a:gdLst>
              <a:gd name="connsiteX0" fmla="*/ 0 w 3485072"/>
              <a:gd name="connsiteY0" fmla="*/ 0 h 3486149"/>
              <a:gd name="connsiteX1" fmla="*/ 3485072 w 3485072"/>
              <a:gd name="connsiteY1" fmla="*/ 0 h 3486149"/>
              <a:gd name="connsiteX2" fmla="*/ 3485072 w 3485072"/>
              <a:gd name="connsiteY2" fmla="*/ 529457 h 3486149"/>
              <a:gd name="connsiteX3" fmla="*/ 3228496 w 3485072"/>
              <a:gd name="connsiteY3" fmla="*/ 529457 h 3486149"/>
              <a:gd name="connsiteX4" fmla="*/ 3228496 w 3485072"/>
              <a:gd name="connsiteY4" fmla="*/ 3486149 h 3486149"/>
              <a:gd name="connsiteX5" fmla="*/ 0 w 3485072"/>
              <a:gd name="connsiteY5" fmla="*/ 3486149 h 348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072" h="3486149">
                <a:moveTo>
                  <a:pt x="0" y="0"/>
                </a:moveTo>
                <a:lnTo>
                  <a:pt x="3485072" y="0"/>
                </a:lnTo>
                <a:lnTo>
                  <a:pt x="3485072" y="529457"/>
                </a:lnTo>
                <a:lnTo>
                  <a:pt x="3228496" y="529457"/>
                </a:lnTo>
                <a:lnTo>
                  <a:pt x="3228496" y="3486149"/>
                </a:lnTo>
                <a:lnTo>
                  <a:pt x="0" y="3486149"/>
                </a:lnTo>
                <a:close/>
              </a:path>
            </a:pathLst>
          </a:custGeom>
          <a:solidFill>
            <a:schemeClr val="bg1">
              <a:lumMod val="95000"/>
            </a:schemeClr>
          </a:solidFill>
        </p:spPr>
        <p:txBody>
          <a:bodyPr wrap="square">
            <a:noAutofit/>
          </a:bodyPr>
          <a:lstStyle/>
          <a:p>
            <a:endParaRPr lang="en-GB"/>
          </a:p>
        </p:txBody>
      </p:sp>
      <p:sp>
        <p:nvSpPr>
          <p:cNvPr id="3" name="Text Placeholder 32">
            <a:extLst>
              <a:ext uri="{FF2B5EF4-FFF2-40B4-BE49-F238E27FC236}">
                <a16:creationId xmlns:a16="http://schemas.microsoft.com/office/drawing/2014/main" id="{31ACFCBA-911F-E1B9-006E-7D7D7C73C3B5}"/>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0" name="Text Placeholder 23">
            <a:extLst>
              <a:ext uri="{FF2B5EF4-FFF2-40B4-BE49-F238E27FC236}">
                <a16:creationId xmlns:a16="http://schemas.microsoft.com/office/drawing/2014/main" id="{95A0C4FF-3F30-E3B0-90B9-7CABB6B55651}"/>
              </a:ext>
            </a:extLst>
          </p:cNvPr>
          <p:cNvSpPr>
            <a:spLocks noGrp="1"/>
          </p:cNvSpPr>
          <p:nvPr>
            <p:ph type="body" sz="quarter" idx="76" hasCustomPrompt="1"/>
          </p:nvPr>
        </p:nvSpPr>
        <p:spPr>
          <a:xfrm rot="16200000">
            <a:off x="5664829" y="92046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1" name="Picture Placeholder 12">
            <a:extLst>
              <a:ext uri="{FF2B5EF4-FFF2-40B4-BE49-F238E27FC236}">
                <a16:creationId xmlns:a16="http://schemas.microsoft.com/office/drawing/2014/main" id="{79622839-EAE4-9B09-333F-E87611954275}"/>
              </a:ext>
            </a:extLst>
          </p:cNvPr>
          <p:cNvSpPr>
            <a:spLocks noGrp="1"/>
          </p:cNvSpPr>
          <p:nvPr>
            <p:ph type="pic" sz="quarter" idx="77"/>
          </p:nvPr>
        </p:nvSpPr>
        <p:spPr>
          <a:xfrm>
            <a:off x="0" y="5586408"/>
            <a:ext cx="3485072" cy="5321305"/>
          </a:xfrm>
          <a:solidFill>
            <a:schemeClr val="bg1">
              <a:lumMod val="95000"/>
            </a:schemeClr>
          </a:solidFill>
        </p:spPr>
        <p:txBody>
          <a:bodyPr/>
          <a:lstStyle/>
          <a:p>
            <a:endParaRPr lang="en-GB"/>
          </a:p>
        </p:txBody>
      </p:sp>
      <p:sp>
        <p:nvSpPr>
          <p:cNvPr id="12" name="Picture Placeholder 12">
            <a:extLst>
              <a:ext uri="{FF2B5EF4-FFF2-40B4-BE49-F238E27FC236}">
                <a16:creationId xmlns:a16="http://schemas.microsoft.com/office/drawing/2014/main" id="{811115DB-8EFD-D4E8-EA75-09B695C96C86}"/>
              </a:ext>
            </a:extLst>
          </p:cNvPr>
          <p:cNvSpPr>
            <a:spLocks noGrp="1"/>
          </p:cNvSpPr>
          <p:nvPr>
            <p:ph type="pic" sz="quarter" idx="78"/>
          </p:nvPr>
        </p:nvSpPr>
        <p:spPr>
          <a:xfrm>
            <a:off x="0" y="0"/>
            <a:ext cx="3485072" cy="5321305"/>
          </a:xfrm>
          <a:solidFill>
            <a:schemeClr val="bg1">
              <a:lumMod val="95000"/>
            </a:schemeClr>
          </a:solidFill>
        </p:spPr>
        <p:txBody>
          <a:bodyPr/>
          <a:lstStyle/>
          <a:p>
            <a:endParaRPr lang="en-GB"/>
          </a:p>
        </p:txBody>
      </p:sp>
      <p:sp>
        <p:nvSpPr>
          <p:cNvPr id="13" name="Picture Placeholder 12">
            <a:extLst>
              <a:ext uri="{FF2B5EF4-FFF2-40B4-BE49-F238E27FC236}">
                <a16:creationId xmlns:a16="http://schemas.microsoft.com/office/drawing/2014/main" id="{A3F0AAF2-6471-2232-A9E8-867984F4D04B}"/>
              </a:ext>
            </a:extLst>
          </p:cNvPr>
          <p:cNvSpPr>
            <a:spLocks noGrp="1"/>
          </p:cNvSpPr>
          <p:nvPr>
            <p:ph type="pic" sz="quarter" idx="74"/>
          </p:nvPr>
        </p:nvSpPr>
        <p:spPr>
          <a:xfrm>
            <a:off x="3683959" y="0"/>
            <a:ext cx="3485072" cy="3486149"/>
          </a:xfrm>
          <a:solidFill>
            <a:schemeClr val="bg1">
              <a:lumMod val="95000"/>
            </a:schemeClr>
          </a:solidFill>
        </p:spPr>
        <p:txBody>
          <a:bodyPr/>
          <a:lstStyle/>
          <a:p>
            <a:endParaRPr lang="en-GB"/>
          </a:p>
        </p:txBody>
      </p:sp>
      <p:sp>
        <p:nvSpPr>
          <p:cNvPr id="19" name="Picture Placeholder 12">
            <a:extLst>
              <a:ext uri="{FF2B5EF4-FFF2-40B4-BE49-F238E27FC236}">
                <a16:creationId xmlns:a16="http://schemas.microsoft.com/office/drawing/2014/main" id="{3E17D757-B0B8-12AD-ADBA-E72BA3EC6A76}"/>
              </a:ext>
            </a:extLst>
          </p:cNvPr>
          <p:cNvSpPr>
            <a:spLocks noGrp="1"/>
          </p:cNvSpPr>
          <p:nvPr>
            <p:ph type="pic" sz="quarter" idx="79"/>
          </p:nvPr>
        </p:nvSpPr>
        <p:spPr>
          <a:xfrm>
            <a:off x="3683959" y="3714750"/>
            <a:ext cx="3485072" cy="3486149"/>
          </a:xfrm>
          <a:solidFill>
            <a:schemeClr val="bg1">
              <a:lumMod val="95000"/>
            </a:schemeClr>
          </a:solidFill>
        </p:spPr>
        <p:txBody>
          <a:bodyPr/>
          <a:lstStyle/>
          <a:p>
            <a:endParaRPr lang="en-GB"/>
          </a:p>
        </p:txBody>
      </p:sp>
    </p:spTree>
    <p:extLst>
      <p:ext uri="{BB962C8B-B14F-4D97-AF65-F5344CB8AC3E}">
        <p14:creationId xmlns:p14="http://schemas.microsoft.com/office/powerpoint/2010/main" val="954843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654875-4ACC-A93C-7093-E1480E1A4B15}"/>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C0EF6C8-5F32-29F1-B725-F263B6483354}"/>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bject 3">
            <a:extLst>
              <a:ext uri="{FF2B5EF4-FFF2-40B4-BE49-F238E27FC236}">
                <a16:creationId xmlns:a16="http://schemas.microsoft.com/office/drawing/2014/main" id="{7234D710-E1F1-8741-7334-ACE5CF19FB5F}"/>
              </a:ext>
            </a:extLst>
          </p:cNvPr>
          <p:cNvSpPr/>
          <p:nvPr userDrawn="1"/>
        </p:nvSpPr>
        <p:spPr>
          <a:xfrm rot="16200000">
            <a:off x="5658819" y="9204622"/>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Freeform 5">
            <a:extLst>
              <a:ext uri="{FF2B5EF4-FFF2-40B4-BE49-F238E27FC236}">
                <a16:creationId xmlns:a16="http://schemas.microsoft.com/office/drawing/2014/main" id="{21355443-7732-8F4B-459F-82983825DB9B}"/>
              </a:ext>
            </a:extLst>
          </p:cNvPr>
          <p:cNvSpPr>
            <a:spLocks noGrp="1"/>
          </p:cNvSpPr>
          <p:nvPr>
            <p:ph type="pic" sz="quarter" idx="80"/>
          </p:nvPr>
        </p:nvSpPr>
        <p:spPr>
          <a:xfrm>
            <a:off x="3687405" y="3675640"/>
            <a:ext cx="3485072" cy="7232073"/>
          </a:xfrm>
          <a:custGeom>
            <a:avLst/>
            <a:gdLst>
              <a:gd name="connsiteX0" fmla="*/ 0 w 3485072"/>
              <a:gd name="connsiteY0" fmla="*/ 0 h 7232073"/>
              <a:gd name="connsiteX1" fmla="*/ 3485072 w 3485072"/>
              <a:gd name="connsiteY1" fmla="*/ 0 h 7232073"/>
              <a:gd name="connsiteX2" fmla="*/ 3485072 w 3485072"/>
              <a:gd name="connsiteY2" fmla="*/ 4275381 h 7232073"/>
              <a:gd name="connsiteX3" fmla="*/ 3225050 w 3485072"/>
              <a:gd name="connsiteY3" fmla="*/ 4275381 h 7232073"/>
              <a:gd name="connsiteX4" fmla="*/ 3225050 w 3485072"/>
              <a:gd name="connsiteY4" fmla="*/ 7232073 h 7232073"/>
              <a:gd name="connsiteX5" fmla="*/ 0 w 3485072"/>
              <a:gd name="connsiteY5" fmla="*/ 7232073 h 723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072" h="7232073">
                <a:moveTo>
                  <a:pt x="0" y="0"/>
                </a:moveTo>
                <a:lnTo>
                  <a:pt x="3485072" y="0"/>
                </a:lnTo>
                <a:lnTo>
                  <a:pt x="3485072" y="4275381"/>
                </a:lnTo>
                <a:lnTo>
                  <a:pt x="3225050" y="4275381"/>
                </a:lnTo>
                <a:lnTo>
                  <a:pt x="3225050" y="7232073"/>
                </a:lnTo>
                <a:lnTo>
                  <a:pt x="0" y="7232073"/>
                </a:lnTo>
                <a:close/>
              </a:path>
            </a:pathLst>
          </a:custGeom>
          <a:solidFill>
            <a:schemeClr val="bg1">
              <a:lumMod val="95000"/>
            </a:schemeClr>
          </a:solidFill>
        </p:spPr>
        <p:txBody>
          <a:bodyPr wrap="square">
            <a:noAutofit/>
          </a:bodyPr>
          <a:lstStyle/>
          <a:p>
            <a:endParaRPr lang="en-GB"/>
          </a:p>
        </p:txBody>
      </p:sp>
      <p:sp>
        <p:nvSpPr>
          <p:cNvPr id="3" name="Text Placeholder 32">
            <a:extLst>
              <a:ext uri="{FF2B5EF4-FFF2-40B4-BE49-F238E27FC236}">
                <a16:creationId xmlns:a16="http://schemas.microsoft.com/office/drawing/2014/main" id="{31ACFCBA-911F-E1B9-006E-7D7D7C73C3B5}"/>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0" name="Text Placeholder 23">
            <a:extLst>
              <a:ext uri="{FF2B5EF4-FFF2-40B4-BE49-F238E27FC236}">
                <a16:creationId xmlns:a16="http://schemas.microsoft.com/office/drawing/2014/main" id="{95A0C4FF-3F30-E3B0-90B9-7CABB6B55651}"/>
              </a:ext>
            </a:extLst>
          </p:cNvPr>
          <p:cNvSpPr>
            <a:spLocks noGrp="1"/>
          </p:cNvSpPr>
          <p:nvPr>
            <p:ph type="body" sz="quarter" idx="76" hasCustomPrompt="1"/>
          </p:nvPr>
        </p:nvSpPr>
        <p:spPr>
          <a:xfrm rot="16200000">
            <a:off x="5664829" y="92046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2" name="Picture Placeholder 12">
            <a:extLst>
              <a:ext uri="{FF2B5EF4-FFF2-40B4-BE49-F238E27FC236}">
                <a16:creationId xmlns:a16="http://schemas.microsoft.com/office/drawing/2014/main" id="{811115DB-8EFD-D4E8-EA75-09B695C96C86}"/>
              </a:ext>
            </a:extLst>
          </p:cNvPr>
          <p:cNvSpPr>
            <a:spLocks noGrp="1"/>
          </p:cNvSpPr>
          <p:nvPr>
            <p:ph type="pic" sz="quarter" idx="78"/>
          </p:nvPr>
        </p:nvSpPr>
        <p:spPr>
          <a:xfrm>
            <a:off x="0" y="-1"/>
            <a:ext cx="3485072" cy="7232073"/>
          </a:xfrm>
          <a:solidFill>
            <a:schemeClr val="bg1">
              <a:lumMod val="95000"/>
            </a:schemeClr>
          </a:solidFill>
        </p:spPr>
        <p:txBody>
          <a:bodyPr/>
          <a:lstStyle/>
          <a:p>
            <a:endParaRPr lang="en-GB"/>
          </a:p>
        </p:txBody>
      </p:sp>
      <p:sp>
        <p:nvSpPr>
          <p:cNvPr id="13" name="Picture Placeholder 12">
            <a:extLst>
              <a:ext uri="{FF2B5EF4-FFF2-40B4-BE49-F238E27FC236}">
                <a16:creationId xmlns:a16="http://schemas.microsoft.com/office/drawing/2014/main" id="{A3F0AAF2-6471-2232-A9E8-867984F4D04B}"/>
              </a:ext>
            </a:extLst>
          </p:cNvPr>
          <p:cNvSpPr>
            <a:spLocks noGrp="1"/>
          </p:cNvSpPr>
          <p:nvPr>
            <p:ph type="pic" sz="quarter" idx="74"/>
          </p:nvPr>
        </p:nvSpPr>
        <p:spPr>
          <a:xfrm>
            <a:off x="3687405" y="0"/>
            <a:ext cx="3485072" cy="3486149"/>
          </a:xfrm>
          <a:solidFill>
            <a:schemeClr val="bg1">
              <a:lumMod val="95000"/>
            </a:schemeClr>
          </a:solidFill>
        </p:spPr>
        <p:txBody>
          <a:bodyPr/>
          <a:lstStyle/>
          <a:p>
            <a:endParaRPr lang="en-GB"/>
          </a:p>
        </p:txBody>
      </p:sp>
      <p:sp>
        <p:nvSpPr>
          <p:cNvPr id="4" name="Picture Placeholder 12">
            <a:extLst>
              <a:ext uri="{FF2B5EF4-FFF2-40B4-BE49-F238E27FC236}">
                <a16:creationId xmlns:a16="http://schemas.microsoft.com/office/drawing/2014/main" id="{861B9894-A78A-D1DA-22B8-FDD3A3D7246C}"/>
              </a:ext>
            </a:extLst>
          </p:cNvPr>
          <p:cNvSpPr>
            <a:spLocks noGrp="1"/>
          </p:cNvSpPr>
          <p:nvPr>
            <p:ph type="pic" sz="quarter" idx="79"/>
          </p:nvPr>
        </p:nvSpPr>
        <p:spPr>
          <a:xfrm>
            <a:off x="0" y="7421564"/>
            <a:ext cx="3485072" cy="3486149"/>
          </a:xfrm>
          <a:solidFill>
            <a:schemeClr val="bg1">
              <a:lumMod val="95000"/>
            </a:schemeClr>
          </a:solidFill>
        </p:spPr>
        <p:txBody>
          <a:bodyPr/>
          <a:lstStyle/>
          <a:p>
            <a:endParaRPr lang="en-GB"/>
          </a:p>
        </p:txBody>
      </p:sp>
    </p:spTree>
    <p:extLst>
      <p:ext uri="{BB962C8B-B14F-4D97-AF65-F5344CB8AC3E}">
        <p14:creationId xmlns:p14="http://schemas.microsoft.com/office/powerpoint/2010/main" val="3301211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 Photo 01">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BC775125-CC47-9696-193C-0ADC01617A4A}"/>
              </a:ext>
            </a:extLst>
          </p:cNvPr>
          <p:cNvSpPr/>
          <p:nvPr userDrawn="1"/>
        </p:nvSpPr>
        <p:spPr>
          <a:xfrm rot="16200000">
            <a:off x="-1273421" y="920161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17" name="Freeform 16">
            <a:extLst>
              <a:ext uri="{FF2B5EF4-FFF2-40B4-BE49-F238E27FC236}">
                <a16:creationId xmlns:a16="http://schemas.microsoft.com/office/drawing/2014/main" id="{6E2FD33A-B836-509E-C63F-A1B7BC607DFC}"/>
              </a:ext>
            </a:extLst>
          </p:cNvPr>
          <p:cNvSpPr/>
          <p:nvPr userDrawn="1"/>
        </p:nvSpPr>
        <p:spPr>
          <a:xfrm rot="16200000">
            <a:off x="4172694" y="4364431"/>
            <a:ext cx="2878781" cy="4326981"/>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FBA63D"/>
          </a:solidFill>
          <a:ln w="15768" cap="flat">
            <a:noFill/>
            <a:prstDash val="solid"/>
            <a:miter/>
          </a:ln>
        </p:spPr>
        <p:txBody>
          <a:bodyPr wrap="square" rtlCol="0" anchor="ctr">
            <a:noAutofit/>
          </a:bodyPr>
          <a:lstStyle/>
          <a:p>
            <a:endParaRPr lang="en-US"/>
          </a:p>
        </p:txBody>
      </p:sp>
      <p:sp>
        <p:nvSpPr>
          <p:cNvPr id="8" name="Picture Placeholder 7">
            <a:extLst>
              <a:ext uri="{FF2B5EF4-FFF2-40B4-BE49-F238E27FC236}">
                <a16:creationId xmlns:a16="http://schemas.microsoft.com/office/drawing/2014/main" id="{972AAD63-5D27-D3B3-E825-D429F3044E8C}"/>
              </a:ext>
            </a:extLst>
          </p:cNvPr>
          <p:cNvSpPr>
            <a:spLocks noGrp="1"/>
          </p:cNvSpPr>
          <p:nvPr>
            <p:ph type="pic" sz="quarter" idx="39"/>
          </p:nvPr>
        </p:nvSpPr>
        <p:spPr>
          <a:xfrm>
            <a:off x="-12269" y="5282739"/>
            <a:ext cx="4895192" cy="5164078"/>
          </a:xfrm>
          <a:custGeom>
            <a:avLst/>
            <a:gdLst>
              <a:gd name="connsiteX0" fmla="*/ 0 w 4895192"/>
              <a:gd name="connsiteY0" fmla="*/ 0 h 5164078"/>
              <a:gd name="connsiteX1" fmla="*/ 2173411 w 4895192"/>
              <a:gd name="connsiteY1" fmla="*/ 0 h 5164078"/>
              <a:gd name="connsiteX2" fmla="*/ 2173411 w 4895192"/>
              <a:gd name="connsiteY2" fmla="*/ 5388 h 5164078"/>
              <a:gd name="connsiteX3" fmla="*/ 2318921 w 4895192"/>
              <a:gd name="connsiteY3" fmla="*/ 0 h 5164078"/>
              <a:gd name="connsiteX4" fmla="*/ 3550477 w 4895192"/>
              <a:gd name="connsiteY4" fmla="*/ 311144 h 5164078"/>
              <a:gd name="connsiteX5" fmla="*/ 3724369 w 4895192"/>
              <a:gd name="connsiteY5" fmla="*/ 416690 h 5164078"/>
              <a:gd name="connsiteX6" fmla="*/ 3707063 w 4895192"/>
              <a:gd name="connsiteY6" fmla="*/ 439804 h 5164078"/>
              <a:gd name="connsiteX7" fmla="*/ 3460863 w 4895192"/>
              <a:gd name="connsiteY7" fmla="*/ 1245182 h 5164078"/>
              <a:gd name="connsiteX8" fmla="*/ 4752559 w 4895192"/>
              <a:gd name="connsiteY8" fmla="*/ 2677157 h 5164078"/>
              <a:gd name="connsiteX9" fmla="*/ 4895192 w 4895192"/>
              <a:gd name="connsiteY9" fmla="*/ 2684335 h 5164078"/>
              <a:gd name="connsiteX10" fmla="*/ 4887001 w 4895192"/>
              <a:gd name="connsiteY10" fmla="*/ 2846443 h 5164078"/>
              <a:gd name="connsiteX11" fmla="*/ 2318921 w 4895192"/>
              <a:gd name="connsiteY11" fmla="*/ 5164078 h 5164078"/>
              <a:gd name="connsiteX12" fmla="*/ 2173411 w 4895192"/>
              <a:gd name="connsiteY12" fmla="*/ 5158690 h 5164078"/>
              <a:gd name="connsiteX13" fmla="*/ 2173411 w 4895192"/>
              <a:gd name="connsiteY13" fmla="*/ 5164078 h 5164078"/>
              <a:gd name="connsiteX14" fmla="*/ 444904 w 4895192"/>
              <a:gd name="connsiteY14" fmla="*/ 5164078 h 5164078"/>
              <a:gd name="connsiteX15" fmla="*/ 444904 w 4895192"/>
              <a:gd name="connsiteY15" fmla="*/ 2665278 h 5164078"/>
              <a:gd name="connsiteX16" fmla="*/ 12268 w 4895192"/>
              <a:gd name="connsiteY16" fmla="*/ 2665278 h 5164078"/>
              <a:gd name="connsiteX17" fmla="*/ 12268 w 4895192"/>
              <a:gd name="connsiteY17" fmla="*/ 472277 h 5164078"/>
              <a:gd name="connsiteX18" fmla="*/ 8768 w 4895192"/>
              <a:gd name="connsiteY18" fmla="*/ 472277 h 5164078"/>
              <a:gd name="connsiteX19" fmla="*/ 12268 w 4895192"/>
              <a:gd name="connsiteY19" fmla="*/ 318047 h 5164078"/>
              <a:gd name="connsiteX20" fmla="*/ 3628 w 4895192"/>
              <a:gd name="connsiteY20" fmla="*/ 38804 h 516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95192" h="5164078">
                <a:moveTo>
                  <a:pt x="0" y="0"/>
                </a:moveTo>
                <a:lnTo>
                  <a:pt x="2173411" y="0"/>
                </a:lnTo>
                <a:lnTo>
                  <a:pt x="2173411" y="5388"/>
                </a:lnTo>
                <a:cubicBezTo>
                  <a:pt x="2221912" y="0"/>
                  <a:pt x="2270418" y="0"/>
                  <a:pt x="2318921" y="0"/>
                </a:cubicBezTo>
                <a:cubicBezTo>
                  <a:pt x="2765217" y="0"/>
                  <a:pt x="3184671" y="112653"/>
                  <a:pt x="3550477" y="311144"/>
                </a:cubicBezTo>
                <a:lnTo>
                  <a:pt x="3724369" y="416690"/>
                </a:lnTo>
                <a:lnTo>
                  <a:pt x="3707063" y="439804"/>
                </a:lnTo>
                <a:cubicBezTo>
                  <a:pt x="3551696" y="669492"/>
                  <a:pt x="3460863" y="946562"/>
                  <a:pt x="3460863" y="1245182"/>
                </a:cubicBezTo>
                <a:cubicBezTo>
                  <a:pt x="3460863" y="1991736"/>
                  <a:pt x="4025928" y="2603591"/>
                  <a:pt x="4752559" y="2677157"/>
                </a:cubicBezTo>
                <a:lnTo>
                  <a:pt x="4895192" y="2684335"/>
                </a:lnTo>
                <a:lnTo>
                  <a:pt x="4887001" y="2846443"/>
                </a:lnTo>
                <a:cubicBezTo>
                  <a:pt x="4754494" y="4150204"/>
                  <a:pt x="3652752" y="5164078"/>
                  <a:pt x="2318921" y="5164078"/>
                </a:cubicBezTo>
                <a:cubicBezTo>
                  <a:pt x="2270418" y="5164078"/>
                  <a:pt x="2216524" y="5164078"/>
                  <a:pt x="2173411" y="5158690"/>
                </a:cubicBezTo>
                <a:lnTo>
                  <a:pt x="2173411" y="5164078"/>
                </a:lnTo>
                <a:lnTo>
                  <a:pt x="444904" y="5164078"/>
                </a:lnTo>
                <a:lnTo>
                  <a:pt x="444904" y="2665278"/>
                </a:lnTo>
                <a:lnTo>
                  <a:pt x="12268" y="2665278"/>
                </a:lnTo>
                <a:lnTo>
                  <a:pt x="12268" y="472277"/>
                </a:lnTo>
                <a:lnTo>
                  <a:pt x="8768" y="472277"/>
                </a:lnTo>
                <a:cubicBezTo>
                  <a:pt x="12268" y="426581"/>
                  <a:pt x="12268" y="369456"/>
                  <a:pt x="12268" y="318047"/>
                </a:cubicBezTo>
                <a:cubicBezTo>
                  <a:pt x="12268" y="223796"/>
                  <a:pt x="9341" y="130637"/>
                  <a:pt x="3628" y="38804"/>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21" name="Text Placeholder 32">
            <a:extLst>
              <a:ext uri="{FF2B5EF4-FFF2-40B4-BE49-F238E27FC236}">
                <a16:creationId xmlns:a16="http://schemas.microsoft.com/office/drawing/2014/main" id="{3A02FEBC-177F-3743-3AC8-E72E07841628}"/>
              </a:ext>
            </a:extLst>
          </p:cNvPr>
          <p:cNvSpPr>
            <a:spLocks noGrp="1"/>
          </p:cNvSpPr>
          <p:nvPr>
            <p:ph type="body" sz="quarter" idx="40" hasCustomPrompt="1"/>
          </p:nvPr>
        </p:nvSpPr>
        <p:spPr>
          <a:xfrm>
            <a:off x="4154769" y="5838905"/>
            <a:ext cx="3253308" cy="137803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Quote Here</a:t>
            </a:r>
            <a:endParaRPr lang="en-US"/>
          </a:p>
        </p:txBody>
      </p:sp>
      <p:sp>
        <p:nvSpPr>
          <p:cNvPr id="4" name="Slide Number Placeholder 5">
            <a:extLst>
              <a:ext uri="{FF2B5EF4-FFF2-40B4-BE49-F238E27FC236}">
                <a16:creationId xmlns:a16="http://schemas.microsoft.com/office/drawing/2014/main" id="{B7FDA9A1-CF5C-B13B-9206-EE5FD37A9B5F}"/>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2F1F3D77-B244-6BA2-41E5-138C6453235C}"/>
              </a:ext>
            </a:extLst>
          </p:cNvPr>
          <p:cNvSpPr>
            <a:spLocks noGrp="1"/>
          </p:cNvSpPr>
          <p:nvPr>
            <p:ph type="body" sz="quarter" idx="65" hasCustomPrompt="1"/>
          </p:nvPr>
        </p:nvSpPr>
        <p:spPr>
          <a:xfrm rot="16200000">
            <a:off x="-1267411" y="92016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132732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 Photo 0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2C8DA8-FBE0-992F-0691-0B4A5D87F4DA}"/>
              </a:ext>
            </a:extLst>
          </p:cNvPr>
          <p:cNvSpPr/>
          <p:nvPr userDrawn="1"/>
        </p:nvSpPr>
        <p:spPr>
          <a:xfrm>
            <a:off x="6943515" y="10202295"/>
            <a:ext cx="832060" cy="155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bject 3">
            <a:extLst>
              <a:ext uri="{FF2B5EF4-FFF2-40B4-BE49-F238E27FC236}">
                <a16:creationId xmlns:a16="http://schemas.microsoft.com/office/drawing/2014/main" id="{43A7CF93-E2D1-D340-774D-072E94F65BEF}"/>
              </a:ext>
            </a:extLst>
          </p:cNvPr>
          <p:cNvSpPr/>
          <p:nvPr userDrawn="1"/>
        </p:nvSpPr>
        <p:spPr>
          <a:xfrm>
            <a:off x="4852458" y="97498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6" name="Freeform 15">
            <a:extLst>
              <a:ext uri="{FF2B5EF4-FFF2-40B4-BE49-F238E27FC236}">
                <a16:creationId xmlns:a16="http://schemas.microsoft.com/office/drawing/2014/main" id="{364E430D-3D81-71F4-C52D-12742B63028D}"/>
              </a:ext>
            </a:extLst>
          </p:cNvPr>
          <p:cNvSpPr/>
          <p:nvPr userDrawn="1"/>
        </p:nvSpPr>
        <p:spPr>
          <a:xfrm rot="16200000">
            <a:off x="178450" y="584653"/>
            <a:ext cx="4487360" cy="484425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 Placeholder 32">
            <a:extLst>
              <a:ext uri="{FF2B5EF4-FFF2-40B4-BE49-F238E27FC236}">
                <a16:creationId xmlns:a16="http://schemas.microsoft.com/office/drawing/2014/main" id="{D7CF6386-BF86-FC4D-1999-A70FAF736B44}"/>
              </a:ext>
            </a:extLst>
          </p:cNvPr>
          <p:cNvSpPr>
            <a:spLocks noGrp="1"/>
          </p:cNvSpPr>
          <p:nvPr>
            <p:ph type="body" sz="quarter" idx="40" hasCustomPrompt="1"/>
          </p:nvPr>
        </p:nvSpPr>
        <p:spPr>
          <a:xfrm>
            <a:off x="454002" y="1846729"/>
            <a:ext cx="3433786" cy="268941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Quote Here</a:t>
            </a:r>
            <a:endParaRPr lang="en-US"/>
          </a:p>
        </p:txBody>
      </p:sp>
      <p:sp>
        <p:nvSpPr>
          <p:cNvPr id="6" name="Picture Placeholder 5">
            <a:extLst>
              <a:ext uri="{FF2B5EF4-FFF2-40B4-BE49-F238E27FC236}">
                <a16:creationId xmlns:a16="http://schemas.microsoft.com/office/drawing/2014/main" id="{95594961-190B-A6F5-C111-4E8797B43D45}"/>
              </a:ext>
            </a:extLst>
          </p:cNvPr>
          <p:cNvSpPr>
            <a:spLocks noGrp="1"/>
          </p:cNvSpPr>
          <p:nvPr>
            <p:ph type="pic" sz="quarter" idx="34"/>
          </p:nvPr>
        </p:nvSpPr>
        <p:spPr>
          <a:xfrm>
            <a:off x="1237195" y="4536141"/>
            <a:ext cx="6560930" cy="5477685"/>
          </a:xfrm>
          <a:custGeom>
            <a:avLst/>
            <a:gdLst>
              <a:gd name="connsiteX0" fmla="*/ 2738207 w 6560930"/>
              <a:gd name="connsiteY0" fmla="*/ 0 h 5477685"/>
              <a:gd name="connsiteX1" fmla="*/ 2892555 w 6560930"/>
              <a:gd name="connsiteY1" fmla="*/ 5716 h 5477685"/>
              <a:gd name="connsiteX2" fmla="*/ 2892555 w 6560930"/>
              <a:gd name="connsiteY2" fmla="*/ 0 h 5477685"/>
              <a:gd name="connsiteX3" fmla="*/ 6560930 w 6560930"/>
              <a:gd name="connsiteY3" fmla="*/ 0 h 5477685"/>
              <a:gd name="connsiteX4" fmla="*/ 6560930 w 6560930"/>
              <a:gd name="connsiteY4" fmla="*/ 5213695 h 5477685"/>
              <a:gd name="connsiteX5" fmla="*/ 3615263 w 6560930"/>
              <a:gd name="connsiteY5" fmla="*/ 5213695 h 5477685"/>
              <a:gd name="connsiteX6" fmla="*/ 3615263 w 6560930"/>
              <a:gd name="connsiteY6" fmla="*/ 5477685 h 5477685"/>
              <a:gd name="connsiteX7" fmla="*/ 2892555 w 6560930"/>
              <a:gd name="connsiteY7" fmla="*/ 5477685 h 5477685"/>
              <a:gd name="connsiteX8" fmla="*/ 2892555 w 6560930"/>
              <a:gd name="connsiteY8" fmla="*/ 5471969 h 5477685"/>
              <a:gd name="connsiteX9" fmla="*/ 2738207 w 6560930"/>
              <a:gd name="connsiteY9" fmla="*/ 5477685 h 5477685"/>
              <a:gd name="connsiteX10" fmla="*/ 0 w 6560930"/>
              <a:gd name="connsiteY10" fmla="*/ 2738842 h 5477685"/>
              <a:gd name="connsiteX11" fmla="*/ 2738207 w 6560930"/>
              <a:gd name="connsiteY11" fmla="*/ 0 h 54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0930" h="5477685">
                <a:moveTo>
                  <a:pt x="2738207" y="0"/>
                </a:moveTo>
                <a:cubicBezTo>
                  <a:pt x="2789655" y="0"/>
                  <a:pt x="2846823" y="0"/>
                  <a:pt x="2892555" y="5716"/>
                </a:cubicBezTo>
                <a:lnTo>
                  <a:pt x="2892555" y="0"/>
                </a:lnTo>
                <a:lnTo>
                  <a:pt x="6560930" y="0"/>
                </a:lnTo>
                <a:lnTo>
                  <a:pt x="6560930" y="5213695"/>
                </a:lnTo>
                <a:lnTo>
                  <a:pt x="3615263" y="5213695"/>
                </a:lnTo>
                <a:lnTo>
                  <a:pt x="3615263" y="5477685"/>
                </a:lnTo>
                <a:lnTo>
                  <a:pt x="2892555" y="5477685"/>
                </a:lnTo>
                <a:lnTo>
                  <a:pt x="2892555" y="5471969"/>
                </a:lnTo>
                <a:cubicBezTo>
                  <a:pt x="2841108" y="5477685"/>
                  <a:pt x="2789655" y="5477685"/>
                  <a:pt x="2738207" y="5477685"/>
                </a:cubicBezTo>
                <a:cubicBezTo>
                  <a:pt x="1223331" y="5477685"/>
                  <a:pt x="0" y="4254069"/>
                  <a:pt x="0" y="2738842"/>
                </a:cubicBezTo>
                <a:cubicBezTo>
                  <a:pt x="0" y="1223618"/>
                  <a:pt x="1229051" y="0"/>
                  <a:pt x="2738207"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2" name="Slide Number Placeholder 5">
            <a:extLst>
              <a:ext uri="{FF2B5EF4-FFF2-40B4-BE49-F238E27FC236}">
                <a16:creationId xmlns:a16="http://schemas.microsoft.com/office/drawing/2014/main" id="{02C98458-E4B0-E9A7-6D0E-0EF4738D8E2E}"/>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2C34F514-44B9-59F0-65C4-0697029087A4}"/>
              </a:ext>
            </a:extLst>
          </p:cNvPr>
          <p:cNvSpPr>
            <a:spLocks noGrp="1"/>
          </p:cNvSpPr>
          <p:nvPr>
            <p:ph type="body" sz="quarter" idx="65" hasCustomPrompt="1"/>
          </p:nvPr>
        </p:nvSpPr>
        <p:spPr>
          <a:xfrm>
            <a:off x="4858468" y="97498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913941435"/>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 Photo 03">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A93CF861-33F6-F59A-073C-F8F10A03EB76}"/>
              </a:ext>
            </a:extLst>
          </p:cNvPr>
          <p:cNvSpPr/>
          <p:nvPr userDrawn="1"/>
        </p:nvSpPr>
        <p:spPr>
          <a:xfrm rot="16200000">
            <a:off x="-427893" y="920161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Freeform 1">
            <a:extLst>
              <a:ext uri="{FF2B5EF4-FFF2-40B4-BE49-F238E27FC236}">
                <a16:creationId xmlns:a16="http://schemas.microsoft.com/office/drawing/2014/main" id="{4EA79AB5-2380-8963-B70F-68BEE56DA2F4}"/>
              </a:ext>
            </a:extLst>
          </p:cNvPr>
          <p:cNvSpPr/>
          <p:nvPr userDrawn="1"/>
        </p:nvSpPr>
        <p:spPr>
          <a:xfrm>
            <a:off x="540230"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Picture Placeholder 5">
            <a:extLst>
              <a:ext uri="{FF2B5EF4-FFF2-40B4-BE49-F238E27FC236}">
                <a16:creationId xmlns:a16="http://schemas.microsoft.com/office/drawing/2014/main" id="{FCFA72D3-ED8B-BF5B-DDD5-EB46CC9940F3}"/>
              </a:ext>
            </a:extLst>
          </p:cNvPr>
          <p:cNvSpPr>
            <a:spLocks noGrp="1"/>
          </p:cNvSpPr>
          <p:nvPr>
            <p:ph type="pic" sz="quarter" idx="10"/>
          </p:nvPr>
        </p:nvSpPr>
        <p:spPr>
          <a:xfrm>
            <a:off x="1051973" y="4813875"/>
            <a:ext cx="5671628" cy="6093838"/>
          </a:xfrm>
          <a:custGeom>
            <a:avLst/>
            <a:gdLst>
              <a:gd name="connsiteX0" fmla="*/ 2835814 w 5671628"/>
              <a:gd name="connsiteY0" fmla="*/ 0 h 6093838"/>
              <a:gd name="connsiteX1" fmla="*/ 5671628 w 5671628"/>
              <a:gd name="connsiteY1" fmla="*/ 2835158 h 6093838"/>
              <a:gd name="connsiteX2" fmla="*/ 5665710 w 5671628"/>
              <a:gd name="connsiteY2" fmla="*/ 2994969 h 6093838"/>
              <a:gd name="connsiteX3" fmla="*/ 5671628 w 5671628"/>
              <a:gd name="connsiteY3" fmla="*/ 2994969 h 6093838"/>
              <a:gd name="connsiteX4" fmla="*/ 5671628 w 5671628"/>
              <a:gd name="connsiteY4" fmla="*/ 6093838 h 6093838"/>
              <a:gd name="connsiteX5" fmla="*/ 226190 w 5671628"/>
              <a:gd name="connsiteY5" fmla="*/ 6093838 h 6093838"/>
              <a:gd name="connsiteX6" fmla="*/ 226190 w 5671628"/>
              <a:gd name="connsiteY6" fmla="*/ 3134142 h 6093838"/>
              <a:gd name="connsiteX7" fmla="*/ 0 w 5671628"/>
              <a:gd name="connsiteY7" fmla="*/ 3134142 h 6093838"/>
              <a:gd name="connsiteX8" fmla="*/ 0 w 5671628"/>
              <a:gd name="connsiteY8" fmla="*/ 2994969 h 6093838"/>
              <a:gd name="connsiteX9" fmla="*/ 5919 w 5671628"/>
              <a:gd name="connsiteY9" fmla="*/ 2994969 h 6093838"/>
              <a:gd name="connsiteX10" fmla="*/ 0 w 5671628"/>
              <a:gd name="connsiteY10" fmla="*/ 2835158 h 6093838"/>
              <a:gd name="connsiteX11" fmla="*/ 2835814 w 5671628"/>
              <a:gd name="connsiteY11" fmla="*/ 0 h 609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71628" h="6093838">
                <a:moveTo>
                  <a:pt x="2835814" y="0"/>
                </a:moveTo>
                <a:cubicBezTo>
                  <a:pt x="4404687" y="0"/>
                  <a:pt x="5671628" y="1272567"/>
                  <a:pt x="5671628" y="2835158"/>
                </a:cubicBezTo>
                <a:cubicBezTo>
                  <a:pt x="5671628" y="2888427"/>
                  <a:pt x="5671628" y="2947618"/>
                  <a:pt x="5665710" y="2994969"/>
                </a:cubicBezTo>
                <a:lnTo>
                  <a:pt x="5671628" y="2994969"/>
                </a:lnTo>
                <a:lnTo>
                  <a:pt x="5671628" y="6093838"/>
                </a:lnTo>
                <a:lnTo>
                  <a:pt x="226190" y="6093838"/>
                </a:lnTo>
                <a:lnTo>
                  <a:pt x="226190" y="3134142"/>
                </a:lnTo>
                <a:lnTo>
                  <a:pt x="0" y="3134142"/>
                </a:lnTo>
                <a:lnTo>
                  <a:pt x="0" y="2994969"/>
                </a:lnTo>
                <a:lnTo>
                  <a:pt x="5919" y="2994969"/>
                </a:lnTo>
                <a:cubicBezTo>
                  <a:pt x="0" y="2941700"/>
                  <a:pt x="0" y="2888427"/>
                  <a:pt x="0" y="2835158"/>
                </a:cubicBezTo>
                <a:cubicBezTo>
                  <a:pt x="0" y="1266645"/>
                  <a:pt x="1266938" y="0"/>
                  <a:pt x="2835814"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1" name="Text Placeholder 32">
            <a:extLst>
              <a:ext uri="{FF2B5EF4-FFF2-40B4-BE49-F238E27FC236}">
                <a16:creationId xmlns:a16="http://schemas.microsoft.com/office/drawing/2014/main" id="{62308B66-49FE-F098-6899-4808E6113570}"/>
              </a:ext>
            </a:extLst>
          </p:cNvPr>
          <p:cNvSpPr>
            <a:spLocks noGrp="1"/>
          </p:cNvSpPr>
          <p:nvPr>
            <p:ph type="body" sz="quarter" idx="40" hasCustomPrompt="1"/>
          </p:nvPr>
        </p:nvSpPr>
        <p:spPr>
          <a:xfrm>
            <a:off x="938024" y="1062232"/>
            <a:ext cx="4458657" cy="268941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Quote Here</a:t>
            </a:r>
            <a:endParaRPr lang="en-US"/>
          </a:p>
        </p:txBody>
      </p:sp>
      <p:sp>
        <p:nvSpPr>
          <p:cNvPr id="3" name="Slide Number Placeholder 5">
            <a:extLst>
              <a:ext uri="{FF2B5EF4-FFF2-40B4-BE49-F238E27FC236}">
                <a16:creationId xmlns:a16="http://schemas.microsoft.com/office/drawing/2014/main" id="{63C8A548-9525-88AC-52FF-2E5BB7A6C5C2}"/>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E211BCC7-EE6C-858B-F0A3-524C12895C78}"/>
              </a:ext>
            </a:extLst>
          </p:cNvPr>
          <p:cNvSpPr>
            <a:spLocks noGrp="1"/>
          </p:cNvSpPr>
          <p:nvPr>
            <p:ph type="body" sz="quarter" idx="65" hasCustomPrompt="1"/>
          </p:nvPr>
        </p:nvSpPr>
        <p:spPr>
          <a:xfrm rot="16200000">
            <a:off x="-421883" y="92016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831559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age 2">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B29E84A-2799-917D-3275-1738AD6F86EA}"/>
              </a:ext>
            </a:extLst>
          </p:cNvPr>
          <p:cNvSpPr/>
          <p:nvPr userDrawn="1"/>
        </p:nvSpPr>
        <p:spPr>
          <a:xfrm rot="16200000">
            <a:off x="5288995" y="9195193"/>
            <a:ext cx="297258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3184798"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D"/>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object 3">
            <a:extLst>
              <a:ext uri="{FF2B5EF4-FFF2-40B4-BE49-F238E27FC236}">
                <a16:creationId xmlns:a16="http://schemas.microsoft.com/office/drawing/2014/main" id="{C2F2CA2F-7C9A-0C44-FDF1-7D541FBCEAB9}"/>
              </a:ext>
            </a:extLst>
          </p:cNvPr>
          <p:cNvSpPr/>
          <p:nvPr userDrawn="1"/>
        </p:nvSpPr>
        <p:spPr>
          <a:xfrm rot="16200000">
            <a:off x="1985221"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2" name="Picture Placeholder 21">
            <a:extLst>
              <a:ext uri="{FF2B5EF4-FFF2-40B4-BE49-F238E27FC236}">
                <a16:creationId xmlns:a16="http://schemas.microsoft.com/office/drawing/2014/main" id="{DB06D2A0-4B84-E001-39E9-20A3B12363B4}"/>
              </a:ext>
            </a:extLst>
          </p:cNvPr>
          <p:cNvSpPr>
            <a:spLocks noGrp="1"/>
          </p:cNvSpPr>
          <p:nvPr>
            <p:ph type="pic" sz="quarter" idx="10"/>
          </p:nvPr>
        </p:nvSpPr>
        <p:spPr>
          <a:xfrm>
            <a:off x="252083" y="0"/>
            <a:ext cx="3184799" cy="3351974"/>
          </a:xfrm>
          <a:custGeom>
            <a:avLst/>
            <a:gdLst>
              <a:gd name="connsiteX0" fmla="*/ 0 w 3184799"/>
              <a:gd name="connsiteY0" fmla="*/ 0 h 3351974"/>
              <a:gd name="connsiteX1" fmla="*/ 3184799 w 3184799"/>
              <a:gd name="connsiteY1" fmla="*/ 0 h 3351974"/>
              <a:gd name="connsiteX2" fmla="*/ 3184799 w 3184799"/>
              <a:gd name="connsiteY2" fmla="*/ 30 h 3351974"/>
              <a:gd name="connsiteX3" fmla="*/ 2995870 w 3184799"/>
              <a:gd name="connsiteY3" fmla="*/ 30 h 3351974"/>
              <a:gd name="connsiteX4" fmla="*/ 2995870 w 3184799"/>
              <a:gd name="connsiteY4" fmla="*/ 18221 h 3351974"/>
              <a:gd name="connsiteX5" fmla="*/ 2995869 w 3184799"/>
              <a:gd name="connsiteY5" fmla="*/ 18221 h 3351974"/>
              <a:gd name="connsiteX6" fmla="*/ 2995869 w 3184799"/>
              <a:gd name="connsiteY6" fmla="*/ 2977917 h 3351974"/>
              <a:gd name="connsiteX7" fmla="*/ 3184799 w 3184799"/>
              <a:gd name="connsiteY7" fmla="*/ 2977917 h 3351974"/>
              <a:gd name="connsiteX8" fmla="*/ 3184799 w 3184799"/>
              <a:gd name="connsiteY8" fmla="*/ 3351974 h 3351974"/>
              <a:gd name="connsiteX9" fmla="*/ 0 w 3184799"/>
              <a:gd name="connsiteY9"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99" h="3351974">
                <a:moveTo>
                  <a:pt x="0" y="0"/>
                </a:moveTo>
                <a:lnTo>
                  <a:pt x="3184799" y="0"/>
                </a:lnTo>
                <a:lnTo>
                  <a:pt x="3184799" y="30"/>
                </a:lnTo>
                <a:lnTo>
                  <a:pt x="2995870" y="30"/>
                </a:lnTo>
                <a:lnTo>
                  <a:pt x="2995870" y="18221"/>
                </a:lnTo>
                <a:lnTo>
                  <a:pt x="2995869" y="18221"/>
                </a:lnTo>
                <a:lnTo>
                  <a:pt x="2995869" y="2977917"/>
                </a:lnTo>
                <a:lnTo>
                  <a:pt x="3184799" y="2977917"/>
                </a:lnTo>
                <a:lnTo>
                  <a:pt x="3184799"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67584" y="4256503"/>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810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03</a:t>
            </a:r>
            <a:endParaRPr lang="en-US"/>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9290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flipV="1">
            <a:off x="252083" y="4161908"/>
            <a:ext cx="3184799" cy="1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
        <p:nvSpPr>
          <p:cNvPr id="4" name="Freeform 3">
            <a:extLst>
              <a:ext uri="{FF2B5EF4-FFF2-40B4-BE49-F238E27FC236}">
                <a16:creationId xmlns:a16="http://schemas.microsoft.com/office/drawing/2014/main" id="{304BC7D8-32F6-0916-16A5-5AA528651211}"/>
              </a:ext>
            </a:extLst>
          </p:cNvPr>
          <p:cNvSpPr/>
          <p:nvPr userDrawn="1"/>
        </p:nvSpPr>
        <p:spPr>
          <a:xfrm rot="10800000">
            <a:off x="3625633" y="2739358"/>
            <a:ext cx="3169299"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4">
            <a:extLst>
              <a:ext uri="{FF2B5EF4-FFF2-40B4-BE49-F238E27FC236}">
                <a16:creationId xmlns:a16="http://schemas.microsoft.com/office/drawing/2014/main" id="{4D710021-5A33-7699-C19B-06D76AA74E5A}"/>
              </a:ext>
            </a:extLst>
          </p:cNvPr>
          <p:cNvSpPr>
            <a:spLocks noGrp="1"/>
          </p:cNvSpPr>
          <p:nvPr>
            <p:ph type="pic" sz="quarter" idx="43"/>
          </p:nvPr>
        </p:nvSpPr>
        <p:spPr>
          <a:xfrm>
            <a:off x="3625635" y="7555739"/>
            <a:ext cx="3164439" cy="3351974"/>
          </a:xfrm>
          <a:custGeom>
            <a:avLst/>
            <a:gdLst>
              <a:gd name="connsiteX0" fmla="*/ 0 w 3164439"/>
              <a:gd name="connsiteY0" fmla="*/ 0 h 3351974"/>
              <a:gd name="connsiteX1" fmla="*/ 3164439 w 3164439"/>
              <a:gd name="connsiteY1" fmla="*/ 0 h 3351974"/>
              <a:gd name="connsiteX2" fmla="*/ 3164439 w 3164439"/>
              <a:gd name="connsiteY2" fmla="*/ 379428 h 3351974"/>
              <a:gd name="connsiteX3" fmla="*/ 2923421 w 3164439"/>
              <a:gd name="connsiteY3" fmla="*/ 379428 h 3351974"/>
              <a:gd name="connsiteX4" fmla="*/ 2923421 w 3164439"/>
              <a:gd name="connsiteY4" fmla="*/ 383444 h 3351974"/>
              <a:gd name="connsiteX5" fmla="*/ 2923421 w 3164439"/>
              <a:gd name="connsiteY5" fmla="*/ 3343140 h 3351974"/>
              <a:gd name="connsiteX6" fmla="*/ 2923421 w 3164439"/>
              <a:gd name="connsiteY6" fmla="*/ 3351974 h 3351974"/>
              <a:gd name="connsiteX7" fmla="*/ 0 w 3164439"/>
              <a:gd name="connsiteY7"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4439" h="3351974">
                <a:moveTo>
                  <a:pt x="0" y="0"/>
                </a:moveTo>
                <a:lnTo>
                  <a:pt x="3164439" y="0"/>
                </a:lnTo>
                <a:lnTo>
                  <a:pt x="3164439" y="379428"/>
                </a:lnTo>
                <a:lnTo>
                  <a:pt x="2923421" y="379428"/>
                </a:lnTo>
                <a:lnTo>
                  <a:pt x="2923421" y="383444"/>
                </a:lnTo>
                <a:lnTo>
                  <a:pt x="2923421" y="3343140"/>
                </a:lnTo>
                <a:lnTo>
                  <a:pt x="2923421"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32">
            <a:extLst>
              <a:ext uri="{FF2B5EF4-FFF2-40B4-BE49-F238E27FC236}">
                <a16:creationId xmlns:a16="http://schemas.microsoft.com/office/drawing/2014/main" id="{859AFA7E-8583-D9EF-AF0E-2AC97B6C080C}"/>
              </a:ext>
            </a:extLst>
          </p:cNvPr>
          <p:cNvSpPr>
            <a:spLocks noGrp="1"/>
          </p:cNvSpPr>
          <p:nvPr>
            <p:ph type="body" sz="quarter" idx="44" hasCustomPrompt="1"/>
          </p:nvPr>
        </p:nvSpPr>
        <p:spPr>
          <a:xfrm>
            <a:off x="3625635" y="4258245"/>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967FAFC7-FE6D-6B70-07F7-23047A2CFC5F}"/>
              </a:ext>
            </a:extLst>
          </p:cNvPr>
          <p:cNvSpPr>
            <a:spLocks noGrp="1"/>
          </p:cNvSpPr>
          <p:nvPr>
            <p:ph type="body" sz="quarter" idx="45" hasCustomPrompt="1"/>
          </p:nvPr>
        </p:nvSpPr>
        <p:spPr>
          <a:xfrm>
            <a:off x="3639074" y="368955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04</a:t>
            </a:r>
            <a:endParaRPr lang="en-US"/>
          </a:p>
        </p:txBody>
      </p:sp>
      <p:sp>
        <p:nvSpPr>
          <p:cNvPr id="9" name="Text Placeholder 32">
            <a:extLst>
              <a:ext uri="{FF2B5EF4-FFF2-40B4-BE49-F238E27FC236}">
                <a16:creationId xmlns:a16="http://schemas.microsoft.com/office/drawing/2014/main" id="{686BCDDB-DEA1-6C32-2822-BC40964EBE8D}"/>
              </a:ext>
            </a:extLst>
          </p:cNvPr>
          <p:cNvSpPr>
            <a:spLocks noGrp="1"/>
          </p:cNvSpPr>
          <p:nvPr>
            <p:ph type="body" sz="quarter" idx="46" hasCustomPrompt="1"/>
          </p:nvPr>
        </p:nvSpPr>
        <p:spPr>
          <a:xfrm>
            <a:off x="4287073" y="3852396"/>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4D22323D-4453-9E0B-6A51-95B90C1E2728}"/>
              </a:ext>
            </a:extLst>
          </p:cNvPr>
          <p:cNvCxnSpPr>
            <a:cxnSpLocks/>
          </p:cNvCxnSpPr>
          <p:nvPr userDrawn="1"/>
        </p:nvCxnSpPr>
        <p:spPr>
          <a:xfrm>
            <a:off x="3630493" y="4163650"/>
            <a:ext cx="3164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094E6702-C1FB-E7AA-0D92-E695A3D3BDE5}"/>
              </a:ext>
            </a:extLst>
          </p:cNvPr>
          <p:cNvSpPr>
            <a:spLocks noGrp="1"/>
          </p:cNvSpPr>
          <p:nvPr>
            <p:ph type="body" sz="quarter" idx="65" hasCustomPrompt="1"/>
          </p:nvPr>
        </p:nvSpPr>
        <p:spPr>
          <a:xfrm rot="16200000">
            <a:off x="5292001" y="9206819"/>
            <a:ext cx="2972580"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6" name="Text Placeholder 23">
            <a:extLst>
              <a:ext uri="{FF2B5EF4-FFF2-40B4-BE49-F238E27FC236}">
                <a16:creationId xmlns:a16="http://schemas.microsoft.com/office/drawing/2014/main" id="{B7F1F324-0491-0009-10D6-52B2D87CC568}"/>
              </a:ext>
            </a:extLst>
          </p:cNvPr>
          <p:cNvSpPr>
            <a:spLocks noGrp="1"/>
          </p:cNvSpPr>
          <p:nvPr>
            <p:ph type="body" sz="quarter" idx="66" hasCustomPrompt="1"/>
          </p:nvPr>
        </p:nvSpPr>
        <p:spPr>
          <a:xfrm rot="16200000">
            <a:off x="2000326"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 name="Slide Number Placeholder 5">
            <a:extLst>
              <a:ext uri="{FF2B5EF4-FFF2-40B4-BE49-F238E27FC236}">
                <a16:creationId xmlns:a16="http://schemas.microsoft.com/office/drawing/2014/main" id="{100FD883-1CA6-8496-C384-397B345049D0}"/>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959630510"/>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ack Pag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F177C31-7C66-2920-9D22-8F763F2390C8}"/>
              </a:ext>
            </a:extLst>
          </p:cNvPr>
          <p:cNvSpPr/>
          <p:nvPr userDrawn="1"/>
        </p:nvSpPr>
        <p:spPr>
          <a:xfrm rot="5400000" flipH="1">
            <a:off x="1474999" y="2604208"/>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34D7AC9F-9273-D138-CEDD-AC81F938E285}"/>
              </a:ext>
            </a:extLst>
          </p:cNvPr>
          <p:cNvSpPr/>
          <p:nvPr userDrawn="1"/>
        </p:nvSpPr>
        <p:spPr>
          <a:xfrm rot="16200000">
            <a:off x="1948300" y="6030462"/>
            <a:ext cx="665955" cy="4562554"/>
          </a:xfrm>
          <a:custGeom>
            <a:avLst/>
            <a:gdLst>
              <a:gd name="connsiteX0" fmla="*/ 665955 w 665955"/>
              <a:gd name="connsiteY0" fmla="*/ 0 h 4562554"/>
              <a:gd name="connsiteX1" fmla="*/ 665955 w 665955"/>
              <a:gd name="connsiteY1" fmla="*/ 856621 h 4562554"/>
              <a:gd name="connsiteX2" fmla="*/ 665955 w 665955"/>
              <a:gd name="connsiteY2" fmla="*/ 3342493 h 4562554"/>
              <a:gd name="connsiteX3" fmla="*/ 665955 w 665955"/>
              <a:gd name="connsiteY3" fmla="*/ 4199115 h 4562554"/>
              <a:gd name="connsiteX4" fmla="*/ 305610 w 665955"/>
              <a:gd name="connsiteY4" fmla="*/ 4562554 h 4562554"/>
              <a:gd name="connsiteX5" fmla="*/ 0 w 665955"/>
              <a:gd name="connsiteY5" fmla="*/ 4562554 h 4562554"/>
              <a:gd name="connsiteX6" fmla="*/ 0 w 665955"/>
              <a:gd name="connsiteY6" fmla="*/ 3705933 h 4562554"/>
              <a:gd name="connsiteX7" fmla="*/ 0 w 665955"/>
              <a:gd name="connsiteY7" fmla="*/ 856621 h 4562554"/>
              <a:gd name="connsiteX8" fmla="*/ 0 w 665955"/>
              <a:gd name="connsiteY8" fmla="*/ 0 h 456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955" h="4562554">
                <a:moveTo>
                  <a:pt x="665955" y="0"/>
                </a:moveTo>
                <a:lnTo>
                  <a:pt x="665955" y="856621"/>
                </a:lnTo>
                <a:lnTo>
                  <a:pt x="665955" y="3342493"/>
                </a:lnTo>
                <a:lnTo>
                  <a:pt x="665955" y="4199115"/>
                </a:lnTo>
                <a:cubicBezTo>
                  <a:pt x="665955" y="4399237"/>
                  <a:pt x="504028" y="4562554"/>
                  <a:pt x="305610" y="4562554"/>
                </a:cubicBezTo>
                <a:lnTo>
                  <a:pt x="0" y="4562554"/>
                </a:lnTo>
                <a:lnTo>
                  <a:pt x="0" y="3705933"/>
                </a:lnTo>
                <a:lnTo>
                  <a:pt x="0" y="856621"/>
                </a:lnTo>
                <a:lnTo>
                  <a:pt x="0" y="0"/>
                </a:lnTo>
                <a:close/>
              </a:path>
            </a:pathLst>
          </a:custGeom>
          <a:solidFill>
            <a:srgbClr val="FBA63D"/>
          </a:solidFill>
          <a:ln w="24491" cap="flat">
            <a:noFill/>
            <a:prstDash val="solid"/>
            <a:miter/>
          </a:ln>
        </p:spPr>
        <p:txBody>
          <a:bodyPr wrap="square" rtlCol="0" anchor="ctr">
            <a:noAutofit/>
          </a:bodyPr>
          <a:lstStyle/>
          <a:p>
            <a:endParaRPr lang="en-US" b="0" i="0">
              <a:latin typeface="Calibri" panose="020F0502020204030204" pitchFamily="34" charset="0"/>
            </a:endParaRPr>
          </a:p>
        </p:txBody>
      </p:sp>
      <p:sp>
        <p:nvSpPr>
          <p:cNvPr id="16" name="Text Placeholder 23">
            <a:extLst>
              <a:ext uri="{FF2B5EF4-FFF2-40B4-BE49-F238E27FC236}">
                <a16:creationId xmlns:a16="http://schemas.microsoft.com/office/drawing/2014/main" id="{1AFD8494-449B-C0DC-5F25-5727FA7573FD}"/>
              </a:ext>
            </a:extLst>
          </p:cNvPr>
          <p:cNvSpPr>
            <a:spLocks noGrp="1"/>
          </p:cNvSpPr>
          <p:nvPr>
            <p:ph type="body" sz="quarter" idx="44" hasCustomPrompt="1"/>
          </p:nvPr>
        </p:nvSpPr>
        <p:spPr>
          <a:xfrm>
            <a:off x="533518" y="8094989"/>
            <a:ext cx="2846623" cy="469580"/>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err="1"/>
              <a:t>www.website.eu</a:t>
            </a:r>
            <a:endParaRPr lang="en-US"/>
          </a:p>
        </p:txBody>
      </p:sp>
      <p:sp>
        <p:nvSpPr>
          <p:cNvPr id="10" name="Text Placeholder 23">
            <a:extLst>
              <a:ext uri="{FF2B5EF4-FFF2-40B4-BE49-F238E27FC236}">
                <a16:creationId xmlns:a16="http://schemas.microsoft.com/office/drawing/2014/main" id="{CE4E2204-1812-C86B-6A15-81DA5A793A48}"/>
              </a:ext>
            </a:extLst>
          </p:cNvPr>
          <p:cNvSpPr>
            <a:spLocks noGrp="1"/>
          </p:cNvSpPr>
          <p:nvPr>
            <p:ph type="body" sz="quarter" idx="17" hasCustomPrompt="1"/>
          </p:nvPr>
        </p:nvSpPr>
        <p:spPr>
          <a:xfrm>
            <a:off x="4069642" y="7288169"/>
            <a:ext cx="3256950" cy="690592"/>
          </a:xfrm>
          <a:prstGeom prst="rect">
            <a:avLst/>
          </a:prstGeom>
        </p:spPr>
        <p:txBody>
          <a:bodyPr>
            <a:normAutofit/>
          </a:bodyPr>
          <a:lstStyle>
            <a:lvl1pPr marL="0" indent="0" algn="r">
              <a:buNone/>
              <a:defRPr sz="2200" b="1" i="0">
                <a:solidFill>
                  <a:schemeClr val="bg1"/>
                </a:solidFill>
                <a:latin typeface="Calibri" panose="020F0502020204030204" pitchFamily="34" charset="0"/>
                <a:cs typeface="Calibri" panose="020F0502020204030204" pitchFamily="34" charset="0"/>
              </a:defRPr>
            </a:lvl1pPr>
          </a:lstStyle>
          <a:p>
            <a:pPr lvl="0"/>
            <a:r>
              <a:rPr lang="en-US"/>
              <a:t>follow our journey</a:t>
            </a:r>
          </a:p>
        </p:txBody>
      </p:sp>
      <p:pic>
        <p:nvPicPr>
          <p:cNvPr id="4" name="Picture 3" descr="Co-funded by the European Union logo in png for web usage">
            <a:extLst>
              <a:ext uri="{FF2B5EF4-FFF2-40B4-BE49-F238E27FC236}">
                <a16:creationId xmlns:a16="http://schemas.microsoft.com/office/drawing/2014/main" id="{C749C938-E5F2-831A-C503-13AF902436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16225" y="9609225"/>
            <a:ext cx="1530819" cy="319792"/>
          </a:xfrm>
          <a:prstGeom prst="rect">
            <a:avLst/>
          </a:prstGeom>
          <a:noFill/>
          <a:ln>
            <a:noFill/>
          </a:ln>
        </p:spPr>
      </p:pic>
      <p:sp>
        <p:nvSpPr>
          <p:cNvPr id="5" name="Rectangle 4">
            <a:extLst>
              <a:ext uri="{FF2B5EF4-FFF2-40B4-BE49-F238E27FC236}">
                <a16:creationId xmlns:a16="http://schemas.microsoft.com/office/drawing/2014/main" id="{791F5619-A234-9DA1-4F25-75B16AD0940C}"/>
              </a:ext>
            </a:extLst>
          </p:cNvPr>
          <p:cNvSpPr/>
          <p:nvPr userDrawn="1"/>
        </p:nvSpPr>
        <p:spPr>
          <a:xfrm>
            <a:off x="3316332" y="9462739"/>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7" name="Group 6">
            <a:extLst>
              <a:ext uri="{FF2B5EF4-FFF2-40B4-BE49-F238E27FC236}">
                <a16:creationId xmlns:a16="http://schemas.microsoft.com/office/drawing/2014/main" id="{8E2E9232-B678-5A73-635E-1E75695AE461}"/>
              </a:ext>
            </a:extLst>
          </p:cNvPr>
          <p:cNvGrpSpPr/>
          <p:nvPr userDrawn="1"/>
        </p:nvGrpSpPr>
        <p:grpSpPr>
          <a:xfrm>
            <a:off x="412441" y="9170170"/>
            <a:ext cx="1307461" cy="742180"/>
            <a:chOff x="340586" y="8789227"/>
            <a:chExt cx="1307461" cy="742180"/>
          </a:xfrm>
        </p:grpSpPr>
        <p:sp>
          <p:nvSpPr>
            <p:cNvPr id="8" name="Rectangle 7">
              <a:extLst>
                <a:ext uri="{FF2B5EF4-FFF2-40B4-BE49-F238E27FC236}">
                  <a16:creationId xmlns:a16="http://schemas.microsoft.com/office/drawing/2014/main" id="{6FA545D8-652F-83F8-3659-994745091FA9}"/>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3">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2" name="Picture 11">
              <a:extLst>
                <a:ext uri="{FF2B5EF4-FFF2-40B4-BE49-F238E27FC236}">
                  <a16:creationId xmlns:a16="http://schemas.microsoft.com/office/drawing/2014/main" id="{2C806C20-D521-4EEE-3257-9788886E178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pic>
        <p:nvPicPr>
          <p:cNvPr id="25" name="Picture 24">
            <a:extLst>
              <a:ext uri="{FF2B5EF4-FFF2-40B4-BE49-F238E27FC236}">
                <a16:creationId xmlns:a16="http://schemas.microsoft.com/office/drawing/2014/main" id="{BF176056-E897-23DD-C5E2-9AFD248A2C4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12441" y="354563"/>
            <a:ext cx="2882520" cy="1786177"/>
          </a:xfrm>
          <a:prstGeom prst="rect">
            <a:avLst/>
          </a:prstGeom>
        </p:spPr>
      </p:pic>
      <p:sp>
        <p:nvSpPr>
          <p:cNvPr id="3" name="TextBox 2">
            <a:extLst>
              <a:ext uri="{FF2B5EF4-FFF2-40B4-BE49-F238E27FC236}">
                <a16:creationId xmlns:a16="http://schemas.microsoft.com/office/drawing/2014/main" id="{FDD9F33D-1426-F749-7F5A-EE0ADFE388B2}"/>
              </a:ext>
            </a:extLst>
          </p:cNvPr>
          <p:cNvSpPr txBox="1"/>
          <p:nvPr userDrawn="1"/>
        </p:nvSpPr>
        <p:spPr>
          <a:xfrm>
            <a:off x="3316332" y="10075503"/>
            <a:ext cx="3653507" cy="461665"/>
          </a:xfrm>
          <a:prstGeom prst="rect">
            <a:avLst/>
          </a:prstGeom>
          <a:noFill/>
        </p:spPr>
        <p:txBody>
          <a:bodyPr wrap="square" rtlCol="0">
            <a:spAutoFit/>
          </a:bodyPr>
          <a:lstStyle/>
          <a:p>
            <a:pPr algn="just"/>
            <a:r>
              <a:rPr lang="en-IE" sz="800">
                <a:solidFill>
                  <a:srgbClr val="459597"/>
                </a:solidFill>
                <a:latin typeface="Calibri" panose="020F0502020204030204" pitchFamily="34" charset="0"/>
                <a:ea typeface="Calibri" panose="020F0502020204030204" pitchFamily="34" charset="0"/>
                <a:cs typeface="Calibri" panose="020F0502020204030204" pitchFamily="34" charset="0"/>
              </a:rPr>
              <a:t>* Please be mindful of ink and paper usage by printing only what you need to print, print in greyscale or black and white rather than in colour. Print on both sides of the paper (duplex) and if you can print multiple slides or pages on one page.</a:t>
            </a:r>
          </a:p>
        </p:txBody>
      </p:sp>
    </p:spTree>
    <p:extLst>
      <p:ext uri="{BB962C8B-B14F-4D97-AF65-F5344CB8AC3E}">
        <p14:creationId xmlns:p14="http://schemas.microsoft.com/office/powerpoint/2010/main" val="2715723452"/>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Magazine/Newsletter Cover">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DA5D47D1-2E4D-53CD-5BC3-8F1CDDFDBF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000000">
            <a:off x="4275622" y="-1436503"/>
            <a:ext cx="5350911" cy="5537326"/>
          </a:xfrm>
          <a:custGeom>
            <a:avLst/>
            <a:gdLst>
              <a:gd name="connsiteX0" fmla="*/ 0 w 6275419"/>
              <a:gd name="connsiteY0" fmla="*/ 2338122 h 6547299"/>
              <a:gd name="connsiteX1" fmla="*/ 0 w 6275419"/>
              <a:gd name="connsiteY1" fmla="*/ 0 h 6547299"/>
              <a:gd name="connsiteX2" fmla="*/ 1349916 w 6275419"/>
              <a:gd name="connsiteY2" fmla="*/ 0 h 6547299"/>
              <a:gd name="connsiteX3" fmla="*/ 994942 w 6275419"/>
              <a:gd name="connsiteY3" fmla="*/ 614832 h 6547299"/>
              <a:gd name="connsiteX4" fmla="*/ 177967 w 6275419"/>
              <a:gd name="connsiteY4" fmla="*/ 614832 h 6547299"/>
              <a:gd name="connsiteX5" fmla="*/ 177967 w 6275419"/>
              <a:gd name="connsiteY5" fmla="*/ 2029874 h 6547299"/>
              <a:gd name="connsiteX6" fmla="*/ 3561392 w 6275419"/>
              <a:gd name="connsiteY6" fmla="*/ 6547299 h 6547299"/>
              <a:gd name="connsiteX7" fmla="*/ 4084033 w 6275419"/>
              <a:gd name="connsiteY7" fmla="*/ 5642058 h 6547299"/>
              <a:gd name="connsiteX8" fmla="*/ 1736058 w 6275419"/>
              <a:gd name="connsiteY8" fmla="*/ 4286454 h 6547299"/>
              <a:gd name="connsiteX9" fmla="*/ 1736058 w 6275419"/>
              <a:gd name="connsiteY9" fmla="*/ 3785708 h 6547299"/>
              <a:gd name="connsiteX10" fmla="*/ 3877337 w 6275419"/>
              <a:gd name="connsiteY10" fmla="*/ 76905 h 6547299"/>
              <a:gd name="connsiteX11" fmla="*/ 3744133 w 6275419"/>
              <a:gd name="connsiteY11" fmla="*/ 0 h 6547299"/>
              <a:gd name="connsiteX12" fmla="*/ 6275419 w 6275419"/>
              <a:gd name="connsiteY12" fmla="*/ 0 h 6547299"/>
              <a:gd name="connsiteX13" fmla="*/ 6275419 w 6275419"/>
              <a:gd name="connsiteY13" fmla="*/ 6547299 h 6547299"/>
              <a:gd name="connsiteX14" fmla="*/ 0 w 6275419"/>
              <a:gd name="connsiteY14" fmla="*/ 6547299 h 6547299"/>
              <a:gd name="connsiteX15" fmla="*/ 0 w 6275419"/>
              <a:gd name="connsiteY15" fmla="*/ 3284141 h 6547299"/>
              <a:gd name="connsiteX16" fmla="*/ 177967 w 6275419"/>
              <a:gd name="connsiteY16" fmla="*/ 3386890 h 6547299"/>
              <a:gd name="connsiteX17" fmla="*/ 177968 w 6275419"/>
              <a:gd name="connsiteY17" fmla="*/ 4620240 h 6547299"/>
              <a:gd name="connsiteX18" fmla="*/ 119092 w 6275419"/>
              <a:gd name="connsiteY18" fmla="*/ 4722215 h 6547299"/>
              <a:gd name="connsiteX19" fmla="*/ 177968 w 6275419"/>
              <a:gd name="connsiteY19" fmla="*/ 4756207 h 6547299"/>
              <a:gd name="connsiteX20" fmla="*/ 177968 w 6275419"/>
              <a:gd name="connsiteY20" fmla="*/ 5344355 h 6547299"/>
              <a:gd name="connsiteX21" fmla="*/ 1196669 w 6275419"/>
              <a:gd name="connsiteY21" fmla="*/ 5344354 h 6547299"/>
              <a:gd name="connsiteX22" fmla="*/ 3280230 w 6275419"/>
              <a:gd name="connsiteY22" fmla="*/ 6547299 h 654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75419" h="6547299">
                <a:moveTo>
                  <a:pt x="0" y="2338122"/>
                </a:moveTo>
                <a:lnTo>
                  <a:pt x="0" y="0"/>
                </a:lnTo>
                <a:lnTo>
                  <a:pt x="1349916" y="0"/>
                </a:lnTo>
                <a:lnTo>
                  <a:pt x="994942" y="614832"/>
                </a:lnTo>
                <a:lnTo>
                  <a:pt x="177967" y="614832"/>
                </a:lnTo>
                <a:lnTo>
                  <a:pt x="177967" y="2029874"/>
                </a:lnTo>
                <a:close/>
                <a:moveTo>
                  <a:pt x="3561392" y="6547299"/>
                </a:moveTo>
                <a:lnTo>
                  <a:pt x="4084033" y="5642058"/>
                </a:lnTo>
                <a:lnTo>
                  <a:pt x="1736058" y="4286454"/>
                </a:lnTo>
                <a:lnTo>
                  <a:pt x="1736058" y="3785708"/>
                </a:lnTo>
                <a:lnTo>
                  <a:pt x="3877337" y="76905"/>
                </a:lnTo>
                <a:lnTo>
                  <a:pt x="3744133" y="0"/>
                </a:lnTo>
                <a:lnTo>
                  <a:pt x="6275419" y="0"/>
                </a:lnTo>
                <a:lnTo>
                  <a:pt x="6275419" y="6547299"/>
                </a:lnTo>
                <a:close/>
                <a:moveTo>
                  <a:pt x="0" y="6547299"/>
                </a:moveTo>
                <a:lnTo>
                  <a:pt x="0" y="3284141"/>
                </a:lnTo>
                <a:lnTo>
                  <a:pt x="177967" y="3386890"/>
                </a:lnTo>
                <a:lnTo>
                  <a:pt x="177968" y="4620240"/>
                </a:lnTo>
                <a:lnTo>
                  <a:pt x="119092" y="4722215"/>
                </a:lnTo>
                <a:lnTo>
                  <a:pt x="177968" y="4756207"/>
                </a:lnTo>
                <a:lnTo>
                  <a:pt x="177968" y="5344355"/>
                </a:lnTo>
                <a:lnTo>
                  <a:pt x="1196669" y="5344354"/>
                </a:lnTo>
                <a:lnTo>
                  <a:pt x="3280230" y="6547299"/>
                </a:lnTo>
                <a:close/>
              </a:path>
            </a:pathLst>
          </a:custGeom>
        </p:spPr>
      </p:pic>
      <p:sp>
        <p:nvSpPr>
          <p:cNvPr id="296" name="Text Placeholder 32">
            <a:extLst>
              <a:ext uri="{FF2B5EF4-FFF2-40B4-BE49-F238E27FC236}">
                <a16:creationId xmlns:a16="http://schemas.microsoft.com/office/drawing/2014/main" id="{ECA6C077-5204-6C4D-9FFA-06AB7E6C2557}"/>
              </a:ext>
            </a:extLst>
          </p:cNvPr>
          <p:cNvSpPr>
            <a:spLocks noGrp="1"/>
          </p:cNvSpPr>
          <p:nvPr>
            <p:ph type="body" sz="quarter" idx="34" hasCustomPrompt="1"/>
          </p:nvPr>
        </p:nvSpPr>
        <p:spPr>
          <a:xfrm>
            <a:off x="6693261" y="3945362"/>
            <a:ext cx="1112379" cy="419932"/>
          </a:xfrm>
        </p:spPr>
        <p:txBody>
          <a:bodyPr anchor="ctr">
            <a:noAutofit/>
          </a:bodyPr>
          <a:lstStyle>
            <a:lvl1pPr marL="0" indent="0" algn="l">
              <a:buNone/>
              <a:defRPr sz="102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596002" indent="0">
              <a:buNone/>
              <a:defRPr sz="5047">
                <a:solidFill>
                  <a:srgbClr val="011E3B"/>
                </a:solidFill>
                <a:latin typeface="Montserrat" pitchFamily="2" charset="77"/>
              </a:defRPr>
            </a:lvl2pPr>
            <a:lvl3pPr marL="1192008" indent="0">
              <a:buNone/>
              <a:defRPr sz="5047">
                <a:solidFill>
                  <a:srgbClr val="011E3B"/>
                </a:solidFill>
                <a:latin typeface="Montserrat" pitchFamily="2" charset="77"/>
              </a:defRPr>
            </a:lvl3pPr>
            <a:lvl4pPr marL="1788009" indent="0">
              <a:buNone/>
              <a:defRPr sz="5047">
                <a:solidFill>
                  <a:srgbClr val="011E3B"/>
                </a:solidFill>
                <a:latin typeface="Montserrat" pitchFamily="2" charset="77"/>
              </a:defRPr>
            </a:lvl4pPr>
            <a:lvl5pPr marL="2384014" indent="0">
              <a:buNone/>
              <a:defRPr sz="5047">
                <a:solidFill>
                  <a:srgbClr val="011E3B"/>
                </a:solidFill>
                <a:latin typeface="Montserrat" pitchFamily="2" charset="77"/>
              </a:defRPr>
            </a:lvl5pPr>
          </a:lstStyle>
          <a:p>
            <a:pPr lvl="0"/>
            <a:r>
              <a:rPr lang="en-GB"/>
              <a:t>03.01.2023</a:t>
            </a:r>
            <a:endParaRPr lang="en-US"/>
          </a:p>
        </p:txBody>
      </p:sp>
      <p:sp>
        <p:nvSpPr>
          <p:cNvPr id="951" name="Text Placeholder 32">
            <a:extLst>
              <a:ext uri="{FF2B5EF4-FFF2-40B4-BE49-F238E27FC236}">
                <a16:creationId xmlns:a16="http://schemas.microsoft.com/office/drawing/2014/main" id="{5B25CC80-B1CE-B74C-877E-AE820AED9FCB}"/>
              </a:ext>
            </a:extLst>
          </p:cNvPr>
          <p:cNvSpPr>
            <a:spLocks noGrp="1"/>
          </p:cNvSpPr>
          <p:nvPr userDrawn="1">
            <p:ph type="body" sz="quarter" idx="46" hasCustomPrompt="1"/>
          </p:nvPr>
        </p:nvSpPr>
        <p:spPr>
          <a:xfrm>
            <a:off x="345625" y="2929669"/>
            <a:ext cx="3480107" cy="798152"/>
          </a:xfrm>
        </p:spPr>
        <p:txBody>
          <a:bodyPr numCol="1" spcCol="288000" anchor="t">
            <a:noAutofit/>
          </a:bodyPr>
          <a:lstStyle>
            <a:lvl1pPr marL="0" marR="0" indent="0" algn="just" defTabSz="2114814" rtl="0" eaLnBrk="1" fontAlgn="auto" latinLnBrk="0" hangingPunct="1">
              <a:lnSpc>
                <a:spcPct val="100000"/>
              </a:lnSpc>
              <a:spcBef>
                <a:spcPts val="0"/>
              </a:spcBef>
              <a:spcAft>
                <a:spcPts val="0"/>
              </a:spcAft>
              <a:buClrTx/>
              <a:buSzTx/>
              <a:buFont typeface="Arial" panose="020B0604020202020204" pitchFamily="34" charset="0"/>
              <a:buNone/>
              <a:tabLst/>
              <a:defRPr lang="en-US" sz="1836" b="0" i="0" kern="1200" dirty="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just" defTabSz="2114814" rtl="0" eaLnBrk="1" fontAlgn="auto" latinLnBrk="0" hangingPunct="1">
              <a:lnSpc>
                <a:spcPct val="100000"/>
              </a:lnSpc>
              <a:spcBef>
                <a:spcPts val="0"/>
              </a:spcBef>
              <a:spcAft>
                <a:spcPts val="0"/>
              </a:spcAft>
              <a:buClrTx/>
              <a:buSzTx/>
              <a:buFont typeface="Arial" panose="020B0604020202020204" pitchFamily="34" charset="0"/>
              <a:buNone/>
              <a:tabLst/>
              <a:defRPr/>
            </a:pPr>
            <a:r>
              <a:rPr lang="en-IE"/>
              <a:t>sub-heading</a:t>
            </a:r>
            <a:endParaRPr lang="en-US"/>
          </a:p>
          <a:p>
            <a:pPr lvl="0"/>
            <a:endParaRPr lang="en-US"/>
          </a:p>
        </p:txBody>
      </p:sp>
      <p:sp>
        <p:nvSpPr>
          <p:cNvPr id="952" name="Text Placeholder 32">
            <a:extLst>
              <a:ext uri="{FF2B5EF4-FFF2-40B4-BE49-F238E27FC236}">
                <a16:creationId xmlns:a16="http://schemas.microsoft.com/office/drawing/2014/main" id="{ED82B23B-FF73-0D4C-801A-57724D278473}"/>
              </a:ext>
            </a:extLst>
          </p:cNvPr>
          <p:cNvSpPr>
            <a:spLocks noGrp="1"/>
          </p:cNvSpPr>
          <p:nvPr userDrawn="1">
            <p:ph type="body" sz="quarter" idx="47" hasCustomPrompt="1"/>
          </p:nvPr>
        </p:nvSpPr>
        <p:spPr>
          <a:xfrm>
            <a:off x="327074" y="2248482"/>
            <a:ext cx="3480107" cy="678575"/>
          </a:xfrm>
        </p:spPr>
        <p:txBody>
          <a:bodyPr>
            <a:noAutofit/>
          </a:bodyPr>
          <a:lstStyle>
            <a:lvl1pPr marL="0" indent="0" algn="l">
              <a:spcBef>
                <a:spcPts val="0"/>
              </a:spcBef>
              <a:buNone/>
              <a:defRPr lang="en-US" sz="2857" b="1" i="0" kern="1200" dirty="0">
                <a:solidFill>
                  <a:srgbClr val="EC7C69"/>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YOUR HEADING</a:t>
            </a:r>
            <a:endParaRPr lang="en-US"/>
          </a:p>
        </p:txBody>
      </p:sp>
      <p:sp>
        <p:nvSpPr>
          <p:cNvPr id="957" name="Text Placeholder 32">
            <a:extLst>
              <a:ext uri="{FF2B5EF4-FFF2-40B4-BE49-F238E27FC236}">
                <a16:creationId xmlns:a16="http://schemas.microsoft.com/office/drawing/2014/main" id="{14453E36-43B2-A742-AAE1-1D6615402456}"/>
              </a:ext>
            </a:extLst>
          </p:cNvPr>
          <p:cNvSpPr>
            <a:spLocks noGrp="1"/>
          </p:cNvSpPr>
          <p:nvPr userDrawn="1">
            <p:ph type="body" sz="quarter" idx="48" hasCustomPrompt="1"/>
          </p:nvPr>
        </p:nvSpPr>
        <p:spPr>
          <a:xfrm>
            <a:off x="5949363" y="3946264"/>
            <a:ext cx="1097067" cy="419932"/>
          </a:xfrm>
        </p:spPr>
        <p:txBody>
          <a:bodyPr anchor="ctr">
            <a:noAutofit/>
          </a:bodyPr>
          <a:lstStyle>
            <a:lvl1pPr marL="0" indent="0" algn="l">
              <a:buNone/>
              <a:defRPr sz="1020" b="1" i="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596002" indent="0">
              <a:buNone/>
              <a:defRPr sz="5047">
                <a:solidFill>
                  <a:srgbClr val="011E3B"/>
                </a:solidFill>
                <a:latin typeface="Montserrat" pitchFamily="2" charset="77"/>
              </a:defRPr>
            </a:lvl2pPr>
            <a:lvl3pPr marL="1192008" indent="0">
              <a:buNone/>
              <a:defRPr sz="5047">
                <a:solidFill>
                  <a:srgbClr val="011E3B"/>
                </a:solidFill>
                <a:latin typeface="Montserrat" pitchFamily="2" charset="77"/>
              </a:defRPr>
            </a:lvl3pPr>
            <a:lvl4pPr marL="1788009" indent="0">
              <a:buNone/>
              <a:defRPr sz="5047">
                <a:solidFill>
                  <a:srgbClr val="011E3B"/>
                </a:solidFill>
                <a:latin typeface="Montserrat" pitchFamily="2" charset="77"/>
              </a:defRPr>
            </a:lvl4pPr>
            <a:lvl5pPr marL="2384014" indent="0">
              <a:buNone/>
              <a:defRPr sz="5047">
                <a:solidFill>
                  <a:srgbClr val="011E3B"/>
                </a:solidFill>
                <a:latin typeface="Montserrat" pitchFamily="2" charset="77"/>
              </a:defRPr>
            </a:lvl5pPr>
          </a:lstStyle>
          <a:p>
            <a:pPr lvl="0"/>
            <a:r>
              <a:rPr lang="en-GB"/>
              <a:t>ISSUE 1 |</a:t>
            </a:r>
            <a:endParaRPr lang="en-US"/>
          </a:p>
        </p:txBody>
      </p:sp>
      <p:sp>
        <p:nvSpPr>
          <p:cNvPr id="26" name="Freeform 25">
            <a:extLst>
              <a:ext uri="{FF2B5EF4-FFF2-40B4-BE49-F238E27FC236}">
                <a16:creationId xmlns:a16="http://schemas.microsoft.com/office/drawing/2014/main" id="{824723B6-F575-08AD-98AE-555F9A51F052}"/>
              </a:ext>
            </a:extLst>
          </p:cNvPr>
          <p:cNvSpPr/>
          <p:nvPr userDrawn="1"/>
        </p:nvSpPr>
        <p:spPr>
          <a:xfrm>
            <a:off x="-3111" y="3908104"/>
            <a:ext cx="5329197" cy="6038704"/>
          </a:xfrm>
          <a:custGeom>
            <a:avLst/>
            <a:gdLst>
              <a:gd name="connsiteX0" fmla="*/ 2260494 w 5317284"/>
              <a:gd name="connsiteY0" fmla="*/ 0 h 6074616"/>
              <a:gd name="connsiteX1" fmla="*/ 5317284 w 5317284"/>
              <a:gd name="connsiteY1" fmla="*/ 3037308 h 6074616"/>
              <a:gd name="connsiteX2" fmla="*/ 2260494 w 5317284"/>
              <a:gd name="connsiteY2" fmla="*/ 6074616 h 6074616"/>
              <a:gd name="connsiteX3" fmla="*/ 99017 w 5317284"/>
              <a:gd name="connsiteY3" fmla="*/ 5185009 h 6074616"/>
              <a:gd name="connsiteX4" fmla="*/ 0 w 5317284"/>
              <a:gd name="connsiteY4" fmla="*/ 5076758 h 6074616"/>
              <a:gd name="connsiteX5" fmla="*/ 0 w 5317284"/>
              <a:gd name="connsiteY5" fmla="*/ 997859 h 6074616"/>
              <a:gd name="connsiteX6" fmla="*/ 99017 w 5317284"/>
              <a:gd name="connsiteY6" fmla="*/ 889607 h 6074616"/>
              <a:gd name="connsiteX7" fmla="*/ 2260494 w 5317284"/>
              <a:gd name="connsiteY7" fmla="*/ 0 h 607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7284" h="6074616">
                <a:moveTo>
                  <a:pt x="2260494" y="0"/>
                </a:moveTo>
                <a:cubicBezTo>
                  <a:pt x="3948713" y="0"/>
                  <a:pt x="5317284" y="1359849"/>
                  <a:pt x="5317284" y="3037308"/>
                </a:cubicBezTo>
                <a:cubicBezTo>
                  <a:pt x="5317284" y="4714767"/>
                  <a:pt x="3948713" y="6074616"/>
                  <a:pt x="2260494" y="6074616"/>
                </a:cubicBezTo>
                <a:cubicBezTo>
                  <a:pt x="1416385" y="6074616"/>
                  <a:pt x="652187" y="5734654"/>
                  <a:pt x="99017" y="5185009"/>
                </a:cubicBezTo>
                <a:lnTo>
                  <a:pt x="0" y="5076758"/>
                </a:lnTo>
                <a:lnTo>
                  <a:pt x="0" y="997859"/>
                </a:lnTo>
                <a:lnTo>
                  <a:pt x="99017" y="889607"/>
                </a:lnTo>
                <a:cubicBezTo>
                  <a:pt x="652187" y="339962"/>
                  <a:pt x="1416385" y="0"/>
                  <a:pt x="226049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36"/>
          </a:p>
        </p:txBody>
      </p:sp>
      <p:sp>
        <p:nvSpPr>
          <p:cNvPr id="306" name="Text Placeholder 32">
            <a:extLst>
              <a:ext uri="{FF2B5EF4-FFF2-40B4-BE49-F238E27FC236}">
                <a16:creationId xmlns:a16="http://schemas.microsoft.com/office/drawing/2014/main" id="{D17BC012-D9EA-534A-BEFC-2C2863DD8823}"/>
              </a:ext>
            </a:extLst>
          </p:cNvPr>
          <p:cNvSpPr>
            <a:spLocks noGrp="1"/>
          </p:cNvSpPr>
          <p:nvPr userDrawn="1">
            <p:ph type="body" sz="quarter" idx="14" hasCustomPrompt="1"/>
          </p:nvPr>
        </p:nvSpPr>
        <p:spPr>
          <a:xfrm>
            <a:off x="662711" y="5687117"/>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1</a:t>
            </a:r>
            <a:endParaRPr lang="en-US"/>
          </a:p>
        </p:txBody>
      </p:sp>
      <p:sp>
        <p:nvSpPr>
          <p:cNvPr id="307" name="Text Placeholder 32">
            <a:extLst>
              <a:ext uri="{FF2B5EF4-FFF2-40B4-BE49-F238E27FC236}">
                <a16:creationId xmlns:a16="http://schemas.microsoft.com/office/drawing/2014/main" id="{382A08F1-9E54-5648-BB22-C9AF6ACC09EB}"/>
              </a:ext>
            </a:extLst>
          </p:cNvPr>
          <p:cNvSpPr>
            <a:spLocks noGrp="1"/>
          </p:cNvSpPr>
          <p:nvPr userDrawn="1">
            <p:ph type="body" sz="quarter" idx="15" hasCustomPrompt="1"/>
          </p:nvPr>
        </p:nvSpPr>
        <p:spPr>
          <a:xfrm>
            <a:off x="1294874" y="5677102"/>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308" name="Text Placeholder 32">
            <a:extLst>
              <a:ext uri="{FF2B5EF4-FFF2-40B4-BE49-F238E27FC236}">
                <a16:creationId xmlns:a16="http://schemas.microsoft.com/office/drawing/2014/main" id="{3DB9BB93-CE9E-B84F-BB30-28EF773833E9}"/>
              </a:ext>
            </a:extLst>
          </p:cNvPr>
          <p:cNvSpPr>
            <a:spLocks noGrp="1"/>
          </p:cNvSpPr>
          <p:nvPr userDrawn="1">
            <p:ph type="body" sz="quarter" idx="16" hasCustomPrompt="1"/>
          </p:nvPr>
        </p:nvSpPr>
        <p:spPr>
          <a:xfrm>
            <a:off x="662711" y="6287307"/>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2</a:t>
            </a:r>
            <a:endParaRPr lang="en-US"/>
          </a:p>
        </p:txBody>
      </p:sp>
      <p:sp>
        <p:nvSpPr>
          <p:cNvPr id="309" name="Text Placeholder 32">
            <a:extLst>
              <a:ext uri="{FF2B5EF4-FFF2-40B4-BE49-F238E27FC236}">
                <a16:creationId xmlns:a16="http://schemas.microsoft.com/office/drawing/2014/main" id="{75FF6FF5-50D5-024F-8A24-1F56A4BB1620}"/>
              </a:ext>
            </a:extLst>
          </p:cNvPr>
          <p:cNvSpPr>
            <a:spLocks noGrp="1"/>
          </p:cNvSpPr>
          <p:nvPr userDrawn="1">
            <p:ph type="body" sz="quarter" idx="17" hasCustomPrompt="1"/>
          </p:nvPr>
        </p:nvSpPr>
        <p:spPr>
          <a:xfrm>
            <a:off x="1294874" y="6287111"/>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310" name="Text Placeholder 32">
            <a:extLst>
              <a:ext uri="{FF2B5EF4-FFF2-40B4-BE49-F238E27FC236}">
                <a16:creationId xmlns:a16="http://schemas.microsoft.com/office/drawing/2014/main" id="{D5FEB1B5-8091-D241-825E-C6721C051129}"/>
              </a:ext>
            </a:extLst>
          </p:cNvPr>
          <p:cNvSpPr>
            <a:spLocks noGrp="1"/>
          </p:cNvSpPr>
          <p:nvPr userDrawn="1">
            <p:ph type="body" sz="quarter" idx="18" hasCustomPrompt="1"/>
          </p:nvPr>
        </p:nvSpPr>
        <p:spPr>
          <a:xfrm>
            <a:off x="662711" y="6887497"/>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3</a:t>
            </a:r>
            <a:endParaRPr lang="en-US"/>
          </a:p>
        </p:txBody>
      </p:sp>
      <p:sp>
        <p:nvSpPr>
          <p:cNvPr id="311" name="Text Placeholder 32">
            <a:extLst>
              <a:ext uri="{FF2B5EF4-FFF2-40B4-BE49-F238E27FC236}">
                <a16:creationId xmlns:a16="http://schemas.microsoft.com/office/drawing/2014/main" id="{BAC969AF-A73C-7A4B-9CA1-3361BC420950}"/>
              </a:ext>
            </a:extLst>
          </p:cNvPr>
          <p:cNvSpPr>
            <a:spLocks noGrp="1"/>
          </p:cNvSpPr>
          <p:nvPr userDrawn="1">
            <p:ph type="body" sz="quarter" idx="19" hasCustomPrompt="1"/>
          </p:nvPr>
        </p:nvSpPr>
        <p:spPr>
          <a:xfrm>
            <a:off x="1294874" y="6897120"/>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312" name="Text Placeholder 32">
            <a:extLst>
              <a:ext uri="{FF2B5EF4-FFF2-40B4-BE49-F238E27FC236}">
                <a16:creationId xmlns:a16="http://schemas.microsoft.com/office/drawing/2014/main" id="{343765AB-3721-9749-A9F9-DF462E313BEA}"/>
              </a:ext>
            </a:extLst>
          </p:cNvPr>
          <p:cNvSpPr>
            <a:spLocks noGrp="1"/>
          </p:cNvSpPr>
          <p:nvPr userDrawn="1">
            <p:ph type="body" sz="quarter" idx="20" hasCustomPrompt="1"/>
          </p:nvPr>
        </p:nvSpPr>
        <p:spPr>
          <a:xfrm>
            <a:off x="662711" y="7487686"/>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4</a:t>
            </a:r>
            <a:endParaRPr lang="en-US"/>
          </a:p>
        </p:txBody>
      </p:sp>
      <p:sp>
        <p:nvSpPr>
          <p:cNvPr id="313" name="Text Placeholder 32">
            <a:extLst>
              <a:ext uri="{FF2B5EF4-FFF2-40B4-BE49-F238E27FC236}">
                <a16:creationId xmlns:a16="http://schemas.microsoft.com/office/drawing/2014/main" id="{9889A35B-E120-8E49-A5B4-C5FCFCF87EC6}"/>
              </a:ext>
            </a:extLst>
          </p:cNvPr>
          <p:cNvSpPr>
            <a:spLocks noGrp="1"/>
          </p:cNvSpPr>
          <p:nvPr userDrawn="1">
            <p:ph type="body" sz="quarter" idx="21" hasCustomPrompt="1"/>
          </p:nvPr>
        </p:nvSpPr>
        <p:spPr>
          <a:xfrm>
            <a:off x="1294874" y="7507129"/>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314" name="Text Placeholder 32">
            <a:extLst>
              <a:ext uri="{FF2B5EF4-FFF2-40B4-BE49-F238E27FC236}">
                <a16:creationId xmlns:a16="http://schemas.microsoft.com/office/drawing/2014/main" id="{C4311BDE-0796-C64F-9A76-1278AE3223D2}"/>
              </a:ext>
            </a:extLst>
          </p:cNvPr>
          <p:cNvSpPr>
            <a:spLocks noGrp="1"/>
          </p:cNvSpPr>
          <p:nvPr userDrawn="1">
            <p:ph type="body" sz="quarter" idx="22" hasCustomPrompt="1"/>
          </p:nvPr>
        </p:nvSpPr>
        <p:spPr>
          <a:xfrm>
            <a:off x="662711" y="8087876"/>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5</a:t>
            </a:r>
            <a:endParaRPr lang="en-US"/>
          </a:p>
        </p:txBody>
      </p:sp>
      <p:sp>
        <p:nvSpPr>
          <p:cNvPr id="315" name="Text Placeholder 32">
            <a:extLst>
              <a:ext uri="{FF2B5EF4-FFF2-40B4-BE49-F238E27FC236}">
                <a16:creationId xmlns:a16="http://schemas.microsoft.com/office/drawing/2014/main" id="{9FC9CF8B-67BA-EC41-A4A7-5C8AC34284B1}"/>
              </a:ext>
            </a:extLst>
          </p:cNvPr>
          <p:cNvSpPr>
            <a:spLocks noGrp="1"/>
          </p:cNvSpPr>
          <p:nvPr userDrawn="1">
            <p:ph type="body" sz="quarter" idx="23" hasCustomPrompt="1"/>
          </p:nvPr>
        </p:nvSpPr>
        <p:spPr>
          <a:xfrm>
            <a:off x="1294874" y="8117138"/>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316" name="Text Placeholder 32">
            <a:extLst>
              <a:ext uri="{FF2B5EF4-FFF2-40B4-BE49-F238E27FC236}">
                <a16:creationId xmlns:a16="http://schemas.microsoft.com/office/drawing/2014/main" id="{AF4A4BF6-A11E-FF41-A48C-590E8063A5B7}"/>
              </a:ext>
            </a:extLst>
          </p:cNvPr>
          <p:cNvSpPr>
            <a:spLocks noGrp="1"/>
          </p:cNvSpPr>
          <p:nvPr userDrawn="1">
            <p:ph type="body" sz="quarter" idx="24" hasCustomPrompt="1"/>
          </p:nvPr>
        </p:nvSpPr>
        <p:spPr>
          <a:xfrm>
            <a:off x="662711" y="8688067"/>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6</a:t>
            </a:r>
            <a:endParaRPr lang="en-US"/>
          </a:p>
        </p:txBody>
      </p:sp>
      <p:sp>
        <p:nvSpPr>
          <p:cNvPr id="317" name="Text Placeholder 32">
            <a:extLst>
              <a:ext uri="{FF2B5EF4-FFF2-40B4-BE49-F238E27FC236}">
                <a16:creationId xmlns:a16="http://schemas.microsoft.com/office/drawing/2014/main" id="{90821062-2E4A-054F-9C7C-75FAB0DD6336}"/>
              </a:ext>
            </a:extLst>
          </p:cNvPr>
          <p:cNvSpPr>
            <a:spLocks noGrp="1"/>
          </p:cNvSpPr>
          <p:nvPr userDrawn="1">
            <p:ph type="body" sz="quarter" idx="25" hasCustomPrompt="1"/>
          </p:nvPr>
        </p:nvSpPr>
        <p:spPr>
          <a:xfrm>
            <a:off x="1294874" y="8727149"/>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955" name="Text Placeholder 32">
            <a:extLst>
              <a:ext uri="{FF2B5EF4-FFF2-40B4-BE49-F238E27FC236}">
                <a16:creationId xmlns:a16="http://schemas.microsoft.com/office/drawing/2014/main" id="{333B2BA7-6721-2145-A936-107B17A549E6}"/>
              </a:ext>
            </a:extLst>
          </p:cNvPr>
          <p:cNvSpPr>
            <a:spLocks noGrp="1"/>
          </p:cNvSpPr>
          <p:nvPr userDrawn="1">
            <p:ph type="body" sz="quarter" idx="13" hasCustomPrompt="1"/>
          </p:nvPr>
        </p:nvSpPr>
        <p:spPr>
          <a:xfrm>
            <a:off x="555019" y="4827606"/>
            <a:ext cx="3902850" cy="736913"/>
          </a:xfrm>
        </p:spPr>
        <p:txBody>
          <a:bodyPr>
            <a:noAutofit/>
          </a:bodyPr>
          <a:lstStyle>
            <a:lvl1pPr marL="0" indent="0" algn="l">
              <a:lnSpc>
                <a:spcPct val="100000"/>
              </a:lnSpc>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What’s Inside…</a:t>
            </a:r>
            <a:endParaRPr lang="en-US"/>
          </a:p>
        </p:txBody>
      </p:sp>
      <p:grpSp>
        <p:nvGrpSpPr>
          <p:cNvPr id="897" name="Group 896">
            <a:extLst>
              <a:ext uri="{FF2B5EF4-FFF2-40B4-BE49-F238E27FC236}">
                <a16:creationId xmlns:a16="http://schemas.microsoft.com/office/drawing/2014/main" id="{960F2289-09B7-A769-4059-857B88CBDC65}"/>
              </a:ext>
            </a:extLst>
          </p:cNvPr>
          <p:cNvGrpSpPr/>
          <p:nvPr userDrawn="1"/>
        </p:nvGrpSpPr>
        <p:grpSpPr>
          <a:xfrm>
            <a:off x="646211" y="6198331"/>
            <a:ext cx="3811659" cy="3027371"/>
            <a:chOff x="-3025" y="5942032"/>
            <a:chExt cx="3207651" cy="2490651"/>
          </a:xfrm>
        </p:grpSpPr>
        <p:cxnSp>
          <p:nvCxnSpPr>
            <p:cNvPr id="6" name="Straight Connector 5">
              <a:extLst>
                <a:ext uri="{FF2B5EF4-FFF2-40B4-BE49-F238E27FC236}">
                  <a16:creationId xmlns:a16="http://schemas.microsoft.com/office/drawing/2014/main" id="{57F303C9-5E96-9AD9-1F42-0C74B9CE06C9}"/>
                </a:ext>
              </a:extLst>
            </p:cNvPr>
            <p:cNvCxnSpPr>
              <a:cxnSpLocks/>
            </p:cNvCxnSpPr>
            <p:nvPr userDrawn="1"/>
          </p:nvCxnSpPr>
          <p:spPr>
            <a:xfrm>
              <a:off x="0" y="5942032"/>
              <a:ext cx="32046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388D815-23A5-026E-1AAC-928DC71DB20A}"/>
                </a:ext>
              </a:extLst>
            </p:cNvPr>
            <p:cNvCxnSpPr>
              <a:cxnSpLocks/>
            </p:cNvCxnSpPr>
            <p:nvPr userDrawn="1"/>
          </p:nvCxnSpPr>
          <p:spPr>
            <a:xfrm>
              <a:off x="-3025" y="6440162"/>
              <a:ext cx="32076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5B910E-9013-72F3-89F3-342960CE179D}"/>
                </a:ext>
              </a:extLst>
            </p:cNvPr>
            <p:cNvCxnSpPr>
              <a:cxnSpLocks/>
            </p:cNvCxnSpPr>
            <p:nvPr userDrawn="1"/>
          </p:nvCxnSpPr>
          <p:spPr>
            <a:xfrm>
              <a:off x="0" y="6938292"/>
              <a:ext cx="32046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F69F735-B873-B958-D2A8-D2642EE7BEEA}"/>
                </a:ext>
              </a:extLst>
            </p:cNvPr>
            <p:cNvCxnSpPr>
              <a:cxnSpLocks/>
            </p:cNvCxnSpPr>
            <p:nvPr userDrawn="1"/>
          </p:nvCxnSpPr>
          <p:spPr>
            <a:xfrm>
              <a:off x="0" y="7436422"/>
              <a:ext cx="32046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98235DC-D91B-C7CA-69C8-02109E7CD22C}"/>
                </a:ext>
              </a:extLst>
            </p:cNvPr>
            <p:cNvCxnSpPr>
              <a:cxnSpLocks/>
            </p:cNvCxnSpPr>
            <p:nvPr userDrawn="1"/>
          </p:nvCxnSpPr>
          <p:spPr>
            <a:xfrm>
              <a:off x="0" y="7934552"/>
              <a:ext cx="32046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40BF19-A7BE-FE95-C650-E84C45F76C62}"/>
                </a:ext>
              </a:extLst>
            </p:cNvPr>
            <p:cNvCxnSpPr>
              <a:cxnSpLocks/>
            </p:cNvCxnSpPr>
            <p:nvPr userDrawn="1"/>
          </p:nvCxnSpPr>
          <p:spPr>
            <a:xfrm>
              <a:off x="0" y="8417115"/>
              <a:ext cx="3204626" cy="1556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3" name="Rectangle 62">
            <a:extLst>
              <a:ext uri="{FF2B5EF4-FFF2-40B4-BE49-F238E27FC236}">
                <a16:creationId xmlns:a16="http://schemas.microsoft.com/office/drawing/2014/main" id="{36CCC5E1-7D22-B178-317D-4938605F670F}"/>
              </a:ext>
            </a:extLst>
          </p:cNvPr>
          <p:cNvSpPr/>
          <p:nvPr userDrawn="1"/>
        </p:nvSpPr>
        <p:spPr>
          <a:xfrm>
            <a:off x="-3111" y="9466817"/>
            <a:ext cx="3945817" cy="542704"/>
          </a:xfrm>
          <a:prstGeom prst="rect">
            <a:avLst/>
          </a:prstGeom>
          <a:solidFill>
            <a:srgbClr val="6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9"/>
          </a:p>
        </p:txBody>
      </p:sp>
      <p:sp>
        <p:nvSpPr>
          <p:cNvPr id="896" name="Text Placeholder 32">
            <a:extLst>
              <a:ext uri="{FF2B5EF4-FFF2-40B4-BE49-F238E27FC236}">
                <a16:creationId xmlns:a16="http://schemas.microsoft.com/office/drawing/2014/main" id="{7B30A735-15EC-EACA-B538-641B72ABBA35}"/>
              </a:ext>
            </a:extLst>
          </p:cNvPr>
          <p:cNvSpPr>
            <a:spLocks noGrp="1"/>
          </p:cNvSpPr>
          <p:nvPr>
            <p:ph type="body" sz="quarter" idx="50"/>
          </p:nvPr>
        </p:nvSpPr>
        <p:spPr>
          <a:xfrm>
            <a:off x="20393" y="9532023"/>
            <a:ext cx="3902850" cy="507057"/>
          </a:xfrm>
        </p:spPr>
        <p:txBody>
          <a:bodyPr anchor="t">
            <a:noAutofit/>
          </a:bodyPr>
          <a:lstStyle>
            <a:lvl1pPr marL="0" indent="0" algn="ctr">
              <a:lnSpc>
                <a:spcPct val="100000"/>
              </a:lnSpc>
              <a:spcBef>
                <a:spcPts val="0"/>
              </a:spcBef>
              <a:buNone/>
              <a:defRPr sz="1836"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endParaRPr lang="en-US"/>
          </a:p>
        </p:txBody>
      </p:sp>
      <p:cxnSp>
        <p:nvCxnSpPr>
          <p:cNvPr id="900" name="Straight Connector 899">
            <a:extLst>
              <a:ext uri="{FF2B5EF4-FFF2-40B4-BE49-F238E27FC236}">
                <a16:creationId xmlns:a16="http://schemas.microsoft.com/office/drawing/2014/main" id="{A5FAE43B-7996-437F-8774-15C5BE016BEA}"/>
              </a:ext>
            </a:extLst>
          </p:cNvPr>
          <p:cNvCxnSpPr>
            <a:cxnSpLocks/>
          </p:cNvCxnSpPr>
          <p:nvPr userDrawn="1"/>
        </p:nvCxnSpPr>
        <p:spPr>
          <a:xfrm>
            <a:off x="-3111" y="2915313"/>
            <a:ext cx="3877427"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sp>
        <p:nvSpPr>
          <p:cNvPr id="41" name="Freeform 40">
            <a:extLst>
              <a:ext uri="{FF2B5EF4-FFF2-40B4-BE49-F238E27FC236}">
                <a16:creationId xmlns:a16="http://schemas.microsoft.com/office/drawing/2014/main" id="{BBEF3B85-E5B0-198A-2FB0-5B8A9464F7D9}"/>
              </a:ext>
            </a:extLst>
          </p:cNvPr>
          <p:cNvSpPr>
            <a:spLocks noGrp="1"/>
          </p:cNvSpPr>
          <p:nvPr>
            <p:ph type="pic" sz="quarter" idx="44"/>
          </p:nvPr>
        </p:nvSpPr>
        <p:spPr>
          <a:xfrm>
            <a:off x="5354010" y="0"/>
            <a:ext cx="2421565" cy="2920306"/>
          </a:xfrm>
          <a:custGeom>
            <a:avLst/>
            <a:gdLst>
              <a:gd name="connsiteX0" fmla="*/ 690431 w 2354327"/>
              <a:gd name="connsiteY0" fmla="*/ 0 h 2862503"/>
              <a:gd name="connsiteX1" fmla="*/ 2354327 w 2354327"/>
              <a:gd name="connsiteY1" fmla="*/ 0 h 2862503"/>
              <a:gd name="connsiteX2" fmla="*/ 2354327 w 2354327"/>
              <a:gd name="connsiteY2" fmla="*/ 2647036 h 2862503"/>
              <a:gd name="connsiteX3" fmla="*/ 2310514 w 2354327"/>
              <a:gd name="connsiteY3" fmla="*/ 2673653 h 2862503"/>
              <a:gd name="connsiteX4" fmla="*/ 1564690 w 2354327"/>
              <a:gd name="connsiteY4" fmla="*/ 2862503 h 2862503"/>
              <a:gd name="connsiteX5" fmla="*/ 0 w 2354327"/>
              <a:gd name="connsiteY5" fmla="*/ 1297814 h 2862503"/>
              <a:gd name="connsiteX6" fmla="*/ 689858 w 2354327"/>
              <a:gd name="connsiteY6" fmla="*/ 349 h 286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4327" h="2862503">
                <a:moveTo>
                  <a:pt x="690431" y="0"/>
                </a:moveTo>
                <a:lnTo>
                  <a:pt x="2354327" y="0"/>
                </a:lnTo>
                <a:lnTo>
                  <a:pt x="2354327" y="2647036"/>
                </a:lnTo>
                <a:lnTo>
                  <a:pt x="2310514" y="2673653"/>
                </a:lnTo>
                <a:cubicBezTo>
                  <a:pt x="2088808" y="2794091"/>
                  <a:pt x="1834738" y="2862503"/>
                  <a:pt x="1564690" y="2862503"/>
                </a:cubicBezTo>
                <a:cubicBezTo>
                  <a:pt x="700537" y="2862503"/>
                  <a:pt x="0" y="2161967"/>
                  <a:pt x="0" y="1297814"/>
                </a:cubicBezTo>
                <a:cubicBezTo>
                  <a:pt x="0" y="757718"/>
                  <a:pt x="273647" y="281535"/>
                  <a:pt x="689858" y="349"/>
                </a:cubicBezTo>
                <a:close/>
              </a:path>
            </a:pathLst>
          </a:custGeom>
        </p:spPr>
        <p:txBody>
          <a:bodyPr wrap="square">
            <a:noAutofit/>
          </a:bodyPr>
          <a:lstStyle>
            <a:lvl1pPr>
              <a:defRPr sz="1632"/>
            </a:lvl1pPr>
          </a:lstStyle>
          <a:p>
            <a:endParaRPr lang="en-GB"/>
          </a:p>
        </p:txBody>
      </p:sp>
      <p:cxnSp>
        <p:nvCxnSpPr>
          <p:cNvPr id="44" name="Straight Connector 43">
            <a:extLst>
              <a:ext uri="{FF2B5EF4-FFF2-40B4-BE49-F238E27FC236}">
                <a16:creationId xmlns:a16="http://schemas.microsoft.com/office/drawing/2014/main" id="{657E68B2-4066-2E7B-3026-0165D01EB0C3}"/>
              </a:ext>
            </a:extLst>
          </p:cNvPr>
          <p:cNvCxnSpPr>
            <a:cxnSpLocks/>
          </p:cNvCxnSpPr>
          <p:nvPr userDrawn="1"/>
        </p:nvCxnSpPr>
        <p:spPr>
          <a:xfrm>
            <a:off x="5920482" y="4355522"/>
            <a:ext cx="1855093" cy="9772"/>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DC4039C-F04B-7553-E129-4EED77475F4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2441" y="354563"/>
            <a:ext cx="2882520" cy="1786177"/>
          </a:xfrm>
          <a:prstGeom prst="rect">
            <a:avLst/>
          </a:prstGeom>
        </p:spPr>
      </p:pic>
    </p:spTree>
    <p:extLst>
      <p:ext uri="{BB962C8B-B14F-4D97-AF65-F5344CB8AC3E}">
        <p14:creationId xmlns:p14="http://schemas.microsoft.com/office/powerpoint/2010/main" val="1729734739"/>
      </p:ext>
    </p:extLst>
  </p:cSld>
  <p:clrMapOvr>
    <a:masterClrMapping/>
  </p:clrMapOvr>
  <p:extLst>
    <p:ext uri="{DCECCB84-F9BA-43D5-87BE-67443E8EF086}">
      <p15:sldGuideLst xmlns:p15="http://schemas.microsoft.com/office/powerpoint/2012/main">
        <p15:guide id="1" orient="horz" pos="3367">
          <p15:clr>
            <a:srgbClr val="FBAE40"/>
          </p15:clr>
        </p15:guide>
        <p15:guide id="2" pos="238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ext + Photo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D0ADDAC-C9AB-F4BF-ED0F-A967ED777E0E}"/>
              </a:ext>
            </a:extLst>
          </p:cNvPr>
          <p:cNvSpPr/>
          <p:nvPr userDrawn="1"/>
        </p:nvSpPr>
        <p:spPr>
          <a:xfrm rot="16200000">
            <a:off x="671407" y="-54459"/>
            <a:ext cx="2580643" cy="3923456"/>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81" y="3810607"/>
            <a:ext cx="6541269" cy="5494217"/>
          </a:xfrm>
          <a:prstGeom prst="rect">
            <a:avLst/>
          </a:prstGeom>
        </p:spPr>
        <p:txBody>
          <a:bodyPr numCol="1" spcCol="288000" anchor="t">
            <a:noAutofit/>
          </a:bodyPr>
          <a:lstStyle>
            <a:lvl1pPr marL="0" indent="0" algn="just">
              <a:lnSpc>
                <a:spcPts val="122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4219319" y="914400"/>
            <a:ext cx="2956430" cy="2464200"/>
          </a:xfrm>
          <a:prstGeom prst="rect">
            <a:avLst/>
          </a:prstGeom>
        </p:spPr>
        <p:txBody>
          <a:bodyPr>
            <a:noAutofit/>
          </a:bodyPr>
          <a:lstStyle>
            <a:lvl1pPr marL="0" indent="0" algn="l">
              <a:lnSpc>
                <a:spcPts val="1840"/>
              </a:lnSpc>
              <a:spcBef>
                <a:spcPts val="0"/>
              </a:spcBef>
              <a:buNone/>
              <a:defRPr lang="en-US" sz="1800" b="1" i="0" kern="1200" dirty="0">
                <a:solidFill>
                  <a:srgbClr val="E96751"/>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777514" rtl="0" eaLnBrk="1" latinLnBrk="0" hangingPunct="1">
              <a:lnSpc>
                <a:spcPts val="1840"/>
              </a:lnSpc>
              <a:spcBef>
                <a:spcPts val="0"/>
              </a:spcBef>
              <a:buFont typeface="Arial" panose="020B0604020202020204" pitchFamily="34" charset="0"/>
              <a:buNone/>
            </a:pPr>
            <a:r>
              <a:rPr lang="en-GB"/>
              <a:t>Sub-Heading</a:t>
            </a:r>
            <a:endParaRPr lang="en-US"/>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Tree>
    <p:extLst>
      <p:ext uri="{BB962C8B-B14F-4D97-AF65-F5344CB8AC3E}">
        <p14:creationId xmlns:p14="http://schemas.microsoft.com/office/powerpoint/2010/main" val="19761107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Photo Slide 2">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BBF513EF-4080-1659-7751-FCB108A018E0}"/>
              </a:ext>
            </a:extLst>
          </p:cNvPr>
          <p:cNvSpPr>
            <a:spLocks noGrp="1"/>
          </p:cNvSpPr>
          <p:nvPr>
            <p:ph type="body" sz="quarter" idx="30" hasCustomPrompt="1"/>
          </p:nvPr>
        </p:nvSpPr>
        <p:spPr>
          <a:xfrm>
            <a:off x="544826" y="753772"/>
            <a:ext cx="6685917" cy="758619"/>
          </a:xfrm>
        </p:spPr>
        <p:txBody>
          <a:bodyPr>
            <a:noAutofit/>
          </a:bodyPr>
          <a:lstStyle>
            <a:lvl1pPr marL="0" indent="0" algn="l">
              <a:buNone/>
              <a:defRPr sz="2959" b="1" i="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YOUR HEADING</a:t>
            </a:r>
            <a:endParaRPr lang="en-US"/>
          </a:p>
        </p:txBody>
      </p:sp>
      <p:sp>
        <p:nvSpPr>
          <p:cNvPr id="5" name="Text Placeholder 32">
            <a:extLst>
              <a:ext uri="{FF2B5EF4-FFF2-40B4-BE49-F238E27FC236}">
                <a16:creationId xmlns:a16="http://schemas.microsoft.com/office/drawing/2014/main" id="{A1F3232A-DA7B-1D25-2611-8D7BF1BBFEBB}"/>
              </a:ext>
            </a:extLst>
          </p:cNvPr>
          <p:cNvSpPr>
            <a:spLocks noGrp="1"/>
          </p:cNvSpPr>
          <p:nvPr>
            <p:ph type="body" sz="quarter" idx="47" hasCustomPrompt="1"/>
          </p:nvPr>
        </p:nvSpPr>
        <p:spPr>
          <a:xfrm>
            <a:off x="537058" y="1775564"/>
            <a:ext cx="6685917" cy="758619"/>
          </a:xfrm>
        </p:spPr>
        <p:txBody>
          <a:bodyPr>
            <a:noAutofit/>
          </a:bodyPr>
          <a:lstStyle>
            <a:lvl1pPr marL="0" indent="0" algn="l">
              <a:buNone/>
              <a:defRPr sz="1836" b="1" i="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a:t>Sub-Heading</a:t>
            </a:r>
          </a:p>
        </p:txBody>
      </p:sp>
      <p:sp>
        <p:nvSpPr>
          <p:cNvPr id="6" name="Text Placeholder 32">
            <a:extLst>
              <a:ext uri="{FF2B5EF4-FFF2-40B4-BE49-F238E27FC236}">
                <a16:creationId xmlns:a16="http://schemas.microsoft.com/office/drawing/2014/main" id="{E6C25261-36F8-F4D5-1B70-BAEF51BC48BA}"/>
              </a:ext>
            </a:extLst>
          </p:cNvPr>
          <p:cNvSpPr>
            <a:spLocks noGrp="1"/>
          </p:cNvSpPr>
          <p:nvPr>
            <p:ph type="body" sz="quarter" idx="48" hasCustomPrompt="1"/>
          </p:nvPr>
        </p:nvSpPr>
        <p:spPr>
          <a:xfrm>
            <a:off x="544827" y="3048875"/>
            <a:ext cx="6685916" cy="6977903"/>
          </a:xfrm>
        </p:spPr>
        <p:txBody>
          <a:bodyPr numCol="2" spcCol="288000" anchor="t">
            <a:noAutofit/>
          </a:bodyPr>
          <a:lstStyle>
            <a:lvl1pPr marL="0" indent="0" algn="l">
              <a:lnSpc>
                <a:spcPct val="100000"/>
              </a:lnSpc>
              <a:spcBef>
                <a:spcPts val="0"/>
              </a:spcBef>
              <a:buNone/>
              <a:defRPr sz="1122" b="0" i="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Click to type</a:t>
            </a:r>
            <a:endParaRPr lang="en-US"/>
          </a:p>
        </p:txBody>
      </p:sp>
    </p:spTree>
    <p:extLst>
      <p:ext uri="{BB962C8B-B14F-4D97-AF65-F5344CB8AC3E}">
        <p14:creationId xmlns:p14="http://schemas.microsoft.com/office/powerpoint/2010/main" val="24375417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ext Slide - 2 columns">
  <p:cSld name="Text Slide - 2 columns">
    <p:spTree>
      <p:nvGrpSpPr>
        <p:cNvPr id="1" name="Shape 74"/>
        <p:cNvGrpSpPr/>
        <p:nvPr/>
      </p:nvGrpSpPr>
      <p:grpSpPr>
        <a:xfrm>
          <a:off x="0" y="0"/>
          <a:ext cx="0" cy="0"/>
          <a:chOff x="0" y="0"/>
          <a:chExt cx="0" cy="0"/>
        </a:xfrm>
      </p:grpSpPr>
      <p:sp>
        <p:nvSpPr>
          <p:cNvPr id="75" name="Google Shape;75;p30"/>
          <p:cNvSpPr txBox="1">
            <a:spLocks noGrp="1"/>
          </p:cNvSpPr>
          <p:nvPr>
            <p:ph type="body" idx="1"/>
          </p:nvPr>
        </p:nvSpPr>
        <p:spPr>
          <a:xfrm>
            <a:off x="544828" y="922006"/>
            <a:ext cx="6685917" cy="758619"/>
          </a:xfrm>
          <a:prstGeom prst="rect">
            <a:avLst/>
          </a:prstGeom>
          <a:noFill/>
          <a:ln>
            <a:noFill/>
          </a:ln>
        </p:spPr>
        <p:txBody>
          <a:bodyPr spcFirstLastPara="1" wrap="square" lIns="91425" tIns="45700" rIns="91425" bIns="45700" anchor="t" anchorCtr="0">
            <a:noAutofit/>
          </a:bodyPr>
          <a:lstStyle>
            <a:lvl1pPr marL="466435" lvl="0" indent="-233218" algn="l">
              <a:lnSpc>
                <a:spcPct val="100000"/>
              </a:lnSpc>
              <a:spcBef>
                <a:spcPts val="2313"/>
              </a:spcBef>
              <a:spcAft>
                <a:spcPts val="0"/>
              </a:spcAft>
              <a:buClr>
                <a:srgbClr val="305C6F"/>
              </a:buClr>
              <a:buSzPts val="2900"/>
              <a:buNone/>
              <a:defRPr sz="2959" b="1" i="0">
                <a:solidFill>
                  <a:srgbClr val="305C6F"/>
                </a:solidFill>
                <a:latin typeface="Calibri"/>
                <a:ea typeface="Calibri"/>
                <a:cs typeface="Calibri"/>
                <a:sym typeface="Calibri"/>
              </a:defRPr>
            </a:lvl1pPr>
            <a:lvl2pPr marL="932871" lvl="1"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2pPr>
            <a:lvl3pPr marL="1399306" lvl="2"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3pPr>
            <a:lvl4pPr marL="1865742" lvl="3"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4pPr>
            <a:lvl5pPr marL="2332177" lvl="4"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5pPr>
            <a:lvl6pPr marL="2798613" lvl="5" indent="-349827" algn="l">
              <a:lnSpc>
                <a:spcPct val="90000"/>
              </a:lnSpc>
              <a:spcBef>
                <a:spcPts val="1156"/>
              </a:spcBef>
              <a:spcAft>
                <a:spcPts val="0"/>
              </a:spcAft>
              <a:buClr>
                <a:schemeClr val="dk1"/>
              </a:buClr>
              <a:buSzPts val="1800"/>
              <a:buChar char="•"/>
              <a:defRPr/>
            </a:lvl6pPr>
            <a:lvl7pPr marL="3265048" lvl="6" indent="-349827" algn="l">
              <a:lnSpc>
                <a:spcPct val="90000"/>
              </a:lnSpc>
              <a:spcBef>
                <a:spcPts val="1156"/>
              </a:spcBef>
              <a:spcAft>
                <a:spcPts val="0"/>
              </a:spcAft>
              <a:buClr>
                <a:schemeClr val="dk1"/>
              </a:buClr>
              <a:buSzPts val="1800"/>
              <a:buChar char="•"/>
              <a:defRPr/>
            </a:lvl7pPr>
            <a:lvl8pPr marL="3731484" lvl="7" indent="-349827" algn="l">
              <a:lnSpc>
                <a:spcPct val="90000"/>
              </a:lnSpc>
              <a:spcBef>
                <a:spcPts val="1156"/>
              </a:spcBef>
              <a:spcAft>
                <a:spcPts val="0"/>
              </a:spcAft>
              <a:buClr>
                <a:schemeClr val="dk1"/>
              </a:buClr>
              <a:buSzPts val="1800"/>
              <a:buChar char="•"/>
              <a:defRPr/>
            </a:lvl8pPr>
            <a:lvl9pPr marL="4197919" lvl="8" indent="-349827" algn="l">
              <a:lnSpc>
                <a:spcPct val="90000"/>
              </a:lnSpc>
              <a:spcBef>
                <a:spcPts val="1156"/>
              </a:spcBef>
              <a:spcAft>
                <a:spcPts val="0"/>
              </a:spcAft>
              <a:buClr>
                <a:schemeClr val="dk1"/>
              </a:buClr>
              <a:buSzPts val="1800"/>
              <a:buChar char="•"/>
              <a:defRPr/>
            </a:lvl9pPr>
          </a:lstStyle>
          <a:p>
            <a:endParaRPr/>
          </a:p>
        </p:txBody>
      </p:sp>
      <p:sp>
        <p:nvSpPr>
          <p:cNvPr id="76" name="Google Shape;76;p30"/>
          <p:cNvSpPr/>
          <p:nvPr/>
        </p:nvSpPr>
        <p:spPr>
          <a:xfrm>
            <a:off x="1015624" y="0"/>
            <a:ext cx="5744325" cy="306501"/>
          </a:xfrm>
          <a:custGeom>
            <a:avLst/>
            <a:gdLst/>
            <a:ahLst/>
            <a:cxnLst/>
            <a:rect l="l" t="t" r="r" b="b"/>
            <a:pathLst>
              <a:path w="10372477" h="4977432" extrusionOk="0">
                <a:moveTo>
                  <a:pt x="0" y="0"/>
                </a:moveTo>
                <a:lnTo>
                  <a:pt x="10372477" y="0"/>
                </a:lnTo>
                <a:lnTo>
                  <a:pt x="10372477" y="4977432"/>
                </a:lnTo>
                <a:lnTo>
                  <a:pt x="0" y="4977432"/>
                </a:lnTo>
                <a:lnTo>
                  <a:pt x="0" y="0"/>
                </a:lnTo>
                <a:close/>
              </a:path>
            </a:pathLst>
          </a:custGeom>
          <a:solidFill>
            <a:srgbClr val="7C946D"/>
          </a:solidFill>
          <a:ln>
            <a:noFill/>
          </a:ln>
        </p:spPr>
        <p:txBody>
          <a:bodyPr spcFirstLastPara="1" wrap="square" lIns="148362" tIns="74168" rIns="148362" bIns="74168" anchor="t" anchorCtr="0">
            <a:noAutofit/>
          </a:bodyPr>
          <a:lstStyle/>
          <a:p>
            <a:pPr marL="0" marR="0" lvl="0" indent="0" algn="ctr" rtl="0">
              <a:spcBef>
                <a:spcPts val="0"/>
              </a:spcBef>
              <a:spcAft>
                <a:spcPts val="0"/>
              </a:spcAft>
              <a:buNone/>
            </a:pPr>
            <a:endParaRPr sz="4381">
              <a:solidFill>
                <a:schemeClr val="dk1"/>
              </a:solidFill>
              <a:latin typeface="Century Schoolbook"/>
              <a:ea typeface="Century Schoolbook"/>
              <a:cs typeface="Century Schoolbook"/>
              <a:sym typeface="Century Schoolbook"/>
            </a:endParaRPr>
          </a:p>
        </p:txBody>
      </p:sp>
      <p:sp>
        <p:nvSpPr>
          <p:cNvPr id="77" name="Google Shape;77;p30"/>
          <p:cNvSpPr txBox="1">
            <a:spLocks noGrp="1"/>
          </p:cNvSpPr>
          <p:nvPr>
            <p:ph type="body" idx="2"/>
          </p:nvPr>
        </p:nvSpPr>
        <p:spPr>
          <a:xfrm>
            <a:off x="537060" y="1943798"/>
            <a:ext cx="6685917" cy="758619"/>
          </a:xfrm>
          <a:prstGeom prst="rect">
            <a:avLst/>
          </a:prstGeom>
          <a:noFill/>
          <a:ln>
            <a:noFill/>
          </a:ln>
        </p:spPr>
        <p:txBody>
          <a:bodyPr spcFirstLastPara="1" wrap="square" lIns="91425" tIns="45700" rIns="91425" bIns="45700" anchor="t" anchorCtr="0">
            <a:noAutofit/>
          </a:bodyPr>
          <a:lstStyle>
            <a:lvl1pPr marL="466435" lvl="0" indent="-233218" algn="l">
              <a:lnSpc>
                <a:spcPct val="100000"/>
              </a:lnSpc>
              <a:spcBef>
                <a:spcPts val="2313"/>
              </a:spcBef>
              <a:spcAft>
                <a:spcPts val="0"/>
              </a:spcAft>
              <a:buClr>
                <a:srgbClr val="151D24"/>
              </a:buClr>
              <a:buSzPts val="1800"/>
              <a:buNone/>
              <a:defRPr sz="1836" b="1" i="0">
                <a:solidFill>
                  <a:srgbClr val="151D24"/>
                </a:solidFill>
                <a:latin typeface="Calibri"/>
                <a:ea typeface="Calibri"/>
                <a:cs typeface="Calibri"/>
                <a:sym typeface="Calibri"/>
              </a:defRPr>
            </a:lvl1pPr>
            <a:lvl2pPr marL="932871" lvl="1"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2pPr>
            <a:lvl3pPr marL="1399306" lvl="2"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3pPr>
            <a:lvl4pPr marL="1865742" lvl="3"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4pPr>
            <a:lvl5pPr marL="2332177" lvl="4"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5pPr>
            <a:lvl6pPr marL="2798613" lvl="5" indent="-349827" algn="l">
              <a:lnSpc>
                <a:spcPct val="90000"/>
              </a:lnSpc>
              <a:spcBef>
                <a:spcPts val="1156"/>
              </a:spcBef>
              <a:spcAft>
                <a:spcPts val="0"/>
              </a:spcAft>
              <a:buClr>
                <a:schemeClr val="dk1"/>
              </a:buClr>
              <a:buSzPts val="1800"/>
              <a:buChar char="•"/>
              <a:defRPr/>
            </a:lvl6pPr>
            <a:lvl7pPr marL="3265048" lvl="6" indent="-349827" algn="l">
              <a:lnSpc>
                <a:spcPct val="90000"/>
              </a:lnSpc>
              <a:spcBef>
                <a:spcPts val="1156"/>
              </a:spcBef>
              <a:spcAft>
                <a:spcPts val="0"/>
              </a:spcAft>
              <a:buClr>
                <a:schemeClr val="dk1"/>
              </a:buClr>
              <a:buSzPts val="1800"/>
              <a:buChar char="•"/>
              <a:defRPr/>
            </a:lvl7pPr>
            <a:lvl8pPr marL="3731484" lvl="7" indent="-349827" algn="l">
              <a:lnSpc>
                <a:spcPct val="90000"/>
              </a:lnSpc>
              <a:spcBef>
                <a:spcPts val="1156"/>
              </a:spcBef>
              <a:spcAft>
                <a:spcPts val="0"/>
              </a:spcAft>
              <a:buClr>
                <a:schemeClr val="dk1"/>
              </a:buClr>
              <a:buSzPts val="1800"/>
              <a:buChar char="•"/>
              <a:defRPr/>
            </a:lvl8pPr>
            <a:lvl9pPr marL="4197919" lvl="8" indent="-349827" algn="l">
              <a:lnSpc>
                <a:spcPct val="90000"/>
              </a:lnSpc>
              <a:spcBef>
                <a:spcPts val="1156"/>
              </a:spcBef>
              <a:spcAft>
                <a:spcPts val="0"/>
              </a:spcAft>
              <a:buClr>
                <a:schemeClr val="dk1"/>
              </a:buClr>
              <a:buSzPts val="1800"/>
              <a:buChar char="•"/>
              <a:defRPr/>
            </a:lvl9pPr>
          </a:lstStyle>
          <a:p>
            <a:endParaRPr/>
          </a:p>
        </p:txBody>
      </p:sp>
      <p:sp>
        <p:nvSpPr>
          <p:cNvPr id="78" name="Google Shape;78;p30"/>
          <p:cNvSpPr txBox="1">
            <a:spLocks noGrp="1"/>
          </p:cNvSpPr>
          <p:nvPr>
            <p:ph type="body" idx="3"/>
          </p:nvPr>
        </p:nvSpPr>
        <p:spPr>
          <a:xfrm>
            <a:off x="544827" y="2965589"/>
            <a:ext cx="6685916" cy="7061188"/>
          </a:xfrm>
          <a:prstGeom prst="rect">
            <a:avLst/>
          </a:prstGeom>
          <a:noFill/>
          <a:ln>
            <a:noFill/>
          </a:ln>
        </p:spPr>
        <p:txBody>
          <a:bodyPr spcFirstLastPara="1" wrap="square" lIns="91425" tIns="45700" rIns="91425" bIns="45700" anchor="t" anchorCtr="0">
            <a:noAutofit/>
          </a:bodyPr>
          <a:lstStyle>
            <a:lvl1pPr marL="466435" lvl="0" indent="-233218" algn="l">
              <a:lnSpc>
                <a:spcPct val="100000"/>
              </a:lnSpc>
              <a:spcBef>
                <a:spcPts val="0"/>
              </a:spcBef>
              <a:spcAft>
                <a:spcPts val="0"/>
              </a:spcAft>
              <a:buClr>
                <a:schemeClr val="dk1"/>
              </a:buClr>
              <a:buSzPts val="1100"/>
              <a:buNone/>
              <a:defRPr sz="1122" b="0" i="0">
                <a:solidFill>
                  <a:schemeClr val="dk1"/>
                </a:solidFill>
                <a:latin typeface="Calibri"/>
                <a:ea typeface="Calibri"/>
                <a:cs typeface="Calibri"/>
                <a:sym typeface="Calibri"/>
              </a:defRPr>
            </a:lvl1pPr>
            <a:lvl2pPr marL="932871" lvl="1"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2pPr>
            <a:lvl3pPr marL="1399306" lvl="2"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3pPr>
            <a:lvl4pPr marL="1865742" lvl="3"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4pPr>
            <a:lvl5pPr marL="2332177" lvl="4"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5pPr>
            <a:lvl6pPr marL="2798613" lvl="5" indent="-349827" algn="l">
              <a:lnSpc>
                <a:spcPct val="90000"/>
              </a:lnSpc>
              <a:spcBef>
                <a:spcPts val="1156"/>
              </a:spcBef>
              <a:spcAft>
                <a:spcPts val="0"/>
              </a:spcAft>
              <a:buClr>
                <a:schemeClr val="dk1"/>
              </a:buClr>
              <a:buSzPts val="1800"/>
              <a:buChar char="•"/>
              <a:defRPr/>
            </a:lvl6pPr>
            <a:lvl7pPr marL="3265048" lvl="6" indent="-349827" algn="l">
              <a:lnSpc>
                <a:spcPct val="90000"/>
              </a:lnSpc>
              <a:spcBef>
                <a:spcPts val="1156"/>
              </a:spcBef>
              <a:spcAft>
                <a:spcPts val="0"/>
              </a:spcAft>
              <a:buClr>
                <a:schemeClr val="dk1"/>
              </a:buClr>
              <a:buSzPts val="1800"/>
              <a:buChar char="•"/>
              <a:defRPr/>
            </a:lvl7pPr>
            <a:lvl8pPr marL="3731484" lvl="7" indent="-349827" algn="l">
              <a:lnSpc>
                <a:spcPct val="90000"/>
              </a:lnSpc>
              <a:spcBef>
                <a:spcPts val="1156"/>
              </a:spcBef>
              <a:spcAft>
                <a:spcPts val="0"/>
              </a:spcAft>
              <a:buClr>
                <a:schemeClr val="dk1"/>
              </a:buClr>
              <a:buSzPts val="1800"/>
              <a:buChar char="•"/>
              <a:defRPr/>
            </a:lvl8pPr>
            <a:lvl9pPr marL="4197919" lvl="8" indent="-349827" algn="l">
              <a:lnSpc>
                <a:spcPct val="90000"/>
              </a:lnSpc>
              <a:spcBef>
                <a:spcPts val="1156"/>
              </a:spcBef>
              <a:spcAft>
                <a:spcPts val="0"/>
              </a:spcAft>
              <a:buClr>
                <a:schemeClr val="dk1"/>
              </a:buClr>
              <a:buSzPts val="1800"/>
              <a:buChar char="•"/>
              <a:defRPr/>
            </a:lvl9pPr>
          </a:lstStyle>
          <a:p>
            <a:endParaRPr/>
          </a:p>
        </p:txBody>
      </p:sp>
      <p:sp>
        <p:nvSpPr>
          <p:cNvPr id="79" name="Google Shape;79;p30"/>
          <p:cNvSpPr txBox="1">
            <a:spLocks noGrp="1"/>
          </p:cNvSpPr>
          <p:nvPr>
            <p:ph type="sldNum" idx="12"/>
          </p:nvPr>
        </p:nvSpPr>
        <p:spPr>
          <a:xfrm>
            <a:off x="7338314" y="10524618"/>
            <a:ext cx="367811" cy="271977"/>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816" b="0" i="0">
                <a:solidFill>
                  <a:schemeClr val="dk1"/>
                </a:solidFill>
                <a:latin typeface="Calibri"/>
                <a:ea typeface="Calibri"/>
                <a:cs typeface="Calibri"/>
                <a:sym typeface="Calibri"/>
              </a:defRPr>
            </a:lvl1pPr>
            <a:lvl2pPr marL="0" lvl="1" indent="0" algn="ctr">
              <a:spcBef>
                <a:spcPts val="0"/>
              </a:spcBef>
              <a:buNone/>
              <a:defRPr sz="816" b="0" i="0">
                <a:solidFill>
                  <a:schemeClr val="dk1"/>
                </a:solidFill>
                <a:latin typeface="Calibri"/>
                <a:ea typeface="Calibri"/>
                <a:cs typeface="Calibri"/>
                <a:sym typeface="Calibri"/>
              </a:defRPr>
            </a:lvl2pPr>
            <a:lvl3pPr marL="0" lvl="2" indent="0" algn="ctr">
              <a:spcBef>
                <a:spcPts val="0"/>
              </a:spcBef>
              <a:buNone/>
              <a:defRPr sz="816" b="0" i="0">
                <a:solidFill>
                  <a:schemeClr val="dk1"/>
                </a:solidFill>
                <a:latin typeface="Calibri"/>
                <a:ea typeface="Calibri"/>
                <a:cs typeface="Calibri"/>
                <a:sym typeface="Calibri"/>
              </a:defRPr>
            </a:lvl3pPr>
            <a:lvl4pPr marL="0" lvl="3" indent="0" algn="ctr">
              <a:spcBef>
                <a:spcPts val="0"/>
              </a:spcBef>
              <a:buNone/>
              <a:defRPr sz="816" b="0" i="0">
                <a:solidFill>
                  <a:schemeClr val="dk1"/>
                </a:solidFill>
                <a:latin typeface="Calibri"/>
                <a:ea typeface="Calibri"/>
                <a:cs typeface="Calibri"/>
                <a:sym typeface="Calibri"/>
              </a:defRPr>
            </a:lvl4pPr>
            <a:lvl5pPr marL="0" lvl="4" indent="0" algn="ctr">
              <a:spcBef>
                <a:spcPts val="0"/>
              </a:spcBef>
              <a:buNone/>
              <a:defRPr sz="816" b="0" i="0">
                <a:solidFill>
                  <a:schemeClr val="dk1"/>
                </a:solidFill>
                <a:latin typeface="Calibri"/>
                <a:ea typeface="Calibri"/>
                <a:cs typeface="Calibri"/>
                <a:sym typeface="Calibri"/>
              </a:defRPr>
            </a:lvl5pPr>
            <a:lvl6pPr marL="0" lvl="5" indent="0" algn="ctr">
              <a:spcBef>
                <a:spcPts val="0"/>
              </a:spcBef>
              <a:buNone/>
              <a:defRPr sz="816" b="0" i="0">
                <a:solidFill>
                  <a:schemeClr val="dk1"/>
                </a:solidFill>
                <a:latin typeface="Calibri"/>
                <a:ea typeface="Calibri"/>
                <a:cs typeface="Calibri"/>
                <a:sym typeface="Calibri"/>
              </a:defRPr>
            </a:lvl6pPr>
            <a:lvl7pPr marL="0" lvl="6" indent="0" algn="ctr">
              <a:spcBef>
                <a:spcPts val="0"/>
              </a:spcBef>
              <a:buNone/>
              <a:defRPr sz="816" b="0" i="0">
                <a:solidFill>
                  <a:schemeClr val="dk1"/>
                </a:solidFill>
                <a:latin typeface="Calibri"/>
                <a:ea typeface="Calibri"/>
                <a:cs typeface="Calibri"/>
                <a:sym typeface="Calibri"/>
              </a:defRPr>
            </a:lvl7pPr>
            <a:lvl8pPr marL="0" lvl="7" indent="0" algn="ctr">
              <a:spcBef>
                <a:spcPts val="0"/>
              </a:spcBef>
              <a:buNone/>
              <a:defRPr sz="816" b="0" i="0">
                <a:solidFill>
                  <a:schemeClr val="dk1"/>
                </a:solidFill>
                <a:latin typeface="Calibri"/>
                <a:ea typeface="Calibri"/>
                <a:cs typeface="Calibri"/>
                <a:sym typeface="Calibri"/>
              </a:defRPr>
            </a:lvl8pPr>
            <a:lvl9pPr marL="0" lvl="8" indent="0" algn="ctr">
              <a:spcBef>
                <a:spcPts val="0"/>
              </a:spcBef>
              <a:buNone/>
              <a:defRPr sz="816" b="0" i="0">
                <a:solidFill>
                  <a:schemeClr val="dk1"/>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88273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age 3">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B29E84A-2799-917D-3275-1738AD6F86EA}"/>
              </a:ext>
            </a:extLst>
          </p:cNvPr>
          <p:cNvSpPr/>
          <p:nvPr userDrawn="1"/>
        </p:nvSpPr>
        <p:spPr>
          <a:xfrm rot="16200000">
            <a:off x="5288995" y="9195193"/>
            <a:ext cx="297258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3184798"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0B3A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object 3">
            <a:extLst>
              <a:ext uri="{FF2B5EF4-FFF2-40B4-BE49-F238E27FC236}">
                <a16:creationId xmlns:a16="http://schemas.microsoft.com/office/drawing/2014/main" id="{C2F2CA2F-7C9A-0C44-FDF1-7D541FBCEAB9}"/>
              </a:ext>
            </a:extLst>
          </p:cNvPr>
          <p:cNvSpPr/>
          <p:nvPr userDrawn="1"/>
        </p:nvSpPr>
        <p:spPr>
          <a:xfrm rot="16200000">
            <a:off x="1985221"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2" name="Picture Placeholder 21">
            <a:extLst>
              <a:ext uri="{FF2B5EF4-FFF2-40B4-BE49-F238E27FC236}">
                <a16:creationId xmlns:a16="http://schemas.microsoft.com/office/drawing/2014/main" id="{DB06D2A0-4B84-E001-39E9-20A3B12363B4}"/>
              </a:ext>
            </a:extLst>
          </p:cNvPr>
          <p:cNvSpPr>
            <a:spLocks noGrp="1"/>
          </p:cNvSpPr>
          <p:nvPr>
            <p:ph type="pic" sz="quarter" idx="10"/>
          </p:nvPr>
        </p:nvSpPr>
        <p:spPr>
          <a:xfrm>
            <a:off x="252083" y="0"/>
            <a:ext cx="3184799" cy="3351974"/>
          </a:xfrm>
          <a:custGeom>
            <a:avLst/>
            <a:gdLst>
              <a:gd name="connsiteX0" fmla="*/ 0 w 3184799"/>
              <a:gd name="connsiteY0" fmla="*/ 0 h 3351974"/>
              <a:gd name="connsiteX1" fmla="*/ 3184799 w 3184799"/>
              <a:gd name="connsiteY1" fmla="*/ 0 h 3351974"/>
              <a:gd name="connsiteX2" fmla="*/ 3184799 w 3184799"/>
              <a:gd name="connsiteY2" fmla="*/ 30 h 3351974"/>
              <a:gd name="connsiteX3" fmla="*/ 2995870 w 3184799"/>
              <a:gd name="connsiteY3" fmla="*/ 30 h 3351974"/>
              <a:gd name="connsiteX4" fmla="*/ 2995870 w 3184799"/>
              <a:gd name="connsiteY4" fmla="*/ 18221 h 3351974"/>
              <a:gd name="connsiteX5" fmla="*/ 2995869 w 3184799"/>
              <a:gd name="connsiteY5" fmla="*/ 18221 h 3351974"/>
              <a:gd name="connsiteX6" fmla="*/ 2995869 w 3184799"/>
              <a:gd name="connsiteY6" fmla="*/ 2977917 h 3351974"/>
              <a:gd name="connsiteX7" fmla="*/ 3184799 w 3184799"/>
              <a:gd name="connsiteY7" fmla="*/ 2977917 h 3351974"/>
              <a:gd name="connsiteX8" fmla="*/ 3184799 w 3184799"/>
              <a:gd name="connsiteY8" fmla="*/ 3351974 h 3351974"/>
              <a:gd name="connsiteX9" fmla="*/ 0 w 3184799"/>
              <a:gd name="connsiteY9"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99" h="3351974">
                <a:moveTo>
                  <a:pt x="0" y="0"/>
                </a:moveTo>
                <a:lnTo>
                  <a:pt x="3184799" y="0"/>
                </a:lnTo>
                <a:lnTo>
                  <a:pt x="3184799" y="30"/>
                </a:lnTo>
                <a:lnTo>
                  <a:pt x="2995870" y="30"/>
                </a:lnTo>
                <a:lnTo>
                  <a:pt x="2995870" y="18221"/>
                </a:lnTo>
                <a:lnTo>
                  <a:pt x="2995869" y="18221"/>
                </a:lnTo>
                <a:lnTo>
                  <a:pt x="2995869" y="2977917"/>
                </a:lnTo>
                <a:lnTo>
                  <a:pt x="3184799" y="2977917"/>
                </a:lnTo>
                <a:lnTo>
                  <a:pt x="3184799"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67584" y="4256503"/>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810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05</a:t>
            </a:r>
            <a:endParaRPr lang="en-US"/>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9290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flipV="1">
            <a:off x="252083" y="4161908"/>
            <a:ext cx="3184799" cy="1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
        <p:nvSpPr>
          <p:cNvPr id="4" name="Freeform 3">
            <a:extLst>
              <a:ext uri="{FF2B5EF4-FFF2-40B4-BE49-F238E27FC236}">
                <a16:creationId xmlns:a16="http://schemas.microsoft.com/office/drawing/2014/main" id="{304BC7D8-32F6-0916-16A5-5AA528651211}"/>
              </a:ext>
            </a:extLst>
          </p:cNvPr>
          <p:cNvSpPr/>
          <p:nvPr userDrawn="1"/>
        </p:nvSpPr>
        <p:spPr>
          <a:xfrm rot="10800000">
            <a:off x="3625633" y="2739358"/>
            <a:ext cx="3169299"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4">
            <a:extLst>
              <a:ext uri="{FF2B5EF4-FFF2-40B4-BE49-F238E27FC236}">
                <a16:creationId xmlns:a16="http://schemas.microsoft.com/office/drawing/2014/main" id="{4D710021-5A33-7699-C19B-06D76AA74E5A}"/>
              </a:ext>
            </a:extLst>
          </p:cNvPr>
          <p:cNvSpPr>
            <a:spLocks noGrp="1"/>
          </p:cNvSpPr>
          <p:nvPr>
            <p:ph type="pic" sz="quarter" idx="43"/>
          </p:nvPr>
        </p:nvSpPr>
        <p:spPr>
          <a:xfrm>
            <a:off x="3625635" y="7555739"/>
            <a:ext cx="3164439" cy="3351974"/>
          </a:xfrm>
          <a:custGeom>
            <a:avLst/>
            <a:gdLst>
              <a:gd name="connsiteX0" fmla="*/ 0 w 3164439"/>
              <a:gd name="connsiteY0" fmla="*/ 0 h 3351974"/>
              <a:gd name="connsiteX1" fmla="*/ 3164439 w 3164439"/>
              <a:gd name="connsiteY1" fmla="*/ 0 h 3351974"/>
              <a:gd name="connsiteX2" fmla="*/ 3164439 w 3164439"/>
              <a:gd name="connsiteY2" fmla="*/ 379428 h 3351974"/>
              <a:gd name="connsiteX3" fmla="*/ 2923421 w 3164439"/>
              <a:gd name="connsiteY3" fmla="*/ 379428 h 3351974"/>
              <a:gd name="connsiteX4" fmla="*/ 2923421 w 3164439"/>
              <a:gd name="connsiteY4" fmla="*/ 383444 h 3351974"/>
              <a:gd name="connsiteX5" fmla="*/ 2923421 w 3164439"/>
              <a:gd name="connsiteY5" fmla="*/ 3343140 h 3351974"/>
              <a:gd name="connsiteX6" fmla="*/ 2923421 w 3164439"/>
              <a:gd name="connsiteY6" fmla="*/ 3351974 h 3351974"/>
              <a:gd name="connsiteX7" fmla="*/ 0 w 3164439"/>
              <a:gd name="connsiteY7"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4439" h="3351974">
                <a:moveTo>
                  <a:pt x="0" y="0"/>
                </a:moveTo>
                <a:lnTo>
                  <a:pt x="3164439" y="0"/>
                </a:lnTo>
                <a:lnTo>
                  <a:pt x="3164439" y="379428"/>
                </a:lnTo>
                <a:lnTo>
                  <a:pt x="2923421" y="379428"/>
                </a:lnTo>
                <a:lnTo>
                  <a:pt x="2923421" y="383444"/>
                </a:lnTo>
                <a:lnTo>
                  <a:pt x="2923421" y="3343140"/>
                </a:lnTo>
                <a:lnTo>
                  <a:pt x="2923421"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32">
            <a:extLst>
              <a:ext uri="{FF2B5EF4-FFF2-40B4-BE49-F238E27FC236}">
                <a16:creationId xmlns:a16="http://schemas.microsoft.com/office/drawing/2014/main" id="{859AFA7E-8583-D9EF-AF0E-2AC97B6C080C}"/>
              </a:ext>
            </a:extLst>
          </p:cNvPr>
          <p:cNvSpPr>
            <a:spLocks noGrp="1"/>
          </p:cNvSpPr>
          <p:nvPr>
            <p:ph type="body" sz="quarter" idx="44" hasCustomPrompt="1"/>
          </p:nvPr>
        </p:nvSpPr>
        <p:spPr>
          <a:xfrm>
            <a:off x="3625635" y="4258245"/>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967FAFC7-FE6D-6B70-07F7-23047A2CFC5F}"/>
              </a:ext>
            </a:extLst>
          </p:cNvPr>
          <p:cNvSpPr>
            <a:spLocks noGrp="1"/>
          </p:cNvSpPr>
          <p:nvPr>
            <p:ph type="body" sz="quarter" idx="45" hasCustomPrompt="1"/>
          </p:nvPr>
        </p:nvSpPr>
        <p:spPr>
          <a:xfrm>
            <a:off x="3639074" y="368955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06</a:t>
            </a:r>
            <a:endParaRPr lang="en-US"/>
          </a:p>
        </p:txBody>
      </p:sp>
      <p:sp>
        <p:nvSpPr>
          <p:cNvPr id="9" name="Text Placeholder 32">
            <a:extLst>
              <a:ext uri="{FF2B5EF4-FFF2-40B4-BE49-F238E27FC236}">
                <a16:creationId xmlns:a16="http://schemas.microsoft.com/office/drawing/2014/main" id="{686BCDDB-DEA1-6C32-2822-BC40964EBE8D}"/>
              </a:ext>
            </a:extLst>
          </p:cNvPr>
          <p:cNvSpPr>
            <a:spLocks noGrp="1"/>
          </p:cNvSpPr>
          <p:nvPr>
            <p:ph type="body" sz="quarter" idx="46" hasCustomPrompt="1"/>
          </p:nvPr>
        </p:nvSpPr>
        <p:spPr>
          <a:xfrm>
            <a:off x="4287073" y="3852396"/>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4D22323D-4453-9E0B-6A51-95B90C1E2728}"/>
              </a:ext>
            </a:extLst>
          </p:cNvPr>
          <p:cNvCxnSpPr>
            <a:cxnSpLocks/>
          </p:cNvCxnSpPr>
          <p:nvPr userDrawn="1"/>
        </p:nvCxnSpPr>
        <p:spPr>
          <a:xfrm>
            <a:off x="3630493" y="4163650"/>
            <a:ext cx="3164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094E6702-C1FB-E7AA-0D92-E695A3D3BDE5}"/>
              </a:ext>
            </a:extLst>
          </p:cNvPr>
          <p:cNvSpPr>
            <a:spLocks noGrp="1"/>
          </p:cNvSpPr>
          <p:nvPr>
            <p:ph type="body" sz="quarter" idx="65" hasCustomPrompt="1"/>
          </p:nvPr>
        </p:nvSpPr>
        <p:spPr>
          <a:xfrm rot="16200000">
            <a:off x="5292001" y="9206819"/>
            <a:ext cx="2972580"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6" name="Text Placeholder 23">
            <a:extLst>
              <a:ext uri="{FF2B5EF4-FFF2-40B4-BE49-F238E27FC236}">
                <a16:creationId xmlns:a16="http://schemas.microsoft.com/office/drawing/2014/main" id="{B7F1F324-0491-0009-10D6-52B2D87CC568}"/>
              </a:ext>
            </a:extLst>
          </p:cNvPr>
          <p:cNvSpPr>
            <a:spLocks noGrp="1"/>
          </p:cNvSpPr>
          <p:nvPr>
            <p:ph type="body" sz="quarter" idx="66" hasCustomPrompt="1"/>
          </p:nvPr>
        </p:nvSpPr>
        <p:spPr>
          <a:xfrm rot="16200000">
            <a:off x="2000326"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 name="Slide Number Placeholder 5">
            <a:extLst>
              <a:ext uri="{FF2B5EF4-FFF2-40B4-BE49-F238E27FC236}">
                <a16:creationId xmlns:a16="http://schemas.microsoft.com/office/drawing/2014/main" id="{100FD883-1CA6-8496-C384-397B345049D0}"/>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2335610073"/>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age 4">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B29E84A-2799-917D-3275-1738AD6F86EA}"/>
              </a:ext>
            </a:extLst>
          </p:cNvPr>
          <p:cNvSpPr/>
          <p:nvPr userDrawn="1"/>
        </p:nvSpPr>
        <p:spPr>
          <a:xfrm rot="16200000">
            <a:off x="5288995" y="9195193"/>
            <a:ext cx="297258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3184798"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object 3">
            <a:extLst>
              <a:ext uri="{FF2B5EF4-FFF2-40B4-BE49-F238E27FC236}">
                <a16:creationId xmlns:a16="http://schemas.microsoft.com/office/drawing/2014/main" id="{C2F2CA2F-7C9A-0C44-FDF1-7D541FBCEAB9}"/>
              </a:ext>
            </a:extLst>
          </p:cNvPr>
          <p:cNvSpPr/>
          <p:nvPr userDrawn="1"/>
        </p:nvSpPr>
        <p:spPr>
          <a:xfrm rot="16200000">
            <a:off x="1985221"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2" name="Picture Placeholder 21">
            <a:extLst>
              <a:ext uri="{FF2B5EF4-FFF2-40B4-BE49-F238E27FC236}">
                <a16:creationId xmlns:a16="http://schemas.microsoft.com/office/drawing/2014/main" id="{DB06D2A0-4B84-E001-39E9-20A3B12363B4}"/>
              </a:ext>
            </a:extLst>
          </p:cNvPr>
          <p:cNvSpPr>
            <a:spLocks noGrp="1"/>
          </p:cNvSpPr>
          <p:nvPr>
            <p:ph type="pic" sz="quarter" idx="10"/>
          </p:nvPr>
        </p:nvSpPr>
        <p:spPr>
          <a:xfrm>
            <a:off x="252083" y="0"/>
            <a:ext cx="3184799" cy="3351974"/>
          </a:xfrm>
          <a:custGeom>
            <a:avLst/>
            <a:gdLst>
              <a:gd name="connsiteX0" fmla="*/ 0 w 3184799"/>
              <a:gd name="connsiteY0" fmla="*/ 0 h 3351974"/>
              <a:gd name="connsiteX1" fmla="*/ 3184799 w 3184799"/>
              <a:gd name="connsiteY1" fmla="*/ 0 h 3351974"/>
              <a:gd name="connsiteX2" fmla="*/ 3184799 w 3184799"/>
              <a:gd name="connsiteY2" fmla="*/ 30 h 3351974"/>
              <a:gd name="connsiteX3" fmla="*/ 2995870 w 3184799"/>
              <a:gd name="connsiteY3" fmla="*/ 30 h 3351974"/>
              <a:gd name="connsiteX4" fmla="*/ 2995870 w 3184799"/>
              <a:gd name="connsiteY4" fmla="*/ 18221 h 3351974"/>
              <a:gd name="connsiteX5" fmla="*/ 2995869 w 3184799"/>
              <a:gd name="connsiteY5" fmla="*/ 18221 h 3351974"/>
              <a:gd name="connsiteX6" fmla="*/ 2995869 w 3184799"/>
              <a:gd name="connsiteY6" fmla="*/ 2977917 h 3351974"/>
              <a:gd name="connsiteX7" fmla="*/ 3184799 w 3184799"/>
              <a:gd name="connsiteY7" fmla="*/ 2977917 h 3351974"/>
              <a:gd name="connsiteX8" fmla="*/ 3184799 w 3184799"/>
              <a:gd name="connsiteY8" fmla="*/ 3351974 h 3351974"/>
              <a:gd name="connsiteX9" fmla="*/ 0 w 3184799"/>
              <a:gd name="connsiteY9"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99" h="3351974">
                <a:moveTo>
                  <a:pt x="0" y="0"/>
                </a:moveTo>
                <a:lnTo>
                  <a:pt x="3184799" y="0"/>
                </a:lnTo>
                <a:lnTo>
                  <a:pt x="3184799" y="30"/>
                </a:lnTo>
                <a:lnTo>
                  <a:pt x="2995870" y="30"/>
                </a:lnTo>
                <a:lnTo>
                  <a:pt x="2995870" y="18221"/>
                </a:lnTo>
                <a:lnTo>
                  <a:pt x="2995869" y="18221"/>
                </a:lnTo>
                <a:lnTo>
                  <a:pt x="2995869" y="2977917"/>
                </a:lnTo>
                <a:lnTo>
                  <a:pt x="3184799" y="2977917"/>
                </a:lnTo>
                <a:lnTo>
                  <a:pt x="3184799"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67584" y="4256503"/>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810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07</a:t>
            </a:r>
            <a:endParaRPr lang="en-US"/>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9290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flipV="1">
            <a:off x="252083" y="4161908"/>
            <a:ext cx="3184799" cy="1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
        <p:nvSpPr>
          <p:cNvPr id="4" name="Freeform 3">
            <a:extLst>
              <a:ext uri="{FF2B5EF4-FFF2-40B4-BE49-F238E27FC236}">
                <a16:creationId xmlns:a16="http://schemas.microsoft.com/office/drawing/2014/main" id="{304BC7D8-32F6-0916-16A5-5AA528651211}"/>
              </a:ext>
            </a:extLst>
          </p:cNvPr>
          <p:cNvSpPr/>
          <p:nvPr userDrawn="1"/>
        </p:nvSpPr>
        <p:spPr>
          <a:xfrm rot="10800000">
            <a:off x="3625633" y="2739358"/>
            <a:ext cx="3169299"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4">
            <a:extLst>
              <a:ext uri="{FF2B5EF4-FFF2-40B4-BE49-F238E27FC236}">
                <a16:creationId xmlns:a16="http://schemas.microsoft.com/office/drawing/2014/main" id="{4D710021-5A33-7699-C19B-06D76AA74E5A}"/>
              </a:ext>
            </a:extLst>
          </p:cNvPr>
          <p:cNvSpPr>
            <a:spLocks noGrp="1"/>
          </p:cNvSpPr>
          <p:nvPr>
            <p:ph type="pic" sz="quarter" idx="43"/>
          </p:nvPr>
        </p:nvSpPr>
        <p:spPr>
          <a:xfrm>
            <a:off x="3625635" y="7555739"/>
            <a:ext cx="3164439" cy="3351974"/>
          </a:xfrm>
          <a:custGeom>
            <a:avLst/>
            <a:gdLst>
              <a:gd name="connsiteX0" fmla="*/ 0 w 3164439"/>
              <a:gd name="connsiteY0" fmla="*/ 0 h 3351974"/>
              <a:gd name="connsiteX1" fmla="*/ 3164439 w 3164439"/>
              <a:gd name="connsiteY1" fmla="*/ 0 h 3351974"/>
              <a:gd name="connsiteX2" fmla="*/ 3164439 w 3164439"/>
              <a:gd name="connsiteY2" fmla="*/ 379428 h 3351974"/>
              <a:gd name="connsiteX3" fmla="*/ 2923421 w 3164439"/>
              <a:gd name="connsiteY3" fmla="*/ 379428 h 3351974"/>
              <a:gd name="connsiteX4" fmla="*/ 2923421 w 3164439"/>
              <a:gd name="connsiteY4" fmla="*/ 383444 h 3351974"/>
              <a:gd name="connsiteX5" fmla="*/ 2923421 w 3164439"/>
              <a:gd name="connsiteY5" fmla="*/ 3343140 h 3351974"/>
              <a:gd name="connsiteX6" fmla="*/ 2923421 w 3164439"/>
              <a:gd name="connsiteY6" fmla="*/ 3351974 h 3351974"/>
              <a:gd name="connsiteX7" fmla="*/ 0 w 3164439"/>
              <a:gd name="connsiteY7"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4439" h="3351974">
                <a:moveTo>
                  <a:pt x="0" y="0"/>
                </a:moveTo>
                <a:lnTo>
                  <a:pt x="3164439" y="0"/>
                </a:lnTo>
                <a:lnTo>
                  <a:pt x="3164439" y="379428"/>
                </a:lnTo>
                <a:lnTo>
                  <a:pt x="2923421" y="379428"/>
                </a:lnTo>
                <a:lnTo>
                  <a:pt x="2923421" y="383444"/>
                </a:lnTo>
                <a:lnTo>
                  <a:pt x="2923421" y="3343140"/>
                </a:lnTo>
                <a:lnTo>
                  <a:pt x="2923421"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32">
            <a:extLst>
              <a:ext uri="{FF2B5EF4-FFF2-40B4-BE49-F238E27FC236}">
                <a16:creationId xmlns:a16="http://schemas.microsoft.com/office/drawing/2014/main" id="{859AFA7E-8583-D9EF-AF0E-2AC97B6C080C}"/>
              </a:ext>
            </a:extLst>
          </p:cNvPr>
          <p:cNvSpPr>
            <a:spLocks noGrp="1"/>
          </p:cNvSpPr>
          <p:nvPr>
            <p:ph type="body" sz="quarter" idx="44" hasCustomPrompt="1"/>
          </p:nvPr>
        </p:nvSpPr>
        <p:spPr>
          <a:xfrm>
            <a:off x="3625635" y="4258245"/>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967FAFC7-FE6D-6B70-07F7-23047A2CFC5F}"/>
              </a:ext>
            </a:extLst>
          </p:cNvPr>
          <p:cNvSpPr>
            <a:spLocks noGrp="1"/>
          </p:cNvSpPr>
          <p:nvPr>
            <p:ph type="body" sz="quarter" idx="45" hasCustomPrompt="1"/>
          </p:nvPr>
        </p:nvSpPr>
        <p:spPr>
          <a:xfrm>
            <a:off x="3639074" y="368955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08</a:t>
            </a:r>
            <a:endParaRPr lang="en-US"/>
          </a:p>
        </p:txBody>
      </p:sp>
      <p:sp>
        <p:nvSpPr>
          <p:cNvPr id="9" name="Text Placeholder 32">
            <a:extLst>
              <a:ext uri="{FF2B5EF4-FFF2-40B4-BE49-F238E27FC236}">
                <a16:creationId xmlns:a16="http://schemas.microsoft.com/office/drawing/2014/main" id="{686BCDDB-DEA1-6C32-2822-BC40964EBE8D}"/>
              </a:ext>
            </a:extLst>
          </p:cNvPr>
          <p:cNvSpPr>
            <a:spLocks noGrp="1"/>
          </p:cNvSpPr>
          <p:nvPr>
            <p:ph type="body" sz="quarter" idx="46" hasCustomPrompt="1"/>
          </p:nvPr>
        </p:nvSpPr>
        <p:spPr>
          <a:xfrm>
            <a:off x="4287073" y="3852396"/>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4D22323D-4453-9E0B-6A51-95B90C1E2728}"/>
              </a:ext>
            </a:extLst>
          </p:cNvPr>
          <p:cNvCxnSpPr>
            <a:cxnSpLocks/>
          </p:cNvCxnSpPr>
          <p:nvPr userDrawn="1"/>
        </p:nvCxnSpPr>
        <p:spPr>
          <a:xfrm>
            <a:off x="3630493" y="4163650"/>
            <a:ext cx="3164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094E6702-C1FB-E7AA-0D92-E695A3D3BDE5}"/>
              </a:ext>
            </a:extLst>
          </p:cNvPr>
          <p:cNvSpPr>
            <a:spLocks noGrp="1"/>
          </p:cNvSpPr>
          <p:nvPr>
            <p:ph type="body" sz="quarter" idx="65" hasCustomPrompt="1"/>
          </p:nvPr>
        </p:nvSpPr>
        <p:spPr>
          <a:xfrm rot="16200000">
            <a:off x="5292001" y="9206819"/>
            <a:ext cx="2972580"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6" name="Text Placeholder 23">
            <a:extLst>
              <a:ext uri="{FF2B5EF4-FFF2-40B4-BE49-F238E27FC236}">
                <a16:creationId xmlns:a16="http://schemas.microsoft.com/office/drawing/2014/main" id="{B7F1F324-0491-0009-10D6-52B2D87CC568}"/>
              </a:ext>
            </a:extLst>
          </p:cNvPr>
          <p:cNvSpPr>
            <a:spLocks noGrp="1"/>
          </p:cNvSpPr>
          <p:nvPr>
            <p:ph type="body" sz="quarter" idx="66" hasCustomPrompt="1"/>
          </p:nvPr>
        </p:nvSpPr>
        <p:spPr>
          <a:xfrm rot="16200000">
            <a:off x="2000326"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 name="Slide Number Placeholder 5">
            <a:extLst>
              <a:ext uri="{FF2B5EF4-FFF2-40B4-BE49-F238E27FC236}">
                <a16:creationId xmlns:a16="http://schemas.microsoft.com/office/drawing/2014/main" id="{100FD883-1CA6-8496-C384-397B345049D0}"/>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3606671813"/>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FDCCF4-AE43-3073-CE0B-612D7F1C87CB}"/>
              </a:ext>
            </a:extLst>
          </p:cNvPr>
          <p:cNvSpPr/>
          <p:nvPr userDrawn="1"/>
        </p:nvSpPr>
        <p:spPr>
          <a:xfrm>
            <a:off x="7096539" y="10040317"/>
            <a:ext cx="679036" cy="8673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bject 3">
            <a:extLst>
              <a:ext uri="{FF2B5EF4-FFF2-40B4-BE49-F238E27FC236}">
                <a16:creationId xmlns:a16="http://schemas.microsoft.com/office/drawing/2014/main" id="{6161547F-1DDB-A65D-1A30-7A15273340D3}"/>
              </a:ext>
            </a:extLst>
          </p:cNvPr>
          <p:cNvSpPr/>
          <p:nvPr userDrawn="1"/>
        </p:nvSpPr>
        <p:spPr>
          <a:xfrm>
            <a:off x="4797653" y="9587858"/>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252715"/>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6">
            <a:extLst>
              <a:ext uri="{FF2B5EF4-FFF2-40B4-BE49-F238E27FC236}">
                <a16:creationId xmlns:a16="http://schemas.microsoft.com/office/drawing/2014/main" id="{EB6C8D44-8298-0076-A0AD-A6D3896A5DF1}"/>
              </a:ext>
            </a:extLst>
          </p:cNvPr>
          <p:cNvSpPr>
            <a:spLocks noGrp="1"/>
          </p:cNvSpPr>
          <p:nvPr>
            <p:ph type="pic" sz="quarter" idx="17"/>
          </p:nvPr>
        </p:nvSpPr>
        <p:spPr>
          <a:xfrm>
            <a:off x="1539057" y="4997827"/>
            <a:ext cx="6236518" cy="4816261"/>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6236483 w 6236518"/>
              <a:gd name="connsiteY5" fmla="*/ 4816261 h 4816261"/>
              <a:gd name="connsiteX6" fmla="*/ 6236483 w 6236518"/>
              <a:gd name="connsiteY6" fmla="*/ 4590031 h 4816261"/>
              <a:gd name="connsiteX7" fmla="*/ 3258596 w 6236518"/>
              <a:gd name="connsiteY7" fmla="*/ 4590031 h 4816261"/>
              <a:gd name="connsiteX8" fmla="*/ 3258596 w 6236518"/>
              <a:gd name="connsiteY8" fmla="*/ 4816261 h 4816261"/>
              <a:gd name="connsiteX9" fmla="*/ 2543282 w 6236518"/>
              <a:gd name="connsiteY9" fmla="*/ 4816261 h 4816261"/>
              <a:gd name="connsiteX10" fmla="*/ 2543282 w 6236518"/>
              <a:gd name="connsiteY10" fmla="*/ 4811235 h 4816261"/>
              <a:gd name="connsiteX11" fmla="*/ 2407573 w 6236518"/>
              <a:gd name="connsiteY11" fmla="*/ 4816261 h 4816261"/>
              <a:gd name="connsiteX12" fmla="*/ 0 w 6236518"/>
              <a:gd name="connsiteY12" fmla="*/ 2408131 h 4816261"/>
              <a:gd name="connsiteX13" fmla="*/ 2407573 w 6236518"/>
              <a:gd name="connsiteY13"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36518" h="4816261">
                <a:moveTo>
                  <a:pt x="2407573" y="0"/>
                </a:moveTo>
                <a:cubicBezTo>
                  <a:pt x="2452808" y="0"/>
                  <a:pt x="2503073" y="0"/>
                  <a:pt x="2543282" y="5026"/>
                </a:cubicBezTo>
                <a:lnTo>
                  <a:pt x="2543282" y="0"/>
                </a:lnTo>
                <a:lnTo>
                  <a:pt x="6236518" y="0"/>
                </a:lnTo>
                <a:lnTo>
                  <a:pt x="6236518" y="4816261"/>
                </a:lnTo>
                <a:lnTo>
                  <a:pt x="6236483" y="4816261"/>
                </a:lnTo>
                <a:lnTo>
                  <a:pt x="6236483" y="4590031"/>
                </a:lnTo>
                <a:lnTo>
                  <a:pt x="3258596" y="4590031"/>
                </a:lnTo>
                <a:lnTo>
                  <a:pt x="3258596"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1" name="Text Placeholder 3">
            <a:extLst>
              <a:ext uri="{FF2B5EF4-FFF2-40B4-BE49-F238E27FC236}">
                <a16:creationId xmlns:a16="http://schemas.microsoft.com/office/drawing/2014/main" id="{AF9E94E7-B67B-B2C3-08AA-29482999FD98}"/>
              </a:ext>
            </a:extLst>
          </p:cNvPr>
          <p:cNvSpPr>
            <a:spLocks noGrp="1"/>
          </p:cNvSpPr>
          <p:nvPr>
            <p:ph type="body" sz="quarter" idx="14" hasCustomPrompt="1"/>
          </p:nvPr>
        </p:nvSpPr>
        <p:spPr>
          <a:xfrm>
            <a:off x="573496" y="1220938"/>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a:t>01</a:t>
            </a:r>
            <a:endParaRPr lang="en-US"/>
          </a:p>
        </p:txBody>
      </p:sp>
      <p:sp>
        <p:nvSpPr>
          <p:cNvPr id="12" name="Text Placeholder 3">
            <a:extLst>
              <a:ext uri="{FF2B5EF4-FFF2-40B4-BE49-F238E27FC236}">
                <a16:creationId xmlns:a16="http://schemas.microsoft.com/office/drawing/2014/main" id="{3351AD83-CF31-1B28-D435-CC50B873ACD7}"/>
              </a:ext>
            </a:extLst>
          </p:cNvPr>
          <p:cNvSpPr>
            <a:spLocks noGrp="1"/>
          </p:cNvSpPr>
          <p:nvPr>
            <p:ph type="body" sz="quarter" idx="15" hasCustomPrompt="1"/>
          </p:nvPr>
        </p:nvSpPr>
        <p:spPr>
          <a:xfrm>
            <a:off x="2198723" y="2729581"/>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a:t>divider title</a:t>
            </a:r>
            <a:endParaRPr lang="en-US"/>
          </a:p>
        </p:txBody>
      </p:sp>
      <p:sp>
        <p:nvSpPr>
          <p:cNvPr id="17" name="Freeform 16">
            <a:extLst>
              <a:ext uri="{FF2B5EF4-FFF2-40B4-BE49-F238E27FC236}">
                <a16:creationId xmlns:a16="http://schemas.microsoft.com/office/drawing/2014/main" id="{09C467D8-B7CA-2785-48CF-7AA57B342AD8}"/>
              </a:ext>
            </a:extLst>
          </p:cNvPr>
          <p:cNvSpPr/>
          <p:nvPr userDrawn="1"/>
        </p:nvSpPr>
        <p:spPr>
          <a:xfrm>
            <a:off x="2198723" y="2244631"/>
            <a:ext cx="4068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D"/>
          </a:solidFill>
          <a:ln w="24491" cap="flat">
            <a:solidFill>
              <a:srgbClr val="FBA63D"/>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6ACC6625-EBC3-9D92-F1C9-D6933F9115DF}"/>
              </a:ext>
            </a:extLst>
          </p:cNvPr>
          <p:cNvSpPr>
            <a:spLocks noGrp="1"/>
          </p:cNvSpPr>
          <p:nvPr>
            <p:ph type="body" sz="quarter" idx="66" hasCustomPrompt="1"/>
          </p:nvPr>
        </p:nvSpPr>
        <p:spPr>
          <a:xfrm>
            <a:off x="4812758" y="95969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913852215"/>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FDCCF4-AE43-3073-CE0B-612D7F1C87CB}"/>
              </a:ext>
            </a:extLst>
          </p:cNvPr>
          <p:cNvSpPr/>
          <p:nvPr userDrawn="1"/>
        </p:nvSpPr>
        <p:spPr>
          <a:xfrm>
            <a:off x="7096539" y="8269357"/>
            <a:ext cx="679036" cy="26383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bject 3">
            <a:extLst>
              <a:ext uri="{FF2B5EF4-FFF2-40B4-BE49-F238E27FC236}">
                <a16:creationId xmlns:a16="http://schemas.microsoft.com/office/drawing/2014/main" id="{6161547F-1DDB-A65D-1A30-7A15273340D3}"/>
              </a:ext>
            </a:extLst>
          </p:cNvPr>
          <p:cNvSpPr/>
          <p:nvPr userDrawn="1"/>
        </p:nvSpPr>
        <p:spPr>
          <a:xfrm>
            <a:off x="4797653" y="9587858"/>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252715"/>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6">
            <a:extLst>
              <a:ext uri="{FF2B5EF4-FFF2-40B4-BE49-F238E27FC236}">
                <a16:creationId xmlns:a16="http://schemas.microsoft.com/office/drawing/2014/main" id="{EB6C8D44-8298-0076-A0AD-A6D3896A5DF1}"/>
              </a:ext>
            </a:extLst>
          </p:cNvPr>
          <p:cNvSpPr>
            <a:spLocks noGrp="1"/>
          </p:cNvSpPr>
          <p:nvPr>
            <p:ph type="pic" sz="quarter" idx="17"/>
          </p:nvPr>
        </p:nvSpPr>
        <p:spPr>
          <a:xfrm>
            <a:off x="1539057" y="4997827"/>
            <a:ext cx="6236518" cy="4816261"/>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6236483 w 6236518"/>
              <a:gd name="connsiteY5" fmla="*/ 4816261 h 4816261"/>
              <a:gd name="connsiteX6" fmla="*/ 6236483 w 6236518"/>
              <a:gd name="connsiteY6" fmla="*/ 4590031 h 4816261"/>
              <a:gd name="connsiteX7" fmla="*/ 3258596 w 6236518"/>
              <a:gd name="connsiteY7" fmla="*/ 4590031 h 4816261"/>
              <a:gd name="connsiteX8" fmla="*/ 3258596 w 6236518"/>
              <a:gd name="connsiteY8" fmla="*/ 4816261 h 4816261"/>
              <a:gd name="connsiteX9" fmla="*/ 2543282 w 6236518"/>
              <a:gd name="connsiteY9" fmla="*/ 4816261 h 4816261"/>
              <a:gd name="connsiteX10" fmla="*/ 2543282 w 6236518"/>
              <a:gd name="connsiteY10" fmla="*/ 4811235 h 4816261"/>
              <a:gd name="connsiteX11" fmla="*/ 2407573 w 6236518"/>
              <a:gd name="connsiteY11" fmla="*/ 4816261 h 4816261"/>
              <a:gd name="connsiteX12" fmla="*/ 0 w 6236518"/>
              <a:gd name="connsiteY12" fmla="*/ 2408131 h 4816261"/>
              <a:gd name="connsiteX13" fmla="*/ 2407573 w 6236518"/>
              <a:gd name="connsiteY13"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36518" h="4816261">
                <a:moveTo>
                  <a:pt x="2407573" y="0"/>
                </a:moveTo>
                <a:cubicBezTo>
                  <a:pt x="2452808" y="0"/>
                  <a:pt x="2503073" y="0"/>
                  <a:pt x="2543282" y="5026"/>
                </a:cubicBezTo>
                <a:lnTo>
                  <a:pt x="2543282" y="0"/>
                </a:lnTo>
                <a:lnTo>
                  <a:pt x="6236518" y="0"/>
                </a:lnTo>
                <a:lnTo>
                  <a:pt x="6236518" y="4816261"/>
                </a:lnTo>
                <a:lnTo>
                  <a:pt x="6236483" y="4816261"/>
                </a:lnTo>
                <a:lnTo>
                  <a:pt x="6236483" y="4590031"/>
                </a:lnTo>
                <a:lnTo>
                  <a:pt x="3258596" y="4590031"/>
                </a:lnTo>
                <a:lnTo>
                  <a:pt x="3258596"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1" name="Text Placeholder 3">
            <a:extLst>
              <a:ext uri="{FF2B5EF4-FFF2-40B4-BE49-F238E27FC236}">
                <a16:creationId xmlns:a16="http://schemas.microsoft.com/office/drawing/2014/main" id="{AF9E94E7-B67B-B2C3-08AA-29482999FD98}"/>
              </a:ext>
            </a:extLst>
          </p:cNvPr>
          <p:cNvSpPr>
            <a:spLocks noGrp="1"/>
          </p:cNvSpPr>
          <p:nvPr>
            <p:ph type="body" sz="quarter" idx="14" hasCustomPrompt="1"/>
          </p:nvPr>
        </p:nvSpPr>
        <p:spPr>
          <a:xfrm>
            <a:off x="573496" y="1220938"/>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a:t>02</a:t>
            </a:r>
            <a:endParaRPr lang="en-US"/>
          </a:p>
        </p:txBody>
      </p:sp>
      <p:sp>
        <p:nvSpPr>
          <p:cNvPr id="12" name="Text Placeholder 3">
            <a:extLst>
              <a:ext uri="{FF2B5EF4-FFF2-40B4-BE49-F238E27FC236}">
                <a16:creationId xmlns:a16="http://schemas.microsoft.com/office/drawing/2014/main" id="{3351AD83-CF31-1B28-D435-CC50B873ACD7}"/>
              </a:ext>
            </a:extLst>
          </p:cNvPr>
          <p:cNvSpPr>
            <a:spLocks noGrp="1"/>
          </p:cNvSpPr>
          <p:nvPr>
            <p:ph type="body" sz="quarter" idx="15" hasCustomPrompt="1"/>
          </p:nvPr>
        </p:nvSpPr>
        <p:spPr>
          <a:xfrm>
            <a:off x="2198723" y="2729581"/>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a:t>divider title</a:t>
            </a:r>
            <a:endParaRPr lang="en-US"/>
          </a:p>
        </p:txBody>
      </p:sp>
      <p:sp>
        <p:nvSpPr>
          <p:cNvPr id="17" name="Freeform 16">
            <a:extLst>
              <a:ext uri="{FF2B5EF4-FFF2-40B4-BE49-F238E27FC236}">
                <a16:creationId xmlns:a16="http://schemas.microsoft.com/office/drawing/2014/main" id="{09C467D8-B7CA-2785-48CF-7AA57B342AD8}"/>
              </a:ext>
            </a:extLst>
          </p:cNvPr>
          <p:cNvSpPr/>
          <p:nvPr userDrawn="1"/>
        </p:nvSpPr>
        <p:spPr>
          <a:xfrm>
            <a:off x="2198723" y="2244631"/>
            <a:ext cx="4068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D"/>
          </a:solidFill>
          <a:ln w="24491" cap="flat">
            <a:solidFill>
              <a:srgbClr val="FBA63D"/>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6ACC6625-EBC3-9D92-F1C9-D6933F9115DF}"/>
              </a:ext>
            </a:extLst>
          </p:cNvPr>
          <p:cNvSpPr>
            <a:spLocks noGrp="1"/>
          </p:cNvSpPr>
          <p:nvPr>
            <p:ph type="body" sz="quarter" idx="66" hasCustomPrompt="1"/>
          </p:nvPr>
        </p:nvSpPr>
        <p:spPr>
          <a:xfrm>
            <a:off x="4812758" y="95969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1407314209"/>
      </p:ext>
    </p:extLst>
  </p:cSld>
  <p:clrMapOvr>
    <a:masterClrMapping/>
  </p:clrMapOvr>
  <p:extLst>
    <p:ext uri="{DCECCB84-F9BA-43D5-87BE-67443E8EF086}">
      <p15:sldGuideLst xmlns:p15="http://schemas.microsoft.com/office/powerpoint/2012/main">
        <p15:guide id="1" orient="horz" pos="3436" userDrawn="1">
          <p15:clr>
            <a:srgbClr val="FBAE40"/>
          </p15:clr>
        </p15:guide>
        <p15:guide id="2" pos="244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FDCCF4-AE43-3073-CE0B-612D7F1C87CB}"/>
              </a:ext>
            </a:extLst>
          </p:cNvPr>
          <p:cNvSpPr/>
          <p:nvPr userDrawn="1"/>
        </p:nvSpPr>
        <p:spPr>
          <a:xfrm>
            <a:off x="7096539" y="8269357"/>
            <a:ext cx="679036" cy="26383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bject 3">
            <a:extLst>
              <a:ext uri="{FF2B5EF4-FFF2-40B4-BE49-F238E27FC236}">
                <a16:creationId xmlns:a16="http://schemas.microsoft.com/office/drawing/2014/main" id="{6161547F-1DDB-A65D-1A30-7A15273340D3}"/>
              </a:ext>
            </a:extLst>
          </p:cNvPr>
          <p:cNvSpPr/>
          <p:nvPr userDrawn="1"/>
        </p:nvSpPr>
        <p:spPr>
          <a:xfrm>
            <a:off x="4797653" y="9587858"/>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252715"/>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FBA63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6">
            <a:extLst>
              <a:ext uri="{FF2B5EF4-FFF2-40B4-BE49-F238E27FC236}">
                <a16:creationId xmlns:a16="http://schemas.microsoft.com/office/drawing/2014/main" id="{EB6C8D44-8298-0076-A0AD-A6D3896A5DF1}"/>
              </a:ext>
            </a:extLst>
          </p:cNvPr>
          <p:cNvSpPr>
            <a:spLocks noGrp="1"/>
          </p:cNvSpPr>
          <p:nvPr>
            <p:ph type="pic" sz="quarter" idx="17"/>
          </p:nvPr>
        </p:nvSpPr>
        <p:spPr>
          <a:xfrm>
            <a:off x="1539057" y="4997827"/>
            <a:ext cx="6236518" cy="4816261"/>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6236483 w 6236518"/>
              <a:gd name="connsiteY5" fmla="*/ 4816261 h 4816261"/>
              <a:gd name="connsiteX6" fmla="*/ 6236483 w 6236518"/>
              <a:gd name="connsiteY6" fmla="*/ 4590031 h 4816261"/>
              <a:gd name="connsiteX7" fmla="*/ 3258596 w 6236518"/>
              <a:gd name="connsiteY7" fmla="*/ 4590031 h 4816261"/>
              <a:gd name="connsiteX8" fmla="*/ 3258596 w 6236518"/>
              <a:gd name="connsiteY8" fmla="*/ 4816261 h 4816261"/>
              <a:gd name="connsiteX9" fmla="*/ 2543282 w 6236518"/>
              <a:gd name="connsiteY9" fmla="*/ 4816261 h 4816261"/>
              <a:gd name="connsiteX10" fmla="*/ 2543282 w 6236518"/>
              <a:gd name="connsiteY10" fmla="*/ 4811235 h 4816261"/>
              <a:gd name="connsiteX11" fmla="*/ 2407573 w 6236518"/>
              <a:gd name="connsiteY11" fmla="*/ 4816261 h 4816261"/>
              <a:gd name="connsiteX12" fmla="*/ 0 w 6236518"/>
              <a:gd name="connsiteY12" fmla="*/ 2408131 h 4816261"/>
              <a:gd name="connsiteX13" fmla="*/ 2407573 w 6236518"/>
              <a:gd name="connsiteY13"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36518" h="4816261">
                <a:moveTo>
                  <a:pt x="2407573" y="0"/>
                </a:moveTo>
                <a:cubicBezTo>
                  <a:pt x="2452808" y="0"/>
                  <a:pt x="2503073" y="0"/>
                  <a:pt x="2543282" y="5026"/>
                </a:cubicBezTo>
                <a:lnTo>
                  <a:pt x="2543282" y="0"/>
                </a:lnTo>
                <a:lnTo>
                  <a:pt x="6236518" y="0"/>
                </a:lnTo>
                <a:lnTo>
                  <a:pt x="6236518" y="4816261"/>
                </a:lnTo>
                <a:lnTo>
                  <a:pt x="6236483" y="4816261"/>
                </a:lnTo>
                <a:lnTo>
                  <a:pt x="6236483" y="4590031"/>
                </a:lnTo>
                <a:lnTo>
                  <a:pt x="3258596" y="4590031"/>
                </a:lnTo>
                <a:lnTo>
                  <a:pt x="3258596"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1" name="Text Placeholder 3">
            <a:extLst>
              <a:ext uri="{FF2B5EF4-FFF2-40B4-BE49-F238E27FC236}">
                <a16:creationId xmlns:a16="http://schemas.microsoft.com/office/drawing/2014/main" id="{AF9E94E7-B67B-B2C3-08AA-29482999FD98}"/>
              </a:ext>
            </a:extLst>
          </p:cNvPr>
          <p:cNvSpPr>
            <a:spLocks noGrp="1"/>
          </p:cNvSpPr>
          <p:nvPr>
            <p:ph type="body" sz="quarter" idx="14" hasCustomPrompt="1"/>
          </p:nvPr>
        </p:nvSpPr>
        <p:spPr>
          <a:xfrm>
            <a:off x="573496" y="1220938"/>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a:t>03</a:t>
            </a:r>
            <a:endParaRPr lang="en-US"/>
          </a:p>
        </p:txBody>
      </p:sp>
      <p:sp>
        <p:nvSpPr>
          <p:cNvPr id="12" name="Text Placeholder 3">
            <a:extLst>
              <a:ext uri="{FF2B5EF4-FFF2-40B4-BE49-F238E27FC236}">
                <a16:creationId xmlns:a16="http://schemas.microsoft.com/office/drawing/2014/main" id="{3351AD83-CF31-1B28-D435-CC50B873ACD7}"/>
              </a:ext>
            </a:extLst>
          </p:cNvPr>
          <p:cNvSpPr>
            <a:spLocks noGrp="1"/>
          </p:cNvSpPr>
          <p:nvPr>
            <p:ph type="body" sz="quarter" idx="15" hasCustomPrompt="1"/>
          </p:nvPr>
        </p:nvSpPr>
        <p:spPr>
          <a:xfrm>
            <a:off x="2198723" y="2729581"/>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a:t>divider title</a:t>
            </a:r>
            <a:endParaRPr lang="en-US"/>
          </a:p>
        </p:txBody>
      </p:sp>
      <p:sp>
        <p:nvSpPr>
          <p:cNvPr id="17" name="Freeform 16">
            <a:extLst>
              <a:ext uri="{FF2B5EF4-FFF2-40B4-BE49-F238E27FC236}">
                <a16:creationId xmlns:a16="http://schemas.microsoft.com/office/drawing/2014/main" id="{09C467D8-B7CA-2785-48CF-7AA57B342AD8}"/>
              </a:ext>
            </a:extLst>
          </p:cNvPr>
          <p:cNvSpPr/>
          <p:nvPr userDrawn="1"/>
        </p:nvSpPr>
        <p:spPr>
          <a:xfrm>
            <a:off x="2198723" y="2244631"/>
            <a:ext cx="4068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6ACC6625-EBC3-9D92-F1C9-D6933F9115DF}"/>
              </a:ext>
            </a:extLst>
          </p:cNvPr>
          <p:cNvSpPr>
            <a:spLocks noGrp="1"/>
          </p:cNvSpPr>
          <p:nvPr>
            <p:ph type="body" sz="quarter" idx="66" hasCustomPrompt="1"/>
          </p:nvPr>
        </p:nvSpPr>
        <p:spPr>
          <a:xfrm>
            <a:off x="4812758" y="95969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26392797"/>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7240156"/>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4" name="Slide Number Placeholder 5">
            <a:extLst>
              <a:ext uri="{FF2B5EF4-FFF2-40B4-BE49-F238E27FC236}">
                <a16:creationId xmlns:a16="http://schemas.microsoft.com/office/drawing/2014/main" id="{D835CA5C-78F0-7D72-9775-AC86D046175D}"/>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3477260901"/>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571" y="580737"/>
            <a:ext cx="6706433" cy="2108320"/>
          </a:xfrm>
          <a:prstGeom prst="rect">
            <a:avLst/>
          </a:prstGeom>
        </p:spPr>
        <p:txBody>
          <a:bodyPr vert="horz" lIns="91440" tIns="45720" rIns="91440" bIns="45720" rtlCol="0" anchor="ctr">
            <a:normAutofit/>
          </a:bodyPr>
          <a:lstStyle/>
          <a:p>
            <a:r>
              <a:rPr lang="en-US"/>
              <a:t>Kliknite za urejanje sloga glavnega naslova</a:t>
            </a:r>
          </a:p>
        </p:txBody>
      </p:sp>
      <p:sp>
        <p:nvSpPr>
          <p:cNvPr id="3" name="Text Placeholder 2"/>
          <p:cNvSpPr>
            <a:spLocks noGrp="1"/>
          </p:cNvSpPr>
          <p:nvPr>
            <p:ph type="body" idx="1"/>
          </p:nvPr>
        </p:nvSpPr>
        <p:spPr>
          <a:xfrm>
            <a:off x="534571" y="2903673"/>
            <a:ext cx="6706433" cy="6920844"/>
          </a:xfrm>
          <a:prstGeom prst="rect">
            <a:avLst/>
          </a:prstGeom>
        </p:spPr>
        <p:txBody>
          <a:bodyPr vert="horz" lIns="91440" tIns="45720" rIns="91440" bIns="45720" rtlCol="0">
            <a:normAutofit/>
          </a:bodyPr>
          <a:lstStyle/>
          <a:p>
            <a:pPr lvl="0"/>
            <a:r>
              <a:rPr lang="en-US"/>
              <a:t>Kliknite, da uredite sloge glavnega besedila</a:t>
            </a:r>
          </a:p>
          <a:p>
            <a:pPr lvl="1"/>
            <a:r>
              <a:rPr lang="en-US"/>
              <a:t>Druga raven</a:t>
            </a:r>
          </a:p>
          <a:p>
            <a:pPr lvl="2"/>
            <a:r>
              <a:rPr lang="en-US"/>
              <a:t>Tretja raven</a:t>
            </a:r>
          </a:p>
          <a:p>
            <a:pPr lvl="3"/>
            <a:r>
              <a:rPr lang="en-US"/>
              <a:t>Četrta raven</a:t>
            </a:r>
          </a:p>
          <a:p>
            <a:pPr lvl="4"/>
            <a:r>
              <a:rPr lang="en-US"/>
              <a:t>Peta raven</a:t>
            </a:r>
          </a:p>
        </p:txBody>
      </p:sp>
      <p:sp>
        <p:nvSpPr>
          <p:cNvPr id="4" name="Date Placeholder 3"/>
          <p:cNvSpPr>
            <a:spLocks noGrp="1"/>
          </p:cNvSpPr>
          <p:nvPr>
            <p:ph type="dt" sz="half" idx="2"/>
          </p:nvPr>
        </p:nvSpPr>
        <p:spPr>
          <a:xfrm>
            <a:off x="534571" y="10109836"/>
            <a:ext cx="1749504" cy="580735"/>
          </a:xfrm>
          <a:prstGeom prst="rect">
            <a:avLst/>
          </a:prstGeom>
        </p:spPr>
        <p:txBody>
          <a:bodyPr vert="horz" lIns="91440" tIns="45720" rIns="91440" bIns="45720" rtlCol="0" anchor="ctr"/>
          <a:lstStyle>
            <a:lvl1pPr algn="l">
              <a:defRPr sz="1020">
                <a:solidFill>
                  <a:schemeClr val="tx1">
                    <a:tint val="75000"/>
                  </a:schemeClr>
                </a:solidFill>
              </a:defRPr>
            </a:lvl1pPr>
          </a:lstStyle>
          <a:p>
            <a:endParaRPr lang="fr-CA"/>
          </a:p>
        </p:txBody>
      </p:sp>
      <p:sp>
        <p:nvSpPr>
          <p:cNvPr id="5" name="Footer Placeholder 4"/>
          <p:cNvSpPr>
            <a:spLocks noGrp="1"/>
          </p:cNvSpPr>
          <p:nvPr>
            <p:ph type="ftr" sz="quarter" idx="3"/>
          </p:nvPr>
        </p:nvSpPr>
        <p:spPr>
          <a:xfrm>
            <a:off x="2575659" y="10109836"/>
            <a:ext cx="2624257" cy="580735"/>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fr-CA"/>
          </a:p>
        </p:txBody>
      </p:sp>
      <p:cxnSp>
        <p:nvCxnSpPr>
          <p:cNvPr id="9" name="Straight Connector 8">
            <a:extLst>
              <a:ext uri="{FF2B5EF4-FFF2-40B4-BE49-F238E27FC236}">
                <a16:creationId xmlns:a16="http://schemas.microsoft.com/office/drawing/2014/main" id="{9178CD9D-3F1D-B244-9364-F0BA2A13C798}"/>
              </a:ext>
            </a:extLst>
          </p:cNvPr>
          <p:cNvCxnSpPr>
            <a:cxnSpLocks/>
          </p:cNvCxnSpPr>
          <p:nvPr userDrawn="1"/>
        </p:nvCxnSpPr>
        <p:spPr>
          <a:xfrm>
            <a:off x="7382228" y="1046144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E63D1918-905E-2863-E68B-8D03D7198B18}"/>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a:p>
        </p:txBody>
      </p:sp>
      <p:sp>
        <p:nvSpPr>
          <p:cNvPr id="7" name="Rectangle 6">
            <a:extLst>
              <a:ext uri="{FF2B5EF4-FFF2-40B4-BE49-F238E27FC236}">
                <a16:creationId xmlns:a16="http://schemas.microsoft.com/office/drawing/2014/main" id="{3BF7FADD-E48C-4FF4-3E6F-370867308AEB}"/>
              </a:ext>
            </a:extLst>
          </p:cNvPr>
          <p:cNvSpPr/>
          <p:nvPr userDrawn="1"/>
        </p:nvSpPr>
        <p:spPr>
          <a:xfrm rot="16200000">
            <a:off x="4877271" y="769381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OBLIKOVANJE INOVATIVNIH TURISTIČNIH BIVANJ</a:t>
            </a:r>
          </a:p>
        </p:txBody>
      </p:sp>
    </p:spTree>
    <p:extLst>
      <p:ext uri="{BB962C8B-B14F-4D97-AF65-F5344CB8AC3E}">
        <p14:creationId xmlns:p14="http://schemas.microsoft.com/office/powerpoint/2010/main" val="2922975830"/>
      </p:ext>
    </p:extLst>
  </p:cSld>
  <p:clrMap bg1="lt1" tx1="dk1" bg2="lt2" tx2="dk2" accent1="accent1" accent2="accent2" accent3="accent3" accent4="accent4" accent5="accent5" accent6="accent6" hlink="hlink" folHlink="folHlink"/>
  <p:sldLayoutIdLst>
    <p:sldLayoutId id="2147483993" r:id="rId1"/>
    <p:sldLayoutId id="2147483994" r:id="rId2"/>
    <p:sldLayoutId id="2147484015" r:id="rId3"/>
    <p:sldLayoutId id="2147484016" r:id="rId4"/>
    <p:sldLayoutId id="2147484017" r:id="rId5"/>
    <p:sldLayoutId id="2147484010" r:id="rId6"/>
    <p:sldLayoutId id="2147484018" r:id="rId7"/>
    <p:sldLayoutId id="2147484019" r:id="rId8"/>
    <p:sldLayoutId id="2147484001" r:id="rId9"/>
    <p:sldLayoutId id="2147484012" r:id="rId10"/>
    <p:sldLayoutId id="2147484013" r:id="rId11"/>
    <p:sldLayoutId id="2147484014" r:id="rId12"/>
    <p:sldLayoutId id="2147484011" r:id="rId13"/>
    <p:sldLayoutId id="2147484009" r:id="rId14"/>
    <p:sldLayoutId id="2147483997" r:id="rId15"/>
    <p:sldLayoutId id="2147483998" r:id="rId16"/>
    <p:sldLayoutId id="2147483999" r:id="rId17"/>
    <p:sldLayoutId id="2147484000" r:id="rId18"/>
    <p:sldLayoutId id="2147484002" r:id="rId19"/>
    <p:sldLayoutId id="2147484003" r:id="rId20"/>
    <p:sldLayoutId id="2147484004" r:id="rId21"/>
    <p:sldLayoutId id="2147484020" r:id="rId22"/>
    <p:sldLayoutId id="2147484021" r:id="rId23"/>
    <p:sldLayoutId id="2147484022" r:id="rId24"/>
    <p:sldLayoutId id="2147484023" r:id="rId25"/>
    <p:sldLayoutId id="2147484024" r:id="rId26"/>
    <p:sldLayoutId id="2147484005" r:id="rId27"/>
    <p:sldLayoutId id="2147484006" r:id="rId28"/>
    <p:sldLayoutId id="2147484007" r:id="rId29"/>
    <p:sldLayoutId id="2147484008" r:id="rId30"/>
    <p:sldLayoutId id="2147484025" r:id="rId31"/>
    <p:sldLayoutId id="2147484026" r:id="rId32"/>
    <p:sldLayoutId id="2147484027" r:id="rId33"/>
    <p:sldLayoutId id="2147484028" r:id="rId34"/>
  </p:sldLayoutIdLst>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hf hdr="0" ftr="0" dt="0"/>
  <p:txStyles>
    <p:titleStyle>
      <a:lvl1pPr algn="l" defTabSz="777514" rtl="0" eaLnBrk="1" latinLnBrk="0" hangingPunct="1">
        <a:lnSpc>
          <a:spcPct val="90000"/>
        </a:lnSpc>
        <a:spcBef>
          <a:spcPct val="0"/>
        </a:spcBef>
        <a:buNone/>
        <a:defRPr sz="3741" kern="1200">
          <a:solidFill>
            <a:schemeClr val="tx1"/>
          </a:solidFill>
          <a:latin typeface="+mj-lt"/>
          <a:ea typeface="+mj-ea"/>
          <a:cs typeface="+mj-cs"/>
        </a:defRPr>
      </a:lvl1pPr>
    </p:titleStyle>
    <p:body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p:bodyStyle>
    <p:otherStyle>
      <a:defPPr>
        <a:defRPr lang="en-US"/>
      </a:defPPr>
      <a:lvl1pPr marL="0" algn="l" defTabSz="777514" rtl="0" eaLnBrk="1" latinLnBrk="0" hangingPunct="1">
        <a:defRPr sz="1531" kern="1200">
          <a:solidFill>
            <a:schemeClr val="tx1"/>
          </a:solidFill>
          <a:latin typeface="+mn-lt"/>
          <a:ea typeface="+mn-ea"/>
          <a:cs typeface="+mn-cs"/>
        </a:defRPr>
      </a:lvl1pPr>
      <a:lvl2pPr marL="388757" algn="l" defTabSz="777514" rtl="0" eaLnBrk="1" latinLnBrk="0" hangingPunct="1">
        <a:defRPr sz="1531" kern="1200">
          <a:solidFill>
            <a:schemeClr val="tx1"/>
          </a:solidFill>
          <a:latin typeface="+mn-lt"/>
          <a:ea typeface="+mn-ea"/>
          <a:cs typeface="+mn-cs"/>
        </a:defRPr>
      </a:lvl2pPr>
      <a:lvl3pPr marL="777514" algn="l" defTabSz="777514" rtl="0" eaLnBrk="1" latinLnBrk="0" hangingPunct="1">
        <a:defRPr sz="1531" kern="1200">
          <a:solidFill>
            <a:schemeClr val="tx1"/>
          </a:solidFill>
          <a:latin typeface="+mn-lt"/>
          <a:ea typeface="+mn-ea"/>
          <a:cs typeface="+mn-cs"/>
        </a:defRPr>
      </a:lvl3pPr>
      <a:lvl4pPr marL="1166271" algn="l" defTabSz="777514" rtl="0" eaLnBrk="1" latinLnBrk="0" hangingPunct="1">
        <a:defRPr sz="1531" kern="1200">
          <a:solidFill>
            <a:schemeClr val="tx1"/>
          </a:solidFill>
          <a:latin typeface="+mn-lt"/>
          <a:ea typeface="+mn-ea"/>
          <a:cs typeface="+mn-cs"/>
        </a:defRPr>
      </a:lvl4pPr>
      <a:lvl5pPr marL="1555029" algn="l" defTabSz="777514" rtl="0" eaLnBrk="1" latinLnBrk="0" hangingPunct="1">
        <a:defRPr sz="1531" kern="1200">
          <a:solidFill>
            <a:schemeClr val="tx1"/>
          </a:solidFill>
          <a:latin typeface="+mn-lt"/>
          <a:ea typeface="+mn-ea"/>
          <a:cs typeface="+mn-cs"/>
        </a:defRPr>
      </a:lvl5pPr>
      <a:lvl6pPr marL="1943786" algn="l" defTabSz="777514" rtl="0" eaLnBrk="1" latinLnBrk="0" hangingPunct="1">
        <a:defRPr sz="1531" kern="1200">
          <a:solidFill>
            <a:schemeClr val="tx1"/>
          </a:solidFill>
          <a:latin typeface="+mn-lt"/>
          <a:ea typeface="+mn-ea"/>
          <a:cs typeface="+mn-cs"/>
        </a:defRPr>
      </a:lvl6pPr>
      <a:lvl7pPr marL="2332543" algn="l" defTabSz="777514" rtl="0" eaLnBrk="1" latinLnBrk="0" hangingPunct="1">
        <a:defRPr sz="1531" kern="1200">
          <a:solidFill>
            <a:schemeClr val="tx1"/>
          </a:solidFill>
          <a:latin typeface="+mn-lt"/>
          <a:ea typeface="+mn-ea"/>
          <a:cs typeface="+mn-cs"/>
        </a:defRPr>
      </a:lvl7pPr>
      <a:lvl8pPr marL="2721300" algn="l" defTabSz="777514" rtl="0" eaLnBrk="1" latinLnBrk="0" hangingPunct="1">
        <a:defRPr sz="1531" kern="1200">
          <a:solidFill>
            <a:schemeClr val="tx1"/>
          </a:solidFill>
          <a:latin typeface="+mn-lt"/>
          <a:ea typeface="+mn-ea"/>
          <a:cs typeface="+mn-cs"/>
        </a:defRPr>
      </a:lvl8pPr>
      <a:lvl9pPr marL="3110057" algn="l" defTabSz="777514" rtl="0" eaLnBrk="1" latinLnBrk="0" hangingPunct="1">
        <a:defRPr sz="15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picstays.eu/modules/"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hyperlink" Target="https://epicstays.eu/download/2494/?tmstv=1731678579" TargetMode="External"/><Relationship Id="rId4" Type="http://schemas.openxmlformats.org/officeDocument/2006/relationships/hyperlink" Target="https://epicstays.eu/download/2474/?tmstv=1731675537"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file:///C:\Users\Catriona.Murphy\Downloads\Epic-Stays-WP2-Research-Report-2024-PDF%20(2).pdf" TargetMode="External"/><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hyperlink" Target="https://epicstays.eu/download/2474/?tmstv=1731675537"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hyperlink" Target="https://epicstays.eu/modules/" TargetMode="Externa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hyperlink" Target="https://epicstays.eu/modules/" TargetMode="Externa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30.xml"/><Relationship Id="rId5" Type="http://schemas.openxmlformats.org/officeDocument/2006/relationships/image" Target="../media/image34.sv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3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39E33BB-8A74-E9A8-39FB-E517E794E68A}"/>
              </a:ext>
            </a:extLst>
          </p:cNvPr>
          <p:cNvGrpSpPr/>
          <p:nvPr/>
        </p:nvGrpSpPr>
        <p:grpSpPr>
          <a:xfrm>
            <a:off x="375276" y="5897828"/>
            <a:ext cx="1163781" cy="3215730"/>
            <a:chOff x="1127677" y="228112"/>
            <a:chExt cx="3378745" cy="9336067"/>
          </a:xfrm>
          <a:solidFill>
            <a:srgbClr val="FBA63D"/>
          </a:solidFill>
        </p:grpSpPr>
        <p:sp>
          <p:nvSpPr>
            <p:cNvPr id="7" name="Freeform 6">
              <a:extLst>
                <a:ext uri="{FF2B5EF4-FFF2-40B4-BE49-F238E27FC236}">
                  <a16:creationId xmlns:a16="http://schemas.microsoft.com/office/drawing/2014/main" id="{C3994E8C-B159-3495-940A-3DA0837CBC14}"/>
                </a:ext>
              </a:extLst>
            </p:cNvPr>
            <p:cNvSpPr/>
            <p:nvPr/>
          </p:nvSpPr>
          <p:spPr>
            <a:xfrm>
              <a:off x="1143192" y="8497973"/>
              <a:ext cx="1510779" cy="786198"/>
            </a:xfrm>
            <a:custGeom>
              <a:avLst/>
              <a:gdLst>
                <a:gd name="connsiteX0" fmla="*/ 1320776 w 1510779"/>
                <a:gd name="connsiteY0" fmla="*/ 379201 h 786198"/>
                <a:gd name="connsiteX1" fmla="*/ 1315448 w 1510779"/>
                <a:gd name="connsiteY1" fmla="*/ 159359 h 786198"/>
                <a:gd name="connsiteX2" fmla="*/ 1500257 w 1510779"/>
                <a:gd name="connsiteY2" fmla="*/ 139711 h 786198"/>
                <a:gd name="connsiteX3" fmla="*/ 1499587 w 1510779"/>
                <a:gd name="connsiteY3" fmla="*/ 0 h 786198"/>
                <a:gd name="connsiteX4" fmla="*/ 894089 w 1510779"/>
                <a:gd name="connsiteY4" fmla="*/ 17502 h 786198"/>
                <a:gd name="connsiteX5" fmla="*/ 902567 w 1510779"/>
                <a:gd name="connsiteY5" fmla="*/ 279523 h 786198"/>
                <a:gd name="connsiteX6" fmla="*/ 852302 w 1510779"/>
                <a:gd name="connsiteY6" fmla="*/ 286228 h 786198"/>
                <a:gd name="connsiteX7" fmla="*/ 847141 w 1510779"/>
                <a:gd name="connsiteY7" fmla="*/ 273924 h 786198"/>
                <a:gd name="connsiteX8" fmla="*/ 834508 w 1510779"/>
                <a:gd name="connsiteY8" fmla="*/ 13679 h 786198"/>
                <a:gd name="connsiteX9" fmla="*/ 464520 w 1510779"/>
                <a:gd name="connsiteY9" fmla="*/ 28934 h 786198"/>
                <a:gd name="connsiteX10" fmla="*/ 469681 w 1510779"/>
                <a:gd name="connsiteY10" fmla="*/ 41239 h 786198"/>
                <a:gd name="connsiteX11" fmla="*/ 479131 w 1510779"/>
                <a:gd name="connsiteY11" fmla="*/ 259406 h 786198"/>
                <a:gd name="connsiteX12" fmla="*/ 576679 w 1510779"/>
                <a:gd name="connsiteY12" fmla="*/ 261887 h 786198"/>
                <a:gd name="connsiteX13" fmla="*/ 578958 w 1510779"/>
                <a:gd name="connsiteY13" fmla="*/ 497522 h 786198"/>
                <a:gd name="connsiteX14" fmla="*/ 303335 w 1510779"/>
                <a:gd name="connsiteY14" fmla="*/ 473147 h 786198"/>
                <a:gd name="connsiteX15" fmla="*/ 291640 w 1510779"/>
                <a:gd name="connsiteY15" fmla="*/ 19412 h 786198"/>
                <a:gd name="connsiteX16" fmla="*/ 279342 w 1510779"/>
                <a:gd name="connsiteY16" fmla="*/ 24575 h 786198"/>
                <a:gd name="connsiteX17" fmla="*/ 0 w 1510779"/>
                <a:gd name="connsiteY17" fmla="*/ 25951 h 786198"/>
                <a:gd name="connsiteX18" fmla="*/ 13136 w 1510779"/>
                <a:gd name="connsiteY18" fmla="*/ 218401 h 786198"/>
                <a:gd name="connsiteX19" fmla="*/ 110718 w 1510779"/>
                <a:gd name="connsiteY19" fmla="*/ 220882 h 786198"/>
                <a:gd name="connsiteX20" fmla="*/ 107133 w 1510779"/>
                <a:gd name="connsiteY20" fmla="*/ 304467 h 786198"/>
                <a:gd name="connsiteX21" fmla="*/ 3485 w 1510779"/>
                <a:gd name="connsiteY21" fmla="*/ 333469 h 786198"/>
                <a:gd name="connsiteX22" fmla="*/ 18598 w 1510779"/>
                <a:gd name="connsiteY22" fmla="*/ 496114 h 786198"/>
                <a:gd name="connsiteX23" fmla="*/ 23759 w 1510779"/>
                <a:gd name="connsiteY23" fmla="*/ 508418 h 786198"/>
                <a:gd name="connsiteX24" fmla="*/ 114438 w 1510779"/>
                <a:gd name="connsiteY24" fmla="*/ 494538 h 786198"/>
                <a:gd name="connsiteX25" fmla="*/ 113667 w 1510779"/>
                <a:gd name="connsiteY25" fmla="*/ 596261 h 786198"/>
                <a:gd name="connsiteX26" fmla="*/ 16085 w 1510779"/>
                <a:gd name="connsiteY26" fmla="*/ 593713 h 786198"/>
                <a:gd name="connsiteX27" fmla="*/ 29221 w 1510779"/>
                <a:gd name="connsiteY27" fmla="*/ 786198 h 786198"/>
                <a:gd name="connsiteX28" fmla="*/ 870330 w 1510779"/>
                <a:gd name="connsiteY28" fmla="*/ 766349 h 786198"/>
                <a:gd name="connsiteX29" fmla="*/ 865170 w 1510779"/>
                <a:gd name="connsiteY29" fmla="*/ 754044 h 786198"/>
                <a:gd name="connsiteX30" fmla="*/ 857730 w 1510779"/>
                <a:gd name="connsiteY30" fmla="*/ 506105 h 786198"/>
                <a:gd name="connsiteX31" fmla="*/ 1030610 w 1510779"/>
                <a:gd name="connsiteY31" fmla="*/ 515626 h 786198"/>
                <a:gd name="connsiteX32" fmla="*/ 1038049 w 1510779"/>
                <a:gd name="connsiteY32" fmla="*/ 763533 h 786198"/>
                <a:gd name="connsiteX33" fmla="*/ 1510780 w 1510779"/>
                <a:gd name="connsiteY33" fmla="*/ 763130 h 786198"/>
                <a:gd name="connsiteX34" fmla="*/ 1507831 w 1510779"/>
                <a:gd name="connsiteY34" fmla="*/ 387617 h 786198"/>
                <a:gd name="connsiteX35" fmla="*/ 1320776 w 1510779"/>
                <a:gd name="connsiteY35" fmla="*/ 379201 h 78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0779" h="786198">
                  <a:moveTo>
                    <a:pt x="1320776" y="379201"/>
                  </a:moveTo>
                  <a:cubicBezTo>
                    <a:pt x="1327478" y="257227"/>
                    <a:pt x="1325702" y="183946"/>
                    <a:pt x="1315448" y="159359"/>
                  </a:cubicBezTo>
                  <a:cubicBezTo>
                    <a:pt x="1381240" y="170378"/>
                    <a:pt x="1442843" y="163829"/>
                    <a:pt x="1500257" y="139711"/>
                  </a:cubicBezTo>
                  <a:lnTo>
                    <a:pt x="1499587" y="0"/>
                  </a:lnTo>
                  <a:cubicBezTo>
                    <a:pt x="1112386" y="4761"/>
                    <a:pt x="910554" y="10595"/>
                    <a:pt x="894089" y="17502"/>
                  </a:cubicBezTo>
                  <a:cubicBezTo>
                    <a:pt x="895161" y="181252"/>
                    <a:pt x="897987" y="268592"/>
                    <a:pt x="902567" y="279523"/>
                  </a:cubicBezTo>
                  <a:cubicBezTo>
                    <a:pt x="885515" y="277069"/>
                    <a:pt x="868116" y="279391"/>
                    <a:pt x="852302" y="286228"/>
                  </a:cubicBezTo>
                  <a:lnTo>
                    <a:pt x="847141" y="273924"/>
                  </a:lnTo>
                  <a:cubicBezTo>
                    <a:pt x="839099" y="254746"/>
                    <a:pt x="834888" y="167998"/>
                    <a:pt x="834508" y="13679"/>
                  </a:cubicBezTo>
                  <a:cubicBezTo>
                    <a:pt x="612468" y="13545"/>
                    <a:pt x="489139" y="18630"/>
                    <a:pt x="464520" y="28934"/>
                  </a:cubicBezTo>
                  <a:lnTo>
                    <a:pt x="469681" y="41239"/>
                  </a:lnTo>
                  <a:cubicBezTo>
                    <a:pt x="465659" y="161940"/>
                    <a:pt x="468809" y="234662"/>
                    <a:pt x="479131" y="259406"/>
                  </a:cubicBezTo>
                  <a:cubicBezTo>
                    <a:pt x="538444" y="247313"/>
                    <a:pt x="570960" y="248141"/>
                    <a:pt x="576679" y="261887"/>
                  </a:cubicBezTo>
                  <a:lnTo>
                    <a:pt x="578958" y="497522"/>
                  </a:lnTo>
                  <a:cubicBezTo>
                    <a:pt x="405553" y="505882"/>
                    <a:pt x="313679" y="497757"/>
                    <a:pt x="303335" y="473147"/>
                  </a:cubicBezTo>
                  <a:cubicBezTo>
                    <a:pt x="302464" y="187041"/>
                    <a:pt x="298566" y="35796"/>
                    <a:pt x="291640" y="19412"/>
                  </a:cubicBezTo>
                  <a:lnTo>
                    <a:pt x="279342" y="24575"/>
                  </a:lnTo>
                  <a:lnTo>
                    <a:pt x="0" y="25951"/>
                  </a:lnTo>
                  <a:cubicBezTo>
                    <a:pt x="760" y="135073"/>
                    <a:pt x="5138" y="199223"/>
                    <a:pt x="13136" y="218401"/>
                  </a:cubicBezTo>
                  <a:cubicBezTo>
                    <a:pt x="73656" y="209147"/>
                    <a:pt x="106183" y="209974"/>
                    <a:pt x="110718" y="220882"/>
                  </a:cubicBezTo>
                  <a:cubicBezTo>
                    <a:pt x="113768" y="274292"/>
                    <a:pt x="112662" y="302154"/>
                    <a:pt x="107133" y="304467"/>
                  </a:cubicBezTo>
                  <a:cubicBezTo>
                    <a:pt x="79073" y="306590"/>
                    <a:pt x="44524" y="316258"/>
                    <a:pt x="3485" y="333469"/>
                  </a:cubicBezTo>
                  <a:cubicBezTo>
                    <a:pt x="6680" y="425425"/>
                    <a:pt x="11717" y="479640"/>
                    <a:pt x="18598" y="496114"/>
                  </a:cubicBezTo>
                  <a:lnTo>
                    <a:pt x="23759" y="508418"/>
                  </a:lnTo>
                  <a:lnTo>
                    <a:pt x="114438" y="494538"/>
                  </a:lnTo>
                  <a:lnTo>
                    <a:pt x="113667" y="596261"/>
                  </a:lnTo>
                  <a:lnTo>
                    <a:pt x="16085" y="593713"/>
                  </a:lnTo>
                  <a:cubicBezTo>
                    <a:pt x="12265" y="691905"/>
                    <a:pt x="16643" y="756067"/>
                    <a:pt x="29221" y="786198"/>
                  </a:cubicBezTo>
                  <a:cubicBezTo>
                    <a:pt x="385637" y="784589"/>
                    <a:pt x="666007" y="777972"/>
                    <a:pt x="870330" y="766349"/>
                  </a:cubicBezTo>
                  <a:lnTo>
                    <a:pt x="865170" y="754044"/>
                  </a:lnTo>
                  <a:cubicBezTo>
                    <a:pt x="863695" y="596910"/>
                    <a:pt x="861215" y="514264"/>
                    <a:pt x="857730" y="506105"/>
                  </a:cubicBezTo>
                  <a:cubicBezTo>
                    <a:pt x="968404" y="501434"/>
                    <a:pt x="1026030" y="504607"/>
                    <a:pt x="1030610" y="515626"/>
                  </a:cubicBezTo>
                  <a:cubicBezTo>
                    <a:pt x="1028689" y="664446"/>
                    <a:pt x="1031169" y="747082"/>
                    <a:pt x="1038049" y="763533"/>
                  </a:cubicBezTo>
                  <a:lnTo>
                    <a:pt x="1510780" y="763130"/>
                  </a:lnTo>
                  <a:lnTo>
                    <a:pt x="1507831" y="387617"/>
                  </a:lnTo>
                  <a:cubicBezTo>
                    <a:pt x="1390031" y="398346"/>
                    <a:pt x="1327679" y="395540"/>
                    <a:pt x="1320776" y="379201"/>
                  </a:cubicBezTo>
                  <a:close/>
                </a:path>
              </a:pathLst>
            </a:custGeom>
            <a:grpFill/>
            <a:ln w="3349" cap="flat">
              <a:noFill/>
              <a:prstDash val="solid"/>
              <a:miter/>
            </a:ln>
          </p:spPr>
          <p:txBody>
            <a:bodyPr rtlCol="0" anchor="ctr"/>
            <a:lstStyle/>
            <a:p>
              <a:endParaRPr lang="en-GB"/>
            </a:p>
          </p:txBody>
        </p:sp>
        <p:sp>
          <p:nvSpPr>
            <p:cNvPr id="8" name="Freeform 7">
              <a:extLst>
                <a:ext uri="{FF2B5EF4-FFF2-40B4-BE49-F238E27FC236}">
                  <a16:creationId xmlns:a16="http://schemas.microsoft.com/office/drawing/2014/main" id="{776FFED4-B6D0-608C-BCAD-93D577697BD1}"/>
                </a:ext>
              </a:extLst>
            </p:cNvPr>
            <p:cNvSpPr/>
            <p:nvPr/>
          </p:nvSpPr>
          <p:spPr>
            <a:xfrm>
              <a:off x="1127677" y="7652296"/>
              <a:ext cx="1521100" cy="798468"/>
            </a:xfrm>
            <a:custGeom>
              <a:avLst/>
              <a:gdLst>
                <a:gd name="connsiteX0" fmla="*/ 12198 w 1521100"/>
                <a:gd name="connsiteY0" fmla="*/ 621844 h 798468"/>
                <a:gd name="connsiteX1" fmla="*/ 23189 w 1521100"/>
                <a:gd name="connsiteY1" fmla="*/ 786131 h 798468"/>
                <a:gd name="connsiteX2" fmla="*/ 28350 w 1521100"/>
                <a:gd name="connsiteY2" fmla="*/ 798469 h 798468"/>
                <a:gd name="connsiteX3" fmla="*/ 318281 w 1521100"/>
                <a:gd name="connsiteY3" fmla="*/ 787841 h 798468"/>
                <a:gd name="connsiteX4" fmla="*/ 313087 w 1521100"/>
                <a:gd name="connsiteY4" fmla="*/ 775502 h 798468"/>
                <a:gd name="connsiteX5" fmla="*/ 308530 w 1521100"/>
                <a:gd name="connsiteY5" fmla="*/ 304366 h 798468"/>
                <a:gd name="connsiteX6" fmla="*/ 568637 w 1521100"/>
                <a:gd name="connsiteY6" fmla="*/ 291727 h 798468"/>
                <a:gd name="connsiteX7" fmla="*/ 581237 w 1521100"/>
                <a:gd name="connsiteY7" fmla="*/ 551971 h 798468"/>
                <a:gd name="connsiteX8" fmla="*/ 476550 w 1521100"/>
                <a:gd name="connsiteY8" fmla="*/ 566958 h 798468"/>
                <a:gd name="connsiteX9" fmla="*/ 487676 w 1521100"/>
                <a:gd name="connsiteY9" fmla="*/ 789215 h 798468"/>
                <a:gd name="connsiteX10" fmla="*/ 855954 w 1521100"/>
                <a:gd name="connsiteY10" fmla="*/ 769836 h 798468"/>
                <a:gd name="connsiteX11" fmla="*/ 852603 w 1521100"/>
                <a:gd name="connsiteY11" fmla="*/ 761622 h 798468"/>
                <a:gd name="connsiteX12" fmla="*/ 840003 w 1521100"/>
                <a:gd name="connsiteY12" fmla="*/ 501377 h 798468"/>
                <a:gd name="connsiteX13" fmla="*/ 903003 w 1521100"/>
                <a:gd name="connsiteY13" fmla="*/ 513548 h 798468"/>
                <a:gd name="connsiteX14" fmla="*/ 911514 w 1521100"/>
                <a:gd name="connsiteY14" fmla="*/ 775536 h 798468"/>
                <a:gd name="connsiteX15" fmla="*/ 916675 w 1521100"/>
                <a:gd name="connsiteY15" fmla="*/ 787841 h 798468"/>
                <a:gd name="connsiteX16" fmla="*/ 1521101 w 1521100"/>
                <a:gd name="connsiteY16" fmla="*/ 756257 h 798468"/>
                <a:gd name="connsiteX17" fmla="*/ 1517750 w 1521100"/>
                <a:gd name="connsiteY17" fmla="*/ 748043 h 798468"/>
                <a:gd name="connsiteX18" fmla="*/ 1495499 w 1521100"/>
                <a:gd name="connsiteY18" fmla="*/ 602900 h 798468"/>
                <a:gd name="connsiteX19" fmla="*/ 1330159 w 1521100"/>
                <a:gd name="connsiteY19" fmla="*/ 599849 h 798468"/>
                <a:gd name="connsiteX20" fmla="*/ 1327880 w 1521100"/>
                <a:gd name="connsiteY20" fmla="*/ 364248 h 798468"/>
                <a:gd name="connsiteX21" fmla="*/ 1505485 w 1521100"/>
                <a:gd name="connsiteY21" fmla="*/ 362102 h 798468"/>
                <a:gd name="connsiteX22" fmla="*/ 1493656 w 1521100"/>
                <a:gd name="connsiteY22" fmla="*/ 0 h 798468"/>
                <a:gd name="connsiteX23" fmla="*/ 1027862 w 1521100"/>
                <a:gd name="connsiteY23" fmla="*/ 16764 h 798468"/>
                <a:gd name="connsiteX24" fmla="*/ 1015598 w 1521100"/>
                <a:gd name="connsiteY24" fmla="*/ 22262 h 798468"/>
                <a:gd name="connsiteX25" fmla="*/ 1010705 w 1521100"/>
                <a:gd name="connsiteY25" fmla="*/ 275365 h 798468"/>
                <a:gd name="connsiteX26" fmla="*/ 853575 w 1521100"/>
                <a:gd name="connsiteY26" fmla="*/ 268894 h 798468"/>
                <a:gd name="connsiteX27" fmla="*/ 840975 w 1521100"/>
                <a:gd name="connsiteY27" fmla="*/ 8650 h 798468"/>
                <a:gd name="connsiteX28" fmla="*/ 828677 w 1521100"/>
                <a:gd name="connsiteY28" fmla="*/ 13813 h 798468"/>
                <a:gd name="connsiteX29" fmla="*/ 0 w 1521100"/>
                <a:gd name="connsiteY29" fmla="*/ 28465 h 798468"/>
                <a:gd name="connsiteX30" fmla="*/ 7305 w 1521100"/>
                <a:gd name="connsiteY30" fmla="*/ 218535 h 798468"/>
                <a:gd name="connsiteX31" fmla="*/ 108976 w 1521100"/>
                <a:gd name="connsiteY31" fmla="*/ 219306 h 798468"/>
                <a:gd name="connsiteX32" fmla="*/ 106462 w 1521100"/>
                <a:gd name="connsiteY32" fmla="*/ 316906 h 798468"/>
                <a:gd name="connsiteX33" fmla="*/ 10623 w 1521100"/>
                <a:gd name="connsiteY33" fmla="*/ 318516 h 798468"/>
                <a:gd name="connsiteX34" fmla="*/ 17895 w 1521100"/>
                <a:gd name="connsiteY34" fmla="*/ 508586 h 798468"/>
                <a:gd name="connsiteX35" fmla="*/ 102106 w 1521100"/>
                <a:gd name="connsiteY35" fmla="*/ 502215 h 798468"/>
                <a:gd name="connsiteX36" fmla="*/ 107267 w 1521100"/>
                <a:gd name="connsiteY36" fmla="*/ 514521 h 798468"/>
                <a:gd name="connsiteX37" fmla="*/ 117085 w 1521100"/>
                <a:gd name="connsiteY37" fmla="*/ 606990 h 798468"/>
                <a:gd name="connsiteX38" fmla="*/ 12198 w 1521100"/>
                <a:gd name="connsiteY38" fmla="*/ 621844 h 79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21100" h="798468">
                  <a:moveTo>
                    <a:pt x="12198" y="621844"/>
                  </a:moveTo>
                  <a:cubicBezTo>
                    <a:pt x="12667" y="715052"/>
                    <a:pt x="16331" y="769814"/>
                    <a:pt x="23189" y="786131"/>
                  </a:cubicBezTo>
                  <a:lnTo>
                    <a:pt x="28350" y="798469"/>
                  </a:lnTo>
                  <a:lnTo>
                    <a:pt x="318281" y="787841"/>
                  </a:lnTo>
                  <a:lnTo>
                    <a:pt x="313087" y="775502"/>
                  </a:lnTo>
                  <a:cubicBezTo>
                    <a:pt x="302431" y="496862"/>
                    <a:pt x="300912" y="339817"/>
                    <a:pt x="308530" y="304366"/>
                  </a:cubicBezTo>
                  <a:lnTo>
                    <a:pt x="568637" y="291727"/>
                  </a:lnTo>
                  <a:cubicBezTo>
                    <a:pt x="573641" y="457132"/>
                    <a:pt x="577841" y="543880"/>
                    <a:pt x="581237" y="551971"/>
                  </a:cubicBezTo>
                  <a:cubicBezTo>
                    <a:pt x="573038" y="555436"/>
                    <a:pt x="538142" y="560432"/>
                    <a:pt x="476550" y="566958"/>
                  </a:cubicBezTo>
                  <a:cubicBezTo>
                    <a:pt x="477109" y="698835"/>
                    <a:pt x="480817" y="772920"/>
                    <a:pt x="487676" y="789215"/>
                  </a:cubicBezTo>
                  <a:cubicBezTo>
                    <a:pt x="708576" y="786667"/>
                    <a:pt x="831335" y="780207"/>
                    <a:pt x="855954" y="769836"/>
                  </a:cubicBezTo>
                  <a:lnTo>
                    <a:pt x="852603" y="761622"/>
                  </a:lnTo>
                  <a:lnTo>
                    <a:pt x="840003" y="501377"/>
                  </a:lnTo>
                  <a:cubicBezTo>
                    <a:pt x="877446" y="498561"/>
                    <a:pt x="898445" y="502618"/>
                    <a:pt x="903003" y="513548"/>
                  </a:cubicBezTo>
                  <a:cubicBezTo>
                    <a:pt x="900769" y="669051"/>
                    <a:pt x="903606" y="756381"/>
                    <a:pt x="911514" y="775536"/>
                  </a:cubicBezTo>
                  <a:lnTo>
                    <a:pt x="916675" y="787841"/>
                  </a:lnTo>
                  <a:lnTo>
                    <a:pt x="1521101" y="756257"/>
                  </a:lnTo>
                  <a:lnTo>
                    <a:pt x="1517750" y="748043"/>
                  </a:lnTo>
                  <a:cubicBezTo>
                    <a:pt x="1515516" y="681367"/>
                    <a:pt x="1508099" y="632986"/>
                    <a:pt x="1495499" y="602900"/>
                  </a:cubicBezTo>
                  <a:lnTo>
                    <a:pt x="1330159" y="599849"/>
                  </a:lnTo>
                  <a:lnTo>
                    <a:pt x="1327880" y="364248"/>
                  </a:lnTo>
                  <a:cubicBezTo>
                    <a:pt x="1429930" y="369724"/>
                    <a:pt x="1489132" y="369009"/>
                    <a:pt x="1505485" y="362102"/>
                  </a:cubicBezTo>
                  <a:cubicBezTo>
                    <a:pt x="1503251" y="157112"/>
                    <a:pt x="1499308" y="36411"/>
                    <a:pt x="1493656" y="0"/>
                  </a:cubicBezTo>
                  <a:cubicBezTo>
                    <a:pt x="1199569" y="4470"/>
                    <a:pt x="1044305" y="10058"/>
                    <a:pt x="1027862" y="16764"/>
                  </a:cubicBezTo>
                  <a:lnTo>
                    <a:pt x="1015598" y="22262"/>
                  </a:lnTo>
                  <a:cubicBezTo>
                    <a:pt x="1031548" y="182973"/>
                    <a:pt x="1029918" y="267341"/>
                    <a:pt x="1010705" y="275365"/>
                  </a:cubicBezTo>
                  <a:cubicBezTo>
                    <a:pt x="908298" y="276527"/>
                    <a:pt x="855921" y="274371"/>
                    <a:pt x="853575" y="268894"/>
                  </a:cubicBezTo>
                  <a:cubicBezTo>
                    <a:pt x="857864" y="125529"/>
                    <a:pt x="853664" y="38781"/>
                    <a:pt x="840975" y="8650"/>
                  </a:cubicBezTo>
                  <a:lnTo>
                    <a:pt x="828677" y="13813"/>
                  </a:lnTo>
                  <a:lnTo>
                    <a:pt x="0" y="28465"/>
                  </a:lnTo>
                  <a:lnTo>
                    <a:pt x="7305" y="218535"/>
                  </a:lnTo>
                  <a:lnTo>
                    <a:pt x="108976" y="219306"/>
                  </a:lnTo>
                  <a:lnTo>
                    <a:pt x="106462" y="316906"/>
                  </a:lnTo>
                  <a:lnTo>
                    <a:pt x="10623" y="318516"/>
                  </a:lnTo>
                  <a:cubicBezTo>
                    <a:pt x="7428" y="426051"/>
                    <a:pt x="9852" y="489408"/>
                    <a:pt x="17895" y="508586"/>
                  </a:cubicBezTo>
                  <a:cubicBezTo>
                    <a:pt x="57638" y="511223"/>
                    <a:pt x="85708" y="509100"/>
                    <a:pt x="102106" y="502215"/>
                  </a:cubicBezTo>
                  <a:lnTo>
                    <a:pt x="107267" y="514521"/>
                  </a:lnTo>
                  <a:lnTo>
                    <a:pt x="117085" y="606990"/>
                  </a:lnTo>
                  <a:cubicBezTo>
                    <a:pt x="82771" y="601961"/>
                    <a:pt x="47808" y="606912"/>
                    <a:pt x="12198" y="621844"/>
                  </a:cubicBezTo>
                  <a:close/>
                </a:path>
              </a:pathLst>
            </a:custGeom>
            <a:grpFill/>
            <a:ln w="3349" cap="flat">
              <a:noFill/>
              <a:prstDash val="solid"/>
              <a:miter/>
            </a:ln>
          </p:spPr>
          <p:txBody>
            <a:bodyPr rtlCol="0" anchor="ctr"/>
            <a:lstStyle/>
            <a:p>
              <a:endParaRPr lang="en-GB"/>
            </a:p>
          </p:txBody>
        </p:sp>
        <p:sp>
          <p:nvSpPr>
            <p:cNvPr id="10" name="Freeform 9">
              <a:extLst>
                <a:ext uri="{FF2B5EF4-FFF2-40B4-BE49-F238E27FC236}">
                  <a16:creationId xmlns:a16="http://schemas.microsoft.com/office/drawing/2014/main" id="{0CABA6E9-1093-52F2-25F4-C02C538BDBE3}"/>
                </a:ext>
              </a:extLst>
            </p:cNvPr>
            <p:cNvSpPr/>
            <p:nvPr/>
          </p:nvSpPr>
          <p:spPr>
            <a:xfrm>
              <a:off x="1210971" y="228112"/>
              <a:ext cx="3295451" cy="2203886"/>
            </a:xfrm>
            <a:custGeom>
              <a:avLst/>
              <a:gdLst>
                <a:gd name="connsiteX0" fmla="*/ 3225918 w 3295451"/>
                <a:gd name="connsiteY0" fmla="*/ 728609 h 2203886"/>
                <a:gd name="connsiteX1" fmla="*/ 1830380 w 3295451"/>
                <a:gd name="connsiteY1" fmla="*/ 1051 h 2203886"/>
                <a:gd name="connsiteX2" fmla="*/ 715894 w 3295451"/>
                <a:gd name="connsiteY2" fmla="*/ 174223 h 2203886"/>
                <a:gd name="connsiteX3" fmla="*/ 113 w 3295451"/>
                <a:gd name="connsiteY3" fmla="*/ 1160282 h 2203886"/>
                <a:gd name="connsiteX4" fmla="*/ 64453 w 3295451"/>
                <a:gd name="connsiteY4" fmla="*/ 1451976 h 2203886"/>
                <a:gd name="connsiteX5" fmla="*/ 1735647 w 3295451"/>
                <a:gd name="connsiteY5" fmla="*/ 2203808 h 2203886"/>
                <a:gd name="connsiteX6" fmla="*/ 2472874 w 3295451"/>
                <a:gd name="connsiteY6" fmla="*/ 2063359 h 2203886"/>
                <a:gd name="connsiteX7" fmla="*/ 2628797 w 3295451"/>
                <a:gd name="connsiteY7" fmla="*/ 1997912 h 2203886"/>
                <a:gd name="connsiteX8" fmla="*/ 3295452 w 3295451"/>
                <a:gd name="connsiteY8" fmla="*/ 1032540 h 2203886"/>
                <a:gd name="connsiteX9" fmla="*/ 3225918 w 3295451"/>
                <a:gd name="connsiteY9" fmla="*/ 728609 h 2203886"/>
                <a:gd name="connsiteX10" fmla="*/ 2601352 w 3295451"/>
                <a:gd name="connsiteY10" fmla="*/ 1632859 h 2203886"/>
                <a:gd name="connsiteX11" fmla="*/ 2398280 w 3295451"/>
                <a:gd name="connsiteY11" fmla="*/ 1747055 h 2203886"/>
                <a:gd name="connsiteX12" fmla="*/ 1653513 w 3295451"/>
                <a:gd name="connsiteY12" fmla="*/ 1639565 h 2203886"/>
                <a:gd name="connsiteX13" fmla="*/ 1487402 w 3295451"/>
                <a:gd name="connsiteY13" fmla="*/ 1738271 h 2203886"/>
                <a:gd name="connsiteX14" fmla="*/ 1438309 w 3295451"/>
                <a:gd name="connsiteY14" fmla="*/ 1758924 h 2203886"/>
                <a:gd name="connsiteX15" fmla="*/ 613955 w 3295451"/>
                <a:gd name="connsiteY15" fmla="*/ 1588300 h 2203886"/>
                <a:gd name="connsiteX16" fmla="*/ 469861 w 3295451"/>
                <a:gd name="connsiteY16" fmla="*/ 1383143 h 2203886"/>
                <a:gd name="connsiteX17" fmla="*/ 466242 w 3295451"/>
                <a:gd name="connsiteY17" fmla="*/ 868085 h 2203886"/>
                <a:gd name="connsiteX18" fmla="*/ 864378 w 3295451"/>
                <a:gd name="connsiteY18" fmla="*/ 459580 h 2203886"/>
                <a:gd name="connsiteX19" fmla="*/ 1651201 w 3295451"/>
                <a:gd name="connsiteY19" fmla="*/ 563852 h 2203886"/>
                <a:gd name="connsiteX20" fmla="*/ 1824482 w 3295451"/>
                <a:gd name="connsiteY20" fmla="*/ 447678 h 2203886"/>
                <a:gd name="connsiteX21" fmla="*/ 1849113 w 3295451"/>
                <a:gd name="connsiteY21" fmla="*/ 437351 h 2203886"/>
                <a:gd name="connsiteX22" fmla="*/ 2635030 w 3295451"/>
                <a:gd name="connsiteY22" fmla="*/ 585478 h 2203886"/>
                <a:gd name="connsiteX23" fmla="*/ 2791255 w 3295451"/>
                <a:gd name="connsiteY23" fmla="*/ 785439 h 2203886"/>
                <a:gd name="connsiteX24" fmla="*/ 2825637 w 3295451"/>
                <a:gd name="connsiteY24" fmla="*/ 867549 h 2203886"/>
                <a:gd name="connsiteX25" fmla="*/ 2601352 w 3295451"/>
                <a:gd name="connsiteY25" fmla="*/ 1632859 h 220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95451" h="2203886">
                  <a:moveTo>
                    <a:pt x="3225918" y="728609"/>
                  </a:moveTo>
                  <a:cubicBezTo>
                    <a:pt x="3048045" y="304346"/>
                    <a:pt x="2582866" y="61826"/>
                    <a:pt x="1830380" y="1051"/>
                  </a:cubicBezTo>
                  <a:cubicBezTo>
                    <a:pt x="1385609" y="-8672"/>
                    <a:pt x="1014113" y="49052"/>
                    <a:pt x="715894" y="174223"/>
                  </a:cubicBezTo>
                  <a:cubicBezTo>
                    <a:pt x="242639" y="372888"/>
                    <a:pt x="4045" y="701574"/>
                    <a:pt x="113" y="1160282"/>
                  </a:cubicBezTo>
                  <a:cubicBezTo>
                    <a:pt x="-1763" y="1247946"/>
                    <a:pt x="19683" y="1345178"/>
                    <a:pt x="64453" y="1451976"/>
                  </a:cubicBezTo>
                  <a:cubicBezTo>
                    <a:pt x="276685" y="1958382"/>
                    <a:pt x="833750" y="2208993"/>
                    <a:pt x="1735647" y="2203808"/>
                  </a:cubicBezTo>
                  <a:cubicBezTo>
                    <a:pt x="2052185" y="2183691"/>
                    <a:pt x="2297928" y="2136874"/>
                    <a:pt x="2472874" y="2063359"/>
                  </a:cubicBezTo>
                  <a:lnTo>
                    <a:pt x="2628797" y="1997912"/>
                  </a:lnTo>
                  <a:cubicBezTo>
                    <a:pt x="3069369" y="1813016"/>
                    <a:pt x="3291587" y="1491226"/>
                    <a:pt x="3295452" y="1032540"/>
                  </a:cubicBezTo>
                  <a:cubicBezTo>
                    <a:pt x="3286985" y="920221"/>
                    <a:pt x="3263807" y="818911"/>
                    <a:pt x="3225918" y="728609"/>
                  </a:cubicBezTo>
                  <a:close/>
                  <a:moveTo>
                    <a:pt x="2601352" y="1632859"/>
                  </a:moveTo>
                  <a:cubicBezTo>
                    <a:pt x="2528903" y="1682592"/>
                    <a:pt x="2461212" y="1720658"/>
                    <a:pt x="2398280" y="1747055"/>
                  </a:cubicBezTo>
                  <a:cubicBezTo>
                    <a:pt x="2176687" y="1840062"/>
                    <a:pt x="1928432" y="1804232"/>
                    <a:pt x="1653513" y="1639565"/>
                  </a:cubicBezTo>
                  <a:cubicBezTo>
                    <a:pt x="1586492" y="1687018"/>
                    <a:pt x="1531122" y="1719920"/>
                    <a:pt x="1487402" y="1738271"/>
                  </a:cubicBezTo>
                  <a:lnTo>
                    <a:pt x="1438309" y="1758924"/>
                  </a:lnTo>
                  <a:cubicBezTo>
                    <a:pt x="1156577" y="1877167"/>
                    <a:pt x="881792" y="1820292"/>
                    <a:pt x="613955" y="1588300"/>
                  </a:cubicBezTo>
                  <a:cubicBezTo>
                    <a:pt x="559172" y="1524920"/>
                    <a:pt x="510898" y="1456188"/>
                    <a:pt x="469861" y="1383143"/>
                  </a:cubicBezTo>
                  <a:cubicBezTo>
                    <a:pt x="402170" y="1221716"/>
                    <a:pt x="400964" y="1050031"/>
                    <a:pt x="466242" y="868085"/>
                  </a:cubicBezTo>
                  <a:cubicBezTo>
                    <a:pt x="542914" y="674964"/>
                    <a:pt x="675626" y="538796"/>
                    <a:pt x="864378" y="459580"/>
                  </a:cubicBezTo>
                  <a:cubicBezTo>
                    <a:pt x="1110590" y="356247"/>
                    <a:pt x="1372864" y="391004"/>
                    <a:pt x="1651201" y="563852"/>
                  </a:cubicBezTo>
                  <a:cubicBezTo>
                    <a:pt x="1690140" y="518545"/>
                    <a:pt x="1747900" y="479820"/>
                    <a:pt x="1824482" y="447678"/>
                  </a:cubicBezTo>
                  <a:lnTo>
                    <a:pt x="1849113" y="437351"/>
                  </a:lnTo>
                  <a:cubicBezTo>
                    <a:pt x="2114470" y="325971"/>
                    <a:pt x="2376442" y="375347"/>
                    <a:pt x="2635030" y="585478"/>
                  </a:cubicBezTo>
                  <a:cubicBezTo>
                    <a:pt x="2709378" y="647661"/>
                    <a:pt x="2761454" y="714315"/>
                    <a:pt x="2791255" y="785439"/>
                  </a:cubicBezTo>
                  <a:lnTo>
                    <a:pt x="2825637" y="867549"/>
                  </a:lnTo>
                  <a:cubicBezTo>
                    <a:pt x="2931306" y="1119411"/>
                    <a:pt x="2856545" y="1374515"/>
                    <a:pt x="2601352" y="1632859"/>
                  </a:cubicBezTo>
                  <a:close/>
                </a:path>
              </a:pathLst>
            </a:custGeom>
            <a:grpFill/>
            <a:ln w="3349"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EF661019-0E77-6931-7ED7-FE419FBE7BC0}"/>
                </a:ext>
              </a:extLst>
            </p:cNvPr>
            <p:cNvSpPr/>
            <p:nvPr/>
          </p:nvSpPr>
          <p:spPr>
            <a:xfrm>
              <a:off x="2546431" y="2424443"/>
              <a:ext cx="659146" cy="162522"/>
            </a:xfrm>
            <a:custGeom>
              <a:avLst/>
              <a:gdLst>
                <a:gd name="connsiteX0" fmla="*/ 652787 w 659146"/>
                <a:gd name="connsiteY0" fmla="*/ 138035 h 162522"/>
                <a:gd name="connsiteX1" fmla="*/ 653155 w 659146"/>
                <a:gd name="connsiteY1" fmla="*/ 12338 h 162522"/>
                <a:gd name="connsiteX2" fmla="*/ 647995 w 659146"/>
                <a:gd name="connsiteY2" fmla="*/ 0 h 162522"/>
                <a:gd name="connsiteX3" fmla="*/ 408 w 659146"/>
                <a:gd name="connsiteY3" fmla="*/ 20754 h 162522"/>
                <a:gd name="connsiteX4" fmla="*/ 30868 w 659146"/>
                <a:gd name="connsiteY4" fmla="*/ 162443 h 162522"/>
                <a:gd name="connsiteX5" fmla="*/ 652787 w 659146"/>
                <a:gd name="connsiteY5" fmla="*/ 138035 h 16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146" h="162522">
                  <a:moveTo>
                    <a:pt x="652787" y="138035"/>
                  </a:moveTo>
                  <a:cubicBezTo>
                    <a:pt x="661142" y="73438"/>
                    <a:pt x="661265" y="31539"/>
                    <a:pt x="653155" y="12338"/>
                  </a:cubicBezTo>
                  <a:lnTo>
                    <a:pt x="647995" y="0"/>
                  </a:lnTo>
                  <a:cubicBezTo>
                    <a:pt x="454618" y="29728"/>
                    <a:pt x="238755" y="36646"/>
                    <a:pt x="408" y="20754"/>
                  </a:cubicBezTo>
                  <a:cubicBezTo>
                    <a:pt x="-2229" y="60496"/>
                    <a:pt x="7925" y="107725"/>
                    <a:pt x="30868" y="162443"/>
                  </a:cubicBezTo>
                  <a:cubicBezTo>
                    <a:pt x="404509" y="163427"/>
                    <a:pt x="611815" y="155291"/>
                    <a:pt x="652787" y="138035"/>
                  </a:cubicBezTo>
                  <a:close/>
                </a:path>
              </a:pathLst>
            </a:custGeom>
            <a:grpFill/>
            <a:ln w="3349" cap="flat">
              <a:noFill/>
              <a:prstDash val="solid"/>
              <a:miter/>
            </a:ln>
          </p:spPr>
          <p:txBody>
            <a:bodyPr rtlCol="0" anchor="ctr"/>
            <a:lstStyle/>
            <a:p>
              <a:endParaRPr lang="en-GB"/>
            </a:p>
          </p:txBody>
        </p:sp>
        <p:sp>
          <p:nvSpPr>
            <p:cNvPr id="12" name="Freeform 11">
              <a:extLst>
                <a:ext uri="{FF2B5EF4-FFF2-40B4-BE49-F238E27FC236}">
                  <a16:creationId xmlns:a16="http://schemas.microsoft.com/office/drawing/2014/main" id="{6133B902-B050-8CA4-79E7-913E469612C3}"/>
                </a:ext>
              </a:extLst>
            </p:cNvPr>
            <p:cNvSpPr/>
            <p:nvPr/>
          </p:nvSpPr>
          <p:spPr>
            <a:xfrm>
              <a:off x="2669956" y="7078599"/>
              <a:ext cx="639477" cy="2485580"/>
            </a:xfrm>
            <a:custGeom>
              <a:avLst/>
              <a:gdLst>
                <a:gd name="connsiteX0" fmla="*/ 639478 w 639477"/>
                <a:gd name="connsiteY0" fmla="*/ 2341763 h 2485580"/>
                <a:gd name="connsiteX1" fmla="*/ 593837 w 639477"/>
                <a:gd name="connsiteY1" fmla="*/ 0 h 2485580"/>
                <a:gd name="connsiteX2" fmla="*/ 12298 w 639477"/>
                <a:gd name="connsiteY2" fmla="*/ 17167 h 2485580"/>
                <a:gd name="connsiteX3" fmla="*/ 0 w 639477"/>
                <a:gd name="connsiteY3" fmla="*/ 22329 h 2485580"/>
                <a:gd name="connsiteX4" fmla="*/ 52812 w 639477"/>
                <a:gd name="connsiteY4" fmla="*/ 2346625 h 2485580"/>
                <a:gd name="connsiteX5" fmla="*/ 94901 w 639477"/>
                <a:gd name="connsiteY5" fmla="*/ 2343272 h 2485580"/>
                <a:gd name="connsiteX6" fmla="*/ 100062 w 639477"/>
                <a:gd name="connsiteY6" fmla="*/ 2355577 h 2485580"/>
                <a:gd name="connsiteX7" fmla="*/ 87764 w 639477"/>
                <a:gd name="connsiteY7" fmla="*/ 2360740 h 2485580"/>
                <a:gd name="connsiteX8" fmla="*/ 45675 w 639477"/>
                <a:gd name="connsiteY8" fmla="*/ 2364093 h 2485580"/>
                <a:gd name="connsiteX9" fmla="*/ 43664 w 639477"/>
                <a:gd name="connsiteY9" fmla="*/ 2393899 h 2485580"/>
                <a:gd name="connsiteX10" fmla="*/ 574367 w 639477"/>
                <a:gd name="connsiteY10" fmla="*/ 2451199 h 2485580"/>
                <a:gd name="connsiteX11" fmla="*/ 635792 w 639477"/>
                <a:gd name="connsiteY11" fmla="*/ 2367379 h 2485580"/>
                <a:gd name="connsiteX12" fmla="*/ 627179 w 639477"/>
                <a:gd name="connsiteY12" fmla="*/ 2346826 h 2485580"/>
                <a:gd name="connsiteX13" fmla="*/ 257125 w 639477"/>
                <a:gd name="connsiteY13" fmla="*/ 2362216 h 2485580"/>
                <a:gd name="connsiteX14" fmla="*/ 251964 w 639477"/>
                <a:gd name="connsiteY14" fmla="*/ 2349877 h 2485580"/>
                <a:gd name="connsiteX15" fmla="*/ 264263 w 639477"/>
                <a:gd name="connsiteY15" fmla="*/ 2344714 h 2485580"/>
                <a:gd name="connsiteX16" fmla="*/ 159610 w 639477"/>
                <a:gd name="connsiteY16" fmla="*/ 2359701 h 2485580"/>
                <a:gd name="connsiteX17" fmla="*/ 117521 w 639477"/>
                <a:gd name="connsiteY17" fmla="*/ 2362886 h 2485580"/>
                <a:gd name="connsiteX18" fmla="*/ 112360 w 639477"/>
                <a:gd name="connsiteY18" fmla="*/ 2350581 h 2485580"/>
                <a:gd name="connsiteX19" fmla="*/ 124692 w 639477"/>
                <a:gd name="connsiteY19" fmla="*/ 2345418 h 2485580"/>
                <a:gd name="connsiteX20" fmla="*/ 162659 w 639477"/>
                <a:gd name="connsiteY20" fmla="*/ 2343943 h 2485580"/>
                <a:gd name="connsiteX21" fmla="*/ 167820 w 639477"/>
                <a:gd name="connsiteY21" fmla="*/ 2356247 h 2485580"/>
                <a:gd name="connsiteX22" fmla="*/ 227401 w 639477"/>
                <a:gd name="connsiteY22" fmla="*/ 2360237 h 2485580"/>
                <a:gd name="connsiteX23" fmla="*/ 185279 w 639477"/>
                <a:gd name="connsiteY23" fmla="*/ 2363422 h 2485580"/>
                <a:gd name="connsiteX24" fmla="*/ 180118 w 639477"/>
                <a:gd name="connsiteY24" fmla="*/ 2351084 h 2485580"/>
                <a:gd name="connsiteX25" fmla="*/ 192450 w 639477"/>
                <a:gd name="connsiteY25" fmla="*/ 2345921 h 2485580"/>
                <a:gd name="connsiteX26" fmla="*/ 234539 w 639477"/>
                <a:gd name="connsiteY26" fmla="*/ 2342568 h 2485580"/>
                <a:gd name="connsiteX27" fmla="*/ 239699 w 639477"/>
                <a:gd name="connsiteY27" fmla="*/ 2354873 h 248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9477" h="2485580">
                  <a:moveTo>
                    <a:pt x="639478" y="2341763"/>
                  </a:moveTo>
                  <a:lnTo>
                    <a:pt x="593837" y="0"/>
                  </a:lnTo>
                  <a:cubicBezTo>
                    <a:pt x="219861" y="5700"/>
                    <a:pt x="26015" y="11422"/>
                    <a:pt x="12298" y="17167"/>
                  </a:cubicBezTo>
                  <a:lnTo>
                    <a:pt x="0" y="22329"/>
                  </a:lnTo>
                  <a:cubicBezTo>
                    <a:pt x="30628" y="1560863"/>
                    <a:pt x="48233" y="2335628"/>
                    <a:pt x="52812" y="2346625"/>
                  </a:cubicBezTo>
                  <a:cubicBezTo>
                    <a:pt x="72650" y="2347921"/>
                    <a:pt x="86680" y="2346804"/>
                    <a:pt x="94901" y="2343272"/>
                  </a:cubicBezTo>
                  <a:lnTo>
                    <a:pt x="100062" y="2355577"/>
                  </a:lnTo>
                  <a:lnTo>
                    <a:pt x="87764" y="2360740"/>
                  </a:lnTo>
                  <a:cubicBezTo>
                    <a:pt x="67892" y="2359399"/>
                    <a:pt x="53885" y="2360506"/>
                    <a:pt x="45675" y="2364093"/>
                  </a:cubicBezTo>
                  <a:lnTo>
                    <a:pt x="43664" y="2393899"/>
                  </a:lnTo>
                  <a:cubicBezTo>
                    <a:pt x="84993" y="2492449"/>
                    <a:pt x="261894" y="2511549"/>
                    <a:pt x="574367" y="2451199"/>
                  </a:cubicBezTo>
                  <a:cubicBezTo>
                    <a:pt x="624499" y="2417224"/>
                    <a:pt x="644973" y="2389283"/>
                    <a:pt x="635792" y="2367379"/>
                  </a:cubicBezTo>
                  <a:lnTo>
                    <a:pt x="627179" y="2346826"/>
                  </a:lnTo>
                  <a:lnTo>
                    <a:pt x="257125" y="2362216"/>
                  </a:lnTo>
                  <a:lnTo>
                    <a:pt x="251964" y="2349877"/>
                  </a:lnTo>
                  <a:lnTo>
                    <a:pt x="264263" y="2344714"/>
                  </a:lnTo>
                  <a:close/>
                  <a:moveTo>
                    <a:pt x="159610" y="2359701"/>
                  </a:moveTo>
                  <a:cubicBezTo>
                    <a:pt x="139772" y="2358382"/>
                    <a:pt x="125742" y="2359444"/>
                    <a:pt x="117521" y="2362886"/>
                  </a:cubicBezTo>
                  <a:lnTo>
                    <a:pt x="112360" y="2350581"/>
                  </a:lnTo>
                  <a:lnTo>
                    <a:pt x="124692" y="2345418"/>
                  </a:lnTo>
                  <a:cubicBezTo>
                    <a:pt x="141827" y="2347877"/>
                    <a:pt x="154483" y="2347385"/>
                    <a:pt x="162659" y="2343943"/>
                  </a:cubicBezTo>
                  <a:lnTo>
                    <a:pt x="167820" y="2356247"/>
                  </a:lnTo>
                  <a:close/>
                  <a:moveTo>
                    <a:pt x="227401" y="2360237"/>
                  </a:moveTo>
                  <a:cubicBezTo>
                    <a:pt x="207529" y="2358930"/>
                    <a:pt x="193522" y="2359969"/>
                    <a:pt x="185279" y="2363422"/>
                  </a:cubicBezTo>
                  <a:lnTo>
                    <a:pt x="180118" y="2351084"/>
                  </a:lnTo>
                  <a:lnTo>
                    <a:pt x="192450" y="2345921"/>
                  </a:lnTo>
                  <a:cubicBezTo>
                    <a:pt x="212310" y="2347262"/>
                    <a:pt x="226340" y="2346144"/>
                    <a:pt x="234539" y="2342568"/>
                  </a:cubicBezTo>
                  <a:lnTo>
                    <a:pt x="239699" y="2354873"/>
                  </a:lnTo>
                  <a:close/>
                </a:path>
              </a:pathLst>
            </a:custGeom>
            <a:grpFill/>
            <a:ln w="3349" cap="flat">
              <a:noFill/>
              <a:prstDash val="solid"/>
              <a:miter/>
            </a:ln>
          </p:spPr>
          <p:txBody>
            <a:bodyPr rtlCol="0" anchor="ctr"/>
            <a:lstStyle/>
            <a:p>
              <a:endParaRPr lang="en-GB"/>
            </a:p>
          </p:txBody>
        </p:sp>
        <p:sp>
          <p:nvSpPr>
            <p:cNvPr id="13" name="Freeform 12">
              <a:extLst>
                <a:ext uri="{FF2B5EF4-FFF2-40B4-BE49-F238E27FC236}">
                  <a16:creationId xmlns:a16="http://schemas.microsoft.com/office/drawing/2014/main" id="{171F7A16-80CB-AFDB-C0BD-260A45CFD035}"/>
                </a:ext>
              </a:extLst>
            </p:cNvPr>
            <p:cNvSpPr/>
            <p:nvPr/>
          </p:nvSpPr>
          <p:spPr>
            <a:xfrm>
              <a:off x="2561114" y="2600632"/>
              <a:ext cx="812932" cy="4471339"/>
            </a:xfrm>
            <a:custGeom>
              <a:avLst/>
              <a:gdLst>
                <a:gd name="connsiteX0" fmla="*/ 792218 w 812932"/>
                <a:gd name="connsiteY0" fmla="*/ 4300369 h 4471339"/>
                <a:gd name="connsiteX1" fmla="*/ 745873 w 812932"/>
                <a:gd name="connsiteY1" fmla="*/ 4247394 h 4471339"/>
                <a:gd name="connsiteX2" fmla="*/ 679824 w 812932"/>
                <a:gd name="connsiteY2" fmla="*/ 2961864 h 4471339"/>
                <a:gd name="connsiteX3" fmla="*/ 709615 w 812932"/>
                <a:gd name="connsiteY3" fmla="*/ 2963842 h 4471339"/>
                <a:gd name="connsiteX4" fmla="*/ 735820 w 812932"/>
                <a:gd name="connsiteY4" fmla="*/ 2899770 h 4471339"/>
                <a:gd name="connsiteX5" fmla="*/ 692524 w 812932"/>
                <a:gd name="connsiteY5" fmla="*/ 2831004 h 4471339"/>
                <a:gd name="connsiteX6" fmla="*/ 581706 w 812932"/>
                <a:gd name="connsiteY6" fmla="*/ 0 h 4471339"/>
                <a:gd name="connsiteX7" fmla="*/ 569407 w 812932"/>
                <a:gd name="connsiteY7" fmla="*/ 5163 h 4471339"/>
                <a:gd name="connsiteX8" fmla="*/ 43999 w 812932"/>
                <a:gd name="connsiteY8" fmla="*/ 17904 h 4471339"/>
                <a:gd name="connsiteX9" fmla="*/ 49160 w 812932"/>
                <a:gd name="connsiteY9" fmla="*/ 30242 h 4471339"/>
                <a:gd name="connsiteX10" fmla="*/ 50098 w 812932"/>
                <a:gd name="connsiteY10" fmla="*/ 2863895 h 4471339"/>
                <a:gd name="connsiteX11" fmla="*/ 20441 w 812932"/>
                <a:gd name="connsiteY11" fmla="*/ 2919820 h 4471339"/>
                <a:gd name="connsiteX12" fmla="*/ 39375 w 812932"/>
                <a:gd name="connsiteY12" fmla="*/ 2964982 h 4471339"/>
                <a:gd name="connsiteX13" fmla="*/ 79587 w 812932"/>
                <a:gd name="connsiteY13" fmla="*/ 2991603 h 4471339"/>
                <a:gd name="connsiteX14" fmla="*/ 51103 w 812932"/>
                <a:gd name="connsiteY14" fmla="*/ 4258962 h 4471339"/>
                <a:gd name="connsiteX15" fmla="*/ 0 w 812932"/>
                <a:gd name="connsiteY15" fmla="*/ 4367324 h 4471339"/>
                <a:gd name="connsiteX16" fmla="*/ 18933 w 812932"/>
                <a:gd name="connsiteY16" fmla="*/ 4412486 h 4471339"/>
                <a:gd name="connsiteX17" fmla="*/ 287418 w 812932"/>
                <a:gd name="connsiteY17" fmla="*/ 4454296 h 4471339"/>
                <a:gd name="connsiteX18" fmla="*/ 747816 w 812932"/>
                <a:gd name="connsiteY18" fmla="*/ 4459023 h 4471339"/>
                <a:gd name="connsiteX19" fmla="*/ 802606 w 812932"/>
                <a:gd name="connsiteY19" fmla="*/ 4324911 h 447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2932" h="4471339">
                  <a:moveTo>
                    <a:pt x="792218" y="4300369"/>
                  </a:moveTo>
                  <a:cubicBezTo>
                    <a:pt x="774993" y="4259297"/>
                    <a:pt x="759612" y="4241628"/>
                    <a:pt x="745873" y="4247394"/>
                  </a:cubicBezTo>
                  <a:cubicBezTo>
                    <a:pt x="727688" y="3781892"/>
                    <a:pt x="705672" y="3353382"/>
                    <a:pt x="679824" y="2961864"/>
                  </a:cubicBezTo>
                  <a:lnTo>
                    <a:pt x="709615" y="2963842"/>
                  </a:lnTo>
                  <a:cubicBezTo>
                    <a:pt x="720561" y="2959238"/>
                    <a:pt x="729296" y="2937880"/>
                    <a:pt x="735820" y="2899770"/>
                  </a:cubicBezTo>
                  <a:cubicBezTo>
                    <a:pt x="709280" y="2859536"/>
                    <a:pt x="694848" y="2836614"/>
                    <a:pt x="692524" y="2831004"/>
                  </a:cubicBezTo>
                  <a:lnTo>
                    <a:pt x="581706" y="0"/>
                  </a:lnTo>
                  <a:lnTo>
                    <a:pt x="569407" y="5163"/>
                  </a:lnTo>
                  <a:lnTo>
                    <a:pt x="43999" y="17904"/>
                  </a:lnTo>
                  <a:lnTo>
                    <a:pt x="49160" y="30242"/>
                  </a:lnTo>
                  <a:cubicBezTo>
                    <a:pt x="59525" y="1873478"/>
                    <a:pt x="59838" y="2818029"/>
                    <a:pt x="50098" y="2863895"/>
                  </a:cubicBezTo>
                  <a:cubicBezTo>
                    <a:pt x="24630" y="2887499"/>
                    <a:pt x="14745" y="2906140"/>
                    <a:pt x="20441" y="2919820"/>
                  </a:cubicBezTo>
                  <a:lnTo>
                    <a:pt x="39375" y="2964982"/>
                  </a:lnTo>
                  <a:lnTo>
                    <a:pt x="79587" y="2991603"/>
                  </a:lnTo>
                  <a:cubicBezTo>
                    <a:pt x="70830" y="3822516"/>
                    <a:pt x="61335" y="4244969"/>
                    <a:pt x="51103" y="4258962"/>
                  </a:cubicBezTo>
                  <a:cubicBezTo>
                    <a:pt x="21346" y="4287594"/>
                    <a:pt x="4312" y="4323716"/>
                    <a:pt x="0" y="4367324"/>
                  </a:cubicBezTo>
                  <a:lnTo>
                    <a:pt x="18933" y="4412486"/>
                  </a:lnTo>
                  <a:cubicBezTo>
                    <a:pt x="44200" y="4472837"/>
                    <a:pt x="133695" y="4486773"/>
                    <a:pt x="287418" y="4454296"/>
                  </a:cubicBezTo>
                  <a:cubicBezTo>
                    <a:pt x="312350" y="4459995"/>
                    <a:pt x="465816" y="4461572"/>
                    <a:pt x="747816" y="4459023"/>
                  </a:cubicBezTo>
                  <a:cubicBezTo>
                    <a:pt x="808515" y="4427149"/>
                    <a:pt x="826778" y="4382445"/>
                    <a:pt x="802606" y="4324911"/>
                  </a:cubicBezTo>
                  <a:close/>
                </a:path>
              </a:pathLst>
            </a:custGeom>
            <a:grpFill/>
            <a:ln w="3349" cap="flat">
              <a:noFill/>
              <a:prstDash val="solid"/>
              <a:miter/>
            </a:ln>
          </p:spPr>
          <p:txBody>
            <a:bodyPr rtlCol="0" anchor="ctr"/>
            <a:lstStyle/>
            <a:p>
              <a:endParaRPr lang="en-GB"/>
            </a:p>
          </p:txBody>
        </p:sp>
      </p:grpSp>
      <p:sp>
        <p:nvSpPr>
          <p:cNvPr id="16" name="Text Placeholder 15">
            <a:extLst>
              <a:ext uri="{FF2B5EF4-FFF2-40B4-BE49-F238E27FC236}">
                <a16:creationId xmlns:a16="http://schemas.microsoft.com/office/drawing/2014/main" id="{9B7A3313-7BEE-E7CE-158A-DB225DE032C2}"/>
              </a:ext>
            </a:extLst>
          </p:cNvPr>
          <p:cNvSpPr>
            <a:spLocks noGrp="1"/>
          </p:cNvSpPr>
          <p:nvPr>
            <p:ph type="body" sz="quarter" idx="11"/>
          </p:nvPr>
        </p:nvSpPr>
        <p:spPr>
          <a:xfrm>
            <a:off x="378556" y="2717604"/>
            <a:ext cx="5400207" cy="2049416"/>
          </a:xfrm>
        </p:spPr>
        <p:txBody>
          <a:bodyPr vert="horz" lIns="91440" tIns="45720" rIns="91440" bIns="45720" rtlCol="0" anchor="t">
            <a:noAutofit/>
          </a:bodyPr>
          <a:lstStyle/>
          <a:p>
            <a:r>
              <a:rPr lang="en-US" b="0">
                <a:latin typeface="Calibri"/>
                <a:ea typeface="Open Sans"/>
                <a:cs typeface="Calibri"/>
              </a:rPr>
              <a:t>Vodnik za trenerje</a:t>
            </a:r>
          </a:p>
          <a:p>
            <a:endParaRPr lang="en-US">
              <a:latin typeface="Calibri"/>
              <a:ea typeface="Open Sans"/>
              <a:cs typeface="Calibri"/>
            </a:endParaRPr>
          </a:p>
          <a:p>
            <a:r>
              <a:rPr lang="en-US">
                <a:latin typeface="Calibri"/>
                <a:ea typeface="Open Sans"/>
                <a:cs typeface="Calibri"/>
              </a:rPr>
              <a:t>epskih bivanj </a:t>
            </a:r>
          </a:p>
        </p:txBody>
      </p:sp>
      <p:sp>
        <p:nvSpPr>
          <p:cNvPr id="2" name="Text Placeholder 1">
            <a:extLst>
              <a:ext uri="{FF2B5EF4-FFF2-40B4-BE49-F238E27FC236}">
                <a16:creationId xmlns:a16="http://schemas.microsoft.com/office/drawing/2014/main" id="{B6F56889-CD05-96BE-5BAC-0C0EDDD362AA}"/>
              </a:ext>
            </a:extLst>
          </p:cNvPr>
          <p:cNvSpPr>
            <a:spLocks noGrp="1"/>
          </p:cNvSpPr>
          <p:nvPr>
            <p:ph type="body" sz="quarter" idx="44"/>
          </p:nvPr>
        </p:nvSpPr>
        <p:spPr/>
        <p:txBody>
          <a:bodyPr>
            <a:normAutofit/>
          </a:bodyPr>
          <a:lstStyle/>
          <a:p>
            <a:r>
              <a:rPr kumimoji="0" lang="en-US" sz="2600" b="0" i="0" u="none" strike="noStrike" kern="1200" cap="none"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rPr>
              <a:t>www.epicstays.eu</a:t>
            </a:r>
            <a:endParaRPr kumimoji="0" lang="en-US" sz="2600" b="0" i="0" u="none" strike="noStrike" kern="1200" cap="none"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a:p>
            <a:endParaRPr lang="en-US"/>
          </a:p>
        </p:txBody>
      </p:sp>
      <p:sp>
        <p:nvSpPr>
          <p:cNvPr id="6" name="Text Placeholder 5">
            <a:extLst>
              <a:ext uri="{FF2B5EF4-FFF2-40B4-BE49-F238E27FC236}">
                <a16:creationId xmlns:a16="http://schemas.microsoft.com/office/drawing/2014/main" id="{978D4322-B433-1AB6-5A82-93CC182110D2}"/>
              </a:ext>
            </a:extLst>
          </p:cNvPr>
          <p:cNvSpPr>
            <a:spLocks noGrp="1"/>
          </p:cNvSpPr>
          <p:nvPr>
            <p:ph type="body" sz="quarter" idx="65"/>
          </p:nvPr>
        </p:nvSpPr>
        <p:spPr/>
        <p:txBody>
          <a:bodyPr/>
          <a:lstStyle/>
          <a:p>
            <a:r>
              <a:rPr lang="en-GB"/>
              <a:t>Foto: </a:t>
            </a:r>
            <a:r>
              <a:rPr lang="en-US"/>
              <a:t>Kmetija Pomona, Slovenija</a:t>
            </a:r>
            <a:endParaRPr lang="en-GB"/>
          </a:p>
        </p:txBody>
      </p:sp>
      <p:pic>
        <p:nvPicPr>
          <p:cNvPr id="19" name="Picture Placeholder 18">
            <a:extLst>
              <a:ext uri="{FF2B5EF4-FFF2-40B4-BE49-F238E27FC236}">
                <a16:creationId xmlns:a16="http://schemas.microsoft.com/office/drawing/2014/main" id="{D90C564E-E7CC-D91F-2B86-113FDBD43C4A}"/>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12743" r="12743"/>
          <a:stretch>
            <a:fillRect/>
          </a:stretch>
        </p:blipFill>
        <p:spPr/>
      </p:pic>
    </p:spTree>
    <p:extLst>
      <p:ext uri="{BB962C8B-B14F-4D97-AF65-F5344CB8AC3E}">
        <p14:creationId xmlns:p14="http://schemas.microsoft.com/office/powerpoint/2010/main" val="721419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2" name="Text Placeholder 1">
            <a:extLst>
              <a:ext uri="{FF2B5EF4-FFF2-40B4-BE49-F238E27FC236}">
                <a16:creationId xmlns:a16="http://schemas.microsoft.com/office/drawing/2014/main" id="{3B500C3D-BF71-498C-8BE5-25DE0F8D6277}"/>
              </a:ext>
            </a:extLst>
          </p:cNvPr>
          <p:cNvSpPr>
            <a:spLocks noGrp="1"/>
          </p:cNvSpPr>
          <p:nvPr>
            <p:ph type="body" sz="quarter" idx="32"/>
          </p:nvPr>
        </p:nvSpPr>
        <p:spPr>
          <a:xfrm>
            <a:off x="405381" y="3527140"/>
            <a:ext cx="6541329" cy="6123781"/>
          </a:xfrm>
        </p:spPr>
        <p:txBody>
          <a:bodyPr/>
          <a:lstStyle/>
          <a:p>
            <a:pPr marL="0" marR="0" lvl="0" indent="0" algn="l" defTabSz="914400" rtl="0" eaLnBrk="1" fontAlgn="auto" latinLnBrk="0" hangingPunct="1">
              <a:lnSpc>
                <a:spcPct val="100000"/>
              </a:lnSpc>
              <a:spcBef>
                <a:spcPts val="0"/>
              </a:spcBef>
              <a:spcAft>
                <a:spcPts val="0"/>
              </a:spcAft>
              <a:buClr>
                <a:srgbClr val="7C946D"/>
              </a:buClr>
              <a:buSzPts val="1100"/>
              <a:buFont typeface="Arial"/>
              <a:buNone/>
              <a:tabLst/>
              <a:defRPr/>
            </a:pPr>
            <a:r>
              <a:rPr lang="en-IE" sz="1800" kern="0">
                <a:solidFill>
                  <a:srgbClr val="040200"/>
                </a:solidFill>
                <a:latin typeface="Calibri"/>
                <a:ea typeface="Calibri"/>
                <a:cs typeface="Calibri"/>
                <a:sym typeface="Calibri"/>
              </a:rPr>
              <a:t>Učni materiali in viri obsegajo</a:t>
            </a:r>
            <a:r>
              <a:rPr lang="en-IE" sz="1800" b="1" kern="0">
                <a:solidFill>
                  <a:srgbClr val="040200"/>
                </a:solidFill>
                <a:latin typeface="Calibri"/>
                <a:ea typeface="Calibri"/>
                <a:cs typeface="Calibri"/>
                <a:sym typeface="Calibri"/>
              </a:rPr>
              <a:t> 8 modulov tečaja</a:t>
            </a:r>
            <a:r>
              <a:rPr lang="en-IE" sz="1800" kern="0">
                <a:solidFill>
                  <a:srgbClr val="040200"/>
                </a:solidFill>
                <a:latin typeface="Calibri"/>
                <a:ea typeface="Calibri"/>
                <a:cs typeface="Calibri"/>
                <a:sym typeface="Calibri"/>
              </a:rPr>
              <a:t>, ki so na voljo na spletni strani Epic Stays:  </a:t>
            </a:r>
            <a:r>
              <a:rPr lang="en-IE" sz="1800" kern="0">
                <a:solidFill>
                  <a:srgbClr val="0070C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https://epicstays.eu/modules/</a:t>
            </a:r>
            <a:endParaRPr lang="en-IE" sz="1800" kern="0">
              <a:solidFill>
                <a:srgbClr val="0070C0"/>
              </a:solidFill>
              <a:latin typeface="Calibri"/>
              <a:ea typeface="Calibri"/>
              <a:cs typeface="Calibri"/>
            </a:endParaRPr>
          </a:p>
          <a:p>
            <a:pPr marL="0" marR="0" lvl="0" indent="0" algn="l" defTabSz="914400">
              <a:lnSpc>
                <a:spcPct val="100000"/>
              </a:lnSpc>
              <a:spcBef>
                <a:spcPts val="0"/>
              </a:spcBef>
              <a:spcAft>
                <a:spcPts val="0"/>
              </a:spcAft>
              <a:buSzPts val="1100"/>
              <a:buFont typeface="Arial"/>
              <a:buNone/>
              <a:tabLst/>
              <a:defRPr/>
            </a:pPr>
            <a:endParaRPr lang="en-IE" sz="1800" kern="0">
              <a:solidFill>
                <a:srgbClr val="0070C0"/>
              </a:solidFill>
              <a:latin typeface="Calibri"/>
              <a:ea typeface="Calibri"/>
              <a:cs typeface="Calibri"/>
            </a:endParaRPr>
          </a:p>
          <a:p>
            <a:pPr algn="l" defTabSz="914400">
              <a:lnSpc>
                <a:spcPct val="100000"/>
              </a:lnSpc>
              <a:buSzPts val="1100"/>
              <a:buFont typeface="Arial"/>
              <a:defRPr/>
            </a:pPr>
            <a:r>
              <a:rPr lang="en-IE" sz="1800" kern="0">
                <a:solidFill>
                  <a:schemeClr val="tx1"/>
                </a:solidFill>
                <a:latin typeface="Calibri"/>
                <a:ea typeface="Calibri"/>
                <a:cs typeface="Calibri"/>
              </a:rPr>
              <a:t>Na spletni strani so na voljo </a:t>
            </a:r>
            <a:r>
              <a:rPr lang="en-IE" sz="1800" b="1" kern="0">
                <a:solidFill>
                  <a:schemeClr val="tx1"/>
                </a:solidFill>
                <a:latin typeface="Calibri"/>
                <a:ea typeface="Calibri"/>
                <a:cs typeface="Calibri"/>
              </a:rPr>
              <a:t>izčrpne študije primerov </a:t>
            </a:r>
            <a:r>
              <a:rPr lang="en-IE" sz="1800" kern="0">
                <a:solidFill>
                  <a:schemeClr val="tx1"/>
                </a:solidFill>
                <a:latin typeface="Calibri"/>
                <a:ea typeface="Calibri"/>
                <a:cs typeface="Calibri"/>
              </a:rPr>
              <a:t>iz Islandije, Irske, Italije, Nizozemske in Slovenije. Vsaka študija primera vključuje podrobno uvodno besedilo, visokokakovostne fotografije in neposredne povezave do drugih spletnih virov.</a:t>
            </a:r>
          </a:p>
          <a:p>
            <a:pPr algn="l" defTabSz="914400">
              <a:lnSpc>
                <a:spcPct val="100000"/>
              </a:lnSpc>
              <a:buSzPts val="1100"/>
              <a:buFont typeface="Arial"/>
              <a:defRPr/>
            </a:pPr>
            <a:endParaRPr lang="en-IE" sz="1800" b="1" kern="0">
              <a:solidFill>
                <a:srgbClr val="040200"/>
              </a:solidFill>
              <a:ea typeface="Calibri"/>
            </a:endParaRPr>
          </a:p>
          <a:p>
            <a:pPr algn="l" defTabSz="914400">
              <a:lnSpc>
                <a:spcPct val="100000"/>
              </a:lnSpc>
              <a:buClr>
                <a:srgbClr val="7C946D"/>
              </a:buClr>
              <a:buSzPts val="1100"/>
              <a:defRPr/>
            </a:pPr>
            <a:r>
              <a:rPr lang="en-IE" sz="1800" b="1" kern="0">
                <a:solidFill>
                  <a:srgbClr val="040200"/>
                </a:solidFill>
                <a:latin typeface="Calibri"/>
                <a:ea typeface="Calibri"/>
                <a:cs typeface="Calibri"/>
                <a:sym typeface="Calibri"/>
              </a:rPr>
              <a:t>Poročilo</a:t>
            </a:r>
            <a:r>
              <a:rPr kumimoji="0" lang="en-IE" sz="1800" b="1" i="0" u="none" strike="noStrike" kern="0" cap="none" spc="0" normalizeH="0" baseline="0" noProof="0">
                <a:ln>
                  <a:noFill/>
                </a:ln>
                <a:solidFill>
                  <a:srgbClr val="040200"/>
                </a:solidFill>
                <a:effectLst/>
                <a:uLnTx/>
                <a:uFillTx/>
                <a:latin typeface="Calibri"/>
                <a:ea typeface="Calibri"/>
                <a:cs typeface="Calibri"/>
                <a:sym typeface="Calibri"/>
              </a:rPr>
              <a:t> o potrebi po alternativnih turističnih nastanitvah v Evropi </a:t>
            </a:r>
            <a:r>
              <a:rPr lang="en-IE" sz="1800" kern="0">
                <a:solidFill>
                  <a:srgbClr val="040200"/>
                </a:solidFill>
                <a:latin typeface="Calibri"/>
                <a:ea typeface="Calibri"/>
                <a:cs typeface="Calibri"/>
                <a:sym typeface="Calibri"/>
              </a:rPr>
              <a:t>je na voljo za ogled in prenos </a:t>
            </a:r>
            <a:r>
              <a:rPr kumimoji="0" lang="en-IE" sz="1800" i="0" u="none" strike="noStrike" kern="0" cap="none" spc="0" normalizeH="0" baseline="0" noProof="0">
                <a:ln>
                  <a:noFill/>
                </a:ln>
                <a:solidFill>
                  <a:srgbClr val="040200"/>
                </a:solidFill>
                <a:effectLst/>
                <a:uLnTx/>
                <a:uFillTx/>
                <a:latin typeface="Calibri"/>
                <a:ea typeface="Calibri"/>
                <a:cs typeface="Calibri"/>
                <a:sym typeface="Calibri"/>
              </a:rPr>
              <a:t>na spletni strani Epic Stays:</a:t>
            </a:r>
            <a:r>
              <a:rPr kumimoji="0" lang="en-IE" sz="1800" i="0" u="none" strike="noStrike" kern="0" cap="none" spc="0" normalizeH="0" baseline="0" noProof="0">
                <a:ln>
                  <a:noFill/>
                </a:ln>
                <a:solidFill>
                  <a:srgbClr val="0070C0"/>
                </a:solidFill>
                <a:effectLst/>
                <a:uLnTx/>
                <a:uFillTx/>
                <a:latin typeface="Calibri"/>
                <a:ea typeface="Calibri"/>
                <a:cs typeface="Calibri"/>
                <a:sym typeface="Calibri"/>
                <a:hlinkClick r:id="rId4">
                  <a:extLst>
                    <a:ext uri="{A12FA001-AC4F-418D-AE19-62706E023703}">
                      <ahyp:hlinkClr xmlns:ahyp="http://schemas.microsoft.com/office/drawing/2018/hyperlinkcolor" val="tx"/>
                    </a:ext>
                  </a:extLst>
                </a:hlinkClick>
              </a:rPr>
              <a:t> https://epicstays.eu/download/2474/?tmstv=1731675537</a:t>
            </a:r>
            <a:endParaRPr lang="en-IE" sz="1800" i="0" u="none" strike="noStrike" kern="0" cap="none" spc="0" normalizeH="0" baseline="0" noProof="0">
              <a:ln>
                <a:noFill/>
              </a:ln>
              <a:solidFill>
                <a:srgbClr val="0070C0"/>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7C946D"/>
              </a:buClr>
              <a:buSzPts val="1100"/>
              <a:buFont typeface="Arial"/>
              <a:buNone/>
              <a:tabLst/>
              <a:defRPr/>
            </a:pPr>
            <a:endParaRPr lang="en-IE" sz="1800" kern="0">
              <a:solidFill>
                <a:srgbClr val="040200"/>
              </a:solidFill>
              <a:latin typeface="Calibri"/>
              <a:ea typeface="Calibri"/>
              <a:cs typeface="Calibri"/>
            </a:endParaRPr>
          </a:p>
          <a:p>
            <a:pPr algn="l" defTabSz="914400">
              <a:lnSpc>
                <a:spcPct val="100000"/>
              </a:lnSpc>
              <a:buClr>
                <a:srgbClr val="7C946D"/>
              </a:buClr>
              <a:buSzPts val="1100"/>
              <a:defRPr/>
            </a:pPr>
            <a:r>
              <a:rPr kumimoji="0" lang="en-IE" sz="1800" b="1" i="0" u="none" strike="noStrike" kern="0" cap="none" spc="0" normalizeH="0" baseline="0" noProof="0">
                <a:ln>
                  <a:noFill/>
                </a:ln>
                <a:solidFill>
                  <a:srgbClr val="040200"/>
                </a:solidFill>
                <a:effectLst/>
                <a:uLnTx/>
                <a:uFillTx/>
                <a:latin typeface="Calibri"/>
                <a:ea typeface="Calibri"/>
                <a:cs typeface="Calibri"/>
                <a:sym typeface="Calibri"/>
              </a:rPr>
              <a:t>Epic Stays EU Compendium of Good Practice in Alternative Tourism Accommodation (Zbirka dobrih praks Epic Stays EU na področju alternativnih turističnih namestitev) </a:t>
            </a:r>
            <a:r>
              <a:rPr lang="en-IE" sz="1800" kern="0">
                <a:solidFill>
                  <a:srgbClr val="040200"/>
                </a:solidFill>
                <a:latin typeface="Calibri"/>
                <a:ea typeface="Calibri"/>
                <a:cs typeface="Calibri"/>
                <a:sym typeface="Calibri"/>
              </a:rPr>
              <a:t>je na voljo na</a:t>
            </a:r>
            <a:r>
              <a:rPr kumimoji="0" lang="en-IE" sz="1800" i="0" u="none" strike="noStrike" kern="0" cap="none" spc="0" normalizeH="0" baseline="0" noProof="0">
                <a:ln>
                  <a:noFill/>
                </a:ln>
                <a:solidFill>
                  <a:srgbClr val="040200"/>
                </a:solidFill>
                <a:effectLst/>
                <a:uLnTx/>
                <a:uFillTx/>
                <a:latin typeface="Calibri"/>
                <a:ea typeface="Calibri"/>
                <a:cs typeface="Calibri"/>
                <a:sym typeface="Calibri"/>
              </a:rPr>
              <a:t>:</a:t>
            </a:r>
            <a:r>
              <a:rPr kumimoji="0" lang="en-IE" sz="1800" i="0" u="none" strike="noStrike" kern="0" cap="none" spc="0" normalizeH="0" baseline="0" noProof="0">
                <a:ln>
                  <a:noFill/>
                </a:ln>
                <a:solidFill>
                  <a:srgbClr val="0070C0"/>
                </a:solidFill>
                <a:effectLst/>
                <a:uLnTx/>
                <a:uFillTx/>
                <a:latin typeface="Calibri"/>
                <a:ea typeface="Calibri"/>
                <a:cs typeface="Calibri"/>
                <a:sym typeface="Calibri"/>
                <a:hlinkClick r:id="rId5">
                  <a:extLst>
                    <a:ext uri="{A12FA001-AC4F-418D-AE19-62706E023703}">
                      <ahyp:hlinkClr xmlns:ahyp="http://schemas.microsoft.com/office/drawing/2018/hyperlinkcolor" val="tx"/>
                    </a:ext>
                  </a:extLst>
                </a:hlinkClick>
              </a:rPr>
              <a:t> https://epicstays.eu/download/2494/?tmstv=1731678579</a:t>
            </a:r>
            <a:endParaRPr lang="en-IE" sz="1800" i="0" u="none" strike="noStrike" kern="0" cap="none" spc="0" normalizeH="0" baseline="0" noProof="0">
              <a:ln>
                <a:noFill/>
              </a:ln>
              <a:solidFill>
                <a:srgbClr val="0070C0"/>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7C946D"/>
              </a:buClr>
              <a:buSzPts val="1100"/>
              <a:buFont typeface="Arial"/>
              <a:buNone/>
              <a:tabLst/>
              <a:defRPr/>
            </a:pPr>
            <a:endParaRPr lang="en-IE" sz="1800" kern="0">
              <a:solidFill>
                <a:srgbClr val="040200"/>
              </a:solidFill>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7C946D"/>
              </a:buClr>
              <a:buSzPts val="1100"/>
              <a:buFont typeface="Arial"/>
              <a:buNone/>
              <a:tabLst/>
              <a:defRPr/>
            </a:pPr>
            <a:r>
              <a:rPr lang="en-IE" sz="1800" b="1" kern="0">
                <a:solidFill>
                  <a:srgbClr val="040200"/>
                </a:solidFill>
                <a:latin typeface="Calibri"/>
                <a:ea typeface="Calibri"/>
                <a:cs typeface="Calibri"/>
                <a:sym typeface="Calibri"/>
              </a:rPr>
              <a:t>Blogi in novice, </a:t>
            </a:r>
            <a:r>
              <a:rPr lang="en-IE" sz="1800" kern="0">
                <a:solidFill>
                  <a:srgbClr val="040200"/>
                </a:solidFill>
                <a:latin typeface="Calibri"/>
                <a:ea typeface="Calibri"/>
                <a:cs typeface="Calibri"/>
                <a:sym typeface="Calibri"/>
              </a:rPr>
              <a:t>ki jih posodabljajo partnerji Epic Stays, se redno posodabljajo na spletni strani.</a:t>
            </a:r>
            <a:endParaRPr lang="en-IE" sz="1800" i="0" u="none" strike="noStrike" kern="0" cap="none" spc="0" normalizeH="0" baseline="0" noProof="0">
              <a:ln>
                <a:noFill/>
              </a:ln>
              <a:solidFill>
                <a:srgbClr val="040200"/>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7C946D"/>
              </a:buClr>
              <a:buSzPts val="1100"/>
              <a:buFont typeface="Arial"/>
              <a:buNone/>
              <a:tabLst/>
              <a:defRPr/>
            </a:pPr>
            <a:endParaRPr lang="en-IE" sz="1300" i="0" u="none" strike="noStrike" kern="0" cap="none" spc="0" normalizeH="0" baseline="0" noProof="0">
              <a:ln>
                <a:noFill/>
              </a:ln>
              <a:solidFill>
                <a:srgbClr val="151D24"/>
              </a:solidFill>
              <a:effectLst/>
              <a:uLnTx/>
              <a:uFillTx/>
              <a:latin typeface="Calibri"/>
              <a:ea typeface="Calibri"/>
              <a:cs typeface="Calibri"/>
            </a:endParaRPr>
          </a:p>
          <a:p>
            <a:endParaRPr lang="en-IE"/>
          </a:p>
        </p:txBody>
      </p:sp>
      <p:sp>
        <p:nvSpPr>
          <p:cNvPr id="327" name="Google Shape;327;p13"/>
          <p:cNvSpPr txBox="1">
            <a:spLocks noGrp="1"/>
          </p:cNvSpPr>
          <p:nvPr>
            <p:ph type="body" sz="quarter" idx="18"/>
          </p:nvPr>
        </p:nvSpPr>
        <p:spPr>
          <a:xfrm>
            <a:off x="388979" y="2020772"/>
            <a:ext cx="2774624" cy="1049221"/>
          </a:xfrm>
          <a:prstGeom prst="rect">
            <a:avLst/>
          </a:prstGeom>
          <a:noFill/>
          <a:ln>
            <a:noFill/>
          </a:ln>
        </p:spPr>
        <p:txBody>
          <a:bodyPr spcFirstLastPara="1" vert="horz" wrap="square" lIns="93271" tIns="46623" rIns="93271" bIns="46623" rtlCol="0" anchor="t" anchorCtr="0">
            <a:noAutofit/>
          </a:bodyPr>
          <a:lstStyle/>
          <a:p>
            <a:pPr marL="0" indent="0">
              <a:spcBef>
                <a:spcPts val="0"/>
              </a:spcBef>
            </a:pPr>
            <a:r>
              <a:rPr lang="en-GB"/>
              <a:t>Različni viri za usposabljanje </a:t>
            </a:r>
            <a:endParaRPr/>
          </a:p>
        </p:txBody>
      </p:sp>
      <p:sp>
        <p:nvSpPr>
          <p:cNvPr id="329" name="Google Shape;329;p13"/>
          <p:cNvSpPr txBox="1">
            <a:spLocks noGrp="1"/>
          </p:cNvSpPr>
          <p:nvPr>
            <p:ph type="body" sz="quarter" idx="19"/>
          </p:nvPr>
        </p:nvSpPr>
        <p:spPr>
          <a:xfrm>
            <a:off x="272407" y="654974"/>
            <a:ext cx="3342854" cy="880726"/>
          </a:xfrm>
          <a:prstGeom prst="rect">
            <a:avLst/>
          </a:prstGeom>
          <a:noFill/>
          <a:ln>
            <a:noFill/>
          </a:ln>
        </p:spPr>
        <p:txBody>
          <a:bodyPr spcFirstLastPara="1" vert="horz" wrap="square" lIns="93271" tIns="46623" rIns="93271" bIns="46623" rtlCol="0" anchor="t" anchorCtr="0">
            <a:noAutofit/>
          </a:bodyPr>
          <a:lstStyle/>
          <a:p>
            <a:pPr marL="0" indent="0">
              <a:buSzPts val="1100"/>
            </a:pPr>
            <a:r>
              <a:rPr lang="en-IE" sz="3200"/>
              <a:t>Splošne informacije </a:t>
            </a:r>
          </a:p>
        </p:txBody>
      </p:sp>
      <p:sp>
        <p:nvSpPr>
          <p:cNvPr id="328" name="Google Shape;328;p13"/>
          <p:cNvSpPr txBox="1">
            <a:spLocks noGrp="1"/>
          </p:cNvSpPr>
          <p:nvPr>
            <p:ph type="sldNum" idx="4294967295"/>
          </p:nvPr>
        </p:nvSpPr>
        <p:spPr>
          <a:xfrm>
            <a:off x="7410450" y="10525125"/>
            <a:ext cx="365125" cy="271463"/>
          </a:xfrm>
          <a:prstGeom prst="rect">
            <a:avLst/>
          </a:prstGeom>
          <a:noFill/>
          <a:ln>
            <a:noFill/>
          </a:ln>
        </p:spPr>
        <p:txBody>
          <a:bodyPr spcFirstLastPara="1" vert="horz" wrap="square" lIns="93271" tIns="46623" rIns="93271" bIns="46623" rtlCol="0" anchor="ctr" anchorCtr="0">
            <a:noAutofit/>
          </a:bodyPr>
          <a:lstStyle/>
          <a:p>
            <a:fld id="{00000000-1234-1234-1234-123412341234}" type="slidenum">
              <a:rPr lang="en-GB"/>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6">
          <a:extLst>
            <a:ext uri="{FF2B5EF4-FFF2-40B4-BE49-F238E27FC236}">
              <a16:creationId xmlns:a16="http://schemas.microsoft.com/office/drawing/2014/main" id="{EFF4CDD2-8434-D8A7-4C38-FEB2C378962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3BD66D5-D90D-891A-95DB-ED6F9BD5F473}"/>
              </a:ext>
            </a:extLst>
          </p:cNvPr>
          <p:cNvSpPr>
            <a:spLocks noGrp="1"/>
          </p:cNvSpPr>
          <p:nvPr>
            <p:ph type="body" sz="quarter" idx="32"/>
          </p:nvPr>
        </p:nvSpPr>
        <p:spPr>
          <a:xfrm>
            <a:off x="10007" y="3282081"/>
            <a:ext cx="7762078" cy="7643471"/>
          </a:xfrm>
        </p:spPr>
        <p:txBody>
          <a:bodyPr/>
          <a:lstStyle/>
          <a:p>
            <a:pPr defTabSz="914400">
              <a:lnSpc>
                <a:spcPct val="100000"/>
              </a:lnSpc>
              <a:buClr>
                <a:srgbClr val="7C946D"/>
              </a:buClr>
              <a:buSzPts val="1100"/>
              <a:defRPr/>
            </a:pPr>
            <a:r>
              <a:rPr lang="en-IE" sz="2400" kern="0" dirty="0">
                <a:solidFill>
                  <a:srgbClr val="040200"/>
                </a:solidFill>
                <a:latin typeface="Calibri"/>
                <a:ea typeface="Calibri"/>
                <a:cs typeface="Calibri"/>
              </a:rPr>
              <a:t>Moduli Epic Stays si prizadevajo razviti 8 ključnih kompetenc in praktičnih veščin, ki so neposredno povezane z vsakodnevnim upravljanjem in delovanjem trajnostnih alternativnih turističnih namestitev:</a:t>
            </a:r>
            <a:endParaRPr lang="en-IE" sz="2400" kern="0" dirty="0">
              <a:solidFill>
                <a:srgbClr val="040200"/>
              </a:solidFill>
              <a:ea typeface="Calibri"/>
            </a:endParaRPr>
          </a:p>
          <a:p>
            <a:pPr algn="l" defTabSz="914400">
              <a:lnSpc>
                <a:spcPct val="100000"/>
              </a:lnSpc>
              <a:buSzPts val="1100"/>
              <a:defRPr/>
            </a:pPr>
            <a:endParaRPr lang="en-IE" sz="2400" kern="0" dirty="0">
              <a:solidFill>
                <a:srgbClr val="040200"/>
              </a:solidFill>
              <a:latin typeface="Calibri"/>
              <a:ea typeface="Calibri"/>
              <a:cs typeface="Calibri"/>
            </a:endParaRPr>
          </a:p>
          <a:p>
            <a:pPr algn="l" defTabSz="914400">
              <a:lnSpc>
                <a:spcPct val="100000"/>
              </a:lnSpc>
              <a:buSzPts val="1100"/>
              <a:defRPr/>
            </a:pPr>
            <a:r>
              <a:rPr lang="en-IE" sz="2400" b="1" kern="0" dirty="0">
                <a:solidFill>
                  <a:srgbClr val="040200"/>
                </a:solidFill>
                <a:latin typeface="Calibri"/>
                <a:ea typeface="Calibri"/>
                <a:cs typeface="Calibri"/>
              </a:rPr>
              <a:t>Ključne kompetence</a:t>
            </a:r>
          </a:p>
          <a:p>
            <a:pPr algn="l" defTabSz="914400">
              <a:lnSpc>
                <a:spcPct val="100000"/>
              </a:lnSpc>
              <a:buSzPts val="1100"/>
              <a:defRPr/>
            </a:pPr>
            <a:endParaRPr lang="en-IE" sz="2400" kern="0" dirty="0">
              <a:solidFill>
                <a:srgbClr val="040200"/>
              </a:solidFill>
              <a:latin typeface="Calibri"/>
              <a:ea typeface="Calibri"/>
              <a:cs typeface="Calibri"/>
            </a:endParaRPr>
          </a:p>
          <a:p>
            <a:pPr marL="285750" indent="-285750" algn="l" defTabSz="914400">
              <a:lnSpc>
                <a:spcPct val="100000"/>
              </a:lnSpc>
              <a:buSzPts val="1100"/>
              <a:buChar char="•"/>
              <a:defRPr/>
            </a:pPr>
            <a:r>
              <a:rPr lang="en-IE" sz="2400" kern="0" dirty="0">
                <a:solidFill>
                  <a:srgbClr val="040200"/>
                </a:solidFill>
                <a:latin typeface="Calibri"/>
                <a:ea typeface="Calibri"/>
                <a:cs typeface="Calibri"/>
              </a:rPr>
              <a:t>Trajnostne turistične prakse</a:t>
            </a:r>
          </a:p>
          <a:p>
            <a:pPr marL="285750" indent="-285750" algn="l" defTabSz="914400">
              <a:lnSpc>
                <a:spcPct val="100000"/>
              </a:lnSpc>
              <a:buSzPts val="1100"/>
              <a:buChar char="•"/>
              <a:defRPr/>
            </a:pPr>
            <a:r>
              <a:rPr lang="en-IE" sz="2400" kern="0" dirty="0">
                <a:solidFill>
                  <a:srgbClr val="040200"/>
                </a:solidFill>
                <a:latin typeface="Calibri"/>
                <a:ea typeface="Calibri"/>
                <a:cs typeface="Calibri"/>
              </a:rPr>
              <a:t>Ocena vpliva na okolje </a:t>
            </a:r>
          </a:p>
          <a:p>
            <a:pPr marL="285750" indent="-285750" algn="l" defTabSz="914400">
              <a:lnSpc>
                <a:spcPct val="100000"/>
              </a:lnSpc>
              <a:buSzPts val="1100"/>
              <a:buChar char="•"/>
              <a:defRPr/>
            </a:pPr>
            <a:r>
              <a:rPr lang="en-IE" sz="2400" kern="0" dirty="0">
                <a:solidFill>
                  <a:srgbClr val="040200"/>
                </a:solidFill>
                <a:latin typeface="Calibri"/>
                <a:ea typeface="Calibri"/>
                <a:cs typeface="Calibri"/>
              </a:rPr>
              <a:t>Vključevanje in sodelovanje skupnosti</a:t>
            </a:r>
          </a:p>
          <a:p>
            <a:pPr marL="285750" indent="-285750" algn="l" defTabSz="914400">
              <a:lnSpc>
                <a:spcPct val="100000"/>
              </a:lnSpc>
              <a:buSzPts val="1100"/>
              <a:buChar char="•"/>
              <a:defRPr/>
            </a:pPr>
            <a:r>
              <a:rPr lang="en-IE" sz="2400" kern="0" dirty="0">
                <a:solidFill>
                  <a:srgbClr val="040200"/>
                </a:solidFill>
                <a:latin typeface="Calibri"/>
                <a:ea typeface="Calibri"/>
                <a:cs typeface="Calibri"/>
              </a:rPr>
              <a:t>Digitalno trženje za turizem</a:t>
            </a:r>
          </a:p>
          <a:p>
            <a:pPr marL="285750" indent="-285750" algn="l" defTabSz="914400">
              <a:lnSpc>
                <a:spcPct val="100000"/>
              </a:lnSpc>
              <a:buSzPts val="1100"/>
              <a:buChar char="•"/>
              <a:defRPr/>
            </a:pPr>
            <a:r>
              <a:rPr lang="en-IE" sz="2400" kern="0" dirty="0">
                <a:solidFill>
                  <a:srgbClr val="040200"/>
                </a:solidFill>
                <a:latin typeface="Calibri"/>
                <a:ea typeface="Calibri"/>
                <a:cs typeface="Calibri"/>
              </a:rPr>
              <a:t>Oblikovanje storitev za stranke in izkušenj</a:t>
            </a:r>
          </a:p>
          <a:p>
            <a:pPr marL="285750" indent="-285750" algn="l" defTabSz="914400">
              <a:lnSpc>
                <a:spcPct val="100000"/>
              </a:lnSpc>
              <a:buSzPts val="1100"/>
              <a:buChar char="•"/>
              <a:defRPr/>
            </a:pPr>
            <a:r>
              <a:rPr lang="en-IE" sz="2400" kern="0" dirty="0">
                <a:solidFill>
                  <a:srgbClr val="040200"/>
                </a:solidFill>
                <a:latin typeface="Calibri"/>
                <a:ea typeface="Calibri"/>
                <a:cs typeface="Calibri"/>
              </a:rPr>
              <a:t>Varnost strank in obvladovanje tveganj</a:t>
            </a:r>
          </a:p>
          <a:p>
            <a:pPr marL="285750" indent="-285750" algn="l" defTabSz="914400">
              <a:lnSpc>
                <a:spcPct val="100000"/>
              </a:lnSpc>
              <a:buSzPts val="1100"/>
              <a:buChar char="•"/>
              <a:defRPr/>
            </a:pPr>
            <a:r>
              <a:rPr lang="en-IE" sz="2400" kern="0" dirty="0">
                <a:solidFill>
                  <a:srgbClr val="040200"/>
                </a:solidFill>
                <a:latin typeface="Calibri"/>
                <a:ea typeface="Calibri"/>
                <a:cs typeface="Calibri"/>
              </a:rPr>
              <a:t>Finančno upravljanje in proračunsko načrtovanje</a:t>
            </a:r>
          </a:p>
          <a:p>
            <a:pPr marL="285750" indent="-285750" algn="l" defTabSz="914400">
              <a:lnSpc>
                <a:spcPct val="100000"/>
              </a:lnSpc>
              <a:buSzPts val="1100"/>
              <a:buChar char="•"/>
              <a:defRPr/>
            </a:pPr>
            <a:r>
              <a:rPr lang="en-IE" sz="2400" kern="0" dirty="0">
                <a:solidFill>
                  <a:srgbClr val="040200"/>
                </a:solidFill>
                <a:latin typeface="Calibri"/>
                <a:ea typeface="Calibri"/>
                <a:cs typeface="Calibri"/>
              </a:rPr>
              <a:t>Tehnike ohranjanja kulturne dediščine</a:t>
            </a:r>
          </a:p>
          <a:p>
            <a:pPr algn="l" defTabSz="914400">
              <a:lnSpc>
                <a:spcPct val="100000"/>
              </a:lnSpc>
              <a:buSzPts val="1100"/>
              <a:defRPr/>
            </a:pPr>
            <a:endParaRPr lang="en-IE" sz="1800" kern="0" dirty="0">
              <a:solidFill>
                <a:srgbClr val="040200"/>
              </a:solidFill>
              <a:latin typeface="Calibri"/>
              <a:ea typeface="Calibri"/>
              <a:cs typeface="Calibri"/>
            </a:endParaRPr>
          </a:p>
          <a:p>
            <a:pPr algn="l" defTabSz="914400">
              <a:lnSpc>
                <a:spcPct val="100000"/>
              </a:lnSpc>
              <a:buSzPts val="1100"/>
              <a:defRPr/>
            </a:pPr>
            <a:endParaRPr lang="en-IE" sz="1800" kern="0" dirty="0">
              <a:solidFill>
                <a:srgbClr val="040200"/>
              </a:solidFill>
              <a:latin typeface="Calibri"/>
              <a:ea typeface="Calibri"/>
              <a:cs typeface="Calibri"/>
            </a:endParaRPr>
          </a:p>
          <a:p>
            <a:pPr algn="l" defTabSz="914400">
              <a:lnSpc>
                <a:spcPct val="100000"/>
              </a:lnSpc>
              <a:buSzPts val="1100"/>
              <a:defRPr/>
            </a:pPr>
            <a:endParaRPr lang="en-IE" sz="1800" kern="0" dirty="0">
              <a:solidFill>
                <a:srgbClr val="040200"/>
              </a:solidFill>
              <a:latin typeface="Calibri"/>
              <a:ea typeface="Calibri"/>
              <a:cs typeface="Calibri"/>
            </a:endParaRPr>
          </a:p>
          <a:p>
            <a:pPr algn="l" defTabSz="914400">
              <a:lnSpc>
                <a:spcPct val="100000"/>
              </a:lnSpc>
              <a:buSzPts val="1100"/>
              <a:defRPr/>
            </a:pPr>
            <a:r>
              <a:rPr lang="en-IE" sz="1800" kern="0" dirty="0">
                <a:solidFill>
                  <a:srgbClr val="040200"/>
                </a:solidFill>
                <a:latin typeface="Calibri"/>
                <a:ea typeface="Calibri"/>
                <a:cs typeface="Calibri"/>
              </a:rPr>
              <a:t>Za več podrobnosti: </a:t>
            </a:r>
            <a:r>
              <a:rPr lang="en-IE" sz="1800" kern="0" dirty="0">
                <a:solidFill>
                  <a:srgbClr val="040200"/>
                </a:solidFill>
                <a:latin typeface="Calibri"/>
                <a:ea typeface="Calibri"/>
                <a:cs typeface="Calibri"/>
                <a:hlinkClick r:id="rId3"/>
              </a:rPr>
              <a:t>Epic-Stays-WP2-Research-Report-2024-PDF (2).pdf</a:t>
            </a:r>
            <a:endParaRPr lang="en-IE" sz="1800" kern="0" dirty="0">
              <a:solidFill>
                <a:srgbClr val="040200"/>
              </a:solidFill>
              <a:latin typeface="Calibri"/>
              <a:ea typeface="Calibri"/>
              <a:cs typeface="Calibri"/>
            </a:endParaRPr>
          </a:p>
          <a:p>
            <a:pPr algn="l" defTabSz="914400">
              <a:lnSpc>
                <a:spcPct val="100000"/>
              </a:lnSpc>
              <a:buSzPts val="1100"/>
              <a:defRPr/>
            </a:pPr>
            <a:endParaRPr lang="en-IE" sz="1800" b="1" kern="0" dirty="0">
              <a:solidFill>
                <a:srgbClr val="040200"/>
              </a:solidFill>
              <a:latin typeface="Calibri"/>
              <a:ea typeface="Calibri"/>
              <a:cs typeface="Calibri"/>
            </a:endParaRPr>
          </a:p>
          <a:p>
            <a:pPr algn="l" defTabSz="914400">
              <a:lnSpc>
                <a:spcPct val="100000"/>
              </a:lnSpc>
              <a:buSzPts val="1100"/>
              <a:defRPr/>
            </a:pPr>
            <a:endParaRPr lang="en-IE" sz="1800" b="1" kern="0" dirty="0">
              <a:solidFill>
                <a:srgbClr val="040200"/>
              </a:solidFill>
              <a:latin typeface="Calibri"/>
              <a:ea typeface="Calibri"/>
              <a:cs typeface="Calibri"/>
            </a:endParaRPr>
          </a:p>
          <a:p>
            <a:pPr algn="l" defTabSz="914400">
              <a:lnSpc>
                <a:spcPct val="100000"/>
              </a:lnSpc>
              <a:buSzPts val="1100"/>
              <a:defRPr/>
            </a:pPr>
            <a:endParaRPr lang="en-IE" sz="1800" b="1" kern="0" dirty="0">
              <a:solidFill>
                <a:srgbClr val="040200"/>
              </a:solidFill>
              <a:latin typeface="Calibri"/>
              <a:ea typeface="Calibri"/>
              <a:cs typeface="Calibri"/>
            </a:endParaRPr>
          </a:p>
          <a:p>
            <a:pPr algn="l" defTabSz="914400">
              <a:lnSpc>
                <a:spcPct val="100000"/>
              </a:lnSpc>
              <a:buSzPts val="1100"/>
              <a:defRPr/>
            </a:pPr>
            <a:endParaRPr lang="en-IE" sz="1800" b="1" kern="0" dirty="0">
              <a:solidFill>
                <a:srgbClr val="040200"/>
              </a:solidFill>
              <a:latin typeface="Calibri"/>
              <a:ea typeface="Calibri"/>
              <a:cs typeface="Calibri"/>
            </a:endParaRPr>
          </a:p>
          <a:p>
            <a:pPr algn="l" defTabSz="914400">
              <a:lnSpc>
                <a:spcPct val="100000"/>
              </a:lnSpc>
              <a:buSzPts val="1100"/>
              <a:defRPr/>
            </a:pPr>
            <a:endParaRPr lang="en-IE" sz="1800" b="1" kern="0" dirty="0">
              <a:solidFill>
                <a:srgbClr val="040200"/>
              </a:solidFill>
              <a:latin typeface="Calibri"/>
              <a:ea typeface="Calibri"/>
              <a:cs typeface="Calibri"/>
            </a:endParaRPr>
          </a:p>
          <a:p>
            <a:pPr algn="l" defTabSz="914400">
              <a:lnSpc>
                <a:spcPct val="100000"/>
              </a:lnSpc>
              <a:buSzPts val="1100"/>
              <a:defRPr/>
            </a:pPr>
            <a:endParaRPr lang="en-IE" sz="1800" b="1" kern="0" dirty="0">
              <a:solidFill>
                <a:srgbClr val="040200"/>
              </a:solidFill>
              <a:latin typeface="Calibri"/>
              <a:ea typeface="Calibri"/>
              <a:cs typeface="Calibri"/>
            </a:endParaRPr>
          </a:p>
          <a:p>
            <a:pPr algn="l" defTabSz="914400">
              <a:lnSpc>
                <a:spcPct val="100000"/>
              </a:lnSpc>
              <a:buSzPts val="1100"/>
              <a:defRPr/>
            </a:pPr>
            <a:endParaRPr lang="en-IE" sz="1800" b="1" kern="0" dirty="0">
              <a:solidFill>
                <a:srgbClr val="040200"/>
              </a:solidFill>
              <a:latin typeface="Calibri"/>
              <a:ea typeface="Calibri"/>
              <a:cs typeface="Calibri"/>
            </a:endParaRPr>
          </a:p>
          <a:p>
            <a:pPr algn="l" defTabSz="914400">
              <a:lnSpc>
                <a:spcPct val="100000"/>
              </a:lnSpc>
              <a:buSzPts val="1100"/>
              <a:defRPr/>
            </a:pPr>
            <a:endParaRPr lang="en-IE" sz="1800" b="1" kern="0" dirty="0">
              <a:solidFill>
                <a:srgbClr val="040200"/>
              </a:solidFill>
              <a:latin typeface="Calibri"/>
              <a:ea typeface="Calibri"/>
              <a:cs typeface="Calibri"/>
            </a:endParaRPr>
          </a:p>
          <a:p>
            <a:pPr algn="l" defTabSz="914400">
              <a:lnSpc>
                <a:spcPct val="100000"/>
              </a:lnSpc>
              <a:buSzPts val="1100"/>
              <a:defRPr/>
            </a:pPr>
            <a:endParaRPr lang="en-IE" sz="1800" b="1" kern="0" dirty="0">
              <a:solidFill>
                <a:srgbClr val="040200"/>
              </a:solidFill>
              <a:latin typeface="Calibri"/>
              <a:ea typeface="Calibri"/>
              <a:cs typeface="Calibri"/>
            </a:endParaRPr>
          </a:p>
          <a:p>
            <a:pPr algn="l" defTabSz="914400">
              <a:lnSpc>
                <a:spcPct val="100000"/>
              </a:lnSpc>
              <a:buSzPts val="1100"/>
              <a:defRPr/>
            </a:pPr>
            <a:endParaRPr lang="en-IE" sz="1800" b="1" kern="0" dirty="0">
              <a:solidFill>
                <a:srgbClr val="040200"/>
              </a:solidFill>
              <a:latin typeface="Calibri"/>
              <a:ea typeface="Calibri"/>
              <a:cs typeface="Calibri"/>
              <a:sym typeface="Calibri"/>
            </a:endParaRPr>
          </a:p>
          <a:p>
            <a:pPr algn="l" defTabSz="914400">
              <a:lnSpc>
                <a:spcPct val="100000"/>
              </a:lnSpc>
              <a:buSzPts val="1100"/>
              <a:defRPr/>
            </a:pPr>
            <a:endParaRPr lang="en-IE" sz="1800" b="1" kern="0" dirty="0">
              <a:solidFill>
                <a:srgbClr val="040200"/>
              </a:solidFill>
              <a:latin typeface="Calibri"/>
              <a:ea typeface="Calibri"/>
              <a:cs typeface="Calibri"/>
              <a:sym typeface="Calibri"/>
            </a:endParaRPr>
          </a:p>
          <a:p>
            <a:pPr algn="l" defTabSz="914400">
              <a:lnSpc>
                <a:spcPct val="100000"/>
              </a:lnSpc>
              <a:buSzPts val="1100"/>
              <a:defRPr/>
            </a:pPr>
            <a:endParaRPr lang="en-IE" sz="1800" b="1" kern="0" dirty="0">
              <a:solidFill>
                <a:srgbClr val="040200"/>
              </a:solidFill>
              <a:latin typeface="Calibri"/>
              <a:ea typeface="Calibri"/>
              <a:cs typeface="Calibri"/>
              <a:sym typeface="Calibri"/>
            </a:endParaRPr>
          </a:p>
          <a:p>
            <a:pPr algn="l" defTabSz="914400">
              <a:lnSpc>
                <a:spcPct val="100000"/>
              </a:lnSpc>
              <a:buSzPts val="1100"/>
              <a:defRPr/>
            </a:pPr>
            <a:endParaRPr lang="en-IE" sz="1800" b="1" kern="0" dirty="0">
              <a:solidFill>
                <a:srgbClr val="040200"/>
              </a:solidFill>
              <a:latin typeface="Calibri"/>
              <a:ea typeface="Calibri"/>
              <a:cs typeface="Calibri"/>
              <a:sym typeface="Calibri"/>
            </a:endParaRPr>
          </a:p>
          <a:p>
            <a:pPr algn="l" defTabSz="914400">
              <a:lnSpc>
                <a:spcPct val="100000"/>
              </a:lnSpc>
              <a:buSzPts val="1100"/>
              <a:defRPr/>
            </a:pPr>
            <a:r>
              <a:rPr lang="en-IE" sz="1800" kern="0" dirty="0">
                <a:solidFill>
                  <a:srgbClr val="040200"/>
                </a:solidFill>
                <a:latin typeface="Calibri"/>
                <a:ea typeface="Calibri"/>
                <a:cs typeface="Calibri"/>
                <a:sym typeface="Calibri"/>
              </a:rPr>
              <a:t>Dodatne informacije so na voljo na:  </a:t>
            </a:r>
            <a:r>
              <a:rPr kumimoji="0" lang="en-IE" sz="1800" i="0" u="none" strike="noStrike" kern="0" cap="none" spc="0" normalizeH="0" baseline="0" noProof="0" dirty="0">
                <a:ln>
                  <a:noFill/>
                </a:ln>
                <a:solidFill>
                  <a:srgbClr val="0070C0"/>
                </a:solidFill>
                <a:effectLst/>
                <a:uLnTx/>
                <a:uFillTx/>
                <a:latin typeface="Calibri"/>
                <a:ea typeface="Calibri"/>
                <a:cs typeface="Calibri"/>
                <a:sym typeface="Calibri"/>
                <a:hlinkClick r:id="rId4">
                  <a:extLst>
                    <a:ext uri="{A12FA001-AC4F-418D-AE19-62706E023703}">
                      <ahyp:hlinkClr xmlns:ahyp="http://schemas.microsoft.com/office/drawing/2018/hyperlinkcolor" val="tx"/>
                    </a:ext>
                  </a:extLst>
                </a:hlinkClick>
              </a:rPr>
              <a:t>https://epicstays.eu/download/2474/?tmstv=1731675537</a:t>
            </a:r>
            <a:endParaRPr lang="en-IE" sz="1800" i="0" u="none" strike="noStrike" kern="0" cap="none" spc="0" normalizeH="0" baseline="0" noProof="0">
              <a:ln>
                <a:noFill/>
              </a:ln>
              <a:solidFill>
                <a:srgbClr val="0070C0"/>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7C946D"/>
              </a:buClr>
              <a:buSzPts val="1100"/>
              <a:buFont typeface="Arial"/>
              <a:buNone/>
              <a:tabLst/>
              <a:defRPr/>
            </a:pPr>
            <a:endParaRPr lang="en-IE" sz="1800" kern="0">
              <a:solidFill>
                <a:srgbClr val="040200"/>
              </a:solidFill>
              <a:latin typeface="Calibri"/>
              <a:ea typeface="Calibri"/>
              <a:cs typeface="Calibri"/>
            </a:endParaRPr>
          </a:p>
          <a:p>
            <a:pPr algn="l" defTabSz="914400">
              <a:lnSpc>
                <a:spcPct val="100000"/>
              </a:lnSpc>
              <a:buClr>
                <a:srgbClr val="7C946D"/>
              </a:buClr>
              <a:buSzPts val="1100"/>
              <a:defRPr/>
            </a:pPr>
            <a:endParaRPr lang="en-IE" sz="1800" b="1" kern="0" dirty="0">
              <a:solidFill>
                <a:srgbClr val="040200"/>
              </a:solidFill>
              <a:ea typeface="Calibri"/>
            </a:endParaRPr>
          </a:p>
        </p:txBody>
      </p:sp>
      <p:sp>
        <p:nvSpPr>
          <p:cNvPr id="327" name="Google Shape;327;p13">
            <a:extLst>
              <a:ext uri="{FF2B5EF4-FFF2-40B4-BE49-F238E27FC236}">
                <a16:creationId xmlns:a16="http://schemas.microsoft.com/office/drawing/2014/main" id="{50080536-B072-B2A0-FC1D-03B5C879DC44}"/>
              </a:ext>
            </a:extLst>
          </p:cNvPr>
          <p:cNvSpPr txBox="1">
            <a:spLocks noGrp="1"/>
          </p:cNvSpPr>
          <p:nvPr>
            <p:ph type="body" sz="quarter" idx="18"/>
          </p:nvPr>
        </p:nvSpPr>
        <p:spPr>
          <a:xfrm>
            <a:off x="388979" y="2020772"/>
            <a:ext cx="2774624" cy="1049221"/>
          </a:xfrm>
          <a:prstGeom prst="rect">
            <a:avLst/>
          </a:prstGeom>
          <a:noFill/>
          <a:ln>
            <a:noFill/>
          </a:ln>
        </p:spPr>
        <p:txBody>
          <a:bodyPr spcFirstLastPara="1" vert="horz" wrap="square" lIns="93271" tIns="46623" rIns="93271" bIns="46623" rtlCol="0" anchor="t" anchorCtr="0">
            <a:noAutofit/>
          </a:bodyPr>
          <a:lstStyle/>
          <a:p>
            <a:r>
              <a:rPr lang="en-GB" dirty="0">
                <a:latin typeface="Calibri"/>
                <a:ea typeface="Open Sans"/>
                <a:cs typeface="Calibri"/>
              </a:rPr>
              <a:t>Razvoj ključnih kompetenc </a:t>
            </a:r>
            <a:endParaRPr dirty="0">
              <a:latin typeface="Calibri"/>
              <a:ea typeface="Open Sans"/>
              <a:cs typeface="Calibri"/>
            </a:endParaRPr>
          </a:p>
        </p:txBody>
      </p:sp>
      <p:sp>
        <p:nvSpPr>
          <p:cNvPr id="329" name="Google Shape;329;p13">
            <a:extLst>
              <a:ext uri="{FF2B5EF4-FFF2-40B4-BE49-F238E27FC236}">
                <a16:creationId xmlns:a16="http://schemas.microsoft.com/office/drawing/2014/main" id="{B78F09FB-A7A7-7E06-07AD-394375A9FA05}"/>
              </a:ext>
            </a:extLst>
          </p:cNvPr>
          <p:cNvSpPr txBox="1">
            <a:spLocks noGrp="1"/>
          </p:cNvSpPr>
          <p:nvPr>
            <p:ph type="body" sz="quarter" idx="19"/>
          </p:nvPr>
        </p:nvSpPr>
        <p:spPr>
          <a:xfrm>
            <a:off x="272407" y="654974"/>
            <a:ext cx="3342854" cy="880726"/>
          </a:xfrm>
          <a:prstGeom prst="rect">
            <a:avLst/>
          </a:prstGeom>
          <a:noFill/>
          <a:ln>
            <a:noFill/>
          </a:ln>
        </p:spPr>
        <p:txBody>
          <a:bodyPr spcFirstLastPara="1" vert="horz" wrap="square" lIns="93271" tIns="46623" rIns="93271" bIns="46623" rtlCol="0" anchor="t" anchorCtr="0">
            <a:noAutofit/>
          </a:bodyPr>
          <a:lstStyle/>
          <a:p>
            <a:pPr marL="0" indent="0">
              <a:buSzPts val="1100"/>
            </a:pPr>
            <a:r>
              <a:rPr lang="en-IE" sz="3200"/>
              <a:t>Splošne informacije </a:t>
            </a:r>
          </a:p>
        </p:txBody>
      </p:sp>
      <p:sp>
        <p:nvSpPr>
          <p:cNvPr id="328" name="Google Shape;328;p13">
            <a:extLst>
              <a:ext uri="{FF2B5EF4-FFF2-40B4-BE49-F238E27FC236}">
                <a16:creationId xmlns:a16="http://schemas.microsoft.com/office/drawing/2014/main" id="{1E7ECB16-8481-D1FF-368F-BFEA01503766}"/>
              </a:ext>
            </a:extLst>
          </p:cNvPr>
          <p:cNvSpPr txBox="1">
            <a:spLocks noGrp="1"/>
          </p:cNvSpPr>
          <p:nvPr>
            <p:ph type="sldNum" idx="4294967295"/>
          </p:nvPr>
        </p:nvSpPr>
        <p:spPr>
          <a:xfrm>
            <a:off x="7410450" y="10525125"/>
            <a:ext cx="365125" cy="271463"/>
          </a:xfrm>
          <a:prstGeom prst="rect">
            <a:avLst/>
          </a:prstGeom>
          <a:noFill/>
          <a:ln>
            <a:noFill/>
          </a:ln>
        </p:spPr>
        <p:txBody>
          <a:bodyPr spcFirstLastPara="1" vert="horz" wrap="square" lIns="93271" tIns="46623" rIns="93271" bIns="46623" rtlCol="0" anchor="ctr" anchorCtr="0">
            <a:noAutofit/>
          </a:bodyPr>
          <a:lstStyle/>
          <a:p>
            <a:fld id="{00000000-1234-1234-1234-123412341234}" type="slidenum">
              <a:rPr lang="en-GB"/>
              <a:t>11</a:t>
            </a:fld>
            <a:endParaRPr/>
          </a:p>
        </p:txBody>
      </p:sp>
    </p:spTree>
    <p:extLst>
      <p:ext uri="{BB962C8B-B14F-4D97-AF65-F5344CB8AC3E}">
        <p14:creationId xmlns:p14="http://schemas.microsoft.com/office/powerpoint/2010/main" val="3268778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8B44B3F-DC40-B202-ED59-36ECAD9CD816}"/>
              </a:ext>
            </a:extLst>
          </p:cNvPr>
          <p:cNvGrpSpPr/>
          <p:nvPr/>
        </p:nvGrpSpPr>
        <p:grpSpPr>
          <a:xfrm flipH="1">
            <a:off x="163919" y="7578159"/>
            <a:ext cx="1073276" cy="2965650"/>
            <a:chOff x="1127677" y="228112"/>
            <a:chExt cx="3378745" cy="9336067"/>
          </a:xfrm>
          <a:solidFill>
            <a:srgbClr val="D9D521"/>
          </a:solidFill>
        </p:grpSpPr>
        <p:sp>
          <p:nvSpPr>
            <p:cNvPr id="5" name="Freeform 4">
              <a:extLst>
                <a:ext uri="{FF2B5EF4-FFF2-40B4-BE49-F238E27FC236}">
                  <a16:creationId xmlns:a16="http://schemas.microsoft.com/office/drawing/2014/main" id="{BF86C65F-69E3-E05E-B7E2-4FB93D3F61E0}"/>
                </a:ext>
              </a:extLst>
            </p:cNvPr>
            <p:cNvSpPr/>
            <p:nvPr/>
          </p:nvSpPr>
          <p:spPr>
            <a:xfrm>
              <a:off x="1143192" y="8497973"/>
              <a:ext cx="1510779" cy="786198"/>
            </a:xfrm>
            <a:custGeom>
              <a:avLst/>
              <a:gdLst>
                <a:gd name="connsiteX0" fmla="*/ 1320776 w 1510779"/>
                <a:gd name="connsiteY0" fmla="*/ 379201 h 786198"/>
                <a:gd name="connsiteX1" fmla="*/ 1315448 w 1510779"/>
                <a:gd name="connsiteY1" fmla="*/ 159359 h 786198"/>
                <a:gd name="connsiteX2" fmla="*/ 1500257 w 1510779"/>
                <a:gd name="connsiteY2" fmla="*/ 139711 h 786198"/>
                <a:gd name="connsiteX3" fmla="*/ 1499587 w 1510779"/>
                <a:gd name="connsiteY3" fmla="*/ 0 h 786198"/>
                <a:gd name="connsiteX4" fmla="*/ 894089 w 1510779"/>
                <a:gd name="connsiteY4" fmla="*/ 17502 h 786198"/>
                <a:gd name="connsiteX5" fmla="*/ 902567 w 1510779"/>
                <a:gd name="connsiteY5" fmla="*/ 279523 h 786198"/>
                <a:gd name="connsiteX6" fmla="*/ 852302 w 1510779"/>
                <a:gd name="connsiteY6" fmla="*/ 286228 h 786198"/>
                <a:gd name="connsiteX7" fmla="*/ 847141 w 1510779"/>
                <a:gd name="connsiteY7" fmla="*/ 273924 h 786198"/>
                <a:gd name="connsiteX8" fmla="*/ 834508 w 1510779"/>
                <a:gd name="connsiteY8" fmla="*/ 13679 h 786198"/>
                <a:gd name="connsiteX9" fmla="*/ 464520 w 1510779"/>
                <a:gd name="connsiteY9" fmla="*/ 28934 h 786198"/>
                <a:gd name="connsiteX10" fmla="*/ 469681 w 1510779"/>
                <a:gd name="connsiteY10" fmla="*/ 41239 h 786198"/>
                <a:gd name="connsiteX11" fmla="*/ 479131 w 1510779"/>
                <a:gd name="connsiteY11" fmla="*/ 259406 h 786198"/>
                <a:gd name="connsiteX12" fmla="*/ 576679 w 1510779"/>
                <a:gd name="connsiteY12" fmla="*/ 261887 h 786198"/>
                <a:gd name="connsiteX13" fmla="*/ 578958 w 1510779"/>
                <a:gd name="connsiteY13" fmla="*/ 497522 h 786198"/>
                <a:gd name="connsiteX14" fmla="*/ 303335 w 1510779"/>
                <a:gd name="connsiteY14" fmla="*/ 473147 h 786198"/>
                <a:gd name="connsiteX15" fmla="*/ 291640 w 1510779"/>
                <a:gd name="connsiteY15" fmla="*/ 19412 h 786198"/>
                <a:gd name="connsiteX16" fmla="*/ 279342 w 1510779"/>
                <a:gd name="connsiteY16" fmla="*/ 24575 h 786198"/>
                <a:gd name="connsiteX17" fmla="*/ 0 w 1510779"/>
                <a:gd name="connsiteY17" fmla="*/ 25951 h 786198"/>
                <a:gd name="connsiteX18" fmla="*/ 13136 w 1510779"/>
                <a:gd name="connsiteY18" fmla="*/ 218401 h 786198"/>
                <a:gd name="connsiteX19" fmla="*/ 110718 w 1510779"/>
                <a:gd name="connsiteY19" fmla="*/ 220882 h 786198"/>
                <a:gd name="connsiteX20" fmla="*/ 107133 w 1510779"/>
                <a:gd name="connsiteY20" fmla="*/ 304467 h 786198"/>
                <a:gd name="connsiteX21" fmla="*/ 3485 w 1510779"/>
                <a:gd name="connsiteY21" fmla="*/ 333469 h 786198"/>
                <a:gd name="connsiteX22" fmla="*/ 18598 w 1510779"/>
                <a:gd name="connsiteY22" fmla="*/ 496114 h 786198"/>
                <a:gd name="connsiteX23" fmla="*/ 23759 w 1510779"/>
                <a:gd name="connsiteY23" fmla="*/ 508418 h 786198"/>
                <a:gd name="connsiteX24" fmla="*/ 114438 w 1510779"/>
                <a:gd name="connsiteY24" fmla="*/ 494538 h 786198"/>
                <a:gd name="connsiteX25" fmla="*/ 113667 w 1510779"/>
                <a:gd name="connsiteY25" fmla="*/ 596261 h 786198"/>
                <a:gd name="connsiteX26" fmla="*/ 16085 w 1510779"/>
                <a:gd name="connsiteY26" fmla="*/ 593713 h 786198"/>
                <a:gd name="connsiteX27" fmla="*/ 29221 w 1510779"/>
                <a:gd name="connsiteY27" fmla="*/ 786198 h 786198"/>
                <a:gd name="connsiteX28" fmla="*/ 870330 w 1510779"/>
                <a:gd name="connsiteY28" fmla="*/ 766349 h 786198"/>
                <a:gd name="connsiteX29" fmla="*/ 865170 w 1510779"/>
                <a:gd name="connsiteY29" fmla="*/ 754044 h 786198"/>
                <a:gd name="connsiteX30" fmla="*/ 857730 w 1510779"/>
                <a:gd name="connsiteY30" fmla="*/ 506105 h 786198"/>
                <a:gd name="connsiteX31" fmla="*/ 1030610 w 1510779"/>
                <a:gd name="connsiteY31" fmla="*/ 515626 h 786198"/>
                <a:gd name="connsiteX32" fmla="*/ 1038049 w 1510779"/>
                <a:gd name="connsiteY32" fmla="*/ 763533 h 786198"/>
                <a:gd name="connsiteX33" fmla="*/ 1510780 w 1510779"/>
                <a:gd name="connsiteY33" fmla="*/ 763130 h 786198"/>
                <a:gd name="connsiteX34" fmla="*/ 1507831 w 1510779"/>
                <a:gd name="connsiteY34" fmla="*/ 387617 h 786198"/>
                <a:gd name="connsiteX35" fmla="*/ 1320776 w 1510779"/>
                <a:gd name="connsiteY35" fmla="*/ 379201 h 78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0779" h="786198">
                  <a:moveTo>
                    <a:pt x="1320776" y="379201"/>
                  </a:moveTo>
                  <a:cubicBezTo>
                    <a:pt x="1327478" y="257227"/>
                    <a:pt x="1325702" y="183946"/>
                    <a:pt x="1315448" y="159359"/>
                  </a:cubicBezTo>
                  <a:cubicBezTo>
                    <a:pt x="1381240" y="170378"/>
                    <a:pt x="1442843" y="163829"/>
                    <a:pt x="1500257" y="139711"/>
                  </a:cubicBezTo>
                  <a:lnTo>
                    <a:pt x="1499587" y="0"/>
                  </a:lnTo>
                  <a:cubicBezTo>
                    <a:pt x="1112386" y="4761"/>
                    <a:pt x="910554" y="10595"/>
                    <a:pt x="894089" y="17502"/>
                  </a:cubicBezTo>
                  <a:cubicBezTo>
                    <a:pt x="895161" y="181252"/>
                    <a:pt x="897987" y="268592"/>
                    <a:pt x="902567" y="279523"/>
                  </a:cubicBezTo>
                  <a:cubicBezTo>
                    <a:pt x="885515" y="277069"/>
                    <a:pt x="868116" y="279391"/>
                    <a:pt x="852302" y="286228"/>
                  </a:cubicBezTo>
                  <a:lnTo>
                    <a:pt x="847141" y="273924"/>
                  </a:lnTo>
                  <a:cubicBezTo>
                    <a:pt x="839099" y="254746"/>
                    <a:pt x="834888" y="167998"/>
                    <a:pt x="834508" y="13679"/>
                  </a:cubicBezTo>
                  <a:cubicBezTo>
                    <a:pt x="612468" y="13545"/>
                    <a:pt x="489139" y="18630"/>
                    <a:pt x="464520" y="28934"/>
                  </a:cubicBezTo>
                  <a:lnTo>
                    <a:pt x="469681" y="41239"/>
                  </a:lnTo>
                  <a:cubicBezTo>
                    <a:pt x="465659" y="161940"/>
                    <a:pt x="468809" y="234662"/>
                    <a:pt x="479131" y="259406"/>
                  </a:cubicBezTo>
                  <a:cubicBezTo>
                    <a:pt x="538444" y="247313"/>
                    <a:pt x="570960" y="248141"/>
                    <a:pt x="576679" y="261887"/>
                  </a:cubicBezTo>
                  <a:lnTo>
                    <a:pt x="578958" y="497522"/>
                  </a:lnTo>
                  <a:cubicBezTo>
                    <a:pt x="405553" y="505882"/>
                    <a:pt x="313679" y="497757"/>
                    <a:pt x="303335" y="473147"/>
                  </a:cubicBezTo>
                  <a:cubicBezTo>
                    <a:pt x="302464" y="187041"/>
                    <a:pt x="298566" y="35796"/>
                    <a:pt x="291640" y="19412"/>
                  </a:cubicBezTo>
                  <a:lnTo>
                    <a:pt x="279342" y="24575"/>
                  </a:lnTo>
                  <a:lnTo>
                    <a:pt x="0" y="25951"/>
                  </a:lnTo>
                  <a:cubicBezTo>
                    <a:pt x="760" y="135073"/>
                    <a:pt x="5138" y="199223"/>
                    <a:pt x="13136" y="218401"/>
                  </a:cubicBezTo>
                  <a:cubicBezTo>
                    <a:pt x="73656" y="209147"/>
                    <a:pt x="106183" y="209974"/>
                    <a:pt x="110718" y="220882"/>
                  </a:cubicBezTo>
                  <a:cubicBezTo>
                    <a:pt x="113768" y="274292"/>
                    <a:pt x="112662" y="302154"/>
                    <a:pt x="107133" y="304467"/>
                  </a:cubicBezTo>
                  <a:cubicBezTo>
                    <a:pt x="79073" y="306590"/>
                    <a:pt x="44524" y="316258"/>
                    <a:pt x="3485" y="333469"/>
                  </a:cubicBezTo>
                  <a:cubicBezTo>
                    <a:pt x="6680" y="425425"/>
                    <a:pt x="11717" y="479640"/>
                    <a:pt x="18598" y="496114"/>
                  </a:cubicBezTo>
                  <a:lnTo>
                    <a:pt x="23759" y="508418"/>
                  </a:lnTo>
                  <a:lnTo>
                    <a:pt x="114438" y="494538"/>
                  </a:lnTo>
                  <a:lnTo>
                    <a:pt x="113667" y="596261"/>
                  </a:lnTo>
                  <a:lnTo>
                    <a:pt x="16085" y="593713"/>
                  </a:lnTo>
                  <a:cubicBezTo>
                    <a:pt x="12265" y="691905"/>
                    <a:pt x="16643" y="756067"/>
                    <a:pt x="29221" y="786198"/>
                  </a:cubicBezTo>
                  <a:cubicBezTo>
                    <a:pt x="385637" y="784589"/>
                    <a:pt x="666007" y="777972"/>
                    <a:pt x="870330" y="766349"/>
                  </a:cubicBezTo>
                  <a:lnTo>
                    <a:pt x="865170" y="754044"/>
                  </a:lnTo>
                  <a:cubicBezTo>
                    <a:pt x="863695" y="596910"/>
                    <a:pt x="861215" y="514264"/>
                    <a:pt x="857730" y="506105"/>
                  </a:cubicBezTo>
                  <a:cubicBezTo>
                    <a:pt x="968404" y="501434"/>
                    <a:pt x="1026030" y="504607"/>
                    <a:pt x="1030610" y="515626"/>
                  </a:cubicBezTo>
                  <a:cubicBezTo>
                    <a:pt x="1028689" y="664446"/>
                    <a:pt x="1031169" y="747082"/>
                    <a:pt x="1038049" y="763533"/>
                  </a:cubicBezTo>
                  <a:lnTo>
                    <a:pt x="1510780" y="763130"/>
                  </a:lnTo>
                  <a:lnTo>
                    <a:pt x="1507831" y="387617"/>
                  </a:lnTo>
                  <a:cubicBezTo>
                    <a:pt x="1390031" y="398346"/>
                    <a:pt x="1327679" y="395540"/>
                    <a:pt x="1320776" y="379201"/>
                  </a:cubicBezTo>
                  <a:close/>
                </a:path>
              </a:pathLst>
            </a:custGeom>
            <a:grpFill/>
            <a:ln w="3349" cap="flat">
              <a:noFill/>
              <a:prstDash val="solid"/>
              <a:miter/>
            </a:ln>
          </p:spPr>
          <p:txBody>
            <a:bodyPr rtlCol="0" anchor="ctr"/>
            <a:lstStyle/>
            <a:p>
              <a:endParaRPr lang="en-GB"/>
            </a:p>
          </p:txBody>
        </p:sp>
        <p:sp>
          <p:nvSpPr>
            <p:cNvPr id="9" name="Freeform 8">
              <a:extLst>
                <a:ext uri="{FF2B5EF4-FFF2-40B4-BE49-F238E27FC236}">
                  <a16:creationId xmlns:a16="http://schemas.microsoft.com/office/drawing/2014/main" id="{16693208-888F-F709-CFDF-67BDB5E253F1}"/>
                </a:ext>
              </a:extLst>
            </p:cNvPr>
            <p:cNvSpPr/>
            <p:nvPr/>
          </p:nvSpPr>
          <p:spPr>
            <a:xfrm>
              <a:off x="1127677" y="7652296"/>
              <a:ext cx="1521100" cy="798468"/>
            </a:xfrm>
            <a:custGeom>
              <a:avLst/>
              <a:gdLst>
                <a:gd name="connsiteX0" fmla="*/ 12198 w 1521100"/>
                <a:gd name="connsiteY0" fmla="*/ 621844 h 798468"/>
                <a:gd name="connsiteX1" fmla="*/ 23189 w 1521100"/>
                <a:gd name="connsiteY1" fmla="*/ 786131 h 798468"/>
                <a:gd name="connsiteX2" fmla="*/ 28350 w 1521100"/>
                <a:gd name="connsiteY2" fmla="*/ 798469 h 798468"/>
                <a:gd name="connsiteX3" fmla="*/ 318281 w 1521100"/>
                <a:gd name="connsiteY3" fmla="*/ 787841 h 798468"/>
                <a:gd name="connsiteX4" fmla="*/ 313087 w 1521100"/>
                <a:gd name="connsiteY4" fmla="*/ 775502 h 798468"/>
                <a:gd name="connsiteX5" fmla="*/ 308530 w 1521100"/>
                <a:gd name="connsiteY5" fmla="*/ 304366 h 798468"/>
                <a:gd name="connsiteX6" fmla="*/ 568637 w 1521100"/>
                <a:gd name="connsiteY6" fmla="*/ 291727 h 798468"/>
                <a:gd name="connsiteX7" fmla="*/ 581237 w 1521100"/>
                <a:gd name="connsiteY7" fmla="*/ 551971 h 798468"/>
                <a:gd name="connsiteX8" fmla="*/ 476550 w 1521100"/>
                <a:gd name="connsiteY8" fmla="*/ 566958 h 798468"/>
                <a:gd name="connsiteX9" fmla="*/ 487676 w 1521100"/>
                <a:gd name="connsiteY9" fmla="*/ 789215 h 798468"/>
                <a:gd name="connsiteX10" fmla="*/ 855954 w 1521100"/>
                <a:gd name="connsiteY10" fmla="*/ 769836 h 798468"/>
                <a:gd name="connsiteX11" fmla="*/ 852603 w 1521100"/>
                <a:gd name="connsiteY11" fmla="*/ 761622 h 798468"/>
                <a:gd name="connsiteX12" fmla="*/ 840003 w 1521100"/>
                <a:gd name="connsiteY12" fmla="*/ 501377 h 798468"/>
                <a:gd name="connsiteX13" fmla="*/ 903003 w 1521100"/>
                <a:gd name="connsiteY13" fmla="*/ 513548 h 798468"/>
                <a:gd name="connsiteX14" fmla="*/ 911514 w 1521100"/>
                <a:gd name="connsiteY14" fmla="*/ 775536 h 798468"/>
                <a:gd name="connsiteX15" fmla="*/ 916675 w 1521100"/>
                <a:gd name="connsiteY15" fmla="*/ 787841 h 798468"/>
                <a:gd name="connsiteX16" fmla="*/ 1521101 w 1521100"/>
                <a:gd name="connsiteY16" fmla="*/ 756257 h 798468"/>
                <a:gd name="connsiteX17" fmla="*/ 1517750 w 1521100"/>
                <a:gd name="connsiteY17" fmla="*/ 748043 h 798468"/>
                <a:gd name="connsiteX18" fmla="*/ 1495499 w 1521100"/>
                <a:gd name="connsiteY18" fmla="*/ 602900 h 798468"/>
                <a:gd name="connsiteX19" fmla="*/ 1330159 w 1521100"/>
                <a:gd name="connsiteY19" fmla="*/ 599849 h 798468"/>
                <a:gd name="connsiteX20" fmla="*/ 1327880 w 1521100"/>
                <a:gd name="connsiteY20" fmla="*/ 364248 h 798468"/>
                <a:gd name="connsiteX21" fmla="*/ 1505485 w 1521100"/>
                <a:gd name="connsiteY21" fmla="*/ 362102 h 798468"/>
                <a:gd name="connsiteX22" fmla="*/ 1493656 w 1521100"/>
                <a:gd name="connsiteY22" fmla="*/ 0 h 798468"/>
                <a:gd name="connsiteX23" fmla="*/ 1027862 w 1521100"/>
                <a:gd name="connsiteY23" fmla="*/ 16764 h 798468"/>
                <a:gd name="connsiteX24" fmla="*/ 1015598 w 1521100"/>
                <a:gd name="connsiteY24" fmla="*/ 22262 h 798468"/>
                <a:gd name="connsiteX25" fmla="*/ 1010705 w 1521100"/>
                <a:gd name="connsiteY25" fmla="*/ 275365 h 798468"/>
                <a:gd name="connsiteX26" fmla="*/ 853575 w 1521100"/>
                <a:gd name="connsiteY26" fmla="*/ 268894 h 798468"/>
                <a:gd name="connsiteX27" fmla="*/ 840975 w 1521100"/>
                <a:gd name="connsiteY27" fmla="*/ 8650 h 798468"/>
                <a:gd name="connsiteX28" fmla="*/ 828677 w 1521100"/>
                <a:gd name="connsiteY28" fmla="*/ 13813 h 798468"/>
                <a:gd name="connsiteX29" fmla="*/ 0 w 1521100"/>
                <a:gd name="connsiteY29" fmla="*/ 28465 h 798468"/>
                <a:gd name="connsiteX30" fmla="*/ 7305 w 1521100"/>
                <a:gd name="connsiteY30" fmla="*/ 218535 h 798468"/>
                <a:gd name="connsiteX31" fmla="*/ 108976 w 1521100"/>
                <a:gd name="connsiteY31" fmla="*/ 219306 h 798468"/>
                <a:gd name="connsiteX32" fmla="*/ 106462 w 1521100"/>
                <a:gd name="connsiteY32" fmla="*/ 316906 h 798468"/>
                <a:gd name="connsiteX33" fmla="*/ 10623 w 1521100"/>
                <a:gd name="connsiteY33" fmla="*/ 318516 h 798468"/>
                <a:gd name="connsiteX34" fmla="*/ 17895 w 1521100"/>
                <a:gd name="connsiteY34" fmla="*/ 508586 h 798468"/>
                <a:gd name="connsiteX35" fmla="*/ 102106 w 1521100"/>
                <a:gd name="connsiteY35" fmla="*/ 502215 h 798468"/>
                <a:gd name="connsiteX36" fmla="*/ 107267 w 1521100"/>
                <a:gd name="connsiteY36" fmla="*/ 514521 h 798468"/>
                <a:gd name="connsiteX37" fmla="*/ 117085 w 1521100"/>
                <a:gd name="connsiteY37" fmla="*/ 606990 h 798468"/>
                <a:gd name="connsiteX38" fmla="*/ 12198 w 1521100"/>
                <a:gd name="connsiteY38" fmla="*/ 621844 h 79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21100" h="798468">
                  <a:moveTo>
                    <a:pt x="12198" y="621844"/>
                  </a:moveTo>
                  <a:cubicBezTo>
                    <a:pt x="12667" y="715052"/>
                    <a:pt x="16331" y="769814"/>
                    <a:pt x="23189" y="786131"/>
                  </a:cubicBezTo>
                  <a:lnTo>
                    <a:pt x="28350" y="798469"/>
                  </a:lnTo>
                  <a:lnTo>
                    <a:pt x="318281" y="787841"/>
                  </a:lnTo>
                  <a:lnTo>
                    <a:pt x="313087" y="775502"/>
                  </a:lnTo>
                  <a:cubicBezTo>
                    <a:pt x="302431" y="496862"/>
                    <a:pt x="300912" y="339817"/>
                    <a:pt x="308530" y="304366"/>
                  </a:cubicBezTo>
                  <a:lnTo>
                    <a:pt x="568637" y="291727"/>
                  </a:lnTo>
                  <a:cubicBezTo>
                    <a:pt x="573641" y="457132"/>
                    <a:pt x="577841" y="543880"/>
                    <a:pt x="581237" y="551971"/>
                  </a:cubicBezTo>
                  <a:cubicBezTo>
                    <a:pt x="573038" y="555436"/>
                    <a:pt x="538142" y="560432"/>
                    <a:pt x="476550" y="566958"/>
                  </a:cubicBezTo>
                  <a:cubicBezTo>
                    <a:pt x="477109" y="698835"/>
                    <a:pt x="480817" y="772920"/>
                    <a:pt x="487676" y="789215"/>
                  </a:cubicBezTo>
                  <a:cubicBezTo>
                    <a:pt x="708576" y="786667"/>
                    <a:pt x="831335" y="780207"/>
                    <a:pt x="855954" y="769836"/>
                  </a:cubicBezTo>
                  <a:lnTo>
                    <a:pt x="852603" y="761622"/>
                  </a:lnTo>
                  <a:lnTo>
                    <a:pt x="840003" y="501377"/>
                  </a:lnTo>
                  <a:cubicBezTo>
                    <a:pt x="877446" y="498561"/>
                    <a:pt x="898445" y="502618"/>
                    <a:pt x="903003" y="513548"/>
                  </a:cubicBezTo>
                  <a:cubicBezTo>
                    <a:pt x="900769" y="669051"/>
                    <a:pt x="903606" y="756381"/>
                    <a:pt x="911514" y="775536"/>
                  </a:cubicBezTo>
                  <a:lnTo>
                    <a:pt x="916675" y="787841"/>
                  </a:lnTo>
                  <a:lnTo>
                    <a:pt x="1521101" y="756257"/>
                  </a:lnTo>
                  <a:lnTo>
                    <a:pt x="1517750" y="748043"/>
                  </a:lnTo>
                  <a:cubicBezTo>
                    <a:pt x="1515516" y="681367"/>
                    <a:pt x="1508099" y="632986"/>
                    <a:pt x="1495499" y="602900"/>
                  </a:cubicBezTo>
                  <a:lnTo>
                    <a:pt x="1330159" y="599849"/>
                  </a:lnTo>
                  <a:lnTo>
                    <a:pt x="1327880" y="364248"/>
                  </a:lnTo>
                  <a:cubicBezTo>
                    <a:pt x="1429930" y="369724"/>
                    <a:pt x="1489132" y="369009"/>
                    <a:pt x="1505485" y="362102"/>
                  </a:cubicBezTo>
                  <a:cubicBezTo>
                    <a:pt x="1503251" y="157112"/>
                    <a:pt x="1499308" y="36411"/>
                    <a:pt x="1493656" y="0"/>
                  </a:cubicBezTo>
                  <a:cubicBezTo>
                    <a:pt x="1199569" y="4470"/>
                    <a:pt x="1044305" y="10058"/>
                    <a:pt x="1027862" y="16764"/>
                  </a:cubicBezTo>
                  <a:lnTo>
                    <a:pt x="1015598" y="22262"/>
                  </a:lnTo>
                  <a:cubicBezTo>
                    <a:pt x="1031548" y="182973"/>
                    <a:pt x="1029918" y="267341"/>
                    <a:pt x="1010705" y="275365"/>
                  </a:cubicBezTo>
                  <a:cubicBezTo>
                    <a:pt x="908298" y="276527"/>
                    <a:pt x="855921" y="274371"/>
                    <a:pt x="853575" y="268894"/>
                  </a:cubicBezTo>
                  <a:cubicBezTo>
                    <a:pt x="857864" y="125529"/>
                    <a:pt x="853664" y="38781"/>
                    <a:pt x="840975" y="8650"/>
                  </a:cubicBezTo>
                  <a:lnTo>
                    <a:pt x="828677" y="13813"/>
                  </a:lnTo>
                  <a:lnTo>
                    <a:pt x="0" y="28465"/>
                  </a:lnTo>
                  <a:lnTo>
                    <a:pt x="7305" y="218535"/>
                  </a:lnTo>
                  <a:lnTo>
                    <a:pt x="108976" y="219306"/>
                  </a:lnTo>
                  <a:lnTo>
                    <a:pt x="106462" y="316906"/>
                  </a:lnTo>
                  <a:lnTo>
                    <a:pt x="10623" y="318516"/>
                  </a:lnTo>
                  <a:cubicBezTo>
                    <a:pt x="7428" y="426051"/>
                    <a:pt x="9852" y="489408"/>
                    <a:pt x="17895" y="508586"/>
                  </a:cubicBezTo>
                  <a:cubicBezTo>
                    <a:pt x="57638" y="511223"/>
                    <a:pt x="85708" y="509100"/>
                    <a:pt x="102106" y="502215"/>
                  </a:cubicBezTo>
                  <a:lnTo>
                    <a:pt x="107267" y="514521"/>
                  </a:lnTo>
                  <a:lnTo>
                    <a:pt x="117085" y="606990"/>
                  </a:lnTo>
                  <a:cubicBezTo>
                    <a:pt x="82771" y="601961"/>
                    <a:pt x="47808" y="606912"/>
                    <a:pt x="12198" y="621844"/>
                  </a:cubicBezTo>
                  <a:close/>
                </a:path>
              </a:pathLst>
            </a:custGeom>
            <a:grpFill/>
            <a:ln w="3349" cap="flat">
              <a:noFill/>
              <a:prstDash val="solid"/>
              <a:miter/>
            </a:ln>
          </p:spPr>
          <p:txBody>
            <a:bodyPr rtlCol="0" anchor="ctr"/>
            <a:lstStyle/>
            <a:p>
              <a:endParaRPr lang="en-GB"/>
            </a:p>
          </p:txBody>
        </p:sp>
        <p:sp>
          <p:nvSpPr>
            <p:cNvPr id="10" name="Freeform 9">
              <a:extLst>
                <a:ext uri="{FF2B5EF4-FFF2-40B4-BE49-F238E27FC236}">
                  <a16:creationId xmlns:a16="http://schemas.microsoft.com/office/drawing/2014/main" id="{5A472F0D-5A2F-54A5-C658-64B486BB5C27}"/>
                </a:ext>
              </a:extLst>
            </p:cNvPr>
            <p:cNvSpPr/>
            <p:nvPr/>
          </p:nvSpPr>
          <p:spPr>
            <a:xfrm>
              <a:off x="1210971" y="228112"/>
              <a:ext cx="3295451" cy="2203886"/>
            </a:xfrm>
            <a:custGeom>
              <a:avLst/>
              <a:gdLst>
                <a:gd name="connsiteX0" fmla="*/ 3225918 w 3295451"/>
                <a:gd name="connsiteY0" fmla="*/ 728609 h 2203886"/>
                <a:gd name="connsiteX1" fmla="*/ 1830380 w 3295451"/>
                <a:gd name="connsiteY1" fmla="*/ 1051 h 2203886"/>
                <a:gd name="connsiteX2" fmla="*/ 715894 w 3295451"/>
                <a:gd name="connsiteY2" fmla="*/ 174223 h 2203886"/>
                <a:gd name="connsiteX3" fmla="*/ 113 w 3295451"/>
                <a:gd name="connsiteY3" fmla="*/ 1160282 h 2203886"/>
                <a:gd name="connsiteX4" fmla="*/ 64453 w 3295451"/>
                <a:gd name="connsiteY4" fmla="*/ 1451976 h 2203886"/>
                <a:gd name="connsiteX5" fmla="*/ 1735647 w 3295451"/>
                <a:gd name="connsiteY5" fmla="*/ 2203808 h 2203886"/>
                <a:gd name="connsiteX6" fmla="*/ 2472874 w 3295451"/>
                <a:gd name="connsiteY6" fmla="*/ 2063359 h 2203886"/>
                <a:gd name="connsiteX7" fmla="*/ 2628797 w 3295451"/>
                <a:gd name="connsiteY7" fmla="*/ 1997912 h 2203886"/>
                <a:gd name="connsiteX8" fmla="*/ 3295452 w 3295451"/>
                <a:gd name="connsiteY8" fmla="*/ 1032540 h 2203886"/>
                <a:gd name="connsiteX9" fmla="*/ 3225918 w 3295451"/>
                <a:gd name="connsiteY9" fmla="*/ 728609 h 2203886"/>
                <a:gd name="connsiteX10" fmla="*/ 2601352 w 3295451"/>
                <a:gd name="connsiteY10" fmla="*/ 1632859 h 2203886"/>
                <a:gd name="connsiteX11" fmla="*/ 2398280 w 3295451"/>
                <a:gd name="connsiteY11" fmla="*/ 1747055 h 2203886"/>
                <a:gd name="connsiteX12" fmla="*/ 1653513 w 3295451"/>
                <a:gd name="connsiteY12" fmla="*/ 1639565 h 2203886"/>
                <a:gd name="connsiteX13" fmla="*/ 1487402 w 3295451"/>
                <a:gd name="connsiteY13" fmla="*/ 1738271 h 2203886"/>
                <a:gd name="connsiteX14" fmla="*/ 1438309 w 3295451"/>
                <a:gd name="connsiteY14" fmla="*/ 1758924 h 2203886"/>
                <a:gd name="connsiteX15" fmla="*/ 613955 w 3295451"/>
                <a:gd name="connsiteY15" fmla="*/ 1588300 h 2203886"/>
                <a:gd name="connsiteX16" fmla="*/ 469861 w 3295451"/>
                <a:gd name="connsiteY16" fmla="*/ 1383143 h 2203886"/>
                <a:gd name="connsiteX17" fmla="*/ 466242 w 3295451"/>
                <a:gd name="connsiteY17" fmla="*/ 868085 h 2203886"/>
                <a:gd name="connsiteX18" fmla="*/ 864378 w 3295451"/>
                <a:gd name="connsiteY18" fmla="*/ 459580 h 2203886"/>
                <a:gd name="connsiteX19" fmla="*/ 1651201 w 3295451"/>
                <a:gd name="connsiteY19" fmla="*/ 563852 h 2203886"/>
                <a:gd name="connsiteX20" fmla="*/ 1824482 w 3295451"/>
                <a:gd name="connsiteY20" fmla="*/ 447678 h 2203886"/>
                <a:gd name="connsiteX21" fmla="*/ 1849113 w 3295451"/>
                <a:gd name="connsiteY21" fmla="*/ 437351 h 2203886"/>
                <a:gd name="connsiteX22" fmla="*/ 2635030 w 3295451"/>
                <a:gd name="connsiteY22" fmla="*/ 585478 h 2203886"/>
                <a:gd name="connsiteX23" fmla="*/ 2791255 w 3295451"/>
                <a:gd name="connsiteY23" fmla="*/ 785439 h 2203886"/>
                <a:gd name="connsiteX24" fmla="*/ 2825637 w 3295451"/>
                <a:gd name="connsiteY24" fmla="*/ 867549 h 2203886"/>
                <a:gd name="connsiteX25" fmla="*/ 2601352 w 3295451"/>
                <a:gd name="connsiteY25" fmla="*/ 1632859 h 220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95451" h="2203886">
                  <a:moveTo>
                    <a:pt x="3225918" y="728609"/>
                  </a:moveTo>
                  <a:cubicBezTo>
                    <a:pt x="3048045" y="304346"/>
                    <a:pt x="2582866" y="61826"/>
                    <a:pt x="1830380" y="1051"/>
                  </a:cubicBezTo>
                  <a:cubicBezTo>
                    <a:pt x="1385609" y="-8672"/>
                    <a:pt x="1014113" y="49052"/>
                    <a:pt x="715894" y="174223"/>
                  </a:cubicBezTo>
                  <a:cubicBezTo>
                    <a:pt x="242639" y="372888"/>
                    <a:pt x="4045" y="701574"/>
                    <a:pt x="113" y="1160282"/>
                  </a:cubicBezTo>
                  <a:cubicBezTo>
                    <a:pt x="-1763" y="1247946"/>
                    <a:pt x="19683" y="1345178"/>
                    <a:pt x="64453" y="1451976"/>
                  </a:cubicBezTo>
                  <a:cubicBezTo>
                    <a:pt x="276685" y="1958382"/>
                    <a:pt x="833750" y="2208993"/>
                    <a:pt x="1735647" y="2203808"/>
                  </a:cubicBezTo>
                  <a:cubicBezTo>
                    <a:pt x="2052185" y="2183691"/>
                    <a:pt x="2297928" y="2136874"/>
                    <a:pt x="2472874" y="2063359"/>
                  </a:cubicBezTo>
                  <a:lnTo>
                    <a:pt x="2628797" y="1997912"/>
                  </a:lnTo>
                  <a:cubicBezTo>
                    <a:pt x="3069369" y="1813016"/>
                    <a:pt x="3291587" y="1491226"/>
                    <a:pt x="3295452" y="1032540"/>
                  </a:cubicBezTo>
                  <a:cubicBezTo>
                    <a:pt x="3286985" y="920221"/>
                    <a:pt x="3263807" y="818911"/>
                    <a:pt x="3225918" y="728609"/>
                  </a:cubicBezTo>
                  <a:close/>
                  <a:moveTo>
                    <a:pt x="2601352" y="1632859"/>
                  </a:moveTo>
                  <a:cubicBezTo>
                    <a:pt x="2528903" y="1682592"/>
                    <a:pt x="2461212" y="1720658"/>
                    <a:pt x="2398280" y="1747055"/>
                  </a:cubicBezTo>
                  <a:cubicBezTo>
                    <a:pt x="2176687" y="1840062"/>
                    <a:pt x="1928432" y="1804232"/>
                    <a:pt x="1653513" y="1639565"/>
                  </a:cubicBezTo>
                  <a:cubicBezTo>
                    <a:pt x="1586492" y="1687018"/>
                    <a:pt x="1531122" y="1719920"/>
                    <a:pt x="1487402" y="1738271"/>
                  </a:cubicBezTo>
                  <a:lnTo>
                    <a:pt x="1438309" y="1758924"/>
                  </a:lnTo>
                  <a:cubicBezTo>
                    <a:pt x="1156577" y="1877167"/>
                    <a:pt x="881792" y="1820292"/>
                    <a:pt x="613955" y="1588300"/>
                  </a:cubicBezTo>
                  <a:cubicBezTo>
                    <a:pt x="559172" y="1524920"/>
                    <a:pt x="510898" y="1456188"/>
                    <a:pt x="469861" y="1383143"/>
                  </a:cubicBezTo>
                  <a:cubicBezTo>
                    <a:pt x="402170" y="1221716"/>
                    <a:pt x="400964" y="1050031"/>
                    <a:pt x="466242" y="868085"/>
                  </a:cubicBezTo>
                  <a:cubicBezTo>
                    <a:pt x="542914" y="674964"/>
                    <a:pt x="675626" y="538796"/>
                    <a:pt x="864378" y="459580"/>
                  </a:cubicBezTo>
                  <a:cubicBezTo>
                    <a:pt x="1110590" y="356247"/>
                    <a:pt x="1372864" y="391004"/>
                    <a:pt x="1651201" y="563852"/>
                  </a:cubicBezTo>
                  <a:cubicBezTo>
                    <a:pt x="1690140" y="518545"/>
                    <a:pt x="1747900" y="479820"/>
                    <a:pt x="1824482" y="447678"/>
                  </a:cubicBezTo>
                  <a:lnTo>
                    <a:pt x="1849113" y="437351"/>
                  </a:lnTo>
                  <a:cubicBezTo>
                    <a:pt x="2114470" y="325971"/>
                    <a:pt x="2376442" y="375347"/>
                    <a:pt x="2635030" y="585478"/>
                  </a:cubicBezTo>
                  <a:cubicBezTo>
                    <a:pt x="2709378" y="647661"/>
                    <a:pt x="2761454" y="714315"/>
                    <a:pt x="2791255" y="785439"/>
                  </a:cubicBezTo>
                  <a:lnTo>
                    <a:pt x="2825637" y="867549"/>
                  </a:lnTo>
                  <a:cubicBezTo>
                    <a:pt x="2931306" y="1119411"/>
                    <a:pt x="2856545" y="1374515"/>
                    <a:pt x="2601352" y="1632859"/>
                  </a:cubicBezTo>
                  <a:close/>
                </a:path>
              </a:pathLst>
            </a:custGeom>
            <a:grpFill/>
            <a:ln w="3349"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091BA300-C2D0-6066-B974-9440B89CF2F0}"/>
                </a:ext>
              </a:extLst>
            </p:cNvPr>
            <p:cNvSpPr/>
            <p:nvPr/>
          </p:nvSpPr>
          <p:spPr>
            <a:xfrm>
              <a:off x="2546431" y="2424443"/>
              <a:ext cx="659146" cy="162522"/>
            </a:xfrm>
            <a:custGeom>
              <a:avLst/>
              <a:gdLst>
                <a:gd name="connsiteX0" fmla="*/ 652787 w 659146"/>
                <a:gd name="connsiteY0" fmla="*/ 138035 h 162522"/>
                <a:gd name="connsiteX1" fmla="*/ 653155 w 659146"/>
                <a:gd name="connsiteY1" fmla="*/ 12338 h 162522"/>
                <a:gd name="connsiteX2" fmla="*/ 647995 w 659146"/>
                <a:gd name="connsiteY2" fmla="*/ 0 h 162522"/>
                <a:gd name="connsiteX3" fmla="*/ 408 w 659146"/>
                <a:gd name="connsiteY3" fmla="*/ 20754 h 162522"/>
                <a:gd name="connsiteX4" fmla="*/ 30868 w 659146"/>
                <a:gd name="connsiteY4" fmla="*/ 162443 h 162522"/>
                <a:gd name="connsiteX5" fmla="*/ 652787 w 659146"/>
                <a:gd name="connsiteY5" fmla="*/ 138035 h 16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146" h="162522">
                  <a:moveTo>
                    <a:pt x="652787" y="138035"/>
                  </a:moveTo>
                  <a:cubicBezTo>
                    <a:pt x="661142" y="73438"/>
                    <a:pt x="661265" y="31539"/>
                    <a:pt x="653155" y="12338"/>
                  </a:cubicBezTo>
                  <a:lnTo>
                    <a:pt x="647995" y="0"/>
                  </a:lnTo>
                  <a:cubicBezTo>
                    <a:pt x="454618" y="29728"/>
                    <a:pt x="238755" y="36646"/>
                    <a:pt x="408" y="20754"/>
                  </a:cubicBezTo>
                  <a:cubicBezTo>
                    <a:pt x="-2229" y="60496"/>
                    <a:pt x="7925" y="107725"/>
                    <a:pt x="30868" y="162443"/>
                  </a:cubicBezTo>
                  <a:cubicBezTo>
                    <a:pt x="404509" y="163427"/>
                    <a:pt x="611815" y="155291"/>
                    <a:pt x="652787" y="138035"/>
                  </a:cubicBezTo>
                  <a:close/>
                </a:path>
              </a:pathLst>
            </a:custGeom>
            <a:grpFill/>
            <a:ln w="3349" cap="flat">
              <a:noFill/>
              <a:prstDash val="solid"/>
              <a:miter/>
            </a:ln>
          </p:spPr>
          <p:txBody>
            <a:bodyPr rtlCol="0" anchor="ctr"/>
            <a:lstStyle/>
            <a:p>
              <a:endParaRPr lang="en-GB"/>
            </a:p>
          </p:txBody>
        </p:sp>
        <p:sp>
          <p:nvSpPr>
            <p:cNvPr id="13" name="Freeform 12">
              <a:extLst>
                <a:ext uri="{FF2B5EF4-FFF2-40B4-BE49-F238E27FC236}">
                  <a16:creationId xmlns:a16="http://schemas.microsoft.com/office/drawing/2014/main" id="{A49B91B1-1B35-C7D9-86E2-133BB2837B49}"/>
                </a:ext>
              </a:extLst>
            </p:cNvPr>
            <p:cNvSpPr/>
            <p:nvPr/>
          </p:nvSpPr>
          <p:spPr>
            <a:xfrm>
              <a:off x="2669956" y="7078599"/>
              <a:ext cx="639477" cy="2485580"/>
            </a:xfrm>
            <a:custGeom>
              <a:avLst/>
              <a:gdLst>
                <a:gd name="connsiteX0" fmla="*/ 639478 w 639477"/>
                <a:gd name="connsiteY0" fmla="*/ 2341763 h 2485580"/>
                <a:gd name="connsiteX1" fmla="*/ 593837 w 639477"/>
                <a:gd name="connsiteY1" fmla="*/ 0 h 2485580"/>
                <a:gd name="connsiteX2" fmla="*/ 12298 w 639477"/>
                <a:gd name="connsiteY2" fmla="*/ 17167 h 2485580"/>
                <a:gd name="connsiteX3" fmla="*/ 0 w 639477"/>
                <a:gd name="connsiteY3" fmla="*/ 22329 h 2485580"/>
                <a:gd name="connsiteX4" fmla="*/ 52812 w 639477"/>
                <a:gd name="connsiteY4" fmla="*/ 2346625 h 2485580"/>
                <a:gd name="connsiteX5" fmla="*/ 94901 w 639477"/>
                <a:gd name="connsiteY5" fmla="*/ 2343272 h 2485580"/>
                <a:gd name="connsiteX6" fmla="*/ 100062 w 639477"/>
                <a:gd name="connsiteY6" fmla="*/ 2355577 h 2485580"/>
                <a:gd name="connsiteX7" fmla="*/ 87764 w 639477"/>
                <a:gd name="connsiteY7" fmla="*/ 2360740 h 2485580"/>
                <a:gd name="connsiteX8" fmla="*/ 45675 w 639477"/>
                <a:gd name="connsiteY8" fmla="*/ 2364093 h 2485580"/>
                <a:gd name="connsiteX9" fmla="*/ 43664 w 639477"/>
                <a:gd name="connsiteY9" fmla="*/ 2393899 h 2485580"/>
                <a:gd name="connsiteX10" fmla="*/ 574367 w 639477"/>
                <a:gd name="connsiteY10" fmla="*/ 2451199 h 2485580"/>
                <a:gd name="connsiteX11" fmla="*/ 635792 w 639477"/>
                <a:gd name="connsiteY11" fmla="*/ 2367379 h 2485580"/>
                <a:gd name="connsiteX12" fmla="*/ 627179 w 639477"/>
                <a:gd name="connsiteY12" fmla="*/ 2346826 h 2485580"/>
                <a:gd name="connsiteX13" fmla="*/ 257125 w 639477"/>
                <a:gd name="connsiteY13" fmla="*/ 2362216 h 2485580"/>
                <a:gd name="connsiteX14" fmla="*/ 251964 w 639477"/>
                <a:gd name="connsiteY14" fmla="*/ 2349877 h 2485580"/>
                <a:gd name="connsiteX15" fmla="*/ 264263 w 639477"/>
                <a:gd name="connsiteY15" fmla="*/ 2344714 h 2485580"/>
                <a:gd name="connsiteX16" fmla="*/ 159610 w 639477"/>
                <a:gd name="connsiteY16" fmla="*/ 2359701 h 2485580"/>
                <a:gd name="connsiteX17" fmla="*/ 117521 w 639477"/>
                <a:gd name="connsiteY17" fmla="*/ 2362886 h 2485580"/>
                <a:gd name="connsiteX18" fmla="*/ 112360 w 639477"/>
                <a:gd name="connsiteY18" fmla="*/ 2350581 h 2485580"/>
                <a:gd name="connsiteX19" fmla="*/ 124692 w 639477"/>
                <a:gd name="connsiteY19" fmla="*/ 2345418 h 2485580"/>
                <a:gd name="connsiteX20" fmla="*/ 162659 w 639477"/>
                <a:gd name="connsiteY20" fmla="*/ 2343943 h 2485580"/>
                <a:gd name="connsiteX21" fmla="*/ 167820 w 639477"/>
                <a:gd name="connsiteY21" fmla="*/ 2356247 h 2485580"/>
                <a:gd name="connsiteX22" fmla="*/ 227401 w 639477"/>
                <a:gd name="connsiteY22" fmla="*/ 2360237 h 2485580"/>
                <a:gd name="connsiteX23" fmla="*/ 185279 w 639477"/>
                <a:gd name="connsiteY23" fmla="*/ 2363422 h 2485580"/>
                <a:gd name="connsiteX24" fmla="*/ 180118 w 639477"/>
                <a:gd name="connsiteY24" fmla="*/ 2351084 h 2485580"/>
                <a:gd name="connsiteX25" fmla="*/ 192450 w 639477"/>
                <a:gd name="connsiteY25" fmla="*/ 2345921 h 2485580"/>
                <a:gd name="connsiteX26" fmla="*/ 234539 w 639477"/>
                <a:gd name="connsiteY26" fmla="*/ 2342568 h 2485580"/>
                <a:gd name="connsiteX27" fmla="*/ 239699 w 639477"/>
                <a:gd name="connsiteY27" fmla="*/ 2354873 h 248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9477" h="2485580">
                  <a:moveTo>
                    <a:pt x="639478" y="2341763"/>
                  </a:moveTo>
                  <a:lnTo>
                    <a:pt x="593837" y="0"/>
                  </a:lnTo>
                  <a:cubicBezTo>
                    <a:pt x="219861" y="5700"/>
                    <a:pt x="26015" y="11422"/>
                    <a:pt x="12298" y="17167"/>
                  </a:cubicBezTo>
                  <a:lnTo>
                    <a:pt x="0" y="22329"/>
                  </a:lnTo>
                  <a:cubicBezTo>
                    <a:pt x="30628" y="1560863"/>
                    <a:pt x="48233" y="2335628"/>
                    <a:pt x="52812" y="2346625"/>
                  </a:cubicBezTo>
                  <a:cubicBezTo>
                    <a:pt x="72650" y="2347921"/>
                    <a:pt x="86680" y="2346804"/>
                    <a:pt x="94901" y="2343272"/>
                  </a:cubicBezTo>
                  <a:lnTo>
                    <a:pt x="100062" y="2355577"/>
                  </a:lnTo>
                  <a:lnTo>
                    <a:pt x="87764" y="2360740"/>
                  </a:lnTo>
                  <a:cubicBezTo>
                    <a:pt x="67892" y="2359399"/>
                    <a:pt x="53885" y="2360506"/>
                    <a:pt x="45675" y="2364093"/>
                  </a:cubicBezTo>
                  <a:lnTo>
                    <a:pt x="43664" y="2393899"/>
                  </a:lnTo>
                  <a:cubicBezTo>
                    <a:pt x="84993" y="2492449"/>
                    <a:pt x="261894" y="2511549"/>
                    <a:pt x="574367" y="2451199"/>
                  </a:cubicBezTo>
                  <a:cubicBezTo>
                    <a:pt x="624499" y="2417224"/>
                    <a:pt x="644973" y="2389283"/>
                    <a:pt x="635792" y="2367379"/>
                  </a:cubicBezTo>
                  <a:lnTo>
                    <a:pt x="627179" y="2346826"/>
                  </a:lnTo>
                  <a:lnTo>
                    <a:pt x="257125" y="2362216"/>
                  </a:lnTo>
                  <a:lnTo>
                    <a:pt x="251964" y="2349877"/>
                  </a:lnTo>
                  <a:lnTo>
                    <a:pt x="264263" y="2344714"/>
                  </a:lnTo>
                  <a:close/>
                  <a:moveTo>
                    <a:pt x="159610" y="2359701"/>
                  </a:moveTo>
                  <a:cubicBezTo>
                    <a:pt x="139772" y="2358382"/>
                    <a:pt x="125742" y="2359444"/>
                    <a:pt x="117521" y="2362886"/>
                  </a:cubicBezTo>
                  <a:lnTo>
                    <a:pt x="112360" y="2350581"/>
                  </a:lnTo>
                  <a:lnTo>
                    <a:pt x="124692" y="2345418"/>
                  </a:lnTo>
                  <a:cubicBezTo>
                    <a:pt x="141827" y="2347877"/>
                    <a:pt x="154483" y="2347385"/>
                    <a:pt x="162659" y="2343943"/>
                  </a:cubicBezTo>
                  <a:lnTo>
                    <a:pt x="167820" y="2356247"/>
                  </a:lnTo>
                  <a:close/>
                  <a:moveTo>
                    <a:pt x="227401" y="2360237"/>
                  </a:moveTo>
                  <a:cubicBezTo>
                    <a:pt x="207529" y="2358930"/>
                    <a:pt x="193522" y="2359969"/>
                    <a:pt x="185279" y="2363422"/>
                  </a:cubicBezTo>
                  <a:lnTo>
                    <a:pt x="180118" y="2351084"/>
                  </a:lnTo>
                  <a:lnTo>
                    <a:pt x="192450" y="2345921"/>
                  </a:lnTo>
                  <a:cubicBezTo>
                    <a:pt x="212310" y="2347262"/>
                    <a:pt x="226340" y="2346144"/>
                    <a:pt x="234539" y="2342568"/>
                  </a:cubicBezTo>
                  <a:lnTo>
                    <a:pt x="239699" y="2354873"/>
                  </a:lnTo>
                  <a:close/>
                </a:path>
              </a:pathLst>
            </a:custGeom>
            <a:grpFill/>
            <a:ln w="3349" cap="flat">
              <a:noFill/>
              <a:prstDash val="solid"/>
              <a:miter/>
            </a:ln>
          </p:spPr>
          <p:txBody>
            <a:bodyPr rtlCol="0" anchor="ctr"/>
            <a:lstStyle/>
            <a:p>
              <a:endParaRPr lang="en-GB"/>
            </a:p>
          </p:txBody>
        </p:sp>
        <p:sp>
          <p:nvSpPr>
            <p:cNvPr id="14" name="Freeform 13">
              <a:extLst>
                <a:ext uri="{FF2B5EF4-FFF2-40B4-BE49-F238E27FC236}">
                  <a16:creationId xmlns:a16="http://schemas.microsoft.com/office/drawing/2014/main" id="{FA633804-250F-7B3C-0D3C-5696283EF678}"/>
                </a:ext>
              </a:extLst>
            </p:cNvPr>
            <p:cNvSpPr/>
            <p:nvPr/>
          </p:nvSpPr>
          <p:spPr>
            <a:xfrm>
              <a:off x="2561114" y="2600632"/>
              <a:ext cx="812932" cy="4471339"/>
            </a:xfrm>
            <a:custGeom>
              <a:avLst/>
              <a:gdLst>
                <a:gd name="connsiteX0" fmla="*/ 792218 w 812932"/>
                <a:gd name="connsiteY0" fmla="*/ 4300369 h 4471339"/>
                <a:gd name="connsiteX1" fmla="*/ 745873 w 812932"/>
                <a:gd name="connsiteY1" fmla="*/ 4247394 h 4471339"/>
                <a:gd name="connsiteX2" fmla="*/ 679824 w 812932"/>
                <a:gd name="connsiteY2" fmla="*/ 2961864 h 4471339"/>
                <a:gd name="connsiteX3" fmla="*/ 709615 w 812932"/>
                <a:gd name="connsiteY3" fmla="*/ 2963842 h 4471339"/>
                <a:gd name="connsiteX4" fmla="*/ 735820 w 812932"/>
                <a:gd name="connsiteY4" fmla="*/ 2899770 h 4471339"/>
                <a:gd name="connsiteX5" fmla="*/ 692524 w 812932"/>
                <a:gd name="connsiteY5" fmla="*/ 2831004 h 4471339"/>
                <a:gd name="connsiteX6" fmla="*/ 581706 w 812932"/>
                <a:gd name="connsiteY6" fmla="*/ 0 h 4471339"/>
                <a:gd name="connsiteX7" fmla="*/ 569407 w 812932"/>
                <a:gd name="connsiteY7" fmla="*/ 5163 h 4471339"/>
                <a:gd name="connsiteX8" fmla="*/ 43999 w 812932"/>
                <a:gd name="connsiteY8" fmla="*/ 17904 h 4471339"/>
                <a:gd name="connsiteX9" fmla="*/ 49160 w 812932"/>
                <a:gd name="connsiteY9" fmla="*/ 30242 h 4471339"/>
                <a:gd name="connsiteX10" fmla="*/ 50098 w 812932"/>
                <a:gd name="connsiteY10" fmla="*/ 2863895 h 4471339"/>
                <a:gd name="connsiteX11" fmla="*/ 20441 w 812932"/>
                <a:gd name="connsiteY11" fmla="*/ 2919820 h 4471339"/>
                <a:gd name="connsiteX12" fmla="*/ 39375 w 812932"/>
                <a:gd name="connsiteY12" fmla="*/ 2964982 h 4471339"/>
                <a:gd name="connsiteX13" fmla="*/ 79587 w 812932"/>
                <a:gd name="connsiteY13" fmla="*/ 2991603 h 4471339"/>
                <a:gd name="connsiteX14" fmla="*/ 51103 w 812932"/>
                <a:gd name="connsiteY14" fmla="*/ 4258962 h 4471339"/>
                <a:gd name="connsiteX15" fmla="*/ 0 w 812932"/>
                <a:gd name="connsiteY15" fmla="*/ 4367324 h 4471339"/>
                <a:gd name="connsiteX16" fmla="*/ 18933 w 812932"/>
                <a:gd name="connsiteY16" fmla="*/ 4412486 h 4471339"/>
                <a:gd name="connsiteX17" fmla="*/ 287418 w 812932"/>
                <a:gd name="connsiteY17" fmla="*/ 4454296 h 4471339"/>
                <a:gd name="connsiteX18" fmla="*/ 747816 w 812932"/>
                <a:gd name="connsiteY18" fmla="*/ 4459023 h 4471339"/>
                <a:gd name="connsiteX19" fmla="*/ 802606 w 812932"/>
                <a:gd name="connsiteY19" fmla="*/ 4324911 h 447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2932" h="4471339">
                  <a:moveTo>
                    <a:pt x="792218" y="4300369"/>
                  </a:moveTo>
                  <a:cubicBezTo>
                    <a:pt x="774993" y="4259297"/>
                    <a:pt x="759612" y="4241628"/>
                    <a:pt x="745873" y="4247394"/>
                  </a:cubicBezTo>
                  <a:cubicBezTo>
                    <a:pt x="727688" y="3781892"/>
                    <a:pt x="705672" y="3353382"/>
                    <a:pt x="679824" y="2961864"/>
                  </a:cubicBezTo>
                  <a:lnTo>
                    <a:pt x="709615" y="2963842"/>
                  </a:lnTo>
                  <a:cubicBezTo>
                    <a:pt x="720561" y="2959238"/>
                    <a:pt x="729296" y="2937880"/>
                    <a:pt x="735820" y="2899770"/>
                  </a:cubicBezTo>
                  <a:cubicBezTo>
                    <a:pt x="709280" y="2859536"/>
                    <a:pt x="694848" y="2836614"/>
                    <a:pt x="692524" y="2831004"/>
                  </a:cubicBezTo>
                  <a:lnTo>
                    <a:pt x="581706" y="0"/>
                  </a:lnTo>
                  <a:lnTo>
                    <a:pt x="569407" y="5163"/>
                  </a:lnTo>
                  <a:lnTo>
                    <a:pt x="43999" y="17904"/>
                  </a:lnTo>
                  <a:lnTo>
                    <a:pt x="49160" y="30242"/>
                  </a:lnTo>
                  <a:cubicBezTo>
                    <a:pt x="59525" y="1873478"/>
                    <a:pt x="59838" y="2818029"/>
                    <a:pt x="50098" y="2863895"/>
                  </a:cubicBezTo>
                  <a:cubicBezTo>
                    <a:pt x="24630" y="2887499"/>
                    <a:pt x="14745" y="2906140"/>
                    <a:pt x="20441" y="2919820"/>
                  </a:cubicBezTo>
                  <a:lnTo>
                    <a:pt x="39375" y="2964982"/>
                  </a:lnTo>
                  <a:lnTo>
                    <a:pt x="79587" y="2991603"/>
                  </a:lnTo>
                  <a:cubicBezTo>
                    <a:pt x="70830" y="3822516"/>
                    <a:pt x="61335" y="4244969"/>
                    <a:pt x="51103" y="4258962"/>
                  </a:cubicBezTo>
                  <a:cubicBezTo>
                    <a:pt x="21346" y="4287594"/>
                    <a:pt x="4312" y="4323716"/>
                    <a:pt x="0" y="4367324"/>
                  </a:cubicBezTo>
                  <a:lnTo>
                    <a:pt x="18933" y="4412486"/>
                  </a:lnTo>
                  <a:cubicBezTo>
                    <a:pt x="44200" y="4472837"/>
                    <a:pt x="133695" y="4486773"/>
                    <a:pt x="287418" y="4454296"/>
                  </a:cubicBezTo>
                  <a:cubicBezTo>
                    <a:pt x="312350" y="4459995"/>
                    <a:pt x="465816" y="4461572"/>
                    <a:pt x="747816" y="4459023"/>
                  </a:cubicBezTo>
                  <a:cubicBezTo>
                    <a:pt x="808515" y="4427149"/>
                    <a:pt x="826778" y="4382445"/>
                    <a:pt x="802606" y="4324911"/>
                  </a:cubicBezTo>
                  <a:close/>
                </a:path>
              </a:pathLst>
            </a:custGeom>
            <a:grpFill/>
            <a:ln w="3349" cap="flat">
              <a:noFill/>
              <a:prstDash val="solid"/>
              <a:miter/>
            </a:ln>
          </p:spPr>
          <p:txBody>
            <a:bodyPr rtlCol="0" anchor="ctr"/>
            <a:lstStyle/>
            <a:p>
              <a:endParaRPr lang="en-GB"/>
            </a:p>
          </p:txBody>
        </p:sp>
      </p:grpSp>
      <p:sp>
        <p:nvSpPr>
          <p:cNvPr id="3" name="Text Placeholder 2">
            <a:extLst>
              <a:ext uri="{FF2B5EF4-FFF2-40B4-BE49-F238E27FC236}">
                <a16:creationId xmlns:a16="http://schemas.microsoft.com/office/drawing/2014/main" id="{BF8ED03B-CED9-016C-276F-3CF38C410951}"/>
              </a:ext>
            </a:extLst>
          </p:cNvPr>
          <p:cNvSpPr>
            <a:spLocks noGrp="1"/>
          </p:cNvSpPr>
          <p:nvPr>
            <p:ph type="body" sz="quarter" idx="40"/>
          </p:nvPr>
        </p:nvSpPr>
        <p:spPr>
          <a:xfrm>
            <a:off x="645715" y="2515764"/>
            <a:ext cx="3503541" cy="2442124"/>
          </a:xfrm>
        </p:spPr>
        <p:txBody>
          <a:bodyPr/>
          <a:lstStyle/>
          <a:p>
            <a:pPr algn="l">
              <a:lnSpc>
                <a:spcPct val="100000"/>
              </a:lnSpc>
            </a:pPr>
            <a:r>
              <a:rPr lang="en-US" sz="4800" b="1" i="0"/>
              <a:t>Moduli tečaja Epic Stays</a:t>
            </a:r>
          </a:p>
        </p:txBody>
      </p:sp>
      <p:pic>
        <p:nvPicPr>
          <p:cNvPr id="6" name="Picture Placeholder 5">
            <a:extLst>
              <a:ext uri="{FF2B5EF4-FFF2-40B4-BE49-F238E27FC236}">
                <a16:creationId xmlns:a16="http://schemas.microsoft.com/office/drawing/2014/main" id="{F14727FF-B63D-60B0-4396-A77FD9BD4FB4}"/>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l="10115" r="10115"/>
          <a:stretch/>
        </p:blipFill>
        <p:spPr/>
      </p:pic>
      <p:sp>
        <p:nvSpPr>
          <p:cNvPr id="2" name="Text Placeholder 1">
            <a:extLst>
              <a:ext uri="{FF2B5EF4-FFF2-40B4-BE49-F238E27FC236}">
                <a16:creationId xmlns:a16="http://schemas.microsoft.com/office/drawing/2014/main" id="{6F2B475E-ABE2-71B9-8913-B642D592FAB1}"/>
              </a:ext>
            </a:extLst>
          </p:cNvPr>
          <p:cNvSpPr>
            <a:spLocks noGrp="1"/>
          </p:cNvSpPr>
          <p:nvPr>
            <p:ph type="body" sz="quarter" idx="65"/>
          </p:nvPr>
        </p:nvSpPr>
        <p:spPr/>
        <p:txBody>
          <a:bodyPr/>
          <a:lstStyle/>
          <a:p>
            <a:r>
              <a:rPr lang="en-GB"/>
              <a:t>Foto: </a:t>
            </a:r>
            <a:r>
              <a:rPr lang="en-US"/>
              <a:t>Viking House and Settlement, Wexford, Irska</a:t>
            </a:r>
            <a:endParaRPr lang="en-GB"/>
          </a:p>
        </p:txBody>
      </p:sp>
      <p:sp>
        <p:nvSpPr>
          <p:cNvPr id="15" name="Slide Number Placeholder 5">
            <a:extLst>
              <a:ext uri="{FF2B5EF4-FFF2-40B4-BE49-F238E27FC236}">
                <a16:creationId xmlns:a16="http://schemas.microsoft.com/office/drawing/2014/main" id="{D9222D1F-CB12-D60F-93D0-D1AC50D4DDE6}"/>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12</a:t>
            </a:fld>
            <a:endParaRPr lang="fr-CA"/>
          </a:p>
        </p:txBody>
      </p:sp>
      <p:sp>
        <p:nvSpPr>
          <p:cNvPr id="20" name="Text Placeholder 27">
            <a:extLst>
              <a:ext uri="{FF2B5EF4-FFF2-40B4-BE49-F238E27FC236}">
                <a16:creationId xmlns:a16="http://schemas.microsoft.com/office/drawing/2014/main" id="{AF71ECBC-6019-44AB-A953-EF2C4572FFC1}"/>
              </a:ext>
            </a:extLst>
          </p:cNvPr>
          <p:cNvSpPr txBox="1">
            <a:spLocks/>
          </p:cNvSpPr>
          <p:nvPr/>
        </p:nvSpPr>
        <p:spPr>
          <a:xfrm>
            <a:off x="573496" y="1220938"/>
            <a:ext cx="1952282" cy="1564946"/>
          </a:xfrm>
          <a:prstGeom prst="rect">
            <a:avLst/>
          </a:prstGeom>
        </p:spPr>
        <p:txBody>
          <a:bodyPr lIns="91440" tIns="45720" rIns="91440" bIns="45720" anchor="t"/>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buNone/>
            </a:pPr>
            <a:r>
              <a:rPr lang="en-US" sz="10000">
                <a:solidFill>
                  <a:schemeClr val="bg1"/>
                </a:solidFill>
              </a:rPr>
              <a:t>03</a:t>
            </a:r>
          </a:p>
        </p:txBody>
      </p:sp>
    </p:spTree>
    <p:extLst>
      <p:ext uri="{BB962C8B-B14F-4D97-AF65-F5344CB8AC3E}">
        <p14:creationId xmlns:p14="http://schemas.microsoft.com/office/powerpoint/2010/main" val="774269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390324" y="1968916"/>
            <a:ext cx="3467091" cy="1049221"/>
          </a:xfrm>
        </p:spPr>
        <p:txBody>
          <a:bodyPr/>
          <a:lstStyle/>
          <a:p>
            <a:r>
              <a:rPr lang="en-IE">
                <a:latin typeface="Calibri"/>
                <a:ea typeface="Open Sans"/>
                <a:cs typeface="Calibri"/>
              </a:rPr>
              <a:t>8 modulov na voljo na spletni strani Epic Stays</a:t>
            </a:r>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96581" y="849544"/>
            <a:ext cx="3253444" cy="385564"/>
          </a:xfrm>
        </p:spPr>
        <p:txBody>
          <a:bodyPr/>
          <a:lstStyle/>
          <a:p>
            <a:r>
              <a:rPr lang="en-US" sz="3200"/>
              <a:t>Moduli</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13</a:t>
            </a:fld>
            <a:endParaRPr lang="fr-CA"/>
          </a:p>
        </p:txBody>
      </p:sp>
      <p:sp>
        <p:nvSpPr>
          <p:cNvPr id="4" name="TextBox 1">
            <a:extLst>
              <a:ext uri="{FF2B5EF4-FFF2-40B4-BE49-F238E27FC236}">
                <a16:creationId xmlns:a16="http://schemas.microsoft.com/office/drawing/2014/main" id="{DEBC9575-27F2-4988-B9EF-44CB4DEDEF61}"/>
              </a:ext>
            </a:extLst>
          </p:cNvPr>
          <p:cNvSpPr txBox="1"/>
          <p:nvPr/>
        </p:nvSpPr>
        <p:spPr>
          <a:xfrm>
            <a:off x="406960" y="3829758"/>
            <a:ext cx="6894720" cy="5940088"/>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IE" sz="2000" b="1" dirty="0"/>
              <a:t>8 </a:t>
            </a:r>
            <a:r>
              <a:rPr lang="en-IE" sz="2000" dirty="0" err="1"/>
              <a:t>modulov</a:t>
            </a:r>
            <a:r>
              <a:rPr lang="en-IE" sz="2000" dirty="0"/>
              <a:t> </a:t>
            </a:r>
          </a:p>
          <a:p>
            <a:pPr marL="342900" indent="-342900">
              <a:buFont typeface="Arial" panose="020B0604020202020204" pitchFamily="34" charset="0"/>
              <a:buChar char="•"/>
            </a:pPr>
            <a:r>
              <a:rPr lang="en-IE" sz="2000" b="1" dirty="0"/>
              <a:t>27 </a:t>
            </a:r>
            <a:r>
              <a:rPr lang="en-IE" sz="2000" dirty="0" err="1"/>
              <a:t>področij</a:t>
            </a:r>
            <a:r>
              <a:rPr lang="en-IE" sz="2000" dirty="0"/>
              <a:t> </a:t>
            </a:r>
            <a:r>
              <a:rPr lang="en-IE" sz="2000" dirty="0" err="1"/>
              <a:t>učenja</a:t>
            </a:r>
            <a:endParaRPr lang="en-IE" sz="2000" dirty="0">
              <a:ea typeface="Calibri"/>
              <a:cs typeface="Calibri"/>
            </a:endParaRPr>
          </a:p>
          <a:p>
            <a:pPr marL="342900" indent="-342900">
              <a:buFont typeface="Arial" panose="020B0604020202020204" pitchFamily="34" charset="0"/>
              <a:buChar char="•"/>
            </a:pPr>
            <a:r>
              <a:rPr lang="en-IE" sz="2000" b="1" dirty="0"/>
              <a:t>30+ </a:t>
            </a:r>
            <a:r>
              <a:rPr lang="en-IE" sz="2000" dirty="0" err="1"/>
              <a:t>študij</a:t>
            </a:r>
            <a:r>
              <a:rPr lang="en-IE" sz="2000" dirty="0"/>
              <a:t> </a:t>
            </a:r>
            <a:r>
              <a:rPr lang="en-IE" sz="2000" dirty="0" err="1"/>
              <a:t>primerov</a:t>
            </a:r>
            <a:endParaRPr lang="en-IE" sz="2000" dirty="0">
              <a:ea typeface="Calibri"/>
              <a:cs typeface="Calibri"/>
            </a:endParaRPr>
          </a:p>
          <a:p>
            <a:endParaRPr lang="en-IE" sz="2000" dirty="0"/>
          </a:p>
          <a:p>
            <a:r>
              <a:rPr lang="en-IE" sz="2000" b="1" dirty="0"/>
              <a:t>Na </a:t>
            </a:r>
            <a:r>
              <a:rPr lang="en-IE" sz="2000" b="1" dirty="0" err="1"/>
              <a:t>voljo</a:t>
            </a:r>
            <a:r>
              <a:rPr lang="en-IE" sz="2000" b="1" dirty="0"/>
              <a:t> </a:t>
            </a:r>
            <a:r>
              <a:rPr lang="en-IE" sz="2000" b="1" dirty="0" err="1"/>
              <a:t>na</a:t>
            </a:r>
            <a:r>
              <a:rPr lang="en-IE" sz="2000" b="1" dirty="0">
                <a:hlinkClick r:id="rId2"/>
              </a:rPr>
              <a:t> https://epicstays.eu/modules/</a:t>
            </a:r>
            <a:endParaRPr lang="en-IE" sz="2000" b="1" dirty="0"/>
          </a:p>
          <a:p>
            <a:endParaRPr lang="en-IE" sz="2000" dirty="0"/>
          </a:p>
          <a:p>
            <a:r>
              <a:rPr lang="en-IE" sz="2000" dirty="0" err="1"/>
              <a:t>Namenjeno</a:t>
            </a:r>
            <a:r>
              <a:rPr lang="en-IE" sz="2000" dirty="0"/>
              <a:t> za:</a:t>
            </a:r>
          </a:p>
          <a:p>
            <a:pPr marL="342900" indent="-342900">
              <a:buFont typeface="Wingdings" panose="05000000000000000000" pitchFamily="2" charset="2"/>
              <a:buChar char="Ø"/>
            </a:pPr>
            <a:endParaRPr lang="en-IE" sz="2000" dirty="0"/>
          </a:p>
          <a:p>
            <a:pPr marL="342900" indent="-342900">
              <a:buFont typeface="Wingdings" panose="05000000000000000000" pitchFamily="2" charset="2"/>
              <a:buChar char="Ø"/>
            </a:pPr>
            <a:r>
              <a:rPr lang="en-IE" sz="2000" b="1" dirty="0"/>
              <a:t>Nove </a:t>
            </a:r>
            <a:r>
              <a:rPr lang="en-IE" sz="2000" b="1" dirty="0" err="1"/>
              <a:t>podjetnike</a:t>
            </a:r>
            <a:r>
              <a:rPr lang="en-IE" sz="2000" b="1" dirty="0"/>
              <a:t> in start-upe, </a:t>
            </a:r>
            <a:r>
              <a:rPr lang="en-IE" sz="2000" dirty="0"/>
              <a:t>ki </a:t>
            </a:r>
            <a:r>
              <a:rPr lang="en-IE" sz="2000" dirty="0" err="1"/>
              <a:t>želijo</a:t>
            </a:r>
            <a:r>
              <a:rPr lang="en-IE" sz="2000" dirty="0"/>
              <a:t> </a:t>
            </a:r>
            <a:r>
              <a:rPr lang="en-IE" sz="2000" dirty="0" err="1"/>
              <a:t>začeti</a:t>
            </a:r>
            <a:r>
              <a:rPr lang="en-IE" sz="2000" dirty="0"/>
              <a:t> z </a:t>
            </a:r>
            <a:r>
              <a:rPr lang="en-IE" sz="2000" dirty="0" err="1"/>
              <a:t>alternativnim</a:t>
            </a:r>
            <a:r>
              <a:rPr lang="en-IE" sz="2000" dirty="0"/>
              <a:t> </a:t>
            </a:r>
            <a:r>
              <a:rPr lang="en-IE" sz="2000" dirty="0" err="1"/>
              <a:t>turističnim</a:t>
            </a:r>
            <a:r>
              <a:rPr lang="en-IE" sz="2000" dirty="0"/>
              <a:t> </a:t>
            </a:r>
            <a:r>
              <a:rPr lang="en-IE" sz="2000" dirty="0" err="1"/>
              <a:t>nastanitvenim</a:t>
            </a:r>
            <a:r>
              <a:rPr lang="en-IE" sz="2000" dirty="0"/>
              <a:t> </a:t>
            </a:r>
            <a:r>
              <a:rPr lang="en-IE" sz="2000" dirty="0" err="1"/>
              <a:t>poslom</a:t>
            </a:r>
            <a:r>
              <a:rPr lang="en-IE" sz="2000" dirty="0"/>
              <a:t>.</a:t>
            </a:r>
            <a:endParaRPr lang="en-IE" sz="2000" dirty="0">
              <a:ea typeface="Calibri"/>
              <a:cs typeface="Calibri"/>
            </a:endParaRPr>
          </a:p>
          <a:p>
            <a:pPr marL="342900" indent="-342900">
              <a:buFont typeface="Wingdings" panose="05000000000000000000" pitchFamily="2" charset="2"/>
              <a:buChar char="Ø"/>
            </a:pPr>
            <a:r>
              <a:rPr lang="en-IE" sz="2000" b="1" dirty="0" err="1"/>
              <a:t>Študente</a:t>
            </a:r>
            <a:r>
              <a:rPr lang="en-IE" sz="2000" b="1" dirty="0"/>
              <a:t> in </a:t>
            </a:r>
            <a:r>
              <a:rPr lang="en-IE" sz="2000" b="1" dirty="0" err="1"/>
              <a:t>mlade</a:t>
            </a:r>
            <a:r>
              <a:rPr lang="en-IE" sz="2000" b="1" dirty="0"/>
              <a:t> </a:t>
            </a:r>
            <a:r>
              <a:rPr lang="en-IE" sz="2000" b="1" dirty="0" err="1"/>
              <a:t>strokovnjake</a:t>
            </a:r>
            <a:r>
              <a:rPr lang="en-IE" sz="2000" b="1" dirty="0"/>
              <a:t>, ki </a:t>
            </a:r>
            <a:r>
              <a:rPr lang="en-IE" sz="2000" dirty="0"/>
              <a:t>se </a:t>
            </a:r>
            <a:r>
              <a:rPr lang="en-IE" sz="2000" dirty="0" err="1"/>
              <a:t>zanimajo</a:t>
            </a:r>
            <a:r>
              <a:rPr lang="en-IE" sz="2000" dirty="0"/>
              <a:t> za </a:t>
            </a:r>
            <a:r>
              <a:rPr lang="en-IE" sz="2000" dirty="0" err="1"/>
              <a:t>nastanitve</a:t>
            </a:r>
            <a:r>
              <a:rPr lang="en-IE" sz="2000" dirty="0"/>
              <a:t>, </a:t>
            </a:r>
            <a:r>
              <a:rPr lang="en-IE" sz="2000" dirty="0" err="1"/>
              <a:t>ekološki</a:t>
            </a:r>
            <a:r>
              <a:rPr lang="en-IE" sz="2000" dirty="0"/>
              <a:t> turizem, </a:t>
            </a:r>
            <a:r>
              <a:rPr lang="en-IE" sz="2000" dirty="0" err="1"/>
              <a:t>podeželski</a:t>
            </a:r>
            <a:r>
              <a:rPr lang="en-IE" sz="2000" dirty="0"/>
              <a:t> turizem, </a:t>
            </a:r>
            <a:r>
              <a:rPr lang="en-IE" sz="2000" dirty="0" err="1"/>
              <a:t>načrtovanje</a:t>
            </a:r>
            <a:r>
              <a:rPr lang="en-IE" sz="2000" dirty="0"/>
              <a:t> </a:t>
            </a:r>
            <a:r>
              <a:rPr lang="en-IE" sz="2000" dirty="0" err="1"/>
              <a:t>destinacij</a:t>
            </a:r>
            <a:r>
              <a:rPr lang="en-IE" sz="2000" dirty="0"/>
              <a:t>, </a:t>
            </a:r>
            <a:r>
              <a:rPr lang="en-IE" sz="2000" dirty="0" err="1"/>
              <a:t>prihodnje</a:t>
            </a:r>
            <a:r>
              <a:rPr lang="en-IE" sz="2000" dirty="0"/>
              <a:t> </a:t>
            </a:r>
            <a:r>
              <a:rPr lang="en-IE" sz="2000" dirty="0" err="1"/>
              <a:t>trende</a:t>
            </a:r>
            <a:r>
              <a:rPr lang="en-IE" sz="2000" dirty="0"/>
              <a:t> in </a:t>
            </a:r>
            <a:r>
              <a:rPr lang="en-IE" sz="2000" dirty="0" err="1"/>
              <a:t>sveže</a:t>
            </a:r>
            <a:r>
              <a:rPr lang="en-IE" sz="2000" dirty="0"/>
              <a:t> </a:t>
            </a:r>
            <a:r>
              <a:rPr lang="en-IE" sz="2000" dirty="0" err="1"/>
              <a:t>ideje</a:t>
            </a:r>
            <a:r>
              <a:rPr lang="en-IE" sz="2000" dirty="0"/>
              <a:t>.</a:t>
            </a:r>
            <a:endParaRPr lang="en-IE" sz="2000" dirty="0">
              <a:ea typeface="Calibri"/>
              <a:cs typeface="Calibri"/>
            </a:endParaRPr>
          </a:p>
          <a:p>
            <a:pPr marL="342900" indent="-342900">
              <a:buFont typeface="Wingdings" panose="05000000000000000000" pitchFamily="2" charset="2"/>
              <a:buChar char="Ø"/>
            </a:pPr>
            <a:r>
              <a:rPr lang="en-IE" sz="2000" b="1" dirty="0" err="1"/>
              <a:t>Lastnike</a:t>
            </a:r>
            <a:r>
              <a:rPr lang="en-IE" sz="2000" b="1" dirty="0"/>
              <a:t> </a:t>
            </a:r>
            <a:r>
              <a:rPr lang="en-IE" sz="2000" b="1" dirty="0" err="1"/>
              <a:t>malih</a:t>
            </a:r>
            <a:r>
              <a:rPr lang="en-IE" sz="2000" b="1" dirty="0"/>
              <a:t> </a:t>
            </a:r>
            <a:r>
              <a:rPr lang="en-IE" sz="2000" b="1" dirty="0" err="1"/>
              <a:t>podjetij</a:t>
            </a:r>
            <a:r>
              <a:rPr lang="en-IE" sz="2000" b="1" dirty="0"/>
              <a:t>, </a:t>
            </a:r>
            <a:r>
              <a:rPr lang="en-IE" sz="2000" dirty="0"/>
              <a:t>ki </a:t>
            </a:r>
            <a:r>
              <a:rPr lang="en-IE" sz="2000" dirty="0" err="1"/>
              <a:t>trenutno</a:t>
            </a:r>
            <a:r>
              <a:rPr lang="en-IE" sz="2000" dirty="0"/>
              <a:t> </a:t>
            </a:r>
            <a:r>
              <a:rPr lang="en-IE" sz="2000" dirty="0" err="1"/>
              <a:t>upravljajo</a:t>
            </a:r>
            <a:r>
              <a:rPr lang="en-IE" sz="2000" dirty="0"/>
              <a:t> glamping, B&amp;B, </a:t>
            </a:r>
            <a:r>
              <a:rPr lang="en-IE" sz="2000" dirty="0" err="1"/>
              <a:t>ekološke</a:t>
            </a:r>
            <a:r>
              <a:rPr lang="en-IE" sz="2000" dirty="0"/>
              <a:t> </a:t>
            </a:r>
            <a:r>
              <a:rPr lang="en-IE" sz="2000" dirty="0" err="1"/>
              <a:t>koče</a:t>
            </a:r>
            <a:r>
              <a:rPr lang="en-IE" sz="2000" dirty="0"/>
              <a:t> </a:t>
            </a:r>
            <a:r>
              <a:rPr lang="en-IE" sz="2000" dirty="0" err="1"/>
              <a:t>ali</a:t>
            </a:r>
            <a:r>
              <a:rPr lang="en-IE" sz="2000" dirty="0"/>
              <a:t> </a:t>
            </a:r>
            <a:r>
              <a:rPr lang="en-IE" sz="2000" dirty="0" err="1"/>
              <a:t>edinstvene</a:t>
            </a:r>
            <a:r>
              <a:rPr lang="en-IE" sz="2000" dirty="0"/>
              <a:t> </a:t>
            </a:r>
            <a:r>
              <a:rPr lang="en-IE" sz="2000" dirty="0" err="1"/>
              <a:t>namestitve</a:t>
            </a:r>
            <a:r>
              <a:rPr lang="en-IE" sz="2000" dirty="0"/>
              <a:t> in </a:t>
            </a:r>
            <a:r>
              <a:rPr lang="en-IE" sz="2000" dirty="0" err="1"/>
              <a:t>želijo</a:t>
            </a:r>
            <a:r>
              <a:rPr lang="en-IE" sz="2000" dirty="0"/>
              <a:t> </a:t>
            </a:r>
            <a:r>
              <a:rPr lang="en-IE" sz="2000" dirty="0" err="1"/>
              <a:t>rasti</a:t>
            </a:r>
            <a:r>
              <a:rPr lang="en-IE" sz="2000" dirty="0"/>
              <a:t> in se </a:t>
            </a:r>
            <a:r>
              <a:rPr lang="en-IE" sz="2000" dirty="0" err="1"/>
              <a:t>širiti</a:t>
            </a:r>
            <a:r>
              <a:rPr lang="en-IE" sz="2000" dirty="0"/>
              <a:t>.</a:t>
            </a:r>
            <a:endParaRPr lang="en-IE" sz="2000" dirty="0">
              <a:ea typeface="Calibri"/>
              <a:cs typeface="Calibri"/>
            </a:endParaRPr>
          </a:p>
          <a:p>
            <a:pPr marL="342900" indent="-342900">
              <a:buFont typeface="Wingdings" panose="05000000000000000000" pitchFamily="2" charset="2"/>
              <a:buChar char="Ø"/>
            </a:pPr>
            <a:r>
              <a:rPr lang="en-IE" sz="2000" b="1" dirty="0" err="1"/>
              <a:t>Skupnosti</a:t>
            </a:r>
            <a:r>
              <a:rPr lang="en-IE" sz="2000" b="1" dirty="0"/>
              <a:t> in </a:t>
            </a:r>
            <a:r>
              <a:rPr lang="en-IE" sz="2000" b="1" dirty="0" err="1"/>
              <a:t>ustvarjalci</a:t>
            </a:r>
            <a:r>
              <a:rPr lang="en-IE" sz="2000" b="1" dirty="0"/>
              <a:t> </a:t>
            </a:r>
            <a:r>
              <a:rPr lang="en-IE" sz="2000" b="1" dirty="0" err="1"/>
              <a:t>sprememb</a:t>
            </a:r>
            <a:r>
              <a:rPr lang="en-IE" sz="2000" b="1" dirty="0"/>
              <a:t>, </a:t>
            </a:r>
            <a:r>
              <a:rPr lang="en-IE" sz="2000" dirty="0"/>
              <a:t>ki </a:t>
            </a:r>
            <a:r>
              <a:rPr lang="en-IE" sz="2000" dirty="0" err="1"/>
              <a:t>želijo</a:t>
            </a:r>
            <a:r>
              <a:rPr lang="en-IE" sz="2000" dirty="0"/>
              <a:t> </a:t>
            </a:r>
            <a:r>
              <a:rPr lang="en-IE" sz="2000" dirty="0" err="1"/>
              <a:t>izkoristiti</a:t>
            </a:r>
            <a:r>
              <a:rPr lang="en-IE" sz="2000" dirty="0"/>
              <a:t> </a:t>
            </a:r>
            <a:r>
              <a:rPr lang="en-IE" sz="2000" dirty="0" err="1"/>
              <a:t>potencial</a:t>
            </a:r>
            <a:r>
              <a:rPr lang="en-IE" sz="2000" dirty="0"/>
              <a:t> </a:t>
            </a:r>
            <a:r>
              <a:rPr lang="en-IE" sz="2000" dirty="0" err="1"/>
              <a:t>alternativnih</a:t>
            </a:r>
            <a:r>
              <a:rPr lang="en-IE" sz="2000" dirty="0"/>
              <a:t> </a:t>
            </a:r>
            <a:r>
              <a:rPr lang="en-IE" sz="2000" dirty="0" err="1"/>
              <a:t>turističnih</a:t>
            </a:r>
            <a:r>
              <a:rPr lang="en-IE" sz="2000" dirty="0"/>
              <a:t> </a:t>
            </a:r>
            <a:r>
              <a:rPr lang="en-IE" sz="2000" dirty="0" err="1"/>
              <a:t>nastanitev</a:t>
            </a:r>
            <a:r>
              <a:rPr lang="en-IE" sz="2000" dirty="0"/>
              <a:t> v </a:t>
            </a:r>
            <a:r>
              <a:rPr lang="en-IE" sz="2000" dirty="0" err="1"/>
              <a:t>svojih</a:t>
            </a:r>
            <a:r>
              <a:rPr lang="en-IE" sz="2000" dirty="0"/>
              <a:t> </a:t>
            </a:r>
            <a:r>
              <a:rPr lang="en-IE" sz="2000" dirty="0" err="1"/>
              <a:t>lokalnih</a:t>
            </a:r>
            <a:r>
              <a:rPr lang="en-IE" sz="2000" dirty="0"/>
              <a:t> </a:t>
            </a:r>
            <a:r>
              <a:rPr lang="en-IE" sz="2000" dirty="0" err="1"/>
              <a:t>okoljih</a:t>
            </a:r>
            <a:r>
              <a:rPr lang="en-IE" sz="2000" dirty="0"/>
              <a:t>.</a:t>
            </a:r>
            <a:endParaRPr lang="en-IE" sz="2000" dirty="0">
              <a:ea typeface="Calibri"/>
              <a:cs typeface="Calibri"/>
            </a:endParaRPr>
          </a:p>
        </p:txBody>
      </p:sp>
    </p:spTree>
    <p:extLst>
      <p:ext uri="{BB962C8B-B14F-4D97-AF65-F5344CB8AC3E}">
        <p14:creationId xmlns:p14="http://schemas.microsoft.com/office/powerpoint/2010/main" val="2849403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98882BE-E5B7-B346-6EC3-49D99BC7CB81}"/>
              </a:ext>
            </a:extLst>
          </p:cNvPr>
          <p:cNvSpPr>
            <a:spLocks noGrp="1"/>
          </p:cNvSpPr>
          <p:nvPr>
            <p:ph type="sldNum" sz="quarter" idx="4"/>
          </p:nvPr>
        </p:nvSpPr>
        <p:spPr/>
        <p:txBody>
          <a:bodyPr/>
          <a:lstStyle/>
          <a:p>
            <a:fld id="{9C527BFA-2C0E-4CEC-B6A5-913A56FEF4B4}" type="slidenum">
              <a:rPr lang="fr-CA" smtClean="0"/>
              <a:t>14</a:t>
            </a:fld>
            <a:endParaRPr lang="fr-CA"/>
          </a:p>
        </p:txBody>
      </p:sp>
      <p:pic>
        <p:nvPicPr>
          <p:cNvPr id="7" name="Picture 6">
            <a:extLst>
              <a:ext uri="{FF2B5EF4-FFF2-40B4-BE49-F238E27FC236}">
                <a16:creationId xmlns:a16="http://schemas.microsoft.com/office/drawing/2014/main" id="{A0129A2E-AD6A-CE23-10DD-150543D0F932}"/>
              </a:ext>
            </a:extLst>
          </p:cNvPr>
          <p:cNvPicPr>
            <a:picLocks noChangeAspect="1"/>
          </p:cNvPicPr>
          <p:nvPr/>
        </p:nvPicPr>
        <p:blipFill>
          <a:blip r:embed="rId2"/>
          <a:stretch>
            <a:fillRect/>
          </a:stretch>
        </p:blipFill>
        <p:spPr>
          <a:xfrm>
            <a:off x="222285" y="375232"/>
            <a:ext cx="7315408" cy="10456125"/>
          </a:xfrm>
          <a:prstGeom prst="rect">
            <a:avLst/>
          </a:prstGeom>
        </p:spPr>
      </p:pic>
    </p:spTree>
    <p:extLst>
      <p:ext uri="{BB962C8B-B14F-4D97-AF65-F5344CB8AC3E}">
        <p14:creationId xmlns:p14="http://schemas.microsoft.com/office/powerpoint/2010/main" val="933234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257560" y="3513769"/>
            <a:ext cx="7199709" cy="6648074"/>
          </a:xfrm>
        </p:spPr>
        <p:txBody>
          <a:bodyPr numCol="1"/>
          <a:lstStyle/>
          <a:p>
            <a:r>
              <a:rPr lang="en-IE" sz="2000" b="1">
                <a:solidFill>
                  <a:srgbClr val="459597"/>
                </a:solidFill>
                <a:latin typeface="Calibri"/>
                <a:ea typeface="Calibri"/>
                <a:cs typeface="Calibri"/>
              </a:rPr>
              <a:t>Pregled modula</a:t>
            </a:r>
            <a:endParaRPr lang="en-GB" sz="2000">
              <a:latin typeface="Calibri"/>
              <a:ea typeface="Calibri"/>
              <a:cs typeface="Calibri"/>
            </a:endParaRPr>
          </a:p>
          <a:p>
            <a:endParaRPr lang="en-IE" sz="2000" b="1">
              <a:solidFill>
                <a:srgbClr val="459597"/>
              </a:solidFill>
              <a:latin typeface="Calibri"/>
              <a:ea typeface="Calibri"/>
              <a:cs typeface="Calibri"/>
            </a:endParaRPr>
          </a:p>
          <a:p>
            <a:pPr algn="l">
              <a:lnSpc>
                <a:spcPts val="2480"/>
              </a:lnSpc>
            </a:pPr>
            <a:r>
              <a:rPr lang="en-GB" sz="1800" b="0">
                <a:latin typeface="Calibri"/>
                <a:ea typeface="Calibri"/>
                <a:cs typeface="Calibri"/>
              </a:rPr>
              <a:t>Ta modul ponuja poglobljeno raziskovanje alternativnih turističnih </a:t>
            </a:r>
            <a:r>
              <a:rPr lang="en-GB" sz="1800">
                <a:latin typeface="Calibri"/>
                <a:ea typeface="Calibri"/>
                <a:cs typeface="Calibri"/>
              </a:rPr>
              <a:t>namestitev s poudarkom </a:t>
            </a:r>
            <a:r>
              <a:rPr lang="en-GB" sz="1800" b="0">
                <a:latin typeface="Calibri"/>
                <a:ea typeface="Calibri"/>
                <a:cs typeface="Calibri"/>
              </a:rPr>
              <a:t>na njihovi definiciji, ključnih vrstah, trendih in poslovnih potencialih. </a:t>
            </a:r>
          </a:p>
          <a:p>
            <a:pPr marL="0" indent="0" algn="l">
              <a:lnSpc>
                <a:spcPts val="2480"/>
              </a:lnSpc>
            </a:pPr>
            <a:endParaRPr lang="en-GB" sz="1800" b="0"/>
          </a:p>
          <a:p>
            <a:pPr marL="0" indent="0" algn="l">
              <a:lnSpc>
                <a:spcPts val="2480"/>
              </a:lnSpc>
            </a:pPr>
            <a:r>
              <a:rPr lang="en-GB" sz="1800">
                <a:latin typeface="Calibri"/>
                <a:ea typeface="Calibri"/>
                <a:cs typeface="Calibri"/>
              </a:rPr>
              <a:t>S pomočjo </a:t>
            </a:r>
            <a:r>
              <a:rPr lang="en-GB" sz="1800" b="0">
                <a:latin typeface="Calibri"/>
                <a:ea typeface="Calibri"/>
                <a:cs typeface="Calibri"/>
              </a:rPr>
              <a:t>študij primerov, primerov iz industrije in praktičnih spoznanj bodo študenti pridobili celovito razumevanje, kako alternativne nastanitve preoblikujejo turistično industrijo.</a:t>
            </a:r>
            <a:endParaRPr lang="en-US" sz="1800" b="0">
              <a:latin typeface="Calibri"/>
              <a:ea typeface="Calibri"/>
              <a:cs typeface="Calibri"/>
            </a:endParaRPr>
          </a:p>
          <a:p>
            <a:pPr algn="l">
              <a:lnSpc>
                <a:spcPct val="100000"/>
              </a:lnSpc>
              <a:spcAft>
                <a:spcPts val="600"/>
              </a:spcAft>
            </a:pPr>
            <a:endParaRPr lang="en-IE" sz="2000">
              <a:ea typeface="Calibri"/>
            </a:endParaRPr>
          </a:p>
          <a:p>
            <a:pPr algn="l">
              <a:lnSpc>
                <a:spcPct val="100000"/>
              </a:lnSpc>
              <a:spcAft>
                <a:spcPts val="600"/>
              </a:spcAft>
            </a:pPr>
            <a:r>
              <a:rPr lang="en-IE" sz="2000" b="1">
                <a:solidFill>
                  <a:srgbClr val="459597"/>
                </a:solidFill>
                <a:latin typeface="Calibri"/>
                <a:ea typeface="Calibri"/>
                <a:cs typeface="Calibri"/>
              </a:rPr>
              <a:t>Cilji učenja</a:t>
            </a:r>
            <a:endParaRPr lang="en-IE" sz="2000">
              <a:latin typeface="Calibri"/>
              <a:ea typeface="Calibri"/>
              <a:cs typeface="Calibri"/>
            </a:endParaRPr>
          </a:p>
          <a:p>
            <a:pPr marL="342900" indent="-342900" algn="l">
              <a:lnSpc>
                <a:spcPts val="2100"/>
              </a:lnSpc>
              <a:spcBef>
                <a:spcPts val="0"/>
              </a:spcBef>
              <a:buFont typeface="Arial" panose="020B0604020202020204" pitchFamily="34" charset="0"/>
              <a:buChar char="•"/>
            </a:pPr>
            <a:r>
              <a:rPr lang="en-GB" sz="1800">
                <a:solidFill>
                  <a:srgbClr val="414141"/>
                </a:solidFill>
                <a:latin typeface="Calibri"/>
                <a:ea typeface="Calibri"/>
                <a:cs typeface="Calibri"/>
              </a:rPr>
              <a:t>Razumevanje alternativnih turističnih namestitev in kako se taka mala in srednja podjetja vključujejo v gostinski sektor, trende, značilnosti in ključne teme. </a:t>
            </a:r>
          </a:p>
          <a:p>
            <a:pPr marL="342900" indent="-342900" algn="l">
              <a:lnSpc>
                <a:spcPts val="2100"/>
              </a:lnSpc>
              <a:spcBef>
                <a:spcPts val="0"/>
              </a:spcBef>
              <a:buFont typeface="Arial" panose="020B0604020202020204" pitchFamily="34" charset="0"/>
              <a:buChar char="•"/>
            </a:pPr>
            <a:r>
              <a:rPr lang="en-GB" sz="1800">
                <a:solidFill>
                  <a:srgbClr val="414141"/>
                </a:solidFill>
                <a:latin typeface="Calibri"/>
                <a:ea typeface="Calibri"/>
                <a:cs typeface="Calibri"/>
              </a:rPr>
              <a:t>Naučiti se, kako opredeliti alternativne nastanitve in prepoznati njihove ključne vrste, trende in poslovne možnosti. </a:t>
            </a:r>
          </a:p>
          <a:p>
            <a:pPr marL="342900" indent="-342900" algn="l">
              <a:lnSpc>
                <a:spcPts val="2100"/>
              </a:lnSpc>
              <a:buFont typeface="Arial" panose="020B0604020202020204" pitchFamily="34" charset="0"/>
              <a:buChar char="•"/>
            </a:pPr>
            <a:r>
              <a:rPr lang="en-GB" sz="1800">
                <a:solidFill>
                  <a:srgbClr val="414141"/>
                </a:solidFill>
                <a:latin typeface="Calibri"/>
                <a:ea typeface="Calibri"/>
                <a:cs typeface="Calibri"/>
              </a:rPr>
              <a:t>Seznanite se s tem, kako današnji popotniki </a:t>
            </a:r>
            <a:r>
              <a:rPr lang="en-US" sz="1800">
                <a:solidFill>
                  <a:srgbClr val="414141"/>
                </a:solidFill>
                <a:latin typeface="Calibri"/>
                <a:ea typeface="Calibri"/>
                <a:cs typeface="Calibri"/>
              </a:rPr>
              <a:t>iščejo več kot le mesto za spanje. Naučite se, </a:t>
            </a:r>
            <a:r>
              <a:rPr lang="en-GB" sz="1800">
                <a:solidFill>
                  <a:srgbClr val="414141"/>
                </a:solidFill>
                <a:latin typeface="Calibri"/>
                <a:ea typeface="Calibri"/>
                <a:cs typeface="Calibri"/>
              </a:rPr>
              <a:t>kako </a:t>
            </a:r>
            <a:r>
              <a:rPr lang="en-US" sz="1800">
                <a:solidFill>
                  <a:srgbClr val="414141"/>
                </a:solidFill>
                <a:latin typeface="Calibri"/>
                <a:ea typeface="Calibri"/>
                <a:cs typeface="Calibri"/>
              </a:rPr>
              <a:t>si želijo avtentičnih, pomenljivih bivanj, zakoreninjenih v lokalni kulturi, naravi in skupnosti. </a:t>
            </a:r>
          </a:p>
          <a:p>
            <a:pPr marL="342900" indent="-342900" algn="l">
              <a:lnSpc>
                <a:spcPts val="2100"/>
              </a:lnSpc>
              <a:buFont typeface="Arial" panose="020B0604020202020204" pitchFamily="34" charset="0"/>
              <a:buChar char="•"/>
            </a:pPr>
            <a:r>
              <a:rPr lang="en-US" sz="1800">
                <a:solidFill>
                  <a:srgbClr val="414141"/>
                </a:solidFill>
                <a:latin typeface="Calibri"/>
                <a:ea typeface="Calibri"/>
                <a:cs typeface="Calibri"/>
              </a:rPr>
              <a:t>Naučite se, kako izkoristiti edinstveno zgodbo vašega območja, odkriti nove poslovne priložnosti in zgraditi bolj trajnostno, na kraju temelječo namestitev, ki resnično povezuje goste.</a:t>
            </a:r>
            <a:endParaRPr lang="en-GB" sz="1800">
              <a:solidFill>
                <a:srgbClr val="414141"/>
              </a:solidFill>
              <a:latin typeface="Calibri"/>
              <a:ea typeface="Calibri"/>
              <a:cs typeface="Calibri"/>
            </a:endParaRPr>
          </a:p>
          <a:p>
            <a:pPr algn="l">
              <a:lnSpc>
                <a:spcPct val="100000"/>
              </a:lnSpc>
              <a:spcAft>
                <a:spcPts val="600"/>
              </a:spcAft>
            </a:pPr>
            <a:endParaRPr lang="en-IE" sz="2000">
              <a:ea typeface="Calibri"/>
            </a:endParaRPr>
          </a:p>
          <a:p>
            <a:pPr algn="l">
              <a:lnSpc>
                <a:spcPct val="100000"/>
              </a:lnSpc>
              <a:spcAft>
                <a:spcPts val="600"/>
              </a:spcAft>
            </a:pPr>
            <a:endParaRPr lang="en-IE" sz="2000">
              <a:ea typeface="Calibri"/>
            </a:endParaRP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390324" y="1968916"/>
            <a:ext cx="3467091" cy="1049221"/>
          </a:xfrm>
        </p:spPr>
        <p:txBody>
          <a:bodyPr/>
          <a:lstStyle/>
          <a:p>
            <a:r>
              <a:rPr lang="en-IE" sz="2800">
                <a:latin typeface="Calibri"/>
                <a:ea typeface="Calibri"/>
                <a:cs typeface="Calibri"/>
              </a:rPr>
              <a:t>Uvod v alternativno turistično nastanitev</a:t>
            </a:r>
            <a:endParaRPr lang="en-IE">
              <a:latin typeface="Open Sans"/>
            </a:endParaRPr>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45099" y="999437"/>
            <a:ext cx="3461549" cy="366660"/>
          </a:xfrm>
        </p:spPr>
        <p:txBody>
          <a:bodyPr/>
          <a:lstStyle/>
          <a:p>
            <a:r>
              <a:rPr lang="en-US" sz="3200">
                <a:latin typeface="Calibri"/>
                <a:ea typeface="Open Sans"/>
                <a:cs typeface="Calibri"/>
              </a:rPr>
              <a:t>Modul 1</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15</a:t>
            </a:fld>
            <a:endParaRPr lang="fr-CA"/>
          </a:p>
        </p:txBody>
      </p:sp>
    </p:spTree>
    <p:extLst>
      <p:ext uri="{BB962C8B-B14F-4D97-AF65-F5344CB8AC3E}">
        <p14:creationId xmlns:p14="http://schemas.microsoft.com/office/powerpoint/2010/main" val="2018720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318148" y="3271376"/>
            <a:ext cx="7199709" cy="6890467"/>
          </a:xfrm>
        </p:spPr>
        <p:txBody>
          <a:bodyPr numCol="1"/>
          <a:lstStyle/>
          <a:p>
            <a:r>
              <a:rPr lang="en-IE" sz="2000" b="1">
                <a:solidFill>
                  <a:srgbClr val="459597"/>
                </a:solidFill>
                <a:latin typeface="Calibri"/>
                <a:ea typeface="Calibri"/>
                <a:cs typeface="Calibri"/>
              </a:rPr>
              <a:t>Pregled modula</a:t>
            </a:r>
            <a:endParaRPr lang="en-GB" sz="2000">
              <a:latin typeface="Calibri"/>
              <a:ea typeface="Calibri"/>
              <a:cs typeface="Calibri"/>
            </a:endParaRPr>
          </a:p>
          <a:p>
            <a:endParaRPr lang="en-IE" sz="2000" b="1">
              <a:solidFill>
                <a:srgbClr val="459597"/>
              </a:solidFill>
              <a:latin typeface="Calibri"/>
              <a:ea typeface="Calibri"/>
              <a:cs typeface="Calibri"/>
            </a:endParaRPr>
          </a:p>
          <a:p>
            <a:pPr marL="0" indent="0" algn="l">
              <a:lnSpc>
                <a:spcPts val="2480"/>
              </a:lnSpc>
            </a:pPr>
            <a:r>
              <a:rPr lang="en-IE" sz="1800" b="0">
                <a:latin typeface="Calibri"/>
                <a:ea typeface="Calibri"/>
                <a:cs typeface="Calibri"/>
              </a:rPr>
              <a:t>Ta modul raziskuje, kako lahko svojo edinstveno idejo o nastanitvi spremenite v resnično poslovno priložnost. Udeleženci bodo pridobili praktična znanja, da bodo bolje razumeli svoje goste, raziskali trg, razvili močan koncept in ga samozavestno predstavili.</a:t>
            </a:r>
          </a:p>
          <a:p>
            <a:pPr marL="0" indent="0" algn="l">
              <a:lnSpc>
                <a:spcPts val="2480"/>
              </a:lnSpc>
            </a:pPr>
            <a:endParaRPr lang="en-IE" sz="1800" b="0"/>
          </a:p>
          <a:p>
            <a:pPr marL="0" indent="0" algn="l">
              <a:lnSpc>
                <a:spcPts val="2480"/>
              </a:lnSpc>
            </a:pPr>
            <a:r>
              <a:rPr lang="en-IE" sz="1800" b="0">
                <a:latin typeface="Calibri"/>
                <a:ea typeface="Calibri"/>
                <a:cs typeface="Calibri"/>
              </a:rPr>
              <a:t>Pot se začne z raziskavo trga, kjer se predstavijo preprosta in učinkovita orodja za zbiranje zanesljivih informacij o tem, kdo so vaši gostje, kaj želijo in kaj je že na voljo v lokalnem okolju.</a:t>
            </a:r>
          </a:p>
          <a:p>
            <a:pPr marL="0" indent="0" algn="l">
              <a:lnSpc>
                <a:spcPts val="2480"/>
              </a:lnSpc>
            </a:pPr>
            <a:endParaRPr lang="en-IE" sz="2000">
              <a:ea typeface="Calibri"/>
            </a:endParaRPr>
          </a:p>
          <a:p>
            <a:pPr>
              <a:lnSpc>
                <a:spcPct val="107000"/>
              </a:lnSpc>
            </a:pPr>
            <a:r>
              <a:rPr lang="en-IE" sz="2000" b="1">
                <a:solidFill>
                  <a:srgbClr val="459597"/>
                </a:solidFill>
                <a:latin typeface="Calibri"/>
                <a:ea typeface="Calibri"/>
                <a:cs typeface="Calibri"/>
              </a:rPr>
              <a:t>Cilji učenja</a:t>
            </a:r>
          </a:p>
          <a:p>
            <a:pPr marL="285750" indent="-285750" algn="l">
              <a:lnSpc>
                <a:spcPct val="100000"/>
              </a:lnSpc>
              <a:buFont typeface="Arial" panose="020B0604020202020204" pitchFamily="34" charset="0"/>
              <a:buChar char="•"/>
            </a:pPr>
            <a:r>
              <a:rPr lang="en-IE" sz="1600">
                <a:latin typeface="Calibri"/>
                <a:ea typeface="Calibri"/>
                <a:cs typeface="Times New Roman"/>
              </a:rPr>
              <a:t>Uporabiti praktične metode za zbiranje zanesljivih informacij o lokalnem turističnem trgu.</a:t>
            </a:r>
          </a:p>
          <a:p>
            <a:pPr marL="285750" indent="-285750" algn="l">
              <a:lnSpc>
                <a:spcPct val="100000"/>
              </a:lnSpc>
              <a:buFont typeface="Arial" panose="020B0604020202020204" pitchFamily="34" charset="0"/>
              <a:buChar char="•"/>
            </a:pPr>
            <a:r>
              <a:rPr lang="en-IE" sz="1600">
                <a:latin typeface="Calibri"/>
                <a:ea typeface="Calibri"/>
                <a:cs typeface="Times New Roman"/>
              </a:rPr>
              <a:t>Uporabiti preproste in učinkovite raziskovalne tehnike za zbiranje in interpretacijo podatkov o gostih.</a:t>
            </a:r>
          </a:p>
          <a:p>
            <a:pPr marL="285750" indent="-285750" algn="l">
              <a:lnSpc>
                <a:spcPct val="100000"/>
              </a:lnSpc>
              <a:buFont typeface="Arial" panose="020B0604020202020204" pitchFamily="34" charset="0"/>
              <a:buChar char="•"/>
            </a:pPr>
            <a:r>
              <a:rPr lang="en-IE" sz="1600">
                <a:latin typeface="Calibri"/>
                <a:ea typeface="Calibri"/>
                <a:cs typeface="Times New Roman"/>
              </a:rPr>
              <a:t>Opraviti tržno raziskavo za identifikacijo ciljnih gostov in njihovih potreb.</a:t>
            </a:r>
          </a:p>
          <a:p>
            <a:pPr marL="285750" indent="-285750" algn="l">
              <a:lnSpc>
                <a:spcPct val="100000"/>
              </a:lnSpc>
              <a:buFont typeface="Arial" panose="020B0604020202020204" pitchFamily="34" charset="0"/>
              <a:buChar char="•"/>
            </a:pPr>
            <a:r>
              <a:rPr lang="en-IE" sz="1600">
                <a:latin typeface="Calibri"/>
                <a:ea typeface="Calibri"/>
                <a:cs typeface="Times New Roman"/>
              </a:rPr>
              <a:t>Uporabiti orodja, usmerjena v goste, za analizo, kdo obiskuje (ali bi lahko obiskoval) območje, kaj jih motivira in kje obstajajo vrzeli v ponudbi namestitev.</a:t>
            </a:r>
          </a:p>
          <a:p>
            <a:pPr marL="285750" indent="-285750" algn="l">
              <a:lnSpc>
                <a:spcPct val="100000"/>
              </a:lnSpc>
              <a:buFont typeface="Arial" panose="020B0604020202020204" pitchFamily="34" charset="0"/>
              <a:buChar char="•"/>
            </a:pPr>
            <a:r>
              <a:rPr lang="en-IE" sz="1600">
                <a:latin typeface="Calibri"/>
                <a:ea typeface="Calibri"/>
                <a:cs typeface="Times New Roman"/>
              </a:rPr>
              <a:t>Prevesti ugotovitve tržne raziskave v jasno in privlačno poslovno idejo z uporabo metode Pitch Deck.</a:t>
            </a:r>
          </a:p>
          <a:p>
            <a:pPr marL="285750" indent="-285750" algn="l">
              <a:lnSpc>
                <a:spcPct val="100000"/>
              </a:lnSpc>
              <a:buFont typeface="Arial" panose="020B0604020202020204" pitchFamily="34" charset="0"/>
              <a:buChar char="•"/>
            </a:pPr>
            <a:r>
              <a:rPr lang="en-IE" sz="1600">
                <a:latin typeface="Calibri"/>
                <a:ea typeface="Calibri"/>
                <a:cs typeface="Times New Roman"/>
              </a:rPr>
              <a:t>Opredeliti lastnosti močnega koncepta in opredeliti vrednostno ponudbo, ki poudarja, zakaj bi gostje izbrali njihovo namestitev.</a:t>
            </a:r>
          </a:p>
          <a:p>
            <a:pPr marL="285750" indent="-285750" algn="l">
              <a:lnSpc>
                <a:spcPct val="100000"/>
              </a:lnSpc>
              <a:buFont typeface="Arial" panose="020B0604020202020204" pitchFamily="34" charset="0"/>
              <a:buChar char="•"/>
            </a:pPr>
            <a:r>
              <a:rPr lang="en-IE" sz="1600">
                <a:latin typeface="Calibri"/>
                <a:ea typeface="Calibri"/>
                <a:cs typeface="Times New Roman"/>
              </a:rPr>
              <a:t>Razvijte jasen koncept in vrednostno ponudbo za svoje podjetje.</a:t>
            </a:r>
          </a:p>
          <a:p>
            <a:pPr marL="285750" indent="-285750" algn="l">
              <a:lnSpc>
                <a:spcPct val="100000"/>
              </a:lnSpc>
              <a:buFont typeface="Arial" panose="020B0604020202020204" pitchFamily="34" charset="0"/>
              <a:buChar char="•"/>
            </a:pPr>
            <a:r>
              <a:rPr lang="en-IE" sz="1600">
                <a:latin typeface="Calibri"/>
                <a:ea typeface="Calibri"/>
                <a:cs typeface="Times New Roman"/>
              </a:rPr>
              <a:t>Ustvarite kratek pitch deck, da preizkusite idejo za možnosti financiranja ali sodelovanja.</a:t>
            </a:r>
          </a:p>
          <a:p>
            <a:pPr marL="285750" indent="-285750" algn="l">
              <a:lnSpc>
                <a:spcPct val="100000"/>
              </a:lnSpc>
              <a:buFont typeface="Arial" panose="020B0604020202020204" pitchFamily="34" charset="0"/>
              <a:buChar char="•"/>
            </a:pPr>
            <a:r>
              <a:rPr lang="en-IE" sz="1600">
                <a:latin typeface="Calibri"/>
                <a:ea typeface="Calibri"/>
                <a:cs typeface="Times New Roman"/>
              </a:rPr>
              <a:t>Jasno komunicirajte svojo vrednostno ponudbo gostom in partnerjem.</a:t>
            </a:r>
          </a:p>
          <a:p>
            <a:pPr algn="l">
              <a:lnSpc>
                <a:spcPct val="100000"/>
              </a:lnSpc>
              <a:spcAft>
                <a:spcPts val="600"/>
              </a:spcAft>
            </a:pPr>
            <a:endParaRPr lang="en-IE" sz="1800">
              <a:ea typeface="Calibri"/>
            </a:endParaRPr>
          </a:p>
          <a:p>
            <a:pPr algn="l">
              <a:lnSpc>
                <a:spcPct val="100000"/>
              </a:lnSpc>
              <a:spcAft>
                <a:spcPts val="600"/>
              </a:spcAft>
            </a:pPr>
            <a:endParaRPr lang="en-IE" sz="1600">
              <a:ea typeface="Calibri"/>
            </a:endParaRPr>
          </a:p>
          <a:p>
            <a:pPr algn="l">
              <a:lnSpc>
                <a:spcPct val="100000"/>
              </a:lnSpc>
              <a:spcAft>
                <a:spcPts val="600"/>
              </a:spcAft>
            </a:pPr>
            <a:endParaRPr lang="en-IE" sz="1600">
              <a:ea typeface="Calibri"/>
            </a:endParaRPr>
          </a:p>
          <a:p>
            <a:pPr algn="l">
              <a:lnSpc>
                <a:spcPct val="100000"/>
              </a:lnSpc>
              <a:spcAft>
                <a:spcPts val="600"/>
              </a:spcAft>
            </a:pPr>
            <a:endParaRPr lang="en-IE" sz="1800">
              <a:ea typeface="Calibri"/>
            </a:endParaRPr>
          </a:p>
          <a:p>
            <a:pPr algn="l">
              <a:lnSpc>
                <a:spcPct val="100000"/>
              </a:lnSpc>
              <a:spcAft>
                <a:spcPts val="600"/>
              </a:spcAft>
            </a:pPr>
            <a:endParaRPr lang="en-IE" sz="2000">
              <a:ea typeface="Calibri"/>
            </a:endParaRP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390324" y="1968916"/>
            <a:ext cx="3467091" cy="1049221"/>
          </a:xfrm>
        </p:spPr>
        <p:txBody>
          <a:bodyPr/>
          <a:lstStyle/>
          <a:p>
            <a:r>
              <a:rPr lang="en-IE" sz="2800">
                <a:latin typeface="Calibri"/>
                <a:ea typeface="Calibri"/>
                <a:cs typeface="Calibri"/>
              </a:rPr>
              <a:t>Tržne raziskave in poslovno načrtovanje</a:t>
            </a:r>
            <a:endParaRPr lang="en-IE"/>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45099" y="999437"/>
            <a:ext cx="3461549" cy="366660"/>
          </a:xfrm>
        </p:spPr>
        <p:txBody>
          <a:bodyPr/>
          <a:lstStyle/>
          <a:p>
            <a:r>
              <a:rPr lang="en-US" sz="3200">
                <a:latin typeface="Calibri"/>
                <a:ea typeface="Open Sans"/>
                <a:cs typeface="Calibri"/>
              </a:rPr>
              <a:t>Modul 2</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16</a:t>
            </a:fld>
            <a:endParaRPr lang="fr-CA"/>
          </a:p>
        </p:txBody>
      </p:sp>
    </p:spTree>
    <p:extLst>
      <p:ext uri="{BB962C8B-B14F-4D97-AF65-F5344CB8AC3E}">
        <p14:creationId xmlns:p14="http://schemas.microsoft.com/office/powerpoint/2010/main" val="2427491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287932" y="3260201"/>
            <a:ext cx="7199709" cy="7238643"/>
          </a:xfrm>
        </p:spPr>
        <p:txBody>
          <a:bodyPr numCol="1"/>
          <a:lstStyle/>
          <a:p>
            <a:pPr>
              <a:lnSpc>
                <a:spcPts val="2180"/>
              </a:lnSpc>
            </a:pPr>
            <a:r>
              <a:rPr lang="en-IE" sz="2000" b="1" dirty="0" err="1">
                <a:solidFill>
                  <a:srgbClr val="459597"/>
                </a:solidFill>
                <a:latin typeface="Calibri"/>
                <a:ea typeface="Calibri"/>
                <a:cs typeface="Calibri"/>
              </a:rPr>
              <a:t>Pregled</a:t>
            </a:r>
            <a:r>
              <a:rPr lang="en-IE" sz="2000" b="1" dirty="0">
                <a:solidFill>
                  <a:srgbClr val="459597"/>
                </a:solidFill>
                <a:latin typeface="Calibri"/>
                <a:ea typeface="Calibri"/>
                <a:cs typeface="Calibri"/>
              </a:rPr>
              <a:t> </a:t>
            </a:r>
            <a:r>
              <a:rPr lang="en-IE" sz="2000" b="1" dirty="0" err="1">
                <a:solidFill>
                  <a:srgbClr val="459597"/>
                </a:solidFill>
                <a:latin typeface="Calibri"/>
                <a:ea typeface="Calibri"/>
                <a:cs typeface="Calibri"/>
              </a:rPr>
              <a:t>modula</a:t>
            </a:r>
            <a:endParaRPr lang="en-GB" sz="2000" dirty="0">
              <a:latin typeface="Calibri"/>
              <a:ea typeface="Calibri"/>
              <a:cs typeface="Calibri"/>
            </a:endParaRPr>
          </a:p>
          <a:p>
            <a:pPr marL="0" indent="0" algn="l">
              <a:lnSpc>
                <a:spcPts val="2180"/>
              </a:lnSpc>
            </a:pPr>
            <a:r>
              <a:rPr lang="en-GB" sz="1800" b="0" dirty="0">
                <a:latin typeface="Calibri"/>
                <a:ea typeface="Calibri"/>
                <a:cs typeface="Calibri"/>
              </a:rPr>
              <a:t>Modul 3 </a:t>
            </a:r>
            <a:r>
              <a:rPr lang="en-GB" sz="1800" b="0" dirty="0" err="1">
                <a:latin typeface="Calibri"/>
                <a:ea typeface="Calibri"/>
                <a:cs typeface="Calibri"/>
              </a:rPr>
              <a:t>prikazuje</a:t>
            </a:r>
            <a:r>
              <a:rPr lang="en-GB" sz="1800" b="0" dirty="0">
                <a:latin typeface="Calibri"/>
                <a:ea typeface="Calibri"/>
                <a:cs typeface="Calibri"/>
              </a:rPr>
              <a:t>, </a:t>
            </a:r>
            <a:r>
              <a:rPr lang="en-GB" sz="1800" b="0" dirty="0" err="1">
                <a:latin typeface="Calibri"/>
                <a:ea typeface="Calibri"/>
                <a:cs typeface="Calibri"/>
              </a:rPr>
              <a:t>kako</a:t>
            </a:r>
            <a:r>
              <a:rPr lang="en-GB" sz="1800" b="0" dirty="0">
                <a:latin typeface="Calibri"/>
                <a:ea typeface="Calibri"/>
                <a:cs typeface="Calibri"/>
              </a:rPr>
              <a:t> </a:t>
            </a:r>
            <a:r>
              <a:rPr lang="en-GB" sz="1800" b="0" dirty="0" err="1">
                <a:latin typeface="Calibri"/>
                <a:ea typeface="Calibri"/>
                <a:cs typeface="Calibri"/>
              </a:rPr>
              <a:t>lje</a:t>
            </a:r>
            <a:r>
              <a:rPr lang="en-GB" sz="1800" b="0" dirty="0">
                <a:latin typeface="Calibri"/>
                <a:ea typeface="Calibri"/>
                <a:cs typeface="Calibri"/>
              </a:rPr>
              <a:t> </a:t>
            </a:r>
            <a:r>
              <a:rPr lang="en-GB" sz="1800" b="0" dirty="0" err="1">
                <a:latin typeface="Calibri"/>
                <a:ea typeface="Calibri"/>
                <a:cs typeface="Calibri"/>
              </a:rPr>
              <a:t>ahko</a:t>
            </a:r>
            <a:r>
              <a:rPr lang="en-GB" sz="1800" b="0" dirty="0">
                <a:latin typeface="Calibri"/>
                <a:ea typeface="Calibri"/>
                <a:cs typeface="Calibri"/>
              </a:rPr>
              <a:t> </a:t>
            </a:r>
            <a:r>
              <a:rPr lang="en-GB" sz="1800" b="0" dirty="0" err="1">
                <a:latin typeface="Calibri"/>
                <a:ea typeface="Calibri"/>
                <a:cs typeface="Calibri"/>
              </a:rPr>
              <a:t>alternativna</a:t>
            </a:r>
            <a:r>
              <a:rPr lang="en-GB" sz="1800" b="0" dirty="0">
                <a:latin typeface="Calibri"/>
                <a:ea typeface="Calibri"/>
                <a:cs typeface="Calibri"/>
              </a:rPr>
              <a:t> </a:t>
            </a:r>
            <a:r>
              <a:rPr lang="en-GB" sz="1800" b="0" dirty="0" err="1">
                <a:latin typeface="Calibri"/>
                <a:ea typeface="Calibri"/>
                <a:cs typeface="Calibri"/>
              </a:rPr>
              <a:t>namestitev</a:t>
            </a:r>
            <a:r>
              <a:rPr lang="en-GB" sz="1800" b="0" dirty="0">
                <a:latin typeface="Calibri"/>
                <a:ea typeface="Calibri"/>
                <a:cs typeface="Calibri"/>
              </a:rPr>
              <a:t> </a:t>
            </a:r>
            <a:r>
              <a:rPr lang="en-GB" sz="1800" b="0" dirty="0" err="1">
                <a:latin typeface="Calibri"/>
                <a:ea typeface="Calibri"/>
                <a:cs typeface="Calibri"/>
              </a:rPr>
              <a:t>trajnostna</a:t>
            </a:r>
            <a:r>
              <a:rPr lang="en-GB" sz="1800" b="0" dirty="0">
                <a:latin typeface="Calibri"/>
                <a:ea typeface="Calibri"/>
                <a:cs typeface="Calibri"/>
              </a:rPr>
              <a:t> in </a:t>
            </a:r>
            <a:r>
              <a:rPr lang="en-GB" sz="1800" b="0" dirty="0" err="1">
                <a:latin typeface="Calibri"/>
                <a:ea typeface="Calibri"/>
                <a:cs typeface="Calibri"/>
              </a:rPr>
              <a:t>hkrati</a:t>
            </a:r>
            <a:r>
              <a:rPr lang="en-GB" sz="1800" b="0" dirty="0">
                <a:latin typeface="Calibri"/>
                <a:ea typeface="Calibri"/>
                <a:cs typeface="Calibri"/>
              </a:rPr>
              <a:t> </a:t>
            </a:r>
            <a:r>
              <a:rPr lang="en-GB" sz="1800" b="0" dirty="0" err="1">
                <a:latin typeface="Calibri"/>
                <a:ea typeface="Calibri"/>
                <a:cs typeface="Calibri"/>
              </a:rPr>
              <a:t>tesno</a:t>
            </a:r>
            <a:r>
              <a:rPr lang="en-GB" sz="1800" b="0" dirty="0">
                <a:latin typeface="Calibri"/>
                <a:ea typeface="Calibri"/>
                <a:cs typeface="Calibri"/>
              </a:rPr>
              <a:t> </a:t>
            </a:r>
            <a:r>
              <a:rPr lang="en-GB" sz="1800" b="0" dirty="0" err="1">
                <a:latin typeface="Calibri"/>
                <a:ea typeface="Calibri"/>
                <a:cs typeface="Calibri"/>
              </a:rPr>
              <a:t>povezana</a:t>
            </a:r>
            <a:r>
              <a:rPr lang="en-GB" sz="1800" b="0" dirty="0">
                <a:latin typeface="Calibri"/>
                <a:ea typeface="Calibri"/>
                <a:cs typeface="Calibri"/>
              </a:rPr>
              <a:t> z </a:t>
            </a:r>
            <a:r>
              <a:rPr lang="en-GB" sz="1800" b="0" dirty="0" err="1">
                <a:latin typeface="Calibri"/>
                <a:ea typeface="Calibri"/>
                <a:cs typeface="Calibri"/>
              </a:rPr>
              <a:t>lokalno</a:t>
            </a:r>
            <a:r>
              <a:rPr lang="en-GB" sz="1800" b="0" dirty="0">
                <a:latin typeface="Calibri"/>
                <a:ea typeface="Calibri"/>
                <a:cs typeface="Calibri"/>
              </a:rPr>
              <a:t> </a:t>
            </a:r>
            <a:r>
              <a:rPr lang="en-GB" sz="1800" b="0" dirty="0" err="1">
                <a:latin typeface="Calibri"/>
                <a:ea typeface="Calibri"/>
                <a:cs typeface="Calibri"/>
              </a:rPr>
              <a:t>identiteto</a:t>
            </a:r>
            <a:r>
              <a:rPr lang="en-GB" sz="1800" b="0" dirty="0">
                <a:latin typeface="Calibri"/>
                <a:ea typeface="Calibri"/>
                <a:cs typeface="Calibri"/>
              </a:rPr>
              <a:t>. </a:t>
            </a:r>
            <a:r>
              <a:rPr lang="en-GB" sz="1800" b="0" dirty="0" err="1">
                <a:latin typeface="Calibri"/>
                <a:ea typeface="Calibri"/>
                <a:cs typeface="Calibri"/>
              </a:rPr>
              <a:t>Odkrijte</a:t>
            </a:r>
            <a:r>
              <a:rPr lang="en-GB" sz="1800" b="0" dirty="0">
                <a:latin typeface="Calibri"/>
                <a:ea typeface="Calibri"/>
                <a:cs typeface="Calibri"/>
              </a:rPr>
              <a:t>, </a:t>
            </a:r>
            <a:r>
              <a:rPr lang="en-GB" sz="1800" b="0" dirty="0" err="1">
                <a:latin typeface="Calibri"/>
                <a:ea typeface="Calibri"/>
                <a:cs typeface="Calibri"/>
              </a:rPr>
              <a:t>kako</a:t>
            </a:r>
            <a:r>
              <a:rPr lang="en-GB" sz="1800" b="0" dirty="0">
                <a:latin typeface="Calibri"/>
                <a:ea typeface="Calibri"/>
                <a:cs typeface="Calibri"/>
              </a:rPr>
              <a:t> </a:t>
            </a:r>
            <a:r>
              <a:rPr lang="en-GB" sz="1800" b="0" dirty="0" err="1">
                <a:latin typeface="Calibri"/>
                <a:ea typeface="Calibri"/>
                <a:cs typeface="Calibri"/>
              </a:rPr>
              <a:t>premišljeno</a:t>
            </a:r>
            <a:r>
              <a:rPr lang="en-GB" sz="1800" b="0" dirty="0">
                <a:latin typeface="Calibri"/>
                <a:ea typeface="Calibri"/>
                <a:cs typeface="Calibri"/>
              </a:rPr>
              <a:t> </a:t>
            </a:r>
            <a:r>
              <a:rPr lang="en-GB" sz="1800" b="0" dirty="0" err="1">
                <a:latin typeface="Calibri"/>
                <a:ea typeface="Calibri"/>
                <a:cs typeface="Calibri"/>
              </a:rPr>
              <a:t>oblikovanje</a:t>
            </a:r>
            <a:r>
              <a:rPr lang="en-GB" sz="1800" b="0" dirty="0">
                <a:latin typeface="Calibri"/>
                <a:ea typeface="Calibri"/>
                <a:cs typeface="Calibri"/>
              </a:rPr>
              <a:t>, </a:t>
            </a:r>
            <a:r>
              <a:rPr lang="en-GB" sz="1800" b="0" dirty="0" err="1">
                <a:latin typeface="Calibri"/>
                <a:ea typeface="Calibri"/>
                <a:cs typeface="Calibri"/>
              </a:rPr>
              <a:t>izbira</a:t>
            </a:r>
            <a:r>
              <a:rPr lang="en-GB" sz="1800" b="0" dirty="0">
                <a:latin typeface="Calibri"/>
                <a:ea typeface="Calibri"/>
                <a:cs typeface="Calibri"/>
              </a:rPr>
              <a:t> </a:t>
            </a:r>
            <a:r>
              <a:rPr lang="en-GB" sz="1800" b="0" dirty="0" err="1">
                <a:latin typeface="Calibri"/>
                <a:ea typeface="Calibri"/>
                <a:cs typeface="Calibri"/>
              </a:rPr>
              <a:t>materialov</a:t>
            </a:r>
            <a:r>
              <a:rPr lang="en-GB" sz="1800" b="0" dirty="0">
                <a:latin typeface="Calibri"/>
                <a:ea typeface="Calibri"/>
                <a:cs typeface="Calibri"/>
              </a:rPr>
              <a:t> in </a:t>
            </a:r>
            <a:r>
              <a:rPr lang="en-GB" sz="1800" b="0" dirty="0" err="1">
                <a:latin typeface="Calibri"/>
                <a:ea typeface="Calibri"/>
                <a:cs typeface="Calibri"/>
              </a:rPr>
              <a:t>integracija</a:t>
            </a:r>
            <a:r>
              <a:rPr lang="en-GB" sz="1800" b="0" dirty="0">
                <a:latin typeface="Calibri"/>
                <a:ea typeface="Calibri"/>
                <a:cs typeface="Calibri"/>
              </a:rPr>
              <a:t> v </a:t>
            </a:r>
            <a:r>
              <a:rPr lang="en-GB" sz="1800" b="0" dirty="0" err="1">
                <a:latin typeface="Calibri"/>
                <a:ea typeface="Calibri"/>
                <a:cs typeface="Calibri"/>
              </a:rPr>
              <a:t>pokrajino</a:t>
            </a:r>
            <a:r>
              <a:rPr lang="en-GB" sz="1800" b="0" dirty="0">
                <a:latin typeface="Calibri"/>
                <a:ea typeface="Calibri"/>
                <a:cs typeface="Calibri"/>
              </a:rPr>
              <a:t> ne le </a:t>
            </a:r>
            <a:r>
              <a:rPr lang="en-GB" sz="1800" b="0" dirty="0" err="1">
                <a:latin typeface="Calibri"/>
                <a:ea typeface="Calibri"/>
                <a:cs typeface="Calibri"/>
              </a:rPr>
              <a:t>podpirajo</a:t>
            </a:r>
            <a:r>
              <a:rPr lang="en-GB" sz="1800" b="0" dirty="0">
                <a:latin typeface="Calibri"/>
                <a:ea typeface="Calibri"/>
                <a:cs typeface="Calibri"/>
              </a:rPr>
              <a:t> </a:t>
            </a:r>
            <a:r>
              <a:rPr lang="en-GB" sz="1800" b="0" dirty="0" err="1">
                <a:latin typeface="Calibri"/>
                <a:ea typeface="Calibri"/>
                <a:cs typeface="Calibri"/>
              </a:rPr>
              <a:t>okolje</a:t>
            </a:r>
            <a:r>
              <a:rPr lang="en-GB" sz="1800" b="0" dirty="0">
                <a:latin typeface="Calibri"/>
                <a:ea typeface="Calibri"/>
                <a:cs typeface="Calibri"/>
              </a:rPr>
              <a:t>, </a:t>
            </a:r>
            <a:r>
              <a:rPr lang="en-GB" sz="1800" b="0" dirty="0" err="1">
                <a:latin typeface="Calibri"/>
                <a:ea typeface="Calibri"/>
                <a:cs typeface="Calibri"/>
              </a:rPr>
              <a:t>ampak</a:t>
            </a:r>
            <a:r>
              <a:rPr lang="en-GB" sz="1800" b="0" dirty="0">
                <a:latin typeface="Calibri"/>
                <a:ea typeface="Calibri"/>
                <a:cs typeface="Calibri"/>
              </a:rPr>
              <a:t> </a:t>
            </a:r>
            <a:r>
              <a:rPr lang="en-GB" sz="1800" b="0" dirty="0" err="1">
                <a:latin typeface="Calibri"/>
                <a:ea typeface="Calibri"/>
                <a:cs typeface="Calibri"/>
              </a:rPr>
              <a:t>tudi</a:t>
            </a:r>
            <a:r>
              <a:rPr lang="en-GB" sz="1800" b="0" dirty="0">
                <a:latin typeface="Calibri"/>
                <a:ea typeface="Calibri"/>
                <a:cs typeface="Calibri"/>
              </a:rPr>
              <a:t> </a:t>
            </a:r>
            <a:r>
              <a:rPr lang="en-GB" sz="1800" b="0" dirty="0" err="1">
                <a:latin typeface="Calibri"/>
                <a:ea typeface="Calibri"/>
                <a:cs typeface="Calibri"/>
              </a:rPr>
              <a:t>krepijo</a:t>
            </a:r>
            <a:r>
              <a:rPr lang="en-GB" sz="1800" b="0" dirty="0">
                <a:latin typeface="Calibri"/>
                <a:ea typeface="Calibri"/>
                <a:cs typeface="Calibri"/>
              </a:rPr>
              <a:t> </a:t>
            </a:r>
            <a:r>
              <a:rPr lang="en-GB" sz="1800" b="0" dirty="0" err="1">
                <a:latin typeface="Calibri"/>
                <a:ea typeface="Calibri"/>
                <a:cs typeface="Calibri"/>
              </a:rPr>
              <a:t>skupnosti</a:t>
            </a:r>
            <a:r>
              <a:rPr lang="en-GB" sz="1800" b="0" dirty="0">
                <a:latin typeface="Calibri"/>
                <a:ea typeface="Calibri"/>
                <a:cs typeface="Calibri"/>
              </a:rPr>
              <a:t> in </a:t>
            </a:r>
            <a:r>
              <a:rPr lang="en-GB" sz="1800" b="0" dirty="0" err="1">
                <a:latin typeface="Calibri"/>
                <a:ea typeface="Calibri"/>
                <a:cs typeface="Calibri"/>
              </a:rPr>
              <a:t>ohranjajo</a:t>
            </a:r>
            <a:r>
              <a:rPr lang="en-GB" sz="1800" b="0" dirty="0">
                <a:latin typeface="Calibri"/>
                <a:ea typeface="Calibri"/>
                <a:cs typeface="Calibri"/>
              </a:rPr>
              <a:t> </a:t>
            </a:r>
            <a:r>
              <a:rPr lang="en-GB" sz="1800" b="0" dirty="0" err="1">
                <a:latin typeface="Calibri"/>
                <a:ea typeface="Calibri"/>
                <a:cs typeface="Calibri"/>
              </a:rPr>
              <a:t>kulturo</a:t>
            </a:r>
            <a:r>
              <a:rPr lang="en-GB" sz="1800" b="0" dirty="0">
                <a:latin typeface="Calibri"/>
                <a:ea typeface="Calibri"/>
                <a:cs typeface="Calibri"/>
              </a:rPr>
              <a:t>. </a:t>
            </a:r>
            <a:r>
              <a:rPr lang="en-GB" sz="1800" b="0" dirty="0" err="1">
                <a:latin typeface="Calibri"/>
                <a:ea typeface="Calibri"/>
                <a:cs typeface="Calibri"/>
              </a:rPr>
              <a:t>Spoznajte</a:t>
            </a:r>
            <a:r>
              <a:rPr lang="en-GB" sz="1800" b="0" dirty="0">
                <a:latin typeface="Calibri"/>
                <a:ea typeface="Calibri"/>
                <a:cs typeface="Calibri"/>
              </a:rPr>
              <a:t>, </a:t>
            </a:r>
            <a:r>
              <a:rPr lang="en-GB" sz="1800" b="0" dirty="0" err="1">
                <a:latin typeface="Calibri"/>
                <a:ea typeface="Calibri"/>
                <a:cs typeface="Calibri"/>
              </a:rPr>
              <a:t>kako</a:t>
            </a:r>
            <a:r>
              <a:rPr lang="en-GB" sz="1800" b="0" dirty="0">
                <a:latin typeface="Calibri"/>
                <a:ea typeface="Calibri"/>
                <a:cs typeface="Calibri"/>
              </a:rPr>
              <a:t> </a:t>
            </a:r>
            <a:r>
              <a:rPr lang="en-GB" sz="1800" b="0" dirty="0" err="1">
                <a:latin typeface="Calibri"/>
                <a:ea typeface="Calibri"/>
                <a:cs typeface="Calibri"/>
              </a:rPr>
              <a:t>lahko</a:t>
            </a:r>
            <a:r>
              <a:rPr lang="en-GB" sz="1800" b="0" dirty="0">
                <a:latin typeface="Calibri"/>
                <a:ea typeface="Calibri"/>
                <a:cs typeface="Calibri"/>
              </a:rPr>
              <a:t> </a:t>
            </a:r>
            <a:r>
              <a:rPr lang="en-GB" sz="1800" b="0" dirty="0" err="1">
                <a:latin typeface="Calibri"/>
                <a:ea typeface="Calibri"/>
                <a:cs typeface="Calibri"/>
              </a:rPr>
              <a:t>izbira</a:t>
            </a:r>
            <a:r>
              <a:rPr lang="en-GB" sz="1800" b="0" dirty="0">
                <a:latin typeface="Calibri"/>
                <a:ea typeface="Calibri"/>
                <a:cs typeface="Calibri"/>
              </a:rPr>
              <a:t> </a:t>
            </a:r>
            <a:r>
              <a:rPr lang="en-GB" sz="1800" b="0" dirty="0" err="1">
                <a:latin typeface="Calibri"/>
                <a:ea typeface="Calibri"/>
                <a:cs typeface="Calibri"/>
              </a:rPr>
              <a:t>gradnje</a:t>
            </a:r>
            <a:r>
              <a:rPr lang="en-GB" sz="1800" b="0" dirty="0">
                <a:latin typeface="Calibri"/>
                <a:ea typeface="Calibri"/>
                <a:cs typeface="Calibri"/>
              </a:rPr>
              <a:t> </a:t>
            </a:r>
            <a:r>
              <a:rPr lang="en-GB" sz="1800" b="0" dirty="0" err="1">
                <a:latin typeface="Calibri"/>
                <a:ea typeface="Calibri"/>
                <a:cs typeface="Calibri"/>
              </a:rPr>
              <a:t>ustvari</a:t>
            </a:r>
            <a:r>
              <a:rPr lang="en-GB" sz="1800" b="0" dirty="0">
                <a:latin typeface="Calibri"/>
                <a:ea typeface="Calibri"/>
                <a:cs typeface="Calibri"/>
              </a:rPr>
              <a:t> </a:t>
            </a:r>
            <a:r>
              <a:rPr lang="en-GB" sz="1800" b="0" dirty="0" err="1">
                <a:latin typeface="Calibri"/>
                <a:ea typeface="Calibri"/>
                <a:cs typeface="Calibri"/>
              </a:rPr>
              <a:t>edinstvene</a:t>
            </a:r>
            <a:r>
              <a:rPr lang="en-GB" sz="1800" b="0" dirty="0">
                <a:latin typeface="Calibri"/>
                <a:ea typeface="Calibri"/>
                <a:cs typeface="Calibri"/>
              </a:rPr>
              <a:t>, </a:t>
            </a:r>
            <a:r>
              <a:rPr lang="en-GB" sz="1800" b="0" dirty="0" err="1">
                <a:latin typeface="Calibri"/>
                <a:ea typeface="Calibri"/>
                <a:cs typeface="Calibri"/>
              </a:rPr>
              <a:t>nepozabne</a:t>
            </a:r>
            <a:r>
              <a:rPr lang="en-GB" sz="1800" b="0" dirty="0">
                <a:latin typeface="Calibri"/>
                <a:ea typeface="Calibri"/>
                <a:cs typeface="Calibri"/>
              </a:rPr>
              <a:t> </a:t>
            </a:r>
            <a:r>
              <a:rPr lang="en-GB" sz="1800" b="0" dirty="0" err="1">
                <a:latin typeface="Calibri"/>
                <a:ea typeface="Calibri"/>
                <a:cs typeface="Calibri"/>
              </a:rPr>
              <a:t>turistične</a:t>
            </a:r>
            <a:r>
              <a:rPr lang="en-GB" sz="1800" b="0" dirty="0">
                <a:latin typeface="Calibri"/>
                <a:ea typeface="Calibri"/>
                <a:cs typeface="Calibri"/>
              </a:rPr>
              <a:t> </a:t>
            </a:r>
            <a:r>
              <a:rPr lang="en-GB" sz="1800" b="0" dirty="0" err="1">
                <a:latin typeface="Calibri"/>
                <a:ea typeface="Calibri"/>
                <a:cs typeface="Calibri"/>
              </a:rPr>
              <a:t>izkušnje</a:t>
            </a:r>
            <a:r>
              <a:rPr lang="en-GB" sz="1800" b="0" dirty="0">
                <a:latin typeface="Calibri"/>
                <a:ea typeface="Calibri"/>
                <a:cs typeface="Calibri"/>
              </a:rPr>
              <a:t>, </a:t>
            </a:r>
            <a:r>
              <a:rPr lang="en-GB" sz="1800" b="0" dirty="0" err="1">
                <a:latin typeface="Calibri"/>
                <a:ea typeface="Calibri"/>
                <a:cs typeface="Calibri"/>
              </a:rPr>
              <a:t>zlasti</a:t>
            </a:r>
            <a:r>
              <a:rPr lang="en-GB" sz="1800" b="0" dirty="0">
                <a:latin typeface="Calibri"/>
                <a:ea typeface="Calibri"/>
                <a:cs typeface="Calibri"/>
              </a:rPr>
              <a:t> </a:t>
            </a:r>
            <a:r>
              <a:rPr lang="en-GB" sz="1800" b="0" dirty="0" err="1">
                <a:latin typeface="Calibri"/>
                <a:ea typeface="Calibri"/>
                <a:cs typeface="Calibri"/>
              </a:rPr>
              <a:t>na</a:t>
            </a:r>
            <a:r>
              <a:rPr lang="en-GB" sz="1800" b="0" dirty="0">
                <a:latin typeface="Calibri"/>
                <a:ea typeface="Calibri"/>
                <a:cs typeface="Calibri"/>
              </a:rPr>
              <a:t> </a:t>
            </a:r>
            <a:r>
              <a:rPr lang="en-GB" sz="1800" b="0" dirty="0" err="1">
                <a:latin typeface="Calibri"/>
                <a:ea typeface="Calibri"/>
                <a:cs typeface="Calibri"/>
              </a:rPr>
              <a:t>podeželju</a:t>
            </a:r>
            <a:r>
              <a:rPr lang="en-GB" sz="1800" b="0" dirty="0">
                <a:latin typeface="Calibri"/>
                <a:ea typeface="Calibri"/>
                <a:cs typeface="Calibri"/>
              </a:rPr>
              <a:t> </a:t>
            </a:r>
            <a:r>
              <a:rPr lang="en-GB" sz="1800" b="0" dirty="0" err="1">
                <a:latin typeface="Calibri"/>
                <a:ea typeface="Calibri"/>
                <a:cs typeface="Calibri"/>
              </a:rPr>
              <a:t>ali</a:t>
            </a:r>
            <a:r>
              <a:rPr lang="en-GB" sz="1800" b="0" dirty="0">
                <a:latin typeface="Calibri"/>
                <a:ea typeface="Calibri"/>
                <a:cs typeface="Calibri"/>
              </a:rPr>
              <a:t> v </a:t>
            </a:r>
            <a:r>
              <a:rPr lang="en-GB" sz="1800" b="0" dirty="0" err="1">
                <a:latin typeface="Calibri"/>
                <a:ea typeface="Calibri"/>
                <a:cs typeface="Calibri"/>
              </a:rPr>
              <a:t>prezrtih</a:t>
            </a:r>
            <a:r>
              <a:rPr lang="en-GB" sz="1800" b="0" dirty="0">
                <a:latin typeface="Calibri"/>
                <a:ea typeface="Calibri"/>
                <a:cs typeface="Calibri"/>
              </a:rPr>
              <a:t> </a:t>
            </a:r>
            <a:r>
              <a:rPr lang="en-GB" sz="1800" b="0" dirty="0" err="1">
                <a:latin typeface="Calibri"/>
                <a:ea typeface="Calibri"/>
                <a:cs typeface="Calibri"/>
              </a:rPr>
              <a:t>območjih</a:t>
            </a:r>
            <a:r>
              <a:rPr lang="en-GB" sz="1800" b="0" dirty="0">
                <a:latin typeface="Calibri"/>
                <a:ea typeface="Calibri"/>
                <a:cs typeface="Calibri"/>
              </a:rPr>
              <a:t>.</a:t>
            </a:r>
          </a:p>
          <a:p>
            <a:pPr marL="0" indent="0" algn="l">
              <a:lnSpc>
                <a:spcPts val="2180"/>
              </a:lnSpc>
            </a:pPr>
            <a:endParaRPr lang="en-GB" sz="1800" b="0" dirty="0"/>
          </a:p>
          <a:p>
            <a:pPr marL="0" indent="0" algn="l">
              <a:lnSpc>
                <a:spcPts val="2180"/>
              </a:lnSpc>
            </a:pPr>
            <a:r>
              <a:rPr lang="en-GB" sz="1800" b="0" dirty="0">
                <a:latin typeface="Calibri"/>
                <a:ea typeface="Calibri"/>
                <a:cs typeface="Calibri"/>
              </a:rPr>
              <a:t> Modul </a:t>
            </a:r>
            <a:r>
              <a:rPr lang="en-GB" sz="1800" b="0" dirty="0" err="1">
                <a:latin typeface="Calibri"/>
                <a:ea typeface="Calibri"/>
                <a:cs typeface="Calibri"/>
              </a:rPr>
              <a:t>zajema</a:t>
            </a:r>
            <a:r>
              <a:rPr lang="en-GB" sz="1800" b="0" dirty="0">
                <a:latin typeface="Calibri"/>
                <a:ea typeface="Calibri"/>
                <a:cs typeface="Calibri"/>
              </a:rPr>
              <a:t> 3 </a:t>
            </a:r>
            <a:r>
              <a:rPr lang="en-GB" sz="1800" b="0" dirty="0" err="1">
                <a:latin typeface="Calibri"/>
                <a:ea typeface="Calibri"/>
                <a:cs typeface="Calibri"/>
              </a:rPr>
              <a:t>ključne</a:t>
            </a:r>
            <a:r>
              <a:rPr lang="en-GB" sz="1800" b="0" dirty="0">
                <a:latin typeface="Calibri"/>
                <a:ea typeface="Calibri"/>
                <a:cs typeface="Calibri"/>
              </a:rPr>
              <a:t> </a:t>
            </a:r>
            <a:r>
              <a:rPr lang="en-GB" sz="1800" dirty="0">
                <a:latin typeface="Calibri"/>
                <a:ea typeface="Calibri"/>
                <a:cs typeface="Calibri"/>
              </a:rPr>
              <a:t>dele: </a:t>
            </a:r>
          </a:p>
          <a:p>
            <a:pPr marL="457200" indent="-457200" algn="l">
              <a:lnSpc>
                <a:spcPts val="2180"/>
              </a:lnSpc>
              <a:buFont typeface="+mj-lt"/>
              <a:buAutoNum type="arabicPeriod"/>
            </a:pPr>
            <a:r>
              <a:rPr lang="en-GB" sz="1800" dirty="0" err="1">
                <a:latin typeface="Calibri"/>
                <a:ea typeface="Calibri"/>
                <a:cs typeface="Calibri"/>
              </a:rPr>
              <a:t>Pametni</a:t>
            </a:r>
            <a:r>
              <a:rPr lang="en-GB" sz="1800" dirty="0">
                <a:latin typeface="Calibri"/>
                <a:ea typeface="Calibri"/>
                <a:cs typeface="Calibri"/>
              </a:rPr>
              <a:t> </a:t>
            </a:r>
            <a:r>
              <a:rPr lang="en-GB" sz="1800" dirty="0" err="1">
                <a:latin typeface="Calibri"/>
                <a:ea typeface="Calibri"/>
                <a:cs typeface="Calibri"/>
              </a:rPr>
              <a:t>začetki</a:t>
            </a:r>
            <a:r>
              <a:rPr lang="en-GB" sz="1800" dirty="0">
                <a:latin typeface="Calibri"/>
                <a:ea typeface="Calibri"/>
                <a:cs typeface="Calibri"/>
              </a:rPr>
              <a:t>: </a:t>
            </a:r>
            <a:r>
              <a:rPr lang="en-GB" sz="1800" b="0" dirty="0" err="1">
                <a:latin typeface="Calibri"/>
                <a:ea typeface="Calibri"/>
                <a:cs typeface="Calibri"/>
              </a:rPr>
              <a:t>prilagajanje</a:t>
            </a:r>
            <a:r>
              <a:rPr lang="en-GB" sz="1800" b="0" dirty="0">
                <a:latin typeface="Calibri"/>
                <a:ea typeface="Calibri"/>
                <a:cs typeface="Calibri"/>
              </a:rPr>
              <a:t> </a:t>
            </a:r>
            <a:r>
              <a:rPr lang="en-GB" sz="1800" b="0" dirty="0" err="1">
                <a:latin typeface="Calibri"/>
                <a:ea typeface="Calibri"/>
                <a:cs typeface="Calibri"/>
              </a:rPr>
              <a:t>stavb</a:t>
            </a:r>
            <a:r>
              <a:rPr lang="en-GB" sz="1800" b="0" dirty="0">
                <a:latin typeface="Calibri"/>
                <a:ea typeface="Calibri"/>
                <a:cs typeface="Calibri"/>
              </a:rPr>
              <a:t> in </a:t>
            </a:r>
            <a:r>
              <a:rPr lang="en-GB" sz="1800" b="0" dirty="0" err="1">
                <a:latin typeface="Calibri"/>
                <a:ea typeface="Calibri"/>
                <a:cs typeface="Calibri"/>
              </a:rPr>
              <a:t>uporaba</a:t>
            </a:r>
            <a:r>
              <a:rPr lang="en-GB" sz="1800" b="0" dirty="0">
                <a:latin typeface="Calibri"/>
                <a:ea typeface="Calibri"/>
                <a:cs typeface="Calibri"/>
              </a:rPr>
              <a:t> </a:t>
            </a:r>
            <a:r>
              <a:rPr lang="en-GB" sz="1800" b="0" dirty="0" err="1">
                <a:latin typeface="Calibri"/>
                <a:ea typeface="Calibri"/>
                <a:cs typeface="Calibri"/>
              </a:rPr>
              <a:t>vnaprej</a:t>
            </a:r>
            <a:r>
              <a:rPr lang="en-GB" sz="1800" b="0" dirty="0">
                <a:latin typeface="Calibri"/>
                <a:ea typeface="Calibri"/>
                <a:cs typeface="Calibri"/>
              </a:rPr>
              <a:t> </a:t>
            </a:r>
            <a:r>
              <a:rPr lang="en-GB" sz="1800" b="0" dirty="0" err="1">
                <a:latin typeface="Calibri"/>
                <a:ea typeface="Calibri"/>
                <a:cs typeface="Calibri"/>
              </a:rPr>
              <a:t>zgrajenih</a:t>
            </a:r>
            <a:r>
              <a:rPr lang="en-GB" sz="1800" b="0" dirty="0">
                <a:latin typeface="Calibri"/>
                <a:ea typeface="Calibri"/>
                <a:cs typeface="Calibri"/>
              </a:rPr>
              <a:t> </a:t>
            </a:r>
            <a:r>
              <a:rPr lang="en-GB" sz="1800" b="0" dirty="0" err="1">
                <a:latin typeface="Calibri"/>
                <a:ea typeface="Calibri"/>
                <a:cs typeface="Calibri"/>
              </a:rPr>
              <a:t>enot</a:t>
            </a:r>
            <a:endParaRPr lang="en-GB" sz="1800" b="0" dirty="0">
              <a:latin typeface="Calibri"/>
              <a:ea typeface="Calibri"/>
              <a:cs typeface="Calibri"/>
            </a:endParaRPr>
          </a:p>
          <a:p>
            <a:pPr marL="457200" indent="-457200" algn="l">
              <a:lnSpc>
                <a:spcPts val="2180"/>
              </a:lnSpc>
              <a:buFont typeface="+mj-lt"/>
              <a:buAutoNum type="arabicPeriod"/>
            </a:pPr>
            <a:r>
              <a:rPr lang="en-GB" sz="1800" dirty="0" err="1">
                <a:latin typeface="Calibri"/>
                <a:ea typeface="Calibri"/>
                <a:cs typeface="Calibri"/>
              </a:rPr>
              <a:t>Boljše</a:t>
            </a:r>
            <a:r>
              <a:rPr lang="en-GB" sz="1800" dirty="0">
                <a:latin typeface="Calibri"/>
                <a:ea typeface="Calibri"/>
                <a:cs typeface="Calibri"/>
              </a:rPr>
              <a:t> </a:t>
            </a:r>
            <a:r>
              <a:rPr lang="en-GB" sz="1800" dirty="0" err="1">
                <a:latin typeface="Calibri"/>
                <a:ea typeface="Calibri"/>
                <a:cs typeface="Calibri"/>
              </a:rPr>
              <a:t>izbire</a:t>
            </a:r>
            <a:r>
              <a:rPr lang="en-GB" sz="1800" dirty="0">
                <a:latin typeface="Calibri"/>
                <a:ea typeface="Calibri"/>
                <a:cs typeface="Calibri"/>
              </a:rPr>
              <a:t> </a:t>
            </a:r>
            <a:r>
              <a:rPr lang="en-GB" sz="1800" dirty="0" err="1">
                <a:latin typeface="Calibri"/>
                <a:ea typeface="Calibri"/>
                <a:cs typeface="Calibri"/>
              </a:rPr>
              <a:t>gradnje</a:t>
            </a:r>
            <a:r>
              <a:rPr lang="en-GB" sz="1800" dirty="0">
                <a:latin typeface="Calibri"/>
                <a:ea typeface="Calibri"/>
                <a:cs typeface="Calibri"/>
              </a:rPr>
              <a:t> </a:t>
            </a:r>
            <a:r>
              <a:rPr lang="en-GB" sz="1800" b="0" dirty="0">
                <a:latin typeface="Calibri"/>
                <a:ea typeface="Calibri"/>
                <a:cs typeface="Calibri"/>
              </a:rPr>
              <a:t>– </a:t>
            </a:r>
            <a:r>
              <a:rPr lang="en-GB" sz="1800" b="0" dirty="0" err="1">
                <a:latin typeface="Calibri"/>
                <a:ea typeface="Calibri"/>
                <a:cs typeface="Calibri"/>
              </a:rPr>
              <a:t>materiali</a:t>
            </a:r>
            <a:r>
              <a:rPr lang="en-GB" sz="1800" b="0" dirty="0">
                <a:latin typeface="Calibri"/>
                <a:ea typeface="Calibri"/>
                <a:cs typeface="Calibri"/>
              </a:rPr>
              <a:t>, </a:t>
            </a:r>
            <a:r>
              <a:rPr lang="en-GB" sz="1800" b="0" dirty="0" err="1">
                <a:latin typeface="Calibri"/>
                <a:ea typeface="Calibri"/>
                <a:cs typeface="Calibri"/>
              </a:rPr>
              <a:t>razpored</a:t>
            </a:r>
            <a:r>
              <a:rPr lang="en-GB" sz="1800" b="0" dirty="0">
                <a:latin typeface="Calibri"/>
                <a:ea typeface="Calibri"/>
                <a:cs typeface="Calibri"/>
              </a:rPr>
              <a:t> in </a:t>
            </a:r>
            <a:r>
              <a:rPr lang="en-GB" sz="1800" b="0" dirty="0" err="1">
                <a:latin typeface="Calibri"/>
                <a:ea typeface="Calibri"/>
                <a:cs typeface="Calibri"/>
              </a:rPr>
              <a:t>prilagodljivost</a:t>
            </a:r>
            <a:endParaRPr lang="en-GB" sz="1800" b="0" dirty="0">
              <a:latin typeface="Calibri"/>
              <a:ea typeface="Calibri"/>
              <a:cs typeface="Calibri"/>
            </a:endParaRPr>
          </a:p>
          <a:p>
            <a:pPr marL="457200" indent="-457200" algn="l">
              <a:lnSpc>
                <a:spcPts val="2180"/>
              </a:lnSpc>
              <a:buFont typeface="+mj-lt"/>
              <a:buAutoNum type="arabicPeriod"/>
            </a:pPr>
            <a:r>
              <a:rPr lang="en-GB" sz="1800" b="0" dirty="0" err="1">
                <a:latin typeface="Calibri"/>
                <a:ea typeface="Calibri"/>
                <a:cs typeface="Calibri"/>
              </a:rPr>
              <a:t>Pravilno</a:t>
            </a:r>
            <a:r>
              <a:rPr lang="en-GB" sz="1800" b="0" dirty="0">
                <a:latin typeface="Calibri"/>
                <a:ea typeface="Calibri"/>
                <a:cs typeface="Calibri"/>
              </a:rPr>
              <a:t> </a:t>
            </a:r>
            <a:r>
              <a:rPr lang="en-GB" sz="1800" b="0" dirty="0" err="1">
                <a:latin typeface="Calibri"/>
                <a:ea typeface="Calibri"/>
                <a:cs typeface="Calibri"/>
              </a:rPr>
              <a:t>dimenzionirana</a:t>
            </a:r>
            <a:r>
              <a:rPr lang="en-GB" sz="1800" b="0" dirty="0">
                <a:latin typeface="Calibri"/>
                <a:ea typeface="Calibri"/>
                <a:cs typeface="Calibri"/>
              </a:rPr>
              <a:t> </a:t>
            </a:r>
            <a:r>
              <a:rPr lang="en-GB" sz="1800" b="0" dirty="0" err="1">
                <a:latin typeface="Calibri"/>
                <a:ea typeface="Calibri"/>
                <a:cs typeface="Calibri"/>
              </a:rPr>
              <a:t>namestitev</a:t>
            </a:r>
            <a:r>
              <a:rPr lang="en-GB" sz="1800" b="0" dirty="0">
                <a:latin typeface="Calibri"/>
                <a:ea typeface="Calibri"/>
                <a:cs typeface="Calibri"/>
              </a:rPr>
              <a:t>, ki </a:t>
            </a:r>
            <a:r>
              <a:rPr lang="en-GB" sz="1800" b="0" dirty="0" err="1">
                <a:latin typeface="Calibri"/>
                <a:ea typeface="Calibri"/>
                <a:cs typeface="Calibri"/>
              </a:rPr>
              <a:t>vpliva</a:t>
            </a:r>
            <a:r>
              <a:rPr lang="en-GB" sz="1800" b="0" dirty="0">
                <a:latin typeface="Calibri"/>
                <a:ea typeface="Calibri"/>
                <a:cs typeface="Calibri"/>
              </a:rPr>
              <a:t> </a:t>
            </a:r>
            <a:r>
              <a:rPr lang="en-GB" sz="1800" b="0" dirty="0" err="1">
                <a:latin typeface="Calibri"/>
                <a:ea typeface="Calibri"/>
                <a:cs typeface="Calibri"/>
              </a:rPr>
              <a:t>na</a:t>
            </a:r>
            <a:r>
              <a:rPr lang="en-GB" sz="1800" b="0" dirty="0">
                <a:latin typeface="Calibri"/>
                <a:ea typeface="Calibri"/>
                <a:cs typeface="Calibri"/>
              </a:rPr>
              <a:t> </a:t>
            </a:r>
            <a:r>
              <a:rPr lang="en-GB" sz="1800" b="0" dirty="0" err="1">
                <a:latin typeface="Calibri"/>
                <a:ea typeface="Calibri"/>
                <a:cs typeface="Calibri"/>
              </a:rPr>
              <a:t>lokalno</a:t>
            </a:r>
            <a:r>
              <a:rPr lang="en-GB" sz="1800" b="0" dirty="0">
                <a:latin typeface="Calibri"/>
                <a:ea typeface="Calibri"/>
                <a:cs typeface="Calibri"/>
              </a:rPr>
              <a:t> </a:t>
            </a:r>
            <a:r>
              <a:rPr lang="en-GB" sz="1800" b="0" dirty="0" err="1">
                <a:latin typeface="Calibri"/>
                <a:ea typeface="Calibri"/>
                <a:cs typeface="Calibri"/>
              </a:rPr>
              <a:t>okolje</a:t>
            </a:r>
            <a:endParaRPr lang="en-IE" sz="2000" dirty="0">
              <a:ea typeface="Calibri"/>
            </a:endParaRPr>
          </a:p>
          <a:p>
            <a:pPr algn="l">
              <a:lnSpc>
                <a:spcPct val="100000"/>
              </a:lnSpc>
              <a:spcAft>
                <a:spcPts val="600"/>
              </a:spcAft>
            </a:pPr>
            <a:r>
              <a:rPr lang="en-IE" sz="2000" b="1" dirty="0" err="1">
                <a:solidFill>
                  <a:srgbClr val="459597"/>
                </a:solidFill>
                <a:latin typeface="Calibri"/>
                <a:ea typeface="Calibri"/>
                <a:cs typeface="Calibri"/>
              </a:rPr>
              <a:t>Cilji</a:t>
            </a:r>
            <a:r>
              <a:rPr lang="en-IE" sz="2000" b="1" dirty="0">
                <a:solidFill>
                  <a:srgbClr val="459597"/>
                </a:solidFill>
                <a:latin typeface="Calibri"/>
                <a:ea typeface="Calibri"/>
                <a:cs typeface="Calibri"/>
              </a:rPr>
              <a:t> </a:t>
            </a:r>
            <a:r>
              <a:rPr lang="en-IE" sz="2000" b="1" dirty="0" err="1">
                <a:solidFill>
                  <a:srgbClr val="459597"/>
                </a:solidFill>
                <a:latin typeface="Calibri"/>
                <a:ea typeface="Calibri"/>
                <a:cs typeface="Calibri"/>
              </a:rPr>
              <a:t>učenja</a:t>
            </a:r>
            <a:endParaRPr lang="en-IE" sz="2000" b="1" dirty="0">
              <a:solidFill>
                <a:srgbClr val="459597"/>
              </a:solidFill>
              <a:latin typeface="Calibri"/>
              <a:ea typeface="Calibri"/>
              <a:cs typeface="Calibri"/>
            </a:endParaRPr>
          </a:p>
          <a:p>
            <a:pPr marL="285750" indent="-285750" algn="l">
              <a:lnSpc>
                <a:spcPct val="100000"/>
              </a:lnSpc>
              <a:spcAft>
                <a:spcPts val="600"/>
              </a:spcAft>
              <a:buFont typeface="Arial" panose="020B0604020202020204" pitchFamily="34" charset="0"/>
              <a:buChar char="•"/>
            </a:pPr>
            <a:r>
              <a:rPr lang="en-IE" sz="1800" dirty="0" err="1">
                <a:latin typeface="Calibri"/>
                <a:ea typeface="Calibri"/>
                <a:cs typeface="Calibri"/>
              </a:rPr>
              <a:t>Naučite</a:t>
            </a:r>
            <a:r>
              <a:rPr lang="en-IE" sz="1800" dirty="0">
                <a:latin typeface="Calibri"/>
                <a:ea typeface="Calibri"/>
                <a:cs typeface="Calibri"/>
              </a:rPr>
              <a:t> se, </a:t>
            </a:r>
            <a:r>
              <a:rPr lang="en-IE" sz="1800" dirty="0" err="1">
                <a:latin typeface="Calibri"/>
                <a:ea typeface="Calibri"/>
                <a:cs typeface="Calibri"/>
              </a:rPr>
              <a:t>kako</a:t>
            </a:r>
            <a:r>
              <a:rPr lang="en-IE" sz="1800" dirty="0">
                <a:latin typeface="Calibri"/>
                <a:ea typeface="Calibri"/>
                <a:cs typeface="Calibri"/>
              </a:rPr>
              <a:t> </a:t>
            </a:r>
            <a:r>
              <a:rPr lang="en-IE" sz="1800" dirty="0" err="1">
                <a:latin typeface="Calibri"/>
                <a:ea typeface="Calibri"/>
                <a:cs typeface="Calibri"/>
              </a:rPr>
              <a:t>izkoristiti</a:t>
            </a:r>
            <a:r>
              <a:rPr lang="en-IE" sz="1800" dirty="0">
                <a:latin typeface="Calibri"/>
                <a:ea typeface="Calibri"/>
                <a:cs typeface="Calibri"/>
              </a:rPr>
              <a:t> </a:t>
            </a:r>
            <a:r>
              <a:rPr lang="en-IE" sz="1800" dirty="0" err="1">
                <a:latin typeface="Calibri"/>
                <a:ea typeface="Calibri"/>
                <a:cs typeface="Calibri"/>
              </a:rPr>
              <a:t>potencial</a:t>
            </a:r>
            <a:r>
              <a:rPr lang="en-IE" sz="1800" dirty="0">
                <a:latin typeface="Calibri"/>
                <a:ea typeface="Calibri"/>
                <a:cs typeface="Calibri"/>
              </a:rPr>
              <a:t> </a:t>
            </a:r>
            <a:r>
              <a:rPr lang="en-IE" sz="1800" dirty="0" err="1">
                <a:latin typeface="Calibri"/>
                <a:ea typeface="Calibri"/>
                <a:cs typeface="Calibri"/>
              </a:rPr>
              <a:t>obstoječih</a:t>
            </a:r>
            <a:r>
              <a:rPr lang="en-IE" sz="1800" dirty="0">
                <a:latin typeface="Calibri"/>
                <a:ea typeface="Calibri"/>
                <a:cs typeface="Calibri"/>
              </a:rPr>
              <a:t> </a:t>
            </a:r>
            <a:r>
              <a:rPr lang="en-IE" sz="1800" dirty="0" err="1">
                <a:latin typeface="Calibri"/>
                <a:ea typeface="Calibri"/>
                <a:cs typeface="Calibri"/>
              </a:rPr>
              <a:t>prostorov</a:t>
            </a:r>
            <a:r>
              <a:rPr lang="en-IE" sz="1800" dirty="0">
                <a:latin typeface="Calibri"/>
                <a:ea typeface="Calibri"/>
                <a:cs typeface="Calibri"/>
              </a:rPr>
              <a:t> s </a:t>
            </a:r>
            <a:r>
              <a:rPr lang="en-IE" sz="1800" dirty="0" err="1">
                <a:latin typeface="Calibri"/>
                <a:ea typeface="Calibri"/>
                <a:cs typeface="Calibri"/>
              </a:rPr>
              <a:t>preoblikovanjem</a:t>
            </a:r>
            <a:r>
              <a:rPr lang="en-IE" sz="1800" dirty="0">
                <a:latin typeface="Calibri"/>
                <a:ea typeface="Calibri"/>
                <a:cs typeface="Calibri"/>
              </a:rPr>
              <a:t> </a:t>
            </a:r>
            <a:r>
              <a:rPr lang="en-IE" sz="1800" dirty="0" err="1">
                <a:latin typeface="Calibri"/>
                <a:ea typeface="Calibri"/>
                <a:cs typeface="Calibri"/>
              </a:rPr>
              <a:t>obstoječih</a:t>
            </a:r>
            <a:r>
              <a:rPr lang="en-IE" sz="1800" dirty="0">
                <a:latin typeface="Calibri"/>
                <a:ea typeface="Calibri"/>
                <a:cs typeface="Calibri"/>
              </a:rPr>
              <a:t> </a:t>
            </a:r>
            <a:r>
              <a:rPr lang="en-IE" sz="1800" dirty="0" err="1">
                <a:latin typeface="Calibri"/>
                <a:ea typeface="Calibri"/>
                <a:cs typeface="Calibri"/>
              </a:rPr>
              <a:t>ali</a:t>
            </a:r>
            <a:r>
              <a:rPr lang="en-IE" sz="1800" dirty="0">
                <a:latin typeface="Calibri"/>
                <a:ea typeface="Calibri"/>
                <a:cs typeface="Calibri"/>
              </a:rPr>
              <a:t> </a:t>
            </a:r>
            <a:r>
              <a:rPr lang="en-IE" sz="1800" dirty="0" err="1">
                <a:latin typeface="Calibri"/>
                <a:ea typeface="Calibri"/>
                <a:cs typeface="Calibri"/>
              </a:rPr>
              <a:t>podeželskih</a:t>
            </a:r>
            <a:r>
              <a:rPr lang="en-IE" sz="1800" dirty="0">
                <a:latin typeface="Calibri"/>
                <a:ea typeface="Calibri"/>
                <a:cs typeface="Calibri"/>
              </a:rPr>
              <a:t> </a:t>
            </a:r>
            <a:r>
              <a:rPr lang="en-IE" sz="1800" dirty="0" err="1">
                <a:latin typeface="Calibri"/>
                <a:ea typeface="Calibri"/>
                <a:cs typeface="Calibri"/>
              </a:rPr>
              <a:t>zgodovinskih</a:t>
            </a:r>
            <a:r>
              <a:rPr lang="en-IE" sz="1800" dirty="0">
                <a:latin typeface="Calibri"/>
                <a:ea typeface="Calibri"/>
                <a:cs typeface="Calibri"/>
              </a:rPr>
              <a:t> </a:t>
            </a:r>
            <a:r>
              <a:rPr lang="en-IE" sz="1800" dirty="0" err="1">
                <a:latin typeface="Calibri"/>
                <a:ea typeface="Calibri"/>
                <a:cs typeface="Calibri"/>
              </a:rPr>
              <a:t>stavb</a:t>
            </a:r>
            <a:r>
              <a:rPr lang="en-IE" sz="1800" dirty="0">
                <a:latin typeface="Calibri"/>
                <a:ea typeface="Calibri"/>
                <a:cs typeface="Calibri"/>
              </a:rPr>
              <a:t> in </a:t>
            </a:r>
            <a:r>
              <a:rPr lang="en-IE" sz="1800" dirty="0" err="1">
                <a:latin typeface="Calibri"/>
                <a:ea typeface="Calibri"/>
                <a:cs typeface="Calibri"/>
              </a:rPr>
              <a:t>zapuščenih</a:t>
            </a:r>
            <a:r>
              <a:rPr lang="en-IE" sz="1800" dirty="0">
                <a:latin typeface="Calibri"/>
                <a:ea typeface="Calibri"/>
                <a:cs typeface="Calibri"/>
              </a:rPr>
              <a:t> </a:t>
            </a:r>
            <a:r>
              <a:rPr lang="en-IE" sz="1800" dirty="0" err="1">
                <a:latin typeface="Calibri"/>
                <a:ea typeface="Calibri"/>
                <a:cs typeface="Calibri"/>
              </a:rPr>
              <a:t>območij</a:t>
            </a:r>
            <a:r>
              <a:rPr lang="en-IE" sz="1800" dirty="0">
                <a:latin typeface="Calibri"/>
                <a:ea typeface="Calibri"/>
                <a:cs typeface="Calibri"/>
              </a:rPr>
              <a:t>. </a:t>
            </a:r>
          </a:p>
          <a:p>
            <a:pPr marL="285750" indent="-285750" algn="l">
              <a:lnSpc>
                <a:spcPct val="100000"/>
              </a:lnSpc>
              <a:spcAft>
                <a:spcPts val="600"/>
              </a:spcAft>
              <a:buFont typeface="Arial" panose="020B0604020202020204" pitchFamily="34" charset="0"/>
              <a:buChar char="•"/>
            </a:pPr>
            <a:r>
              <a:rPr lang="en-IE" sz="1800" dirty="0" err="1">
                <a:latin typeface="Calibri"/>
                <a:ea typeface="Calibri"/>
                <a:cs typeface="Calibri"/>
              </a:rPr>
              <a:t>Raziščite</a:t>
            </a:r>
            <a:r>
              <a:rPr lang="en-IE" sz="1800" dirty="0">
                <a:latin typeface="Calibri"/>
                <a:ea typeface="Calibri"/>
                <a:cs typeface="Calibri"/>
              </a:rPr>
              <a:t>, </a:t>
            </a:r>
            <a:r>
              <a:rPr lang="en-IE" sz="1800" dirty="0" err="1">
                <a:latin typeface="Calibri"/>
                <a:ea typeface="Calibri"/>
                <a:cs typeface="Calibri"/>
              </a:rPr>
              <a:t>kako</a:t>
            </a:r>
            <a:r>
              <a:rPr lang="en-IE" sz="1800" dirty="0">
                <a:latin typeface="Calibri"/>
                <a:ea typeface="Calibri"/>
                <a:cs typeface="Calibri"/>
              </a:rPr>
              <a:t> </a:t>
            </a:r>
            <a:r>
              <a:rPr lang="en-IE" sz="1800" dirty="0" err="1">
                <a:latin typeface="Calibri"/>
                <a:ea typeface="Calibri"/>
                <a:cs typeface="Calibri"/>
              </a:rPr>
              <a:t>obstoječe</a:t>
            </a:r>
            <a:r>
              <a:rPr lang="en-IE" sz="1800" dirty="0">
                <a:latin typeface="Calibri"/>
                <a:ea typeface="Calibri"/>
                <a:cs typeface="Calibri"/>
              </a:rPr>
              <a:t> </a:t>
            </a:r>
            <a:r>
              <a:rPr lang="en-IE" sz="1800" dirty="0" err="1">
                <a:latin typeface="Calibri"/>
                <a:ea typeface="Calibri"/>
                <a:cs typeface="Calibri"/>
              </a:rPr>
              <a:t>ali</a:t>
            </a:r>
            <a:r>
              <a:rPr lang="en-IE" sz="1800" dirty="0">
                <a:latin typeface="Calibri"/>
                <a:ea typeface="Calibri"/>
                <a:cs typeface="Calibri"/>
              </a:rPr>
              <a:t> </a:t>
            </a:r>
            <a:r>
              <a:rPr lang="en-IE" sz="1800" dirty="0" err="1">
                <a:latin typeface="Calibri"/>
                <a:ea typeface="Calibri"/>
                <a:cs typeface="Calibri"/>
              </a:rPr>
              <a:t>podeželske</a:t>
            </a:r>
            <a:r>
              <a:rPr lang="en-IE" sz="1800" dirty="0">
                <a:latin typeface="Calibri"/>
                <a:ea typeface="Calibri"/>
                <a:cs typeface="Calibri"/>
              </a:rPr>
              <a:t> </a:t>
            </a:r>
            <a:r>
              <a:rPr lang="en-IE" sz="1800" dirty="0" err="1">
                <a:latin typeface="Calibri"/>
                <a:ea typeface="Calibri"/>
                <a:cs typeface="Calibri"/>
              </a:rPr>
              <a:t>dediščinske</a:t>
            </a:r>
            <a:r>
              <a:rPr lang="en-IE" sz="1800" dirty="0">
                <a:latin typeface="Calibri"/>
                <a:ea typeface="Calibri"/>
                <a:cs typeface="Calibri"/>
              </a:rPr>
              <a:t> </a:t>
            </a:r>
            <a:r>
              <a:rPr lang="en-IE" sz="1800" dirty="0" err="1">
                <a:latin typeface="Calibri"/>
                <a:ea typeface="Calibri"/>
                <a:cs typeface="Calibri"/>
              </a:rPr>
              <a:t>stavbe</a:t>
            </a:r>
            <a:r>
              <a:rPr lang="en-IE" sz="1800" dirty="0">
                <a:latin typeface="Calibri"/>
                <a:ea typeface="Calibri"/>
                <a:cs typeface="Calibri"/>
              </a:rPr>
              <a:t> </a:t>
            </a:r>
            <a:r>
              <a:rPr lang="en-IE" sz="1800" dirty="0" err="1">
                <a:latin typeface="Calibri"/>
                <a:ea typeface="Calibri"/>
                <a:cs typeface="Calibri"/>
              </a:rPr>
              <a:t>oživljajo</a:t>
            </a:r>
            <a:r>
              <a:rPr lang="en-IE" sz="1800" dirty="0">
                <a:latin typeface="Calibri"/>
                <a:ea typeface="Calibri"/>
                <a:cs typeface="Calibri"/>
              </a:rPr>
              <a:t> </a:t>
            </a:r>
            <a:r>
              <a:rPr lang="en-IE" sz="1800" dirty="0" err="1">
                <a:latin typeface="Calibri"/>
                <a:ea typeface="Calibri"/>
                <a:cs typeface="Calibri"/>
              </a:rPr>
              <a:t>skupnosti</a:t>
            </a:r>
            <a:r>
              <a:rPr lang="en-IE" sz="1800" dirty="0">
                <a:latin typeface="Calibri"/>
                <a:ea typeface="Calibri"/>
                <a:cs typeface="Calibri"/>
              </a:rPr>
              <a:t> in </a:t>
            </a:r>
            <a:r>
              <a:rPr lang="en-IE" sz="1800" dirty="0" err="1">
                <a:latin typeface="Calibri"/>
                <a:ea typeface="Calibri"/>
                <a:cs typeface="Calibri"/>
              </a:rPr>
              <a:t>gospodarstvo</a:t>
            </a:r>
            <a:r>
              <a:rPr lang="en-IE" sz="1800" dirty="0">
                <a:latin typeface="Calibri"/>
                <a:ea typeface="Calibri"/>
                <a:cs typeface="Calibri"/>
              </a:rPr>
              <a:t>. </a:t>
            </a:r>
          </a:p>
          <a:p>
            <a:pPr marL="285750" indent="-285750" algn="l">
              <a:lnSpc>
                <a:spcPct val="100000"/>
              </a:lnSpc>
              <a:spcAft>
                <a:spcPts val="600"/>
              </a:spcAft>
              <a:buFont typeface="Arial" panose="020B0604020202020204" pitchFamily="34" charset="0"/>
              <a:buChar char="•"/>
            </a:pPr>
            <a:r>
              <a:rPr lang="en-IE" sz="1800" dirty="0" err="1">
                <a:latin typeface="Calibri"/>
                <a:ea typeface="Calibri"/>
                <a:cs typeface="Calibri"/>
              </a:rPr>
              <a:t>Raziščite</a:t>
            </a:r>
            <a:r>
              <a:rPr lang="en-IE" sz="1800" dirty="0">
                <a:latin typeface="Calibri"/>
                <a:ea typeface="Calibri"/>
                <a:cs typeface="Calibri"/>
              </a:rPr>
              <a:t> </a:t>
            </a:r>
            <a:r>
              <a:rPr lang="en-IE" sz="1800" dirty="0" err="1">
                <a:latin typeface="Calibri"/>
                <a:ea typeface="Calibri"/>
                <a:cs typeface="Calibri"/>
              </a:rPr>
              <a:t>modularne</a:t>
            </a:r>
            <a:r>
              <a:rPr lang="en-IE" sz="1800" dirty="0">
                <a:latin typeface="Calibri"/>
                <a:ea typeface="Calibri"/>
                <a:cs typeface="Calibri"/>
              </a:rPr>
              <a:t>, </a:t>
            </a:r>
            <a:r>
              <a:rPr lang="en-IE" sz="1800" dirty="0" err="1">
                <a:latin typeface="Calibri"/>
                <a:ea typeface="Calibri"/>
                <a:cs typeface="Calibri"/>
              </a:rPr>
              <a:t>prilagodljive</a:t>
            </a:r>
            <a:r>
              <a:rPr lang="en-IE" sz="1800" dirty="0">
                <a:latin typeface="Calibri"/>
                <a:ea typeface="Calibri"/>
                <a:cs typeface="Calibri"/>
              </a:rPr>
              <a:t> </a:t>
            </a:r>
            <a:r>
              <a:rPr lang="en-IE" sz="1800" dirty="0" err="1">
                <a:latin typeface="Calibri"/>
                <a:ea typeface="Calibri"/>
                <a:cs typeface="Calibri"/>
              </a:rPr>
              <a:t>rešitve</a:t>
            </a:r>
            <a:r>
              <a:rPr lang="en-IE" sz="1800" dirty="0">
                <a:latin typeface="Calibri"/>
                <a:ea typeface="Calibri"/>
                <a:cs typeface="Calibri"/>
              </a:rPr>
              <a:t> in </a:t>
            </a:r>
            <a:r>
              <a:rPr lang="en-IE" sz="1800" dirty="0" err="1">
                <a:latin typeface="Calibri"/>
                <a:ea typeface="Calibri"/>
                <a:cs typeface="Calibri"/>
              </a:rPr>
              <a:t>gradbene</a:t>
            </a:r>
            <a:r>
              <a:rPr lang="en-IE" sz="1800" dirty="0">
                <a:latin typeface="Calibri"/>
                <a:ea typeface="Calibri"/>
                <a:cs typeface="Calibri"/>
              </a:rPr>
              <a:t> </a:t>
            </a:r>
            <a:r>
              <a:rPr lang="en-IE" sz="1800" dirty="0" err="1">
                <a:latin typeface="Calibri"/>
                <a:ea typeface="Calibri"/>
                <a:cs typeface="Calibri"/>
              </a:rPr>
              <a:t>metode</a:t>
            </a:r>
            <a:r>
              <a:rPr lang="en-IE" sz="1800" dirty="0">
                <a:latin typeface="Calibri"/>
                <a:ea typeface="Calibri"/>
                <a:cs typeface="Calibri"/>
              </a:rPr>
              <a:t> z </a:t>
            </a:r>
            <a:r>
              <a:rPr lang="en-IE" sz="1800" dirty="0" err="1">
                <a:latin typeface="Calibri"/>
                <a:ea typeface="Calibri"/>
                <a:cs typeface="Calibri"/>
              </a:rPr>
              <a:t>majhnim</a:t>
            </a:r>
            <a:r>
              <a:rPr lang="en-IE" sz="1800" dirty="0">
                <a:latin typeface="Calibri"/>
                <a:ea typeface="Calibri"/>
                <a:cs typeface="Calibri"/>
              </a:rPr>
              <a:t> </a:t>
            </a:r>
            <a:r>
              <a:rPr lang="en-IE" sz="1800" dirty="0" err="1">
                <a:latin typeface="Calibri"/>
                <a:ea typeface="Calibri"/>
                <a:cs typeface="Calibri"/>
              </a:rPr>
              <a:t>vplivom</a:t>
            </a:r>
            <a:r>
              <a:rPr lang="en-IE" sz="1800" dirty="0">
                <a:latin typeface="Calibri"/>
                <a:ea typeface="Calibri"/>
                <a:cs typeface="Calibri"/>
              </a:rPr>
              <a:t>, ki </a:t>
            </a:r>
            <a:r>
              <a:rPr lang="en-IE" sz="1800" dirty="0" err="1">
                <a:latin typeface="Calibri"/>
                <a:ea typeface="Calibri"/>
                <a:cs typeface="Calibri"/>
              </a:rPr>
              <a:t>ohranjajo</a:t>
            </a:r>
            <a:r>
              <a:rPr lang="en-IE" sz="1800" dirty="0">
                <a:latin typeface="Calibri"/>
                <a:ea typeface="Calibri"/>
                <a:cs typeface="Calibri"/>
              </a:rPr>
              <a:t> </a:t>
            </a:r>
            <a:r>
              <a:rPr lang="en-IE" sz="1800" dirty="0" err="1">
                <a:latin typeface="Calibri"/>
                <a:ea typeface="Calibri"/>
                <a:cs typeface="Calibri"/>
              </a:rPr>
              <a:t>lokalni</a:t>
            </a:r>
            <a:r>
              <a:rPr lang="en-IE" sz="1800" dirty="0">
                <a:latin typeface="Calibri"/>
                <a:ea typeface="Calibri"/>
                <a:cs typeface="Calibri"/>
              </a:rPr>
              <a:t> </a:t>
            </a:r>
            <a:r>
              <a:rPr lang="en-IE" sz="1800" dirty="0" err="1">
                <a:latin typeface="Calibri"/>
                <a:ea typeface="Calibri"/>
                <a:cs typeface="Calibri"/>
              </a:rPr>
              <a:t>čar</a:t>
            </a:r>
            <a:r>
              <a:rPr lang="en-IE" sz="1800" dirty="0">
                <a:latin typeface="Calibri"/>
                <a:ea typeface="Calibri"/>
                <a:cs typeface="Calibri"/>
              </a:rPr>
              <a:t> in </a:t>
            </a:r>
            <a:r>
              <a:rPr lang="en-IE" sz="1800" dirty="0" err="1">
                <a:latin typeface="Calibri"/>
                <a:ea typeface="Calibri"/>
                <a:cs typeface="Calibri"/>
              </a:rPr>
              <a:t>podpirajo</a:t>
            </a:r>
            <a:r>
              <a:rPr lang="en-IE" sz="1800" dirty="0">
                <a:latin typeface="Calibri"/>
                <a:ea typeface="Calibri"/>
                <a:cs typeface="Calibri"/>
              </a:rPr>
              <a:t> </a:t>
            </a:r>
            <a:r>
              <a:rPr lang="en-IE" sz="1800" dirty="0" err="1">
                <a:latin typeface="Calibri"/>
                <a:ea typeface="Calibri"/>
                <a:cs typeface="Calibri"/>
              </a:rPr>
              <a:t>trajnostni</a:t>
            </a:r>
            <a:r>
              <a:rPr lang="en-IE" sz="1800" dirty="0">
                <a:latin typeface="Calibri"/>
                <a:ea typeface="Calibri"/>
                <a:cs typeface="Calibri"/>
              </a:rPr>
              <a:t> turizem.</a:t>
            </a:r>
          </a:p>
          <a:p>
            <a:pPr marL="285750" indent="-285750" algn="l">
              <a:lnSpc>
                <a:spcPct val="100000"/>
              </a:lnSpc>
              <a:spcAft>
                <a:spcPts val="600"/>
              </a:spcAft>
              <a:buFont typeface="Arial" panose="020B0604020202020204" pitchFamily="34" charset="0"/>
              <a:buChar char="•"/>
            </a:pPr>
            <a:r>
              <a:rPr lang="en-IE" sz="1800" dirty="0" err="1">
                <a:latin typeface="Calibri"/>
                <a:ea typeface="Calibri"/>
                <a:cs typeface="Calibri"/>
              </a:rPr>
              <a:t>Naučite</a:t>
            </a:r>
            <a:r>
              <a:rPr lang="en-IE" sz="1800" dirty="0">
                <a:latin typeface="Calibri"/>
                <a:ea typeface="Calibri"/>
                <a:cs typeface="Calibri"/>
              </a:rPr>
              <a:t> se, </a:t>
            </a:r>
            <a:r>
              <a:rPr lang="en-IE" sz="1800" dirty="0" err="1">
                <a:latin typeface="Calibri"/>
                <a:ea typeface="Calibri"/>
                <a:cs typeface="Calibri"/>
              </a:rPr>
              <a:t>kako</a:t>
            </a:r>
            <a:r>
              <a:rPr lang="en-IE" sz="1800" dirty="0">
                <a:latin typeface="Calibri"/>
                <a:ea typeface="Calibri"/>
                <a:cs typeface="Calibri"/>
              </a:rPr>
              <a:t> se </a:t>
            </a:r>
            <a:r>
              <a:rPr lang="en-IE" sz="1800" dirty="0" err="1">
                <a:latin typeface="Calibri"/>
                <a:ea typeface="Calibri"/>
                <a:cs typeface="Calibri"/>
              </a:rPr>
              <a:t>lahko</a:t>
            </a:r>
            <a:r>
              <a:rPr lang="en-IE" sz="1800" dirty="0">
                <a:latin typeface="Calibri"/>
                <a:ea typeface="Calibri"/>
                <a:cs typeface="Calibri"/>
              </a:rPr>
              <a:t> </a:t>
            </a:r>
            <a:r>
              <a:rPr lang="en-IE" sz="1800" dirty="0" err="1">
                <a:latin typeface="Calibri"/>
                <a:ea typeface="Calibri"/>
                <a:cs typeface="Calibri"/>
              </a:rPr>
              <a:t>enote</a:t>
            </a:r>
            <a:r>
              <a:rPr lang="en-IE" sz="1800" dirty="0">
                <a:latin typeface="Calibri"/>
                <a:ea typeface="Calibri"/>
                <a:cs typeface="Calibri"/>
              </a:rPr>
              <a:t> </a:t>
            </a:r>
            <a:r>
              <a:rPr lang="en-IE" sz="1800" dirty="0" err="1">
                <a:latin typeface="Calibri"/>
                <a:ea typeface="Calibri"/>
                <a:cs typeface="Calibri"/>
              </a:rPr>
              <a:t>prilagodijo</a:t>
            </a:r>
            <a:r>
              <a:rPr lang="en-IE" sz="1800" dirty="0">
                <a:latin typeface="Calibri"/>
                <a:ea typeface="Calibri"/>
                <a:cs typeface="Calibri"/>
              </a:rPr>
              <a:t> in </a:t>
            </a:r>
            <a:r>
              <a:rPr lang="en-IE" sz="1800" dirty="0" err="1">
                <a:latin typeface="Calibri"/>
                <a:ea typeface="Calibri"/>
                <a:cs typeface="Calibri"/>
              </a:rPr>
              <a:t>ponovno</a:t>
            </a:r>
            <a:r>
              <a:rPr lang="en-IE" sz="1800" dirty="0">
                <a:latin typeface="Calibri"/>
                <a:ea typeface="Calibri"/>
                <a:cs typeface="Calibri"/>
              </a:rPr>
              <a:t> </a:t>
            </a:r>
            <a:r>
              <a:rPr lang="en-IE" sz="1800" dirty="0" err="1">
                <a:latin typeface="Calibri"/>
                <a:ea typeface="Calibri"/>
                <a:cs typeface="Calibri"/>
              </a:rPr>
              <a:t>uporabijo</a:t>
            </a:r>
            <a:r>
              <a:rPr lang="en-IE" sz="1800" dirty="0">
                <a:latin typeface="Calibri"/>
                <a:ea typeface="Calibri"/>
                <a:cs typeface="Calibri"/>
              </a:rPr>
              <a:t> ter </a:t>
            </a:r>
            <a:r>
              <a:rPr lang="en-IE" sz="1800" dirty="0" err="1">
                <a:latin typeface="Calibri"/>
                <a:ea typeface="Calibri"/>
                <a:cs typeface="Calibri"/>
              </a:rPr>
              <a:t>kako</a:t>
            </a:r>
            <a:r>
              <a:rPr lang="en-IE" sz="1800" dirty="0">
                <a:latin typeface="Calibri"/>
                <a:ea typeface="Calibri"/>
                <a:cs typeface="Calibri"/>
              </a:rPr>
              <a:t> </a:t>
            </a:r>
            <a:r>
              <a:rPr lang="en-IE" sz="1800" dirty="0" err="1">
                <a:latin typeface="Calibri"/>
                <a:ea typeface="Calibri"/>
                <a:cs typeface="Calibri"/>
              </a:rPr>
              <a:t>lahko</a:t>
            </a:r>
            <a:r>
              <a:rPr lang="en-IE" sz="1800" dirty="0">
                <a:latin typeface="Calibri"/>
                <a:ea typeface="Calibri"/>
                <a:cs typeface="Calibri"/>
              </a:rPr>
              <a:t> </a:t>
            </a:r>
            <a:r>
              <a:rPr lang="en-IE" sz="1800" dirty="0" err="1">
                <a:latin typeface="Calibri"/>
                <a:ea typeface="Calibri"/>
                <a:cs typeface="Calibri"/>
              </a:rPr>
              <a:t>kot</a:t>
            </a:r>
            <a:r>
              <a:rPr lang="en-IE" sz="1800" dirty="0">
                <a:latin typeface="Calibri"/>
                <a:ea typeface="Calibri"/>
                <a:cs typeface="Calibri"/>
              </a:rPr>
              <a:t> </a:t>
            </a:r>
            <a:r>
              <a:rPr lang="en-IE" sz="1800" dirty="0" err="1">
                <a:latin typeface="Calibri"/>
                <a:ea typeface="Calibri"/>
                <a:cs typeface="Calibri"/>
              </a:rPr>
              <a:t>lahka</a:t>
            </a:r>
            <a:r>
              <a:rPr lang="en-IE" sz="1800" dirty="0">
                <a:latin typeface="Calibri"/>
                <a:ea typeface="Calibri"/>
                <a:cs typeface="Calibri"/>
              </a:rPr>
              <a:t> </a:t>
            </a:r>
            <a:r>
              <a:rPr lang="en-IE" sz="1800" dirty="0" err="1">
                <a:latin typeface="Calibri"/>
                <a:ea typeface="Calibri"/>
                <a:cs typeface="Calibri"/>
              </a:rPr>
              <a:t>konstrukcija</a:t>
            </a:r>
            <a:r>
              <a:rPr lang="en-IE" sz="1800" dirty="0">
                <a:latin typeface="Calibri"/>
                <a:ea typeface="Calibri"/>
                <a:cs typeface="Calibri"/>
              </a:rPr>
              <a:t> </a:t>
            </a:r>
            <a:r>
              <a:rPr lang="en-IE" sz="1800" dirty="0" err="1">
                <a:latin typeface="Calibri"/>
                <a:ea typeface="Calibri"/>
                <a:cs typeface="Calibri"/>
              </a:rPr>
              <a:t>ohranjajo</a:t>
            </a:r>
            <a:r>
              <a:rPr lang="en-IE" sz="1800" dirty="0">
                <a:latin typeface="Calibri"/>
                <a:ea typeface="Calibri"/>
                <a:cs typeface="Calibri"/>
              </a:rPr>
              <a:t> </a:t>
            </a:r>
            <a:r>
              <a:rPr lang="en-IE" sz="1800" dirty="0" err="1">
                <a:latin typeface="Calibri"/>
                <a:ea typeface="Calibri"/>
                <a:cs typeface="Calibri"/>
              </a:rPr>
              <a:t>naravo</a:t>
            </a:r>
            <a:r>
              <a:rPr lang="en-IE" sz="1800" dirty="0">
                <a:latin typeface="Calibri"/>
                <a:ea typeface="Calibri"/>
                <a:cs typeface="Calibri"/>
              </a:rPr>
              <a:t>, </a:t>
            </a:r>
            <a:r>
              <a:rPr lang="en-IE" sz="1800" dirty="0" err="1">
                <a:latin typeface="Calibri"/>
                <a:ea typeface="Calibri"/>
                <a:cs typeface="Calibri"/>
              </a:rPr>
              <a:t>slavijo</a:t>
            </a:r>
            <a:r>
              <a:rPr lang="en-IE" sz="1800" dirty="0">
                <a:latin typeface="Calibri"/>
                <a:ea typeface="Calibri"/>
                <a:cs typeface="Calibri"/>
              </a:rPr>
              <a:t> </a:t>
            </a:r>
            <a:r>
              <a:rPr lang="en-IE" sz="1800" dirty="0" err="1">
                <a:latin typeface="Calibri"/>
                <a:ea typeface="Calibri"/>
                <a:cs typeface="Calibri"/>
              </a:rPr>
              <a:t>lokalno</a:t>
            </a:r>
            <a:r>
              <a:rPr lang="en-IE" sz="1800" dirty="0">
                <a:latin typeface="Calibri"/>
                <a:ea typeface="Calibri"/>
                <a:cs typeface="Calibri"/>
              </a:rPr>
              <a:t> </a:t>
            </a:r>
            <a:r>
              <a:rPr lang="en-IE" sz="1800" dirty="0" err="1">
                <a:latin typeface="Calibri"/>
                <a:ea typeface="Calibri"/>
                <a:cs typeface="Calibri"/>
              </a:rPr>
              <a:t>identiteto</a:t>
            </a:r>
            <a:r>
              <a:rPr lang="en-IE" sz="1800" dirty="0">
                <a:latin typeface="Calibri"/>
                <a:ea typeface="Calibri"/>
                <a:cs typeface="Calibri"/>
              </a:rPr>
              <a:t> in </a:t>
            </a:r>
            <a:r>
              <a:rPr lang="en-IE" sz="1800" dirty="0" err="1">
                <a:latin typeface="Calibri"/>
                <a:ea typeface="Calibri"/>
                <a:cs typeface="Calibri"/>
              </a:rPr>
              <a:t>spodbujajo</a:t>
            </a:r>
            <a:r>
              <a:rPr lang="en-IE" sz="1800" dirty="0">
                <a:latin typeface="Calibri"/>
                <a:ea typeface="Calibri"/>
                <a:cs typeface="Calibri"/>
              </a:rPr>
              <a:t> </a:t>
            </a:r>
            <a:r>
              <a:rPr lang="en-IE" sz="1800" dirty="0" err="1">
                <a:latin typeface="Calibri"/>
                <a:ea typeface="Calibri"/>
                <a:cs typeface="Calibri"/>
              </a:rPr>
              <a:t>podeželski</a:t>
            </a:r>
            <a:r>
              <a:rPr lang="en-IE" sz="1800" dirty="0">
                <a:latin typeface="Calibri"/>
                <a:ea typeface="Calibri"/>
                <a:cs typeface="Calibri"/>
              </a:rPr>
              <a:t> turizem.</a:t>
            </a: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390324" y="1715348"/>
            <a:ext cx="3467091" cy="1302789"/>
          </a:xfrm>
        </p:spPr>
        <p:txBody>
          <a:bodyPr/>
          <a:lstStyle/>
          <a:p>
            <a:r>
              <a:rPr lang="en-IE" sz="2800" dirty="0" err="1">
                <a:latin typeface="Calibri"/>
                <a:ea typeface="Calibri"/>
                <a:cs typeface="Calibri"/>
              </a:rPr>
              <a:t>Načrtovanje</a:t>
            </a:r>
            <a:r>
              <a:rPr lang="en-IE" sz="2800" dirty="0">
                <a:latin typeface="Calibri"/>
                <a:ea typeface="Calibri"/>
                <a:cs typeface="Calibri"/>
              </a:rPr>
              <a:t> </a:t>
            </a:r>
            <a:r>
              <a:rPr lang="en-IE" sz="2800" dirty="0" err="1">
                <a:latin typeface="Calibri"/>
                <a:ea typeface="Calibri"/>
                <a:cs typeface="Calibri"/>
              </a:rPr>
              <a:t>trajnostnih</a:t>
            </a:r>
            <a:r>
              <a:rPr lang="en-IE" sz="2800" dirty="0">
                <a:latin typeface="Calibri"/>
                <a:ea typeface="Calibri"/>
                <a:cs typeface="Calibri"/>
              </a:rPr>
              <a:t> in </a:t>
            </a:r>
            <a:r>
              <a:rPr lang="en-IE" sz="2800" dirty="0" err="1">
                <a:latin typeface="Calibri"/>
                <a:ea typeface="Calibri"/>
                <a:cs typeface="Calibri"/>
              </a:rPr>
              <a:t>lokalno</a:t>
            </a:r>
            <a:r>
              <a:rPr lang="en-IE" sz="2800" dirty="0">
                <a:latin typeface="Calibri"/>
                <a:ea typeface="Calibri"/>
                <a:cs typeface="Calibri"/>
              </a:rPr>
              <a:t> </a:t>
            </a:r>
            <a:r>
              <a:rPr lang="en-IE" sz="2800" dirty="0" err="1">
                <a:latin typeface="Calibri"/>
                <a:ea typeface="Calibri"/>
                <a:cs typeface="Calibri"/>
              </a:rPr>
              <a:t>prilagojenih</a:t>
            </a:r>
            <a:r>
              <a:rPr lang="en-IE" sz="2800" dirty="0">
                <a:latin typeface="Calibri"/>
                <a:ea typeface="Calibri"/>
                <a:cs typeface="Calibri"/>
              </a:rPr>
              <a:t> </a:t>
            </a:r>
            <a:r>
              <a:rPr lang="en-IE" sz="2800" dirty="0" err="1">
                <a:latin typeface="Calibri"/>
                <a:ea typeface="Calibri"/>
                <a:cs typeface="Calibri"/>
              </a:rPr>
              <a:t>namestitev</a:t>
            </a:r>
            <a:endParaRPr lang="en-IE" dirty="0"/>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45099" y="999437"/>
            <a:ext cx="3461549" cy="366660"/>
          </a:xfrm>
        </p:spPr>
        <p:txBody>
          <a:bodyPr/>
          <a:lstStyle/>
          <a:p>
            <a:r>
              <a:rPr lang="en-US" sz="3200">
                <a:latin typeface="Calibri"/>
                <a:ea typeface="Open Sans"/>
                <a:cs typeface="Calibri"/>
              </a:rPr>
              <a:t>Modul 3</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17</a:t>
            </a:fld>
            <a:endParaRPr lang="fr-CA"/>
          </a:p>
        </p:txBody>
      </p:sp>
    </p:spTree>
    <p:extLst>
      <p:ext uri="{BB962C8B-B14F-4D97-AF65-F5344CB8AC3E}">
        <p14:creationId xmlns:p14="http://schemas.microsoft.com/office/powerpoint/2010/main" val="407216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315463" y="3406582"/>
            <a:ext cx="7199709" cy="6648074"/>
          </a:xfrm>
        </p:spPr>
        <p:txBody>
          <a:bodyPr numCol="1"/>
          <a:lstStyle/>
          <a:p>
            <a:pPr>
              <a:lnSpc>
                <a:spcPts val="2180"/>
              </a:lnSpc>
            </a:pPr>
            <a:r>
              <a:rPr lang="en-IE" sz="2000" b="1">
                <a:solidFill>
                  <a:srgbClr val="459597"/>
                </a:solidFill>
              </a:rPr>
              <a:t>Pregled modula</a:t>
            </a:r>
            <a:endParaRPr lang="en-GB" sz="2000"/>
          </a:p>
          <a:p>
            <a:pPr marL="0" indent="0" algn="l">
              <a:lnSpc>
                <a:spcPts val="2180"/>
              </a:lnSpc>
            </a:pPr>
            <a:r>
              <a:rPr lang="en-IE" sz="1800" b="0"/>
              <a:t>Alternativne namestitve imajo naravno prednost, ko gre za blagovno znamko. Takšne nepremičnine so po naravi edinstvene, pogosto osebne in običajno zakoreninjene v močnem občutku pripadnosti kraju – vse to prispeva k močnim, zapomnljivim zgodbam blagovnih znamk.</a:t>
            </a:r>
          </a:p>
          <a:p>
            <a:pPr marL="0" indent="0" algn="l">
              <a:lnSpc>
                <a:spcPts val="2180"/>
              </a:lnSpc>
            </a:pPr>
            <a:endParaRPr lang="en-IE" sz="1800" b="0"/>
          </a:p>
          <a:p>
            <a:pPr marL="0" indent="0" algn="l">
              <a:lnSpc>
                <a:spcPts val="2180"/>
              </a:lnSpc>
            </a:pPr>
            <a:r>
              <a:rPr lang="en-IE" sz="1800" b="0"/>
              <a:t>V tem modulu se boste naučili, kako promovirati svojo namestitev tako, da svojo blagovno znamko uskladite z lokalno kulturo, podpirate lokalno gospodarstvo in ustvarjate avtentične izkušnje s sodelovanjem z lokalnimi obrtniki, vodniki in proizvajalci hrane. </a:t>
            </a:r>
          </a:p>
          <a:p>
            <a:pPr marL="0" indent="0" algn="l">
              <a:lnSpc>
                <a:spcPts val="2180"/>
              </a:lnSpc>
            </a:pPr>
            <a:endParaRPr lang="en-IE" sz="2400">
              <a:ea typeface="Calibri"/>
            </a:endParaRPr>
          </a:p>
          <a:p>
            <a:pPr algn="l">
              <a:lnSpc>
                <a:spcPct val="100000"/>
              </a:lnSpc>
              <a:spcAft>
                <a:spcPts val="600"/>
              </a:spcAft>
            </a:pPr>
            <a:r>
              <a:rPr lang="en-IE" sz="2400" b="1">
                <a:solidFill>
                  <a:srgbClr val="459597"/>
                </a:solidFill>
              </a:rPr>
              <a:t>Cilji učenja</a:t>
            </a:r>
          </a:p>
          <a:p>
            <a:pPr marL="285750" indent="-285750">
              <a:lnSpc>
                <a:spcPts val="1800"/>
              </a:lnSpc>
              <a:buFont typeface="Arial" panose="020B0604020202020204" pitchFamily="34" charset="0"/>
              <a:buChar char="•"/>
            </a:pPr>
            <a:r>
              <a:rPr lang="en-GB" sz="1800">
                <a:solidFill>
                  <a:srgbClr val="414141"/>
                </a:solidFill>
              </a:rPr>
              <a:t>Naučili se boste, kako prepoznati svoje edinstvene prednosti in jih spremeniti v blagovno znamko, ki izstopa, se povezuje z vašo ciljno publiko in spodbuja rezervacije. </a:t>
            </a:r>
          </a:p>
          <a:p>
            <a:pPr marL="285750" indent="-285750" algn="l">
              <a:lnSpc>
                <a:spcPct val="100000"/>
              </a:lnSpc>
              <a:spcAft>
                <a:spcPts val="600"/>
              </a:spcAft>
              <a:buFont typeface="Arial" panose="020B0604020202020204" pitchFamily="34" charset="0"/>
              <a:buChar char="•"/>
            </a:pPr>
            <a:r>
              <a:rPr lang="en-IE" sz="1800">
                <a:ea typeface="Calibri"/>
              </a:rPr>
              <a:t>Naučite se, kako lahko ponudba avtentičnih, trajnostnih in lokalno zakoreninjenih doživetij dodaja resnično vrednost vaši ponudbi in identiteti blagovne znamke, gostom pomaga, da se počutijo bolj povezani, in preproste obiske spremeni v trajne spomine.</a:t>
            </a:r>
          </a:p>
          <a:p>
            <a:pPr marL="285750" indent="-285750" algn="l">
              <a:lnSpc>
                <a:spcPct val="100000"/>
              </a:lnSpc>
              <a:spcAft>
                <a:spcPts val="600"/>
              </a:spcAft>
              <a:buFont typeface="Arial" panose="020B0604020202020204" pitchFamily="34" charset="0"/>
              <a:buChar char="•"/>
            </a:pPr>
            <a:r>
              <a:rPr lang="en-IE" sz="1800">
                <a:ea typeface="Calibri"/>
              </a:rPr>
              <a:t>Naučite se, kako z močnimi vizualnimi elementi, avtentičnim pripovedovanjem zgodb, vključevanjem skupnosti in digitalnimi platformami graditi zaupanje, ustvarjati čustvene vezi, povečati število neposrednih rezervacij in podpirati dolgoročni uspeh alternativnih podeželskih namestitev.</a:t>
            </a:r>
          </a:p>
          <a:p>
            <a:pPr algn="l">
              <a:lnSpc>
                <a:spcPct val="100000"/>
              </a:lnSpc>
              <a:spcAft>
                <a:spcPts val="600"/>
              </a:spcAft>
            </a:pPr>
            <a:endParaRPr lang="en-IE" sz="2000">
              <a:ea typeface="Calibri"/>
            </a:endParaRPr>
          </a:p>
          <a:p>
            <a:pPr algn="l">
              <a:lnSpc>
                <a:spcPct val="100000"/>
              </a:lnSpc>
              <a:spcAft>
                <a:spcPts val="600"/>
              </a:spcAft>
            </a:pPr>
            <a:endParaRPr lang="en-IE" sz="2000">
              <a:ea typeface="Calibri"/>
            </a:endParaRPr>
          </a:p>
          <a:p>
            <a:pPr algn="l">
              <a:lnSpc>
                <a:spcPct val="100000"/>
              </a:lnSpc>
              <a:spcAft>
                <a:spcPts val="600"/>
              </a:spcAft>
            </a:pPr>
            <a:endParaRPr lang="en-IE" sz="2000">
              <a:ea typeface="Calibri"/>
            </a:endParaRPr>
          </a:p>
          <a:p>
            <a:pPr algn="l">
              <a:lnSpc>
                <a:spcPct val="100000"/>
              </a:lnSpc>
              <a:spcAft>
                <a:spcPts val="600"/>
              </a:spcAft>
            </a:pPr>
            <a:endParaRPr lang="en-IE" sz="2000">
              <a:ea typeface="Calibri"/>
            </a:endParaRP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236816" y="1861729"/>
            <a:ext cx="3467091" cy="1049221"/>
          </a:xfrm>
        </p:spPr>
        <p:txBody>
          <a:bodyPr/>
          <a:lstStyle/>
          <a:p>
            <a:r>
              <a:rPr lang="en-IE" sz="2800">
                <a:latin typeface="Calibri"/>
                <a:ea typeface="Calibri"/>
                <a:cs typeface="Calibri"/>
              </a:rPr>
              <a:t>Branding, trženje skozi pripovedovanje zgodb, skupnost in pridobivanje rezervacij</a:t>
            </a:r>
            <a:endParaRPr lang="en-IE"/>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45099" y="999437"/>
            <a:ext cx="3461549" cy="366660"/>
          </a:xfrm>
        </p:spPr>
        <p:txBody>
          <a:bodyPr/>
          <a:lstStyle/>
          <a:p>
            <a:r>
              <a:rPr lang="en-US" sz="3200">
                <a:latin typeface="Calibri"/>
                <a:ea typeface="Open Sans"/>
                <a:cs typeface="Calibri"/>
              </a:rPr>
              <a:t>Modul 4</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18</a:t>
            </a:fld>
            <a:endParaRPr lang="fr-CA"/>
          </a:p>
        </p:txBody>
      </p:sp>
    </p:spTree>
    <p:extLst>
      <p:ext uri="{BB962C8B-B14F-4D97-AF65-F5344CB8AC3E}">
        <p14:creationId xmlns:p14="http://schemas.microsoft.com/office/powerpoint/2010/main" val="3677281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257560" y="3222171"/>
            <a:ext cx="7199709" cy="7685541"/>
          </a:xfrm>
        </p:spPr>
        <p:txBody>
          <a:bodyPr numCol="1"/>
          <a:lstStyle/>
          <a:p>
            <a:pPr marL="0" marR="0" lvl="0" indent="0" algn="just" defTabSz="777514" rtl="0" eaLnBrk="1" fontAlgn="auto" latinLnBrk="0" hangingPunct="1">
              <a:lnSpc>
                <a:spcPts val="2180"/>
              </a:lnSpc>
              <a:spcBef>
                <a:spcPts val="0"/>
              </a:spcBef>
              <a:spcAft>
                <a:spcPts val="0"/>
              </a:spcAft>
              <a:buClrTx/>
              <a:buSzTx/>
              <a:buFont typeface="Arial" panose="020B0604020202020204" pitchFamily="34" charset="0"/>
              <a:buNone/>
              <a:tabLst/>
              <a:defRPr/>
            </a:pPr>
            <a:r>
              <a:rPr kumimoji="0" lang="en-IE" sz="2000" b="1" i="0" u="none" strike="noStrike" kern="1200" cap="none" spc="0" normalizeH="0" baseline="0" noProof="0" dirty="0" err="1">
                <a:ln>
                  <a:noFill/>
                </a:ln>
                <a:solidFill>
                  <a:srgbClr val="459597"/>
                </a:solidFill>
                <a:effectLst/>
                <a:uLnTx/>
                <a:uFillTx/>
                <a:latin typeface="Calibri" panose="020F0502020204030204" pitchFamily="34" charset="0"/>
                <a:ea typeface="+mn-ea"/>
                <a:cs typeface="Calibri" panose="020F0502020204030204" pitchFamily="34" charset="0"/>
              </a:rPr>
              <a:t>Pregled</a:t>
            </a:r>
            <a:r>
              <a:rPr kumimoji="0" lang="en-IE" sz="2000" b="1" i="0" u="none" strike="noStrike" kern="1200" cap="none" spc="0" normalizeH="0" baseline="0" noProof="0" dirty="0">
                <a:ln>
                  <a:noFill/>
                </a:ln>
                <a:solidFill>
                  <a:srgbClr val="459597"/>
                </a:solidFill>
                <a:effectLst/>
                <a:uLnTx/>
                <a:uFillTx/>
                <a:latin typeface="Calibri" panose="020F0502020204030204" pitchFamily="34" charset="0"/>
                <a:ea typeface="+mn-ea"/>
                <a:cs typeface="Calibri" panose="020F0502020204030204" pitchFamily="34" charset="0"/>
              </a:rPr>
              <a:t> </a:t>
            </a:r>
            <a:r>
              <a:rPr kumimoji="0" lang="en-IE" sz="2000" b="1" i="0" u="none" strike="noStrike" kern="1200" cap="none" spc="0" normalizeH="0" baseline="0" noProof="0" dirty="0" err="1">
                <a:ln>
                  <a:noFill/>
                </a:ln>
                <a:solidFill>
                  <a:srgbClr val="459597"/>
                </a:solidFill>
                <a:effectLst/>
                <a:uLnTx/>
                <a:uFillTx/>
                <a:latin typeface="Calibri" panose="020F0502020204030204" pitchFamily="34" charset="0"/>
                <a:ea typeface="+mn-ea"/>
                <a:cs typeface="Calibri" panose="020F0502020204030204" pitchFamily="34" charset="0"/>
              </a:rPr>
              <a:t>modula</a:t>
            </a: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777514" rtl="0" eaLnBrk="1" fontAlgn="auto" latinLnBrk="0" hangingPunct="1">
              <a:lnSpc>
                <a:spcPts val="2180"/>
              </a:lnSpc>
              <a:spcBef>
                <a:spcPts val="0"/>
              </a:spcBef>
              <a:spcAft>
                <a:spcPts val="0"/>
              </a:spcAft>
              <a:buClrTx/>
              <a:buSzTx/>
              <a:buFont typeface="Arial" panose="020B0604020202020204" pitchFamily="34" charset="0"/>
              <a:buNone/>
              <a:tabLst/>
              <a:defRPr/>
            </a:pP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Ta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modul</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raziskuje</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kako</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oblikovati</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zagotoviti</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gostom</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izkušnjo</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ki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presega</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samo</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bivanje</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tako</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da se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obiskovalci</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počutijo</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cenjeni</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negovani</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želijo</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se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vrniti</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Povezuje</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potovanje</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gostov</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operativne</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sisteme</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dolgoročne</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strategije</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rasti</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v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eno</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jasno</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pot za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trajnostni</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uspeh</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lang="en-IE" sz="2000" b="0" i="0" u="none" strike="noStrike" kern="120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endParaRPr>
          </a:p>
          <a:p>
            <a:pPr marL="0" marR="0" lvl="0" indent="0" algn="l" defTabSz="7775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IE" sz="2000" b="1" i="0" u="none" strike="noStrike" kern="1200" cap="none" spc="0" normalizeH="0" baseline="0" noProof="0" dirty="0" err="1">
                <a:ln>
                  <a:noFill/>
                </a:ln>
                <a:solidFill>
                  <a:srgbClr val="459597"/>
                </a:solidFill>
                <a:effectLst/>
                <a:uLnTx/>
                <a:uFillTx/>
                <a:latin typeface="Calibri" panose="020F0502020204030204" pitchFamily="34" charset="0"/>
                <a:ea typeface="+mn-ea"/>
                <a:cs typeface="Calibri" panose="020F0502020204030204" pitchFamily="34" charset="0"/>
              </a:rPr>
              <a:t>Cilji</a:t>
            </a:r>
            <a:r>
              <a:rPr kumimoji="0" lang="en-IE" sz="2000" b="1" i="0" u="none" strike="noStrike" kern="1200" cap="none" spc="0" normalizeH="0" baseline="0" noProof="0" dirty="0">
                <a:ln>
                  <a:noFill/>
                </a:ln>
                <a:solidFill>
                  <a:srgbClr val="459597"/>
                </a:solidFill>
                <a:effectLst/>
                <a:uLnTx/>
                <a:uFillTx/>
                <a:latin typeface="Calibri" panose="020F0502020204030204" pitchFamily="34" charset="0"/>
                <a:ea typeface="+mn-ea"/>
                <a:cs typeface="Calibri" panose="020F0502020204030204" pitchFamily="34" charset="0"/>
              </a:rPr>
              <a:t> </a:t>
            </a:r>
            <a:r>
              <a:rPr kumimoji="0" lang="en-IE" sz="2000" b="1" i="0" u="none" strike="noStrike" kern="1200" cap="none" spc="0" normalizeH="0" baseline="0" noProof="0" dirty="0" err="1">
                <a:ln>
                  <a:noFill/>
                </a:ln>
                <a:solidFill>
                  <a:srgbClr val="459597"/>
                </a:solidFill>
                <a:effectLst/>
                <a:uLnTx/>
                <a:uFillTx/>
                <a:latin typeface="Calibri" panose="020F0502020204030204" pitchFamily="34" charset="0"/>
                <a:ea typeface="+mn-ea"/>
                <a:cs typeface="Calibri" panose="020F0502020204030204" pitchFamily="34" charset="0"/>
              </a:rPr>
              <a:t>učenja</a:t>
            </a:r>
            <a:endParaRPr kumimoji="0" lang="en-IE" sz="2000" b="1" i="0" u="none" strike="noStrike" kern="1200" cap="none" spc="0" normalizeH="0" baseline="0" noProof="0" dirty="0">
              <a:ln>
                <a:noFill/>
              </a:ln>
              <a:solidFill>
                <a:srgbClr val="459597"/>
              </a:solidFill>
              <a:effectLst/>
              <a:uLnTx/>
              <a:uFillTx/>
              <a:latin typeface="Calibri" panose="020F0502020204030204" pitchFamily="34" charset="0"/>
              <a:ea typeface="+mn-ea"/>
              <a:cs typeface="Calibri" panose="020F0502020204030204" pitchFamily="34" charset="0"/>
            </a:endParaRPr>
          </a:p>
          <a:p>
            <a:pPr marL="342900" lvl="0" indent="-342900" algn="l">
              <a:lnSpc>
                <a:spcPct val="100000"/>
              </a:lnSpc>
              <a:buFont typeface="Symbol" panose="05050102010706020507" pitchFamily="18" charset="2"/>
              <a:buChar char=""/>
            </a:pPr>
            <a:r>
              <a:rPr lang="en-IE" sz="1600" dirty="0" err="1">
                <a:effectLst/>
                <a:latin typeface="Calibri" panose="020F0502020204030204" pitchFamily="34" charset="0"/>
                <a:ea typeface="Calibri" panose="020F0502020204030204" pitchFamily="34" charset="0"/>
                <a:cs typeface="Times New Roman" panose="02020603050405020304" pitchFamily="18" charset="0"/>
              </a:rPr>
              <a:t>Naučite</a:t>
            </a:r>
            <a:r>
              <a:rPr lang="en-IE" sz="1600" dirty="0">
                <a:effectLst/>
                <a:latin typeface="Calibri" panose="020F0502020204030204" pitchFamily="34" charset="0"/>
                <a:ea typeface="Calibri" panose="020F0502020204030204" pitchFamily="34" charset="0"/>
                <a:cs typeface="Times New Roman" panose="02020603050405020304" pitchFamily="18" charset="0"/>
              </a:rPr>
              <a:t> se,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kako</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ustvariti</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odlično</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izkušnjo</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gostov</a:t>
            </a:r>
            <a:r>
              <a:rPr lang="en-IE" sz="1600" dirty="0">
                <a:effectLst/>
                <a:latin typeface="Calibri" panose="020F0502020204030204" pitchFamily="34" charset="0"/>
                <a:ea typeface="Calibri" panose="020F0502020204030204" pitchFamily="34" charset="0"/>
                <a:cs typeface="Times New Roman" panose="02020603050405020304" pitchFamily="18" charset="0"/>
              </a:rPr>
              <a:t> od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začetka</a:t>
            </a:r>
            <a:r>
              <a:rPr lang="en-IE" sz="1600" dirty="0">
                <a:effectLst/>
                <a:latin typeface="Calibri" panose="020F0502020204030204" pitchFamily="34" charset="0"/>
                <a:ea typeface="Calibri" panose="020F0502020204030204" pitchFamily="34" charset="0"/>
                <a:cs typeface="Times New Roman" panose="02020603050405020304" pitchFamily="18" charset="0"/>
              </a:rPr>
              <a:t> do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konca</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gn="l">
              <a:lnSpc>
                <a:spcPct val="100000"/>
              </a:lnSpc>
              <a:buFont typeface="Symbol" panose="05050102010706020507" pitchFamily="18" charset="2"/>
              <a:buChar char=""/>
            </a:pPr>
            <a:r>
              <a:rPr lang="en-IE" sz="1600" dirty="0" err="1">
                <a:effectLst/>
                <a:latin typeface="Calibri" panose="020F0502020204030204" pitchFamily="34" charset="0"/>
                <a:ea typeface="Calibri" panose="020F0502020204030204" pitchFamily="34" charset="0"/>
                <a:cs typeface="Times New Roman" panose="02020603050405020304" pitchFamily="18" charset="0"/>
              </a:rPr>
              <a:t>Načrtujte</a:t>
            </a:r>
            <a:r>
              <a:rPr lang="en-IE" sz="1600" dirty="0">
                <a:effectLst/>
                <a:latin typeface="Calibri" panose="020F0502020204030204" pitchFamily="34" charset="0"/>
                <a:ea typeface="Calibri" panose="020F0502020204030204" pitchFamily="34" charset="0"/>
                <a:cs typeface="Times New Roman" panose="02020603050405020304" pitchFamily="18" charset="0"/>
              </a:rPr>
              <a:t> faze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potovanja</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gostov</a:t>
            </a:r>
            <a:r>
              <a:rPr lang="en-IE" sz="1600" dirty="0">
                <a:effectLst/>
                <a:latin typeface="Calibri" panose="020F0502020204030204" pitchFamily="34" charset="0"/>
                <a:ea typeface="Calibri" panose="020F0502020204030204" pitchFamily="34" charset="0"/>
                <a:cs typeface="Times New Roman" panose="02020603050405020304" pitchFamily="18" charset="0"/>
              </a:rPr>
              <a:t> in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opredelite</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priložnosti</a:t>
            </a:r>
            <a:r>
              <a:rPr lang="en-IE" sz="1600" dirty="0">
                <a:effectLst/>
                <a:latin typeface="Calibri" panose="020F0502020204030204" pitchFamily="34" charset="0"/>
                <a:ea typeface="Calibri" panose="020F0502020204030204" pitchFamily="34" charset="0"/>
                <a:cs typeface="Times New Roman" panose="02020603050405020304" pitchFamily="18" charset="0"/>
              </a:rPr>
              <a:t> za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izboljšanje</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izkušnje</a:t>
            </a:r>
            <a:r>
              <a:rPr lang="en-IE" sz="16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l">
              <a:lnSpc>
                <a:spcPct val="100000"/>
              </a:lnSpc>
              <a:buFont typeface="Symbol" panose="05050102010706020507" pitchFamily="18" charset="2"/>
              <a:buChar char=""/>
            </a:pPr>
            <a:r>
              <a:rPr lang="en-IE" sz="1600" dirty="0" err="1">
                <a:effectLst/>
                <a:latin typeface="Calibri" panose="020F0502020204030204" pitchFamily="34" charset="0"/>
                <a:ea typeface="Calibri" panose="020F0502020204030204" pitchFamily="34" charset="0"/>
                <a:cs typeface="Times New Roman" panose="02020603050405020304" pitchFamily="18" charset="0"/>
              </a:rPr>
              <a:t>Uporabite</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učinkovito</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komunikacijo</a:t>
            </a:r>
            <a:r>
              <a:rPr lang="en-IE" sz="1600" dirty="0">
                <a:effectLst/>
                <a:latin typeface="Calibri" panose="020F0502020204030204" pitchFamily="34" charset="0"/>
                <a:ea typeface="Calibri" panose="020F0502020204030204" pitchFamily="34" charset="0"/>
                <a:cs typeface="Times New Roman" panose="02020603050405020304" pitchFamily="18" charset="0"/>
              </a:rPr>
              <a:t> pred, med in po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bivanju</a:t>
            </a:r>
            <a:r>
              <a:rPr lang="en-IE" sz="1600" dirty="0">
                <a:effectLst/>
                <a:latin typeface="Calibri" panose="020F0502020204030204" pitchFamily="34" charset="0"/>
                <a:ea typeface="Calibri" panose="020F0502020204030204" pitchFamily="34" charset="0"/>
                <a:cs typeface="Times New Roman" panose="02020603050405020304" pitchFamily="18" charset="0"/>
              </a:rPr>
              <a:t>, da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zgradite</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zaupanje</a:t>
            </a:r>
            <a:r>
              <a:rPr lang="en-IE" sz="1600" dirty="0">
                <a:effectLst/>
                <a:latin typeface="Calibri" panose="020F0502020204030204" pitchFamily="34" charset="0"/>
                <a:ea typeface="Calibri" panose="020F0502020204030204" pitchFamily="34" charset="0"/>
                <a:cs typeface="Times New Roman" panose="02020603050405020304" pitchFamily="18" charset="0"/>
              </a:rPr>
              <a:t> in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zadovoljstvo</a:t>
            </a:r>
            <a:r>
              <a:rPr lang="en-IE" sz="16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l">
              <a:lnSpc>
                <a:spcPct val="100000"/>
              </a:lnSpc>
              <a:buFont typeface="Symbol" panose="05050102010706020507" pitchFamily="18" charset="2"/>
              <a:buChar char=""/>
            </a:pPr>
            <a:r>
              <a:rPr lang="en-IE" sz="1600" dirty="0" err="1">
                <a:effectLst/>
                <a:latin typeface="Calibri" panose="020F0502020204030204" pitchFamily="34" charset="0"/>
                <a:ea typeface="Calibri" panose="020F0502020204030204" pitchFamily="34" charset="0"/>
                <a:cs typeface="Times New Roman" panose="02020603050405020304" pitchFamily="18" charset="0"/>
              </a:rPr>
              <a:t>Uporabite</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osebne</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dotike</a:t>
            </a:r>
            <a:r>
              <a:rPr lang="en-IE" sz="1600" dirty="0">
                <a:effectLst/>
                <a:latin typeface="Calibri" panose="020F0502020204030204" pitchFamily="34" charset="0"/>
                <a:ea typeface="Calibri" panose="020F0502020204030204" pitchFamily="34" charset="0"/>
                <a:cs typeface="Times New Roman" panose="02020603050405020304" pitchFamily="18" charset="0"/>
              </a:rPr>
              <a:t>, da se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gostje</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počutijo</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dobrodošli</a:t>
            </a:r>
            <a:r>
              <a:rPr lang="en-IE" sz="1600" dirty="0">
                <a:effectLst/>
                <a:latin typeface="Calibri" panose="020F0502020204030204" pitchFamily="34" charset="0"/>
                <a:ea typeface="Calibri" panose="020F0502020204030204" pitchFamily="34" charset="0"/>
                <a:cs typeface="Times New Roman" panose="02020603050405020304" pitchFamily="18" charset="0"/>
              </a:rPr>
              <a:t> in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cenjeni</a:t>
            </a:r>
            <a:r>
              <a:rPr lang="en-IE" sz="16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l">
              <a:lnSpc>
                <a:spcPct val="100000"/>
              </a:lnSpc>
              <a:buFont typeface="Symbol" panose="05050102010706020507" pitchFamily="18" charset="2"/>
              <a:buChar char=""/>
            </a:pPr>
            <a:r>
              <a:rPr lang="en-IE" sz="1600" dirty="0" err="1">
                <a:effectLst/>
                <a:latin typeface="Calibri" panose="020F0502020204030204" pitchFamily="34" charset="0"/>
                <a:ea typeface="Calibri" panose="020F0502020204030204" pitchFamily="34" charset="0"/>
                <a:cs typeface="Times New Roman" panose="02020603050405020304" pitchFamily="18" charset="0"/>
              </a:rPr>
              <a:t>Uporabite</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strategije</a:t>
            </a:r>
            <a:r>
              <a:rPr lang="en-IE" sz="1600" dirty="0">
                <a:effectLst/>
                <a:latin typeface="Calibri" panose="020F0502020204030204" pitchFamily="34" charset="0"/>
                <a:ea typeface="Calibri" panose="020F0502020204030204" pitchFamily="34" charset="0"/>
                <a:cs typeface="Times New Roman" panose="02020603050405020304" pitchFamily="18" charset="0"/>
              </a:rPr>
              <a:t>, ki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spodbujajo</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zvestobo</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gostov</a:t>
            </a:r>
            <a:r>
              <a:rPr lang="en-IE" sz="1600" dirty="0">
                <a:effectLst/>
                <a:latin typeface="Calibri" panose="020F0502020204030204" pitchFamily="34" charset="0"/>
                <a:ea typeface="Calibri" panose="020F0502020204030204" pitchFamily="34" charset="0"/>
                <a:cs typeface="Times New Roman" panose="02020603050405020304" pitchFamily="18" charset="0"/>
              </a:rPr>
              <a:t> in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ponovne</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rezervacije</a:t>
            </a:r>
            <a:r>
              <a:rPr lang="en-IE" sz="16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l">
              <a:lnSpc>
                <a:spcPct val="100000"/>
              </a:lnSpc>
              <a:buFont typeface="Symbol" panose="05050102010706020507" pitchFamily="18" charset="2"/>
              <a:buChar char=""/>
            </a:pPr>
            <a:r>
              <a:rPr lang="en-IE" sz="1600" dirty="0" err="1">
                <a:effectLst/>
                <a:latin typeface="Calibri" panose="020F0502020204030204" pitchFamily="34" charset="0"/>
                <a:ea typeface="Calibri" panose="020F0502020204030204" pitchFamily="34" charset="0"/>
                <a:cs typeface="Times New Roman" panose="02020603050405020304" pitchFamily="18" charset="0"/>
              </a:rPr>
              <a:t>Uporabite</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preprosta</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orodja</a:t>
            </a:r>
            <a:r>
              <a:rPr lang="en-IE" sz="1600" dirty="0">
                <a:effectLst/>
                <a:latin typeface="Calibri" panose="020F0502020204030204" pitchFamily="34" charset="0"/>
                <a:ea typeface="Calibri" panose="020F0502020204030204" pitchFamily="34" charset="0"/>
                <a:cs typeface="Times New Roman" panose="02020603050405020304" pitchFamily="18" charset="0"/>
              </a:rPr>
              <a:t>, da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boste</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ostali</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organizirani</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gn="l">
              <a:lnSpc>
                <a:spcPct val="100000"/>
              </a:lnSpc>
              <a:buFont typeface="Symbol" panose="05050102010706020507" pitchFamily="18" charset="2"/>
              <a:buChar char=""/>
            </a:pPr>
            <a:r>
              <a:rPr lang="en-IE" sz="1600" dirty="0" err="1">
                <a:effectLst/>
                <a:latin typeface="Calibri" panose="020F0502020204030204" pitchFamily="34" charset="0"/>
                <a:ea typeface="Calibri" panose="020F0502020204030204" pitchFamily="34" charset="0"/>
                <a:cs typeface="Times New Roman" panose="02020603050405020304" pitchFamily="18" charset="0"/>
              </a:rPr>
              <a:t>Poiščite</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cenovno</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dostopna</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orodja</a:t>
            </a:r>
            <a:r>
              <a:rPr lang="en-IE" sz="1600" dirty="0">
                <a:effectLst/>
                <a:latin typeface="Calibri" panose="020F0502020204030204" pitchFamily="34" charset="0"/>
                <a:ea typeface="Calibri" panose="020F0502020204030204" pitchFamily="34" charset="0"/>
                <a:cs typeface="Times New Roman" panose="02020603050405020304" pitchFamily="18" charset="0"/>
              </a:rPr>
              <a:t>, ki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poenostavljajo</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vsakodnevne</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naloge</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gostitelja</a:t>
            </a:r>
            <a:r>
              <a:rPr lang="en-IE" sz="16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l">
              <a:lnSpc>
                <a:spcPct val="100000"/>
              </a:lnSpc>
              <a:buFont typeface="Symbol" panose="05050102010706020507" pitchFamily="18" charset="2"/>
              <a:buChar char=""/>
            </a:pPr>
            <a:r>
              <a:rPr lang="en-IE" sz="1600" dirty="0" err="1">
                <a:effectLst/>
                <a:latin typeface="Calibri" panose="020F0502020204030204" pitchFamily="34" charset="0"/>
                <a:ea typeface="Calibri" panose="020F0502020204030204" pitchFamily="34" charset="0"/>
                <a:cs typeface="Times New Roman" panose="02020603050405020304" pitchFamily="18" charset="0"/>
              </a:rPr>
              <a:t>Avtomatizirajte</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rutinske</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procese</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kot</a:t>
            </a:r>
            <a:r>
              <a:rPr lang="en-IE" sz="1600" dirty="0">
                <a:effectLst/>
                <a:latin typeface="Calibri" panose="020F0502020204030204" pitchFamily="34" charset="0"/>
                <a:ea typeface="Calibri" panose="020F0502020204030204" pitchFamily="34" charset="0"/>
                <a:cs typeface="Times New Roman" panose="02020603050405020304" pitchFamily="18" charset="0"/>
              </a:rPr>
              <a:t> so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navodila</a:t>
            </a:r>
            <a:r>
              <a:rPr lang="en-IE" sz="1600" dirty="0">
                <a:effectLst/>
                <a:latin typeface="Calibri" panose="020F0502020204030204" pitchFamily="34" charset="0"/>
                <a:ea typeface="Calibri" panose="020F0502020204030204" pitchFamily="34" charset="0"/>
                <a:cs typeface="Times New Roman" panose="02020603050405020304" pitchFamily="18" charset="0"/>
              </a:rPr>
              <a:t> za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prijavo</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opomniki</a:t>
            </a:r>
            <a:r>
              <a:rPr lang="en-IE" sz="1600" dirty="0">
                <a:effectLst/>
                <a:latin typeface="Calibri" panose="020F0502020204030204" pitchFamily="34" charset="0"/>
                <a:ea typeface="Calibri" panose="020F0502020204030204" pitchFamily="34" charset="0"/>
                <a:cs typeface="Times New Roman" panose="02020603050405020304" pitchFamily="18" charset="0"/>
              </a:rPr>
              <a:t> in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prošnje</a:t>
            </a:r>
            <a:r>
              <a:rPr lang="en-IE" sz="1600" dirty="0">
                <a:effectLst/>
                <a:latin typeface="Calibri" panose="020F0502020204030204" pitchFamily="34" charset="0"/>
                <a:ea typeface="Calibri" panose="020F0502020204030204" pitchFamily="34" charset="0"/>
                <a:cs typeface="Times New Roman" panose="02020603050405020304" pitchFamily="18" charset="0"/>
              </a:rPr>
              <a:t> za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ocene</a:t>
            </a:r>
            <a:r>
              <a:rPr lang="en-IE" sz="16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l">
              <a:lnSpc>
                <a:spcPct val="100000"/>
              </a:lnSpc>
              <a:buFont typeface="Symbol" panose="05050102010706020507" pitchFamily="18" charset="2"/>
              <a:buChar char=""/>
            </a:pPr>
            <a:r>
              <a:rPr lang="en-IE" sz="1600" dirty="0" err="1">
                <a:effectLst/>
                <a:latin typeface="Calibri" panose="020F0502020204030204" pitchFamily="34" charset="0"/>
                <a:ea typeface="Calibri" panose="020F0502020204030204" pitchFamily="34" charset="0"/>
                <a:cs typeface="Times New Roman" panose="02020603050405020304" pitchFamily="18" charset="0"/>
              </a:rPr>
              <a:t>Učinkovito</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organizirajte</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delovanje</a:t>
            </a:r>
            <a:r>
              <a:rPr lang="en-IE" sz="1600" dirty="0">
                <a:effectLst/>
                <a:latin typeface="Calibri" panose="020F0502020204030204" pitchFamily="34" charset="0"/>
                <a:ea typeface="Calibri" panose="020F0502020204030204" pitchFamily="34" charset="0"/>
                <a:cs typeface="Times New Roman" panose="02020603050405020304" pitchFamily="18" charset="0"/>
              </a:rPr>
              <a:t>, da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prihranite</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čas</a:t>
            </a:r>
            <a:r>
              <a:rPr lang="en-IE" sz="1600" dirty="0">
                <a:effectLst/>
                <a:latin typeface="Calibri" panose="020F0502020204030204" pitchFamily="34" charset="0"/>
                <a:ea typeface="Calibri" panose="020F0502020204030204" pitchFamily="34" charset="0"/>
                <a:cs typeface="Times New Roman" panose="02020603050405020304" pitchFamily="18" charset="0"/>
              </a:rPr>
              <a:t> in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zmanjšate</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stres</a:t>
            </a:r>
            <a:r>
              <a:rPr lang="en-IE" sz="16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l">
              <a:lnSpc>
                <a:spcPct val="100000"/>
              </a:lnSpc>
              <a:buFont typeface="Symbol" panose="05050102010706020507" pitchFamily="18" charset="2"/>
              <a:buChar char=""/>
            </a:pPr>
            <a:r>
              <a:rPr lang="en-IE" sz="1600" dirty="0" err="1">
                <a:effectLst/>
                <a:latin typeface="Calibri" panose="020F0502020204030204" pitchFamily="34" charset="0"/>
                <a:ea typeface="Calibri" panose="020F0502020204030204" pitchFamily="34" charset="0"/>
                <a:cs typeface="Times New Roman" panose="02020603050405020304" pitchFamily="18" charset="0"/>
              </a:rPr>
              <a:t>Uravnotežite</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avtomatizacijo</a:t>
            </a:r>
            <a:r>
              <a:rPr lang="en-IE" sz="1600" dirty="0">
                <a:effectLst/>
                <a:latin typeface="Calibri" panose="020F0502020204030204" pitchFamily="34" charset="0"/>
                <a:ea typeface="Calibri" panose="020F0502020204030204" pitchFamily="34" charset="0"/>
                <a:cs typeface="Times New Roman" panose="02020603050405020304" pitchFamily="18" charset="0"/>
              </a:rPr>
              <a:t> z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osebnim</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pristopom</a:t>
            </a:r>
            <a:r>
              <a:rPr lang="en-IE" sz="1600" dirty="0">
                <a:effectLst/>
                <a:latin typeface="Calibri" panose="020F0502020204030204" pitchFamily="34" charset="0"/>
                <a:ea typeface="Calibri" panose="020F0502020204030204" pitchFamily="34" charset="0"/>
                <a:cs typeface="Times New Roman" panose="02020603050405020304" pitchFamily="18" charset="0"/>
              </a:rPr>
              <a:t>, da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ohranite</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visoko</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kakovostno</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izkušnjo</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gostov</a:t>
            </a:r>
            <a:r>
              <a:rPr lang="en-IE" sz="16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l">
              <a:lnSpc>
                <a:spcPct val="100000"/>
              </a:lnSpc>
              <a:buFont typeface="Symbol" panose="05050102010706020507" pitchFamily="18" charset="2"/>
              <a:buChar char=""/>
            </a:pPr>
            <a:r>
              <a:rPr lang="en-IE" sz="1600" dirty="0" err="1">
                <a:effectLst/>
                <a:latin typeface="Calibri" panose="020F0502020204030204" pitchFamily="34" charset="0"/>
                <a:ea typeface="Calibri" panose="020F0502020204030204" pitchFamily="34" charset="0"/>
                <a:cs typeface="Times New Roman" panose="02020603050405020304" pitchFamily="18" charset="0"/>
              </a:rPr>
              <a:t>Trajnostno</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razvijajte</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svoje</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podjetje</a:t>
            </a:r>
            <a:r>
              <a:rPr lang="en-IE" sz="1600" dirty="0">
                <a:effectLst/>
                <a:latin typeface="Calibri" panose="020F0502020204030204" pitchFamily="34" charset="0"/>
                <a:ea typeface="Calibri" panose="020F0502020204030204" pitchFamily="34" charset="0"/>
                <a:cs typeface="Times New Roman" panose="02020603050405020304" pitchFamily="18" charset="0"/>
              </a:rPr>
              <a:t> s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pametnimi</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potezami</a:t>
            </a:r>
            <a:r>
              <a:rPr lang="en-IE" sz="1600" dirty="0">
                <a:effectLst/>
                <a:latin typeface="Calibri" panose="020F0502020204030204" pitchFamily="34" charset="0"/>
                <a:ea typeface="Calibri" panose="020F0502020204030204" pitchFamily="34" charset="0"/>
                <a:cs typeface="Times New Roman" panose="02020603050405020304" pitchFamily="18" charset="0"/>
              </a:rPr>
              <a:t> in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lokalnimi</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partnerstvi</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gn="l">
              <a:lnSpc>
                <a:spcPct val="100000"/>
              </a:lnSpc>
              <a:buFont typeface="Symbol" panose="05050102010706020507" pitchFamily="18" charset="2"/>
              <a:buChar char=""/>
            </a:pPr>
            <a:r>
              <a:rPr lang="en-IE" sz="1600" dirty="0" err="1">
                <a:effectLst/>
                <a:latin typeface="Calibri" panose="020F0502020204030204" pitchFamily="34" charset="0"/>
                <a:ea typeface="Calibri" panose="020F0502020204030204" pitchFamily="34" charset="0"/>
                <a:cs typeface="Times New Roman" panose="02020603050405020304" pitchFamily="18" charset="0"/>
              </a:rPr>
              <a:t>Sodelujte</a:t>
            </a:r>
            <a:r>
              <a:rPr lang="en-IE" sz="1600" dirty="0">
                <a:effectLst/>
                <a:latin typeface="Calibri" panose="020F0502020204030204" pitchFamily="34" charset="0"/>
                <a:ea typeface="Calibri" panose="020F0502020204030204" pitchFamily="34" charset="0"/>
                <a:cs typeface="Times New Roman" panose="02020603050405020304" pitchFamily="18" charset="0"/>
              </a:rPr>
              <a:t> z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lokalnimi</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podjetji</a:t>
            </a:r>
            <a:r>
              <a:rPr lang="en-IE" sz="1600" dirty="0">
                <a:effectLst/>
                <a:latin typeface="Calibri" panose="020F0502020204030204" pitchFamily="34" charset="0"/>
                <a:ea typeface="Calibri" panose="020F0502020204030204" pitchFamily="34" charset="0"/>
                <a:cs typeface="Times New Roman" panose="02020603050405020304" pitchFamily="18" charset="0"/>
              </a:rPr>
              <a:t> in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ustvarite</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partnerstva</a:t>
            </a:r>
            <a:r>
              <a:rPr lang="en-IE" sz="1600" dirty="0">
                <a:effectLst/>
                <a:latin typeface="Calibri" panose="020F0502020204030204" pitchFamily="34" charset="0"/>
                <a:ea typeface="Calibri" panose="020F0502020204030204" pitchFamily="34" charset="0"/>
                <a:cs typeface="Times New Roman" panose="02020603050405020304" pitchFamily="18" charset="0"/>
              </a:rPr>
              <a:t>, ki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gostom</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prinašajo</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dodano</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vrednost</a:t>
            </a:r>
            <a:r>
              <a:rPr lang="en-IE" sz="16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l">
              <a:lnSpc>
                <a:spcPct val="100000"/>
              </a:lnSpc>
              <a:buFont typeface="Symbol" panose="05050102010706020507" pitchFamily="18" charset="2"/>
              <a:buChar char=""/>
            </a:pPr>
            <a:r>
              <a:rPr lang="en-IE" sz="1600" dirty="0" err="1">
                <a:effectLst/>
                <a:latin typeface="Calibri" panose="020F0502020204030204" pitchFamily="34" charset="0"/>
                <a:ea typeface="Calibri" panose="020F0502020204030204" pitchFamily="34" charset="0"/>
                <a:cs typeface="Times New Roman" panose="02020603050405020304" pitchFamily="18" charset="0"/>
              </a:rPr>
              <a:t>Oblikovajte</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priložnosti</a:t>
            </a:r>
            <a:r>
              <a:rPr lang="en-IE" sz="1600" dirty="0">
                <a:effectLst/>
                <a:latin typeface="Calibri" panose="020F0502020204030204" pitchFamily="34" charset="0"/>
                <a:ea typeface="Calibri" panose="020F0502020204030204" pitchFamily="34" charset="0"/>
                <a:cs typeface="Times New Roman" panose="02020603050405020304" pitchFamily="18" charset="0"/>
              </a:rPr>
              <a:t> za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dodatno</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prodajo</a:t>
            </a:r>
            <a:r>
              <a:rPr lang="en-IE" sz="1600" dirty="0">
                <a:effectLst/>
                <a:latin typeface="Calibri" panose="020F0502020204030204" pitchFamily="34" charset="0"/>
                <a:ea typeface="Calibri" panose="020F0502020204030204" pitchFamily="34" charset="0"/>
                <a:cs typeface="Times New Roman" panose="02020603050405020304" pitchFamily="18" charset="0"/>
              </a:rPr>
              <a:t>, ki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povečajo</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prihodke</a:t>
            </a:r>
            <a:r>
              <a:rPr lang="en-IE" sz="1600" dirty="0">
                <a:effectLst/>
                <a:latin typeface="Calibri" panose="020F0502020204030204" pitchFamily="34" charset="0"/>
                <a:ea typeface="Calibri" panose="020F0502020204030204" pitchFamily="34" charset="0"/>
                <a:cs typeface="Times New Roman" panose="02020603050405020304" pitchFamily="18" charset="0"/>
              </a:rPr>
              <a:t> in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hkrati</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izboljšajo</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izkušnjo</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gostov</a:t>
            </a:r>
            <a:r>
              <a:rPr lang="en-IE" sz="16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l">
              <a:lnSpc>
                <a:spcPct val="100000"/>
              </a:lnSpc>
              <a:spcAft>
                <a:spcPts val="800"/>
              </a:spcAft>
              <a:buFont typeface="Symbol" panose="05050102010706020507" pitchFamily="18" charset="2"/>
              <a:buChar char=""/>
            </a:pPr>
            <a:r>
              <a:rPr lang="en-IE" sz="1600" dirty="0" err="1">
                <a:effectLst/>
                <a:latin typeface="Calibri" panose="020F0502020204030204" pitchFamily="34" charset="0"/>
                <a:ea typeface="Calibri" panose="020F0502020204030204" pitchFamily="34" charset="0"/>
                <a:cs typeface="Times New Roman" panose="02020603050405020304" pitchFamily="18" charset="0"/>
              </a:rPr>
              <a:t>Uporabite</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tehnike</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dolgoročnega</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načrtovanja</a:t>
            </a:r>
            <a:r>
              <a:rPr lang="en-IE" sz="1600" dirty="0">
                <a:effectLst/>
                <a:latin typeface="Calibri" panose="020F0502020204030204" pitchFamily="34" charset="0"/>
                <a:ea typeface="Calibri" panose="020F0502020204030204" pitchFamily="34" charset="0"/>
                <a:cs typeface="Times New Roman" panose="02020603050405020304" pitchFamily="18" charset="0"/>
              </a:rPr>
              <a:t>, ki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usklajujejo</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rast</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podjetja</a:t>
            </a:r>
            <a:r>
              <a:rPr lang="en-IE" sz="1600" dirty="0">
                <a:effectLst/>
                <a:latin typeface="Calibri" panose="020F0502020204030204" pitchFamily="34" charset="0"/>
                <a:ea typeface="Calibri" panose="020F0502020204030204" pitchFamily="34" charset="0"/>
                <a:cs typeface="Times New Roman" panose="02020603050405020304" pitchFamily="18" charset="0"/>
              </a:rPr>
              <a:t> z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osebnimi</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cilji</a:t>
            </a:r>
            <a:r>
              <a:rPr lang="en-IE" sz="1600" dirty="0">
                <a:effectLst/>
                <a:latin typeface="Calibri" panose="020F0502020204030204" pitchFamily="34" charset="0"/>
                <a:ea typeface="Calibri" panose="020F0502020204030204" pitchFamily="34" charset="0"/>
                <a:cs typeface="Times New Roman" panose="02020603050405020304" pitchFamily="18" charset="0"/>
              </a:rPr>
              <a:t> in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vplivom</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na</a:t>
            </a: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skupnost</a:t>
            </a:r>
            <a:r>
              <a:rPr lang="en-IE" sz="1600" dirty="0">
                <a:effectLst/>
                <a:latin typeface="Calibri" panose="020F0502020204030204" pitchFamily="34" charset="0"/>
                <a:ea typeface="Calibri" panose="020F0502020204030204" pitchFamily="34" charset="0"/>
                <a:cs typeface="Times New Roman" panose="02020603050405020304" pitchFamily="18" charset="0"/>
              </a:rPr>
              <a:t>.</a:t>
            </a:r>
          </a:p>
          <a:p>
            <a:pPr marL="342900" indent="-342900" algn="l">
              <a:spcAft>
                <a:spcPts val="600"/>
              </a:spcAft>
              <a:buFont typeface="Arial" panose="020B0604020202020204" pitchFamily="34" charset="0"/>
              <a:buChar char="•"/>
            </a:pPr>
            <a:endParaRPr lang="en-US" sz="1800" b="1" dirty="0">
              <a:solidFill>
                <a:srgbClr val="414141"/>
              </a:solidFill>
            </a:endParaRPr>
          </a:p>
          <a:p>
            <a:pPr marL="285750" marR="0" lvl="0" indent="-285750" algn="l" defTabSz="777514" rtl="0" eaLnBrk="1" fontAlgn="auto" latinLnBrk="0" hangingPunct="1">
              <a:lnSpc>
                <a:spcPts val="1800"/>
              </a:lnSpc>
              <a:spcBef>
                <a:spcPts val="0"/>
              </a:spcBef>
              <a:spcAft>
                <a:spcPts val="0"/>
              </a:spcAft>
              <a:buClrTx/>
              <a:buSzTx/>
              <a:buFont typeface="Arial" panose="020B0604020202020204" pitchFamily="34" charset="0"/>
              <a:buChar char="•"/>
              <a:tabLst/>
              <a:defRPr/>
            </a:pPr>
            <a:endParaRPr kumimoji="0" lang="en-IE" sz="1800" b="0" i="0" u="none" strike="noStrike" kern="1200" cap="none" spc="0" normalizeH="0" baseline="0" noProof="0" dirty="0">
              <a:ln>
                <a:noFill/>
              </a:ln>
              <a:solidFill>
                <a:srgbClr val="414141"/>
              </a:solidFill>
              <a:effectLst/>
              <a:uLnTx/>
              <a:uFillTx/>
              <a:latin typeface="Calibri" panose="020F0502020204030204" pitchFamily="34" charset="0"/>
              <a:ea typeface="+mn-ea"/>
              <a:cs typeface="Calibri" panose="020F0502020204030204" pitchFamily="34" charset="0"/>
            </a:endParaRP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390324" y="1968916"/>
            <a:ext cx="3467091" cy="1049221"/>
          </a:xfrm>
        </p:spPr>
        <p:txBody>
          <a:bodyPr/>
          <a:lstStyle/>
          <a:p>
            <a:r>
              <a:rPr lang="en-IE" sz="2800" dirty="0" err="1">
                <a:latin typeface="Calibri"/>
                <a:ea typeface="Calibri"/>
                <a:cs typeface="Calibri"/>
              </a:rPr>
              <a:t>Upravljanje</a:t>
            </a:r>
            <a:r>
              <a:rPr lang="en-IE" sz="2800" dirty="0">
                <a:latin typeface="Calibri"/>
                <a:ea typeface="Calibri"/>
                <a:cs typeface="Calibri"/>
              </a:rPr>
              <a:t> </a:t>
            </a:r>
            <a:r>
              <a:rPr lang="en-IE" sz="2800" dirty="0" err="1">
                <a:latin typeface="Calibri"/>
                <a:ea typeface="Calibri"/>
                <a:cs typeface="Calibri"/>
              </a:rPr>
              <a:t>gostovega</a:t>
            </a:r>
            <a:r>
              <a:rPr lang="en-IE" sz="2800" dirty="0">
                <a:latin typeface="Calibri"/>
                <a:ea typeface="Calibri"/>
                <a:cs typeface="Calibri"/>
              </a:rPr>
              <a:t> </a:t>
            </a:r>
            <a:r>
              <a:rPr lang="en-IE" sz="2800" dirty="0" err="1">
                <a:latin typeface="Calibri"/>
                <a:ea typeface="Calibri"/>
                <a:cs typeface="Calibri"/>
              </a:rPr>
              <a:t>potovanja</a:t>
            </a:r>
            <a:endParaRPr lang="en-IE" dirty="0"/>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45099" y="999437"/>
            <a:ext cx="3461549" cy="366660"/>
          </a:xfrm>
        </p:spPr>
        <p:txBody>
          <a:bodyPr/>
          <a:lstStyle/>
          <a:p>
            <a:r>
              <a:rPr lang="en-US" sz="3200">
                <a:latin typeface="Calibri"/>
                <a:ea typeface="Open Sans"/>
                <a:cs typeface="Calibri"/>
              </a:rPr>
              <a:t>Modul 5</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19</a:t>
            </a:fld>
            <a:endParaRPr lang="fr-CA"/>
          </a:p>
        </p:txBody>
      </p:sp>
    </p:spTree>
    <p:extLst>
      <p:ext uri="{BB962C8B-B14F-4D97-AF65-F5344CB8AC3E}">
        <p14:creationId xmlns:p14="http://schemas.microsoft.com/office/powerpoint/2010/main" val="1647086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865AC94C-3996-364F-A4BC-E1C6507ECEEF}"/>
              </a:ext>
            </a:extLst>
          </p:cNvPr>
          <p:cNvSpPr>
            <a:spLocks noGrp="1"/>
          </p:cNvSpPr>
          <p:nvPr>
            <p:ph type="body" sz="quarter" idx="46"/>
          </p:nvPr>
        </p:nvSpPr>
        <p:spPr/>
        <p:txBody>
          <a:bodyPr/>
          <a:lstStyle/>
          <a:p>
            <a:r>
              <a:rPr lang="en-US" sz="1800" dirty="0">
                <a:latin typeface="Verdana"/>
                <a:ea typeface="Verdana"/>
                <a:cs typeface="Segoe UI"/>
              </a:rPr>
              <a:t>Vodnik za </a:t>
            </a:r>
            <a:r>
              <a:rPr lang="en-US" sz="1800" dirty="0" err="1">
                <a:latin typeface="Verdana"/>
                <a:ea typeface="Verdana"/>
                <a:cs typeface="Segoe UI"/>
              </a:rPr>
              <a:t>trenerje</a:t>
            </a:r>
            <a:r>
              <a:rPr lang="en-US" sz="1800" dirty="0">
                <a:latin typeface="Verdana"/>
                <a:ea typeface="Verdana"/>
                <a:cs typeface="Segoe UI"/>
              </a:rPr>
              <a:t> za </a:t>
            </a:r>
            <a:r>
              <a:rPr lang="en-US" sz="1800" dirty="0" err="1">
                <a:latin typeface="Verdana"/>
                <a:ea typeface="Verdana"/>
                <a:cs typeface="Segoe UI"/>
              </a:rPr>
              <a:t>projekt</a:t>
            </a:r>
            <a:r>
              <a:rPr lang="en-US" sz="1800" dirty="0">
                <a:latin typeface="Verdana"/>
                <a:ea typeface="Verdana"/>
                <a:cs typeface="Segoe UI"/>
              </a:rPr>
              <a:t> Epic Stays</a:t>
            </a:r>
            <a:endParaRPr lang="en-US" dirty="0"/>
          </a:p>
        </p:txBody>
      </p:sp>
      <p:sp>
        <p:nvSpPr>
          <p:cNvPr id="18" name="Text Placeholder 17">
            <a:extLst>
              <a:ext uri="{FF2B5EF4-FFF2-40B4-BE49-F238E27FC236}">
                <a16:creationId xmlns:a16="http://schemas.microsoft.com/office/drawing/2014/main" id="{F63F3581-181C-EF44-BA65-6C15A4FEE75C}"/>
              </a:ext>
            </a:extLst>
          </p:cNvPr>
          <p:cNvSpPr>
            <a:spLocks noGrp="1"/>
          </p:cNvSpPr>
          <p:nvPr>
            <p:ph type="body" sz="quarter" idx="47"/>
          </p:nvPr>
        </p:nvSpPr>
        <p:spPr>
          <a:xfrm>
            <a:off x="347270" y="2248482"/>
            <a:ext cx="4469725" cy="375583"/>
          </a:xfrm>
        </p:spPr>
        <p:txBody>
          <a:bodyPr vert="horz" lIns="91440" tIns="45720" rIns="91440" bIns="45720" rtlCol="0" anchor="t">
            <a:noAutofit/>
          </a:bodyPr>
          <a:lstStyle/>
          <a:p>
            <a:r>
              <a:rPr lang="en-US" sz="2850">
                <a:latin typeface="Verdana"/>
                <a:ea typeface="Verdana"/>
              </a:rPr>
              <a:t>Vodnik za trenerje</a:t>
            </a:r>
          </a:p>
        </p:txBody>
      </p:sp>
      <p:sp>
        <p:nvSpPr>
          <p:cNvPr id="4" name="Text Placeholder 3">
            <a:extLst>
              <a:ext uri="{FF2B5EF4-FFF2-40B4-BE49-F238E27FC236}">
                <a16:creationId xmlns:a16="http://schemas.microsoft.com/office/drawing/2014/main" id="{5E0F3FC5-03C8-A587-D526-8672EB82C6C1}"/>
              </a:ext>
            </a:extLst>
          </p:cNvPr>
          <p:cNvSpPr>
            <a:spLocks noGrp="1"/>
          </p:cNvSpPr>
          <p:nvPr>
            <p:ph type="body" sz="quarter" idx="14"/>
          </p:nvPr>
        </p:nvSpPr>
        <p:spPr/>
        <p:txBody>
          <a:bodyPr/>
          <a:lstStyle/>
          <a:p>
            <a:r>
              <a:rPr lang="en-GB"/>
              <a:t>1</a:t>
            </a:r>
          </a:p>
        </p:txBody>
      </p:sp>
      <p:sp>
        <p:nvSpPr>
          <p:cNvPr id="5" name="Text Placeholder 4">
            <a:extLst>
              <a:ext uri="{FF2B5EF4-FFF2-40B4-BE49-F238E27FC236}">
                <a16:creationId xmlns:a16="http://schemas.microsoft.com/office/drawing/2014/main" id="{CD0B3439-C73D-50DD-AF1C-563355EA8D2A}"/>
              </a:ext>
            </a:extLst>
          </p:cNvPr>
          <p:cNvSpPr>
            <a:spLocks noGrp="1"/>
          </p:cNvSpPr>
          <p:nvPr>
            <p:ph type="body" sz="quarter" idx="15"/>
          </p:nvPr>
        </p:nvSpPr>
        <p:spPr>
          <a:xfrm>
            <a:off x="1294874" y="5785621"/>
            <a:ext cx="3486872" cy="305547"/>
          </a:xfrm>
        </p:spPr>
        <p:txBody>
          <a:bodyPr/>
          <a:lstStyle/>
          <a:p>
            <a:r>
              <a:rPr lang="en-GB" sz="1428"/>
              <a:t>O Epic Stays</a:t>
            </a:r>
          </a:p>
        </p:txBody>
      </p:sp>
      <p:sp>
        <p:nvSpPr>
          <p:cNvPr id="6" name="Text Placeholder 5">
            <a:extLst>
              <a:ext uri="{FF2B5EF4-FFF2-40B4-BE49-F238E27FC236}">
                <a16:creationId xmlns:a16="http://schemas.microsoft.com/office/drawing/2014/main" id="{81ADE54F-8BC0-82D4-5D8D-AA1E6B4943F3}"/>
              </a:ext>
            </a:extLst>
          </p:cNvPr>
          <p:cNvSpPr>
            <a:spLocks noGrp="1"/>
          </p:cNvSpPr>
          <p:nvPr>
            <p:ph type="body" sz="quarter" idx="16"/>
          </p:nvPr>
        </p:nvSpPr>
        <p:spPr/>
        <p:txBody>
          <a:bodyPr/>
          <a:lstStyle/>
          <a:p>
            <a:r>
              <a:rPr lang="en-GB"/>
              <a:t>2</a:t>
            </a:r>
          </a:p>
        </p:txBody>
      </p:sp>
      <p:sp>
        <p:nvSpPr>
          <p:cNvPr id="7" name="Text Placeholder 6">
            <a:extLst>
              <a:ext uri="{FF2B5EF4-FFF2-40B4-BE49-F238E27FC236}">
                <a16:creationId xmlns:a16="http://schemas.microsoft.com/office/drawing/2014/main" id="{F18C74CE-DC40-F632-8BB5-237964714FD3}"/>
              </a:ext>
            </a:extLst>
          </p:cNvPr>
          <p:cNvSpPr>
            <a:spLocks noGrp="1"/>
          </p:cNvSpPr>
          <p:nvPr>
            <p:ph type="body" sz="quarter" idx="17"/>
          </p:nvPr>
        </p:nvSpPr>
        <p:spPr>
          <a:xfrm>
            <a:off x="1294874" y="6356582"/>
            <a:ext cx="3162995" cy="415096"/>
          </a:xfrm>
        </p:spPr>
        <p:txBody>
          <a:bodyPr anchor="t"/>
          <a:lstStyle/>
          <a:p>
            <a:r>
              <a:rPr lang="en-GB" sz="1428"/>
              <a:t>Splošne informacije za trenerje</a:t>
            </a:r>
          </a:p>
        </p:txBody>
      </p:sp>
      <p:sp>
        <p:nvSpPr>
          <p:cNvPr id="8" name="Text Placeholder 7">
            <a:extLst>
              <a:ext uri="{FF2B5EF4-FFF2-40B4-BE49-F238E27FC236}">
                <a16:creationId xmlns:a16="http://schemas.microsoft.com/office/drawing/2014/main" id="{0513FB7A-2C44-6C12-500E-97584A39935F}"/>
              </a:ext>
            </a:extLst>
          </p:cNvPr>
          <p:cNvSpPr>
            <a:spLocks noGrp="1"/>
          </p:cNvSpPr>
          <p:nvPr>
            <p:ph type="body" sz="quarter" idx="18"/>
          </p:nvPr>
        </p:nvSpPr>
        <p:spPr/>
        <p:txBody>
          <a:bodyPr/>
          <a:lstStyle/>
          <a:p>
            <a:r>
              <a:rPr lang="en-GB"/>
              <a:t>3</a:t>
            </a:r>
          </a:p>
        </p:txBody>
      </p:sp>
      <p:sp>
        <p:nvSpPr>
          <p:cNvPr id="9" name="Text Placeholder 8">
            <a:extLst>
              <a:ext uri="{FF2B5EF4-FFF2-40B4-BE49-F238E27FC236}">
                <a16:creationId xmlns:a16="http://schemas.microsoft.com/office/drawing/2014/main" id="{C4046804-162D-F783-9ED8-D157E9BF4850}"/>
              </a:ext>
            </a:extLst>
          </p:cNvPr>
          <p:cNvSpPr>
            <a:spLocks noGrp="1"/>
          </p:cNvSpPr>
          <p:nvPr>
            <p:ph type="body" sz="quarter" idx="19"/>
          </p:nvPr>
        </p:nvSpPr>
        <p:spPr>
          <a:xfrm>
            <a:off x="1294875" y="7500852"/>
            <a:ext cx="3162995" cy="415096"/>
          </a:xfrm>
        </p:spPr>
        <p:txBody>
          <a:bodyPr anchor="t"/>
          <a:lstStyle/>
          <a:p>
            <a:r>
              <a:rPr lang="en-GB" sz="1428"/>
              <a:t>Možnosti izvedbe tečaja</a:t>
            </a:r>
          </a:p>
        </p:txBody>
      </p:sp>
      <p:sp>
        <p:nvSpPr>
          <p:cNvPr id="10" name="Text Placeholder 9">
            <a:extLst>
              <a:ext uri="{FF2B5EF4-FFF2-40B4-BE49-F238E27FC236}">
                <a16:creationId xmlns:a16="http://schemas.microsoft.com/office/drawing/2014/main" id="{63D7BEB8-B3E0-D2DD-DD6A-F3C9BEED9B3E}"/>
              </a:ext>
            </a:extLst>
          </p:cNvPr>
          <p:cNvSpPr>
            <a:spLocks noGrp="1"/>
          </p:cNvSpPr>
          <p:nvPr>
            <p:ph type="body" sz="quarter" idx="20"/>
          </p:nvPr>
        </p:nvSpPr>
        <p:spPr/>
        <p:txBody>
          <a:bodyPr/>
          <a:lstStyle/>
          <a:p>
            <a:r>
              <a:rPr lang="en-GB"/>
              <a:t>4</a:t>
            </a:r>
          </a:p>
        </p:txBody>
      </p:sp>
      <p:sp>
        <p:nvSpPr>
          <p:cNvPr id="11" name="Text Placeholder 10">
            <a:extLst>
              <a:ext uri="{FF2B5EF4-FFF2-40B4-BE49-F238E27FC236}">
                <a16:creationId xmlns:a16="http://schemas.microsoft.com/office/drawing/2014/main" id="{1A0A1843-EAA0-B866-0022-BB0FC288F420}"/>
              </a:ext>
            </a:extLst>
          </p:cNvPr>
          <p:cNvSpPr>
            <a:spLocks noGrp="1"/>
          </p:cNvSpPr>
          <p:nvPr>
            <p:ph type="body" sz="quarter" idx="21"/>
          </p:nvPr>
        </p:nvSpPr>
        <p:spPr>
          <a:xfrm>
            <a:off x="1294874" y="6883922"/>
            <a:ext cx="3162995" cy="415096"/>
          </a:xfrm>
        </p:spPr>
        <p:txBody>
          <a:bodyPr/>
          <a:lstStyle/>
          <a:p>
            <a:r>
              <a:rPr lang="en-GB" sz="1428" dirty="0"/>
              <a:t>Moduli </a:t>
            </a:r>
            <a:r>
              <a:rPr lang="en-GB" sz="1428" dirty="0" err="1"/>
              <a:t>tečaja</a:t>
            </a:r>
            <a:r>
              <a:rPr lang="en-GB" sz="1428" dirty="0"/>
              <a:t> Epic Stays</a:t>
            </a:r>
          </a:p>
        </p:txBody>
      </p:sp>
      <p:sp>
        <p:nvSpPr>
          <p:cNvPr id="12" name="Text Placeholder 11">
            <a:extLst>
              <a:ext uri="{FF2B5EF4-FFF2-40B4-BE49-F238E27FC236}">
                <a16:creationId xmlns:a16="http://schemas.microsoft.com/office/drawing/2014/main" id="{B92DBE86-6355-8626-58D0-91A5F686431A}"/>
              </a:ext>
            </a:extLst>
          </p:cNvPr>
          <p:cNvSpPr>
            <a:spLocks noGrp="1"/>
          </p:cNvSpPr>
          <p:nvPr>
            <p:ph type="body" sz="quarter" idx="22"/>
          </p:nvPr>
        </p:nvSpPr>
        <p:spPr/>
        <p:txBody>
          <a:bodyPr/>
          <a:lstStyle/>
          <a:p>
            <a:r>
              <a:rPr lang="en-GB"/>
              <a:t>5</a:t>
            </a:r>
          </a:p>
        </p:txBody>
      </p:sp>
      <p:sp>
        <p:nvSpPr>
          <p:cNvPr id="13" name="Text Placeholder 12">
            <a:extLst>
              <a:ext uri="{FF2B5EF4-FFF2-40B4-BE49-F238E27FC236}">
                <a16:creationId xmlns:a16="http://schemas.microsoft.com/office/drawing/2014/main" id="{3F89BBEB-52E6-1179-2EA2-EA314BFDCF57}"/>
              </a:ext>
            </a:extLst>
          </p:cNvPr>
          <p:cNvSpPr>
            <a:spLocks noGrp="1"/>
          </p:cNvSpPr>
          <p:nvPr>
            <p:ph type="body" sz="quarter" idx="23"/>
          </p:nvPr>
        </p:nvSpPr>
        <p:spPr>
          <a:xfrm>
            <a:off x="1314359" y="8078187"/>
            <a:ext cx="3162995" cy="415096"/>
          </a:xfrm>
        </p:spPr>
        <p:txBody>
          <a:bodyPr/>
          <a:lstStyle/>
          <a:p>
            <a:r>
              <a:rPr lang="en-GB" sz="1428"/>
              <a:t>Drugi viri</a:t>
            </a:r>
          </a:p>
        </p:txBody>
      </p:sp>
      <p:sp>
        <p:nvSpPr>
          <p:cNvPr id="14" name="Text Placeholder 13">
            <a:extLst>
              <a:ext uri="{FF2B5EF4-FFF2-40B4-BE49-F238E27FC236}">
                <a16:creationId xmlns:a16="http://schemas.microsoft.com/office/drawing/2014/main" id="{C03AB988-83EC-E792-4D27-B66306FFDA06}"/>
              </a:ext>
            </a:extLst>
          </p:cNvPr>
          <p:cNvSpPr>
            <a:spLocks noGrp="1"/>
          </p:cNvSpPr>
          <p:nvPr>
            <p:ph type="body" sz="quarter" idx="24"/>
          </p:nvPr>
        </p:nvSpPr>
        <p:spPr>
          <a:xfrm>
            <a:off x="662711" y="8659648"/>
            <a:ext cx="424160" cy="415096"/>
          </a:xfrm>
        </p:spPr>
        <p:txBody>
          <a:bodyPr/>
          <a:lstStyle/>
          <a:p>
            <a:r>
              <a:rPr lang="en-GB"/>
              <a:t>6</a:t>
            </a:r>
          </a:p>
        </p:txBody>
      </p:sp>
      <p:sp>
        <p:nvSpPr>
          <p:cNvPr id="15" name="Text Placeholder 14">
            <a:extLst>
              <a:ext uri="{FF2B5EF4-FFF2-40B4-BE49-F238E27FC236}">
                <a16:creationId xmlns:a16="http://schemas.microsoft.com/office/drawing/2014/main" id="{317CE403-CC71-5A96-FD3F-42E772527CCB}"/>
              </a:ext>
            </a:extLst>
          </p:cNvPr>
          <p:cNvSpPr>
            <a:spLocks noGrp="1"/>
          </p:cNvSpPr>
          <p:nvPr>
            <p:ph type="body" sz="quarter" idx="25"/>
          </p:nvPr>
        </p:nvSpPr>
        <p:spPr>
          <a:xfrm>
            <a:off x="1294874" y="8731259"/>
            <a:ext cx="3162995" cy="415096"/>
          </a:xfrm>
        </p:spPr>
        <p:txBody>
          <a:bodyPr/>
          <a:lstStyle/>
          <a:p>
            <a:r>
              <a:rPr lang="en-GB" sz="1430"/>
              <a:t>Vzorec urnika</a:t>
            </a:r>
          </a:p>
        </p:txBody>
      </p:sp>
      <p:sp>
        <p:nvSpPr>
          <p:cNvPr id="3" name="Text Placeholder 2">
            <a:extLst>
              <a:ext uri="{FF2B5EF4-FFF2-40B4-BE49-F238E27FC236}">
                <a16:creationId xmlns:a16="http://schemas.microsoft.com/office/drawing/2014/main" id="{7820D49B-E109-1231-86C8-E64D7BACAB6A}"/>
              </a:ext>
            </a:extLst>
          </p:cNvPr>
          <p:cNvSpPr>
            <a:spLocks noGrp="1"/>
          </p:cNvSpPr>
          <p:nvPr>
            <p:ph type="body" sz="quarter" idx="13"/>
          </p:nvPr>
        </p:nvSpPr>
        <p:spPr/>
        <p:txBody>
          <a:bodyPr/>
          <a:lstStyle/>
          <a:p>
            <a:r>
              <a:rPr lang="en-GB"/>
              <a:t>Vsebina</a:t>
            </a:r>
          </a:p>
        </p:txBody>
      </p:sp>
      <p:sp>
        <p:nvSpPr>
          <p:cNvPr id="23" name="Text Placeholder 22">
            <a:extLst>
              <a:ext uri="{FF2B5EF4-FFF2-40B4-BE49-F238E27FC236}">
                <a16:creationId xmlns:a16="http://schemas.microsoft.com/office/drawing/2014/main" id="{41062939-C45E-1C68-752E-9FCA01F33973}"/>
              </a:ext>
            </a:extLst>
          </p:cNvPr>
          <p:cNvSpPr>
            <a:spLocks noGrp="1"/>
          </p:cNvSpPr>
          <p:nvPr>
            <p:ph type="body" sz="quarter" idx="50"/>
          </p:nvPr>
        </p:nvSpPr>
        <p:spPr>
          <a:solidFill>
            <a:srgbClr val="EC7C69"/>
          </a:solidFill>
        </p:spPr>
        <p:txBody>
          <a:bodyPr/>
          <a:lstStyle/>
          <a:p>
            <a:r>
              <a:rPr lang="en-US" sz="2000" b="0">
                <a:solidFill>
                  <a:srgbClr val="FFFFFF"/>
                </a:solidFill>
                <a:latin typeface="Calibri" panose="020F0502020204030204" pitchFamily="34" charset="0"/>
                <a:cs typeface="Calibri" panose="020F0502020204030204" pitchFamily="34" charset="0"/>
              </a:rPr>
              <a:t>www.epicstays.eu</a:t>
            </a:r>
          </a:p>
        </p:txBody>
      </p:sp>
      <p:pic>
        <p:nvPicPr>
          <p:cNvPr id="16" name="Picture Placeholder 15">
            <a:extLst>
              <a:ext uri="{FF2B5EF4-FFF2-40B4-BE49-F238E27FC236}">
                <a16:creationId xmlns:a16="http://schemas.microsoft.com/office/drawing/2014/main" id="{6B2A71D8-6E81-4BD9-9EF7-805AFEFF9081}"/>
              </a:ext>
            </a:extLst>
          </p:cNvPr>
          <p:cNvPicPr>
            <a:picLocks noGrp="1" noChangeAspect="1"/>
          </p:cNvPicPr>
          <p:nvPr>
            <p:ph type="pic" sz="quarter" idx="44"/>
          </p:nvPr>
        </p:nvPicPr>
        <p:blipFill>
          <a:blip r:embed="rId2">
            <a:extLst>
              <a:ext uri="{28A0092B-C50C-407E-A947-70E740481C1C}">
                <a14:useLocalDpi xmlns:a14="http://schemas.microsoft.com/office/drawing/2010/main" val="0"/>
              </a:ext>
            </a:extLst>
          </a:blip>
          <a:srcRect t="1738" b="1738"/>
          <a:stretch>
            <a:fillRect/>
          </a:stretch>
        </p:blipFill>
        <p:spPr/>
      </p:pic>
    </p:spTree>
    <p:extLst>
      <p:ext uri="{BB962C8B-B14F-4D97-AF65-F5344CB8AC3E}">
        <p14:creationId xmlns:p14="http://schemas.microsoft.com/office/powerpoint/2010/main" val="1538236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315463" y="3260202"/>
            <a:ext cx="7199709" cy="6648074"/>
          </a:xfrm>
        </p:spPr>
        <p:txBody>
          <a:bodyPr numCol="1"/>
          <a:lstStyle/>
          <a:p>
            <a:pPr marL="0" marR="0" lvl="0" indent="0" algn="just" defTabSz="777514" rtl="0" eaLnBrk="1" fontAlgn="auto" latinLnBrk="0" hangingPunct="1">
              <a:lnSpc>
                <a:spcPts val="2180"/>
              </a:lnSpc>
              <a:spcBef>
                <a:spcPts val="0"/>
              </a:spcBef>
              <a:spcAft>
                <a:spcPts val="0"/>
              </a:spcAft>
              <a:buClrTx/>
              <a:buSzTx/>
              <a:buFont typeface="Arial" panose="020B0604020202020204" pitchFamily="34" charset="0"/>
              <a:buNone/>
              <a:tabLst/>
              <a:defRPr/>
            </a:pPr>
            <a:r>
              <a:rPr kumimoji="0" lang="en-IE" sz="2000" b="1" i="0" u="none" strike="noStrike" kern="1200" cap="none" spc="0" normalizeH="0" baseline="0" noProof="0" dirty="0" err="1">
                <a:ln>
                  <a:noFill/>
                </a:ln>
                <a:solidFill>
                  <a:srgbClr val="459597"/>
                </a:solidFill>
                <a:effectLst/>
                <a:uLnTx/>
                <a:uFillTx/>
                <a:latin typeface="Calibri" panose="020F0502020204030204" pitchFamily="34" charset="0"/>
                <a:ea typeface="+mn-ea"/>
                <a:cs typeface="Calibri" panose="020F0502020204030204" pitchFamily="34" charset="0"/>
              </a:rPr>
              <a:t>Pregled</a:t>
            </a:r>
            <a:r>
              <a:rPr kumimoji="0" lang="en-IE" sz="2000" b="1" i="0" u="none" strike="noStrike" kern="1200" cap="none" spc="0" normalizeH="0" baseline="0" noProof="0" dirty="0">
                <a:ln>
                  <a:noFill/>
                </a:ln>
                <a:solidFill>
                  <a:srgbClr val="459597"/>
                </a:solidFill>
                <a:effectLst/>
                <a:uLnTx/>
                <a:uFillTx/>
                <a:latin typeface="Calibri" panose="020F0502020204030204" pitchFamily="34" charset="0"/>
                <a:ea typeface="+mn-ea"/>
                <a:cs typeface="Calibri" panose="020F0502020204030204" pitchFamily="34" charset="0"/>
              </a:rPr>
              <a:t> </a:t>
            </a:r>
            <a:r>
              <a:rPr kumimoji="0" lang="en-IE" sz="2000" b="1" i="0" u="none" strike="noStrike" kern="1200" cap="none" spc="0" normalizeH="0" baseline="0" noProof="0" dirty="0" err="1">
                <a:ln>
                  <a:noFill/>
                </a:ln>
                <a:solidFill>
                  <a:srgbClr val="459597"/>
                </a:solidFill>
                <a:effectLst/>
                <a:uLnTx/>
                <a:uFillTx/>
                <a:latin typeface="Calibri" panose="020F0502020204030204" pitchFamily="34" charset="0"/>
                <a:ea typeface="+mn-ea"/>
                <a:cs typeface="Calibri" panose="020F0502020204030204" pitchFamily="34" charset="0"/>
              </a:rPr>
              <a:t>modula</a:t>
            </a: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algn="l">
              <a:lnSpc>
                <a:spcPts val="2180"/>
              </a:lnSpc>
              <a:defRPr/>
            </a:pP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Ta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modul</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lang="en-IE" sz="1800" dirty="0" err="1">
                <a:solidFill>
                  <a:srgbClr val="000000"/>
                </a:solidFill>
              </a:rPr>
              <a:t>obravnava</a:t>
            </a:r>
            <a:r>
              <a:rPr lang="en-IE" sz="1800" dirty="0">
                <a:solidFill>
                  <a:srgbClr val="000000"/>
                </a:solidFill>
              </a:rPr>
              <a:t> </a:t>
            </a:r>
            <a:r>
              <a:rPr lang="en-IE" sz="1800" dirty="0" err="1">
                <a:solidFill>
                  <a:srgbClr val="000000"/>
                </a:solidFill>
              </a:rPr>
              <a:t>načrtovanje</a:t>
            </a:r>
            <a:r>
              <a:rPr lang="en-IE" sz="1800" dirty="0">
                <a:solidFill>
                  <a:srgbClr val="000000"/>
                </a:solidFill>
              </a:rPr>
              <a:t>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zagona</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podjetja</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kapitalskih</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stroškov</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lang="en-IE" sz="1800" dirty="0" err="1">
                <a:solidFill>
                  <a:srgbClr val="000000"/>
                </a:solidFill>
              </a:rPr>
              <a:t>finančno</a:t>
            </a:r>
            <a:r>
              <a:rPr lang="en-IE" sz="1800" dirty="0">
                <a:solidFill>
                  <a:srgbClr val="000000"/>
                </a:solidFill>
              </a:rPr>
              <a:t> </a:t>
            </a:r>
            <a:r>
              <a:rPr kumimoji="0" lang="en-IE"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načrtovanje</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lang="en-IE" sz="1800" dirty="0">
                <a:solidFill>
                  <a:srgbClr val="000000"/>
                </a:solidFill>
              </a:rPr>
              <a:t>in </a:t>
            </a:r>
            <a:r>
              <a:rPr lang="en-IE" sz="1800" dirty="0" err="1">
                <a:solidFill>
                  <a:srgbClr val="000000"/>
                </a:solidFill>
              </a:rPr>
              <a:t>financiranje</a:t>
            </a:r>
            <a:r>
              <a:rPr lang="en-IE" sz="1800" dirty="0">
                <a:solidFill>
                  <a:srgbClr val="000000"/>
                </a:solidFill>
              </a:rPr>
              <a:t>. </a:t>
            </a:r>
            <a:r>
              <a:rPr lang="en-IE" sz="1800" dirty="0" err="1">
                <a:solidFill>
                  <a:srgbClr val="000000"/>
                </a:solidFill>
              </a:rPr>
              <a:t>Trije</a:t>
            </a:r>
            <a:r>
              <a:rPr lang="en-IE" sz="1800" dirty="0">
                <a:solidFill>
                  <a:srgbClr val="000000"/>
                </a:solidFill>
              </a:rPr>
              <a:t> </a:t>
            </a:r>
            <a:r>
              <a:rPr lang="en-IE" sz="1800" dirty="0" err="1">
                <a:solidFill>
                  <a:srgbClr val="000000"/>
                </a:solidFill>
              </a:rPr>
              <a:t>sklopi</a:t>
            </a:r>
            <a:r>
              <a:rPr lang="en-IE" sz="1800" dirty="0">
                <a:solidFill>
                  <a:srgbClr val="000000"/>
                </a:solidFill>
              </a:rPr>
              <a:t> </a:t>
            </a:r>
            <a:r>
              <a:rPr lang="en-IE" sz="1800" dirty="0" err="1">
                <a:solidFill>
                  <a:srgbClr val="000000"/>
                </a:solidFill>
              </a:rPr>
              <a:t>vključujejo</a:t>
            </a:r>
            <a:r>
              <a:rPr lang="en-IE" sz="1800" dirty="0">
                <a:solidFill>
                  <a:srgbClr val="000000"/>
                </a:solidFill>
              </a:rPr>
              <a:t> </a:t>
            </a:r>
            <a:r>
              <a:rPr lang="en-IE" sz="1800" dirty="0" err="1">
                <a:solidFill>
                  <a:srgbClr val="000000"/>
                </a:solidFill>
              </a:rPr>
              <a:t>postavitev</a:t>
            </a:r>
            <a:r>
              <a:rPr lang="en-IE" sz="1800" dirty="0">
                <a:solidFill>
                  <a:srgbClr val="000000"/>
                </a:solidFill>
              </a:rPr>
              <a:t> </a:t>
            </a:r>
            <a:r>
              <a:rPr lang="en-IE" sz="1800" dirty="0" err="1">
                <a:solidFill>
                  <a:srgbClr val="000000"/>
                </a:solidFill>
              </a:rPr>
              <a:t>finančnih</a:t>
            </a:r>
            <a:r>
              <a:rPr lang="en-IE" sz="1800" dirty="0">
                <a:solidFill>
                  <a:srgbClr val="000000"/>
                </a:solidFill>
              </a:rPr>
              <a:t> </a:t>
            </a:r>
            <a:r>
              <a:rPr lang="en-IE" sz="1800" dirty="0" err="1">
                <a:solidFill>
                  <a:srgbClr val="000000"/>
                </a:solidFill>
              </a:rPr>
              <a:t>temeljev</a:t>
            </a:r>
            <a:r>
              <a:rPr lang="en-IE" sz="1800" dirty="0">
                <a:solidFill>
                  <a:srgbClr val="000000"/>
                </a:solidFill>
              </a:rPr>
              <a:t> </a:t>
            </a:r>
            <a:r>
              <a:rPr lang="en-IE" sz="1800" dirty="0" err="1">
                <a:solidFill>
                  <a:srgbClr val="000000"/>
                </a:solidFill>
              </a:rPr>
              <a:t>vašega</a:t>
            </a:r>
            <a:r>
              <a:rPr lang="en-IE" sz="1800" dirty="0">
                <a:solidFill>
                  <a:srgbClr val="000000"/>
                </a:solidFill>
              </a:rPr>
              <a:t> </a:t>
            </a:r>
            <a:r>
              <a:rPr lang="en-IE" sz="1800" dirty="0" err="1">
                <a:solidFill>
                  <a:srgbClr val="000000"/>
                </a:solidFill>
              </a:rPr>
              <a:t>podjetja</a:t>
            </a:r>
            <a:r>
              <a:rPr lang="en-IE" sz="1800" dirty="0">
                <a:solidFill>
                  <a:srgbClr val="000000"/>
                </a:solidFill>
              </a:rPr>
              <a:t> in </a:t>
            </a:r>
            <a:r>
              <a:rPr lang="en-IE" sz="1800" dirty="0" err="1">
                <a:solidFill>
                  <a:srgbClr val="000000"/>
                </a:solidFill>
              </a:rPr>
              <a:t>trga</a:t>
            </a:r>
            <a:r>
              <a:rPr lang="en-IE" sz="1800" dirty="0">
                <a:solidFill>
                  <a:srgbClr val="000000"/>
                </a:solidFill>
              </a:rPr>
              <a:t>; </a:t>
            </a:r>
            <a:r>
              <a:rPr lang="en-US" sz="1800" dirty="0" err="1"/>
              <a:t>lokacijo</a:t>
            </a:r>
            <a:r>
              <a:rPr lang="en-US" sz="1800" dirty="0"/>
              <a:t>, </a:t>
            </a:r>
            <a:r>
              <a:rPr lang="en-US" sz="1800" dirty="0" err="1"/>
              <a:t>zemljišče</a:t>
            </a:r>
            <a:r>
              <a:rPr lang="en-US" sz="1800" dirty="0"/>
              <a:t> in </a:t>
            </a:r>
            <a:r>
              <a:rPr lang="en-US" sz="1800" dirty="0" err="1"/>
              <a:t>logistiko</a:t>
            </a:r>
            <a:r>
              <a:rPr lang="en-US" sz="1800" dirty="0"/>
              <a:t> – </a:t>
            </a:r>
            <a:r>
              <a:rPr lang="en-US" sz="1800" dirty="0" err="1"/>
              <a:t>načrtovanje</a:t>
            </a:r>
            <a:r>
              <a:rPr lang="en-US" sz="1800" dirty="0"/>
              <a:t> </a:t>
            </a:r>
            <a:r>
              <a:rPr lang="en-US" sz="1800" dirty="0" err="1"/>
              <a:t>donosne</a:t>
            </a:r>
            <a:r>
              <a:rPr lang="en-US" sz="1800" dirty="0"/>
              <a:t> </a:t>
            </a:r>
            <a:r>
              <a:rPr lang="en-US" sz="1800" dirty="0" err="1"/>
              <a:t>lokacije</a:t>
            </a:r>
            <a:r>
              <a:rPr lang="en-US" sz="1800" dirty="0"/>
              <a:t>; ter </a:t>
            </a:r>
            <a:r>
              <a:rPr lang="en-IE" sz="1800" dirty="0" err="1"/>
              <a:t>trajnost</a:t>
            </a:r>
            <a:r>
              <a:rPr lang="en-IE" sz="1800" dirty="0"/>
              <a:t>, </a:t>
            </a:r>
            <a:r>
              <a:rPr lang="en-IE" sz="1800" dirty="0" err="1"/>
              <a:t>vlaganje</a:t>
            </a:r>
            <a:r>
              <a:rPr lang="en-IE" sz="1800" dirty="0"/>
              <a:t> v </a:t>
            </a:r>
            <a:r>
              <a:rPr lang="en-IE" sz="1800" dirty="0" err="1"/>
              <a:t>faktor</a:t>
            </a:r>
            <a:r>
              <a:rPr lang="en-IE" sz="1800" dirty="0"/>
              <a:t> WOW.</a:t>
            </a:r>
          </a:p>
          <a:p>
            <a:pPr marL="0" marR="0" lvl="0" indent="0" algn="l" defTabSz="777514" rtl="0" eaLnBrk="1" fontAlgn="auto" latinLnBrk="0" hangingPunct="1">
              <a:lnSpc>
                <a:spcPts val="2180"/>
              </a:lnSpc>
              <a:spcBef>
                <a:spcPts val="0"/>
              </a:spcBef>
              <a:spcAft>
                <a:spcPts val="0"/>
              </a:spcAft>
              <a:buClrTx/>
              <a:buSzTx/>
              <a:buFont typeface="Arial" panose="020B0604020202020204" pitchFamily="34" charset="0"/>
              <a:buNone/>
              <a:tabLst/>
              <a:defRPr/>
            </a:pPr>
            <a:endPar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7775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IE" sz="2000" b="1" i="0" u="none" strike="noStrike" kern="1200" cap="none" spc="0" normalizeH="0" baseline="0" noProof="0" dirty="0" err="1">
                <a:ln>
                  <a:noFill/>
                </a:ln>
                <a:solidFill>
                  <a:srgbClr val="459597"/>
                </a:solidFill>
                <a:effectLst/>
                <a:uLnTx/>
                <a:uFillTx/>
                <a:latin typeface="Calibri" panose="020F0502020204030204" pitchFamily="34" charset="0"/>
                <a:ea typeface="+mn-ea"/>
                <a:cs typeface="Calibri" panose="020F0502020204030204" pitchFamily="34" charset="0"/>
              </a:rPr>
              <a:t>Cilji</a:t>
            </a:r>
            <a:r>
              <a:rPr kumimoji="0" lang="en-IE" sz="2000" b="1" i="0" u="none" strike="noStrike" kern="1200" cap="none" spc="0" normalizeH="0" baseline="0" noProof="0" dirty="0">
                <a:ln>
                  <a:noFill/>
                </a:ln>
                <a:solidFill>
                  <a:srgbClr val="459597"/>
                </a:solidFill>
                <a:effectLst/>
                <a:uLnTx/>
                <a:uFillTx/>
                <a:latin typeface="Calibri" panose="020F0502020204030204" pitchFamily="34" charset="0"/>
                <a:ea typeface="+mn-ea"/>
                <a:cs typeface="Calibri" panose="020F0502020204030204" pitchFamily="34" charset="0"/>
              </a:rPr>
              <a:t> </a:t>
            </a:r>
            <a:r>
              <a:rPr kumimoji="0" lang="en-IE" sz="2000" b="1" i="0" u="none" strike="noStrike" kern="1200" cap="none" spc="0" normalizeH="0" baseline="0" noProof="0" dirty="0" err="1">
                <a:ln>
                  <a:noFill/>
                </a:ln>
                <a:solidFill>
                  <a:srgbClr val="459597"/>
                </a:solidFill>
                <a:effectLst/>
                <a:uLnTx/>
                <a:uFillTx/>
                <a:latin typeface="Calibri" panose="020F0502020204030204" pitchFamily="34" charset="0"/>
                <a:ea typeface="+mn-ea"/>
                <a:cs typeface="Calibri" panose="020F0502020204030204" pitchFamily="34" charset="0"/>
              </a:rPr>
              <a:t>učenja</a:t>
            </a:r>
            <a:endParaRPr kumimoji="0" lang="en-IE" sz="2000" b="1" i="0" u="none" strike="noStrike" kern="1200" cap="none" spc="0" normalizeH="0" baseline="0" noProof="0" dirty="0">
              <a:ln>
                <a:noFill/>
              </a:ln>
              <a:solidFill>
                <a:srgbClr val="459597"/>
              </a:solidFill>
              <a:effectLst/>
              <a:uLnTx/>
              <a:uFillTx/>
              <a:latin typeface="Calibri" panose="020F0502020204030204" pitchFamily="34" charset="0"/>
              <a:ea typeface="+mn-ea"/>
              <a:cs typeface="Calibri" panose="020F0502020204030204" pitchFamily="34" charset="0"/>
            </a:endParaRPr>
          </a:p>
          <a:p>
            <a:pPr marL="342900" lvl="0" indent="-342900" algn="l">
              <a:lnSpc>
                <a:spcPct val="100000"/>
              </a:lnSpc>
              <a:buFont typeface="Symbol" panose="05050102010706020507" pitchFamily="18" charset="2"/>
              <a:buChar char=""/>
            </a:pPr>
            <a:r>
              <a:rPr lang="en-IE" sz="1400" dirty="0" err="1">
                <a:effectLst/>
                <a:latin typeface="Calibri" panose="020F0502020204030204" pitchFamily="34" charset="0"/>
                <a:ea typeface="Calibri" panose="020F0502020204030204" pitchFamily="34" charset="0"/>
                <a:cs typeface="Times New Roman" panose="02020603050405020304" pitchFamily="18" charset="0"/>
              </a:rPr>
              <a:t>Prepoznajte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različne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vrste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alternativnih</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turističnih</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namestitev</a:t>
            </a:r>
            <a:r>
              <a:rPr lang="en-IE" sz="1400" dirty="0">
                <a:effectLst/>
                <a:latin typeface="Calibri" panose="020F0502020204030204" pitchFamily="34" charset="0"/>
                <a:ea typeface="Calibri" panose="020F0502020204030204" pitchFamily="34" charset="0"/>
                <a:cs typeface="Times New Roman" panose="02020603050405020304" pitchFamily="18" charset="0"/>
              </a:rPr>
              <a:t> in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razumite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kaj</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jih</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loči</a:t>
            </a:r>
            <a:r>
              <a:rPr lang="en-IE" sz="1400" dirty="0">
                <a:effectLst/>
                <a:latin typeface="Calibri" panose="020F0502020204030204" pitchFamily="34" charset="0"/>
                <a:ea typeface="Calibri" panose="020F0502020204030204" pitchFamily="34" charset="0"/>
                <a:cs typeface="Times New Roman" panose="02020603050405020304" pitchFamily="18" charset="0"/>
              </a:rPr>
              <a:t> od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tradicionalnih</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modelov</a:t>
            </a:r>
            <a:r>
              <a:rPr lang="en-IE" sz="14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l">
              <a:lnSpc>
                <a:spcPct val="100000"/>
              </a:lnSpc>
              <a:buFont typeface="Symbol" panose="05050102010706020507" pitchFamily="18" charset="2"/>
              <a:buChar char=""/>
            </a:pPr>
            <a:r>
              <a:rPr lang="en-IE" sz="1400" dirty="0" err="1">
                <a:effectLst/>
                <a:latin typeface="Calibri" panose="020F0502020204030204" pitchFamily="34" charset="0"/>
                <a:ea typeface="Calibri" panose="020F0502020204030204" pitchFamily="34" charset="0"/>
                <a:cs typeface="Times New Roman" panose="02020603050405020304" pitchFamily="18" charset="0"/>
              </a:rPr>
              <a:t>Opredeliti</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svoje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finančne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omejitve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proračun</a:t>
            </a:r>
            <a:r>
              <a:rPr lang="en-IE" sz="1400" dirty="0">
                <a:effectLst/>
                <a:latin typeface="Calibri" panose="020F0502020204030204" pitchFamily="34" charset="0"/>
                <a:ea typeface="Calibri" panose="020F0502020204030204" pitchFamily="34" charset="0"/>
                <a:cs typeface="Times New Roman" panose="02020603050405020304" pitchFamily="18" charset="0"/>
              </a:rPr>
              <a:t> za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zagon</a:t>
            </a:r>
            <a:r>
              <a:rPr lang="en-IE" sz="1400" dirty="0">
                <a:effectLst/>
                <a:latin typeface="Calibri" panose="020F0502020204030204" pitchFamily="34" charset="0"/>
                <a:ea typeface="Calibri" panose="020F0502020204030204" pitchFamily="34" charset="0"/>
                <a:cs typeface="Times New Roman" panose="02020603050405020304" pitchFamily="18" charset="0"/>
              </a:rPr>
              <a:t> in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želeni</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poslovni</a:t>
            </a:r>
            <a:r>
              <a:rPr lang="en-IE" sz="1400" dirty="0">
                <a:effectLst/>
                <a:latin typeface="Calibri" panose="020F0502020204030204" pitchFamily="34" charset="0"/>
                <a:ea typeface="Calibri" panose="020F0502020204030204" pitchFamily="34" charset="0"/>
                <a:cs typeface="Times New Roman" panose="02020603050405020304" pitchFamily="18" charset="0"/>
              </a:rPr>
              <a:t> model.</a:t>
            </a:r>
          </a:p>
          <a:p>
            <a:pPr marL="342900" lvl="0" indent="-342900" algn="l">
              <a:lnSpc>
                <a:spcPct val="100000"/>
              </a:lnSpc>
              <a:buFont typeface="Symbol" panose="05050102010706020507" pitchFamily="18" charset="2"/>
              <a:buChar char=""/>
            </a:pPr>
            <a:r>
              <a:rPr lang="en-IE" sz="1400" dirty="0" err="1">
                <a:effectLst/>
                <a:latin typeface="Calibri" panose="020F0502020204030204" pitchFamily="34" charset="0"/>
                <a:ea typeface="Calibri" panose="020F0502020204030204" pitchFamily="34" charset="0"/>
                <a:cs typeface="Times New Roman" panose="02020603050405020304" pitchFamily="18" charset="0"/>
              </a:rPr>
              <a:t>Ocenite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kako</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pričakovanja</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gostov</a:t>
            </a:r>
            <a:r>
              <a:rPr lang="en-IE" sz="1400" dirty="0">
                <a:effectLst/>
                <a:latin typeface="Calibri" panose="020F0502020204030204" pitchFamily="34" charset="0"/>
                <a:ea typeface="Calibri" panose="020F0502020204030204" pitchFamily="34" charset="0"/>
                <a:cs typeface="Times New Roman" panose="02020603050405020304" pitchFamily="18" charset="0"/>
              </a:rPr>
              <a:t> in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njihova</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pripravljenost</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plačati</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vplivajo</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na</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oblikovanje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cen</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zasnovo</a:t>
            </a:r>
            <a:r>
              <a:rPr lang="en-IE" sz="1400" dirty="0">
                <a:effectLst/>
                <a:latin typeface="Calibri" panose="020F0502020204030204" pitchFamily="34" charset="0"/>
                <a:ea typeface="Calibri" panose="020F0502020204030204" pitchFamily="34" charset="0"/>
                <a:cs typeface="Times New Roman" panose="02020603050405020304" pitchFamily="18" charset="0"/>
              </a:rPr>
              <a:t> in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načrtovanje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izkušenj</a:t>
            </a:r>
            <a:r>
              <a:rPr lang="en-IE" sz="14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l">
              <a:lnSpc>
                <a:spcPct val="100000"/>
              </a:lnSpc>
              <a:buFont typeface="Symbol" panose="05050102010706020507" pitchFamily="18" charset="2"/>
              <a:buChar char=""/>
            </a:pPr>
            <a:r>
              <a:rPr lang="en-IE" sz="1400" dirty="0" err="1">
                <a:effectLst/>
                <a:latin typeface="Calibri" panose="020F0502020204030204" pitchFamily="34" charset="0"/>
                <a:ea typeface="Calibri" panose="020F0502020204030204" pitchFamily="34" charset="0"/>
                <a:cs typeface="Times New Roman" panose="02020603050405020304" pitchFamily="18" charset="0"/>
              </a:rPr>
              <a:t>Prilagodite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svojo</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ponudbo</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pravi</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ciljni</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skupini</a:t>
            </a:r>
            <a:r>
              <a:rPr lang="en-IE" sz="1400" dirty="0">
                <a:effectLst/>
                <a:latin typeface="Calibri" panose="020F0502020204030204" pitchFamily="34" charset="0"/>
                <a:ea typeface="Calibri" panose="020F0502020204030204" pitchFamily="34" charset="0"/>
                <a:cs typeface="Times New Roman" panose="02020603050405020304" pitchFamily="18" charset="0"/>
              </a:rPr>
              <a:t> in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pozicionirajte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svojo</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namestitev</a:t>
            </a:r>
            <a:r>
              <a:rPr lang="en-IE" sz="1400" dirty="0">
                <a:effectLst/>
                <a:latin typeface="Calibri" panose="020F0502020204030204" pitchFamily="34" charset="0"/>
                <a:ea typeface="Calibri" panose="020F0502020204030204" pitchFamily="34" charset="0"/>
                <a:cs typeface="Times New Roman" panose="02020603050405020304" pitchFamily="18" charset="0"/>
              </a:rPr>
              <a:t> za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uspeh</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na</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konkurenčnem</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vrednotno</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usmerjenem</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trgu</a:t>
            </a:r>
            <a:r>
              <a:rPr lang="en-IE" sz="14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l">
              <a:lnSpc>
                <a:spcPct val="100000"/>
              </a:lnSpc>
              <a:buFont typeface="Symbol" panose="05050102010706020507" pitchFamily="18" charset="2"/>
              <a:buChar char=""/>
            </a:pPr>
            <a:r>
              <a:rPr lang="en-IE" sz="1400" dirty="0" err="1">
                <a:effectLst/>
                <a:latin typeface="Calibri" panose="020F0502020204030204" pitchFamily="34" charset="0"/>
                <a:ea typeface="Calibri" panose="020F0502020204030204" pitchFamily="34" charset="0"/>
                <a:cs typeface="Times New Roman" panose="02020603050405020304" pitchFamily="18" charset="0"/>
              </a:rPr>
              <a:t>Razumeti</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postopke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coniranja</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načrtovanja</a:t>
            </a:r>
            <a:r>
              <a:rPr lang="en-IE" sz="1400" dirty="0">
                <a:effectLst/>
                <a:latin typeface="Calibri" panose="020F0502020204030204" pitchFamily="34" charset="0"/>
                <a:ea typeface="Calibri" panose="020F0502020204030204" pitchFamily="34" charset="0"/>
                <a:cs typeface="Times New Roman" panose="02020603050405020304" pitchFamily="18" charset="0"/>
              </a:rPr>
              <a:t> in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pridobivanja</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dovoljenj</a:t>
            </a:r>
            <a:r>
              <a:rPr lang="en-IE" sz="1400" dirty="0">
                <a:effectLst/>
                <a:latin typeface="Calibri" panose="020F0502020204030204" pitchFamily="34" charset="0"/>
                <a:ea typeface="Calibri" panose="020F0502020204030204" pitchFamily="34" charset="0"/>
                <a:cs typeface="Times New Roman" panose="02020603050405020304" pitchFamily="18" charset="0"/>
              </a:rPr>
              <a:t>, ki so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pomembni</a:t>
            </a:r>
            <a:r>
              <a:rPr lang="en-IE" sz="1400" dirty="0">
                <a:effectLst/>
                <a:latin typeface="Calibri" panose="020F0502020204030204" pitchFamily="34" charset="0"/>
                <a:ea typeface="Calibri" panose="020F0502020204030204" pitchFamily="34" charset="0"/>
                <a:cs typeface="Times New Roman" panose="02020603050405020304" pitchFamily="18" charset="0"/>
              </a:rPr>
              <a:t> za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alternativne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namestitve</a:t>
            </a:r>
            <a:r>
              <a:rPr lang="en-IE" sz="14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l">
              <a:lnSpc>
                <a:spcPct val="100000"/>
              </a:lnSpc>
              <a:buFont typeface="Symbol" panose="05050102010706020507" pitchFamily="18" charset="2"/>
              <a:buChar char=""/>
            </a:pPr>
            <a:r>
              <a:rPr lang="en-IE" sz="1400" dirty="0" err="1">
                <a:effectLst/>
                <a:latin typeface="Calibri" panose="020F0502020204030204" pitchFamily="34" charset="0"/>
                <a:ea typeface="Calibri" panose="020F0502020204030204" pitchFamily="34" charset="0"/>
                <a:cs typeface="Times New Roman" panose="02020603050405020304" pitchFamily="18" charset="0"/>
              </a:rPr>
              <a:t>Ocenite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primernost</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zemljišča</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na</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podlagi</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terena</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odvodnjavanja</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tal</a:t>
            </a:r>
            <a:r>
              <a:rPr lang="en-IE" sz="1400" dirty="0">
                <a:effectLst/>
                <a:latin typeface="Calibri" panose="020F0502020204030204" pitchFamily="34" charset="0"/>
                <a:ea typeface="Calibri" panose="020F0502020204030204" pitchFamily="34" charset="0"/>
                <a:cs typeface="Times New Roman" panose="02020603050405020304" pitchFamily="18" charset="0"/>
              </a:rPr>
              <a:t> in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gradbenih</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možnosti</a:t>
            </a:r>
            <a:r>
              <a:rPr lang="en-IE" sz="14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l">
              <a:lnSpc>
                <a:spcPct val="100000"/>
              </a:lnSpc>
              <a:buFont typeface="Symbol" panose="05050102010706020507" pitchFamily="18" charset="2"/>
              <a:buChar char=""/>
            </a:pPr>
            <a:r>
              <a:rPr lang="en-IE" sz="1400" dirty="0" err="1">
                <a:effectLst/>
                <a:latin typeface="Calibri" panose="020F0502020204030204" pitchFamily="34" charset="0"/>
                <a:ea typeface="Calibri" panose="020F0502020204030204" pitchFamily="34" charset="0"/>
                <a:cs typeface="Times New Roman" panose="02020603050405020304" pitchFamily="18" charset="0"/>
              </a:rPr>
              <a:t>Izračunajte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realne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stroške</a:t>
            </a:r>
            <a:r>
              <a:rPr lang="en-IE" sz="1400" dirty="0">
                <a:effectLst/>
                <a:latin typeface="Calibri" panose="020F0502020204030204" pitchFamily="34" charset="0"/>
                <a:ea typeface="Calibri" panose="020F0502020204030204" pitchFamily="34" charset="0"/>
                <a:cs typeface="Times New Roman" panose="02020603050405020304" pitchFamily="18" charset="0"/>
              </a:rPr>
              <a:t> in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možnosti</a:t>
            </a:r>
            <a:r>
              <a:rPr lang="en-IE" sz="1400" dirty="0">
                <a:effectLst/>
                <a:latin typeface="Calibri" panose="020F0502020204030204" pitchFamily="34" charset="0"/>
                <a:ea typeface="Calibri" panose="020F0502020204030204" pitchFamily="34" charset="0"/>
                <a:cs typeface="Times New Roman" panose="02020603050405020304" pitchFamily="18" charset="0"/>
              </a:rPr>
              <a:t> za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priključitev</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ali</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zamenjavo</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infrastrukture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kot</a:t>
            </a:r>
            <a:r>
              <a:rPr lang="en-IE" sz="1400" dirty="0">
                <a:effectLst/>
                <a:latin typeface="Calibri" panose="020F0502020204030204" pitchFamily="34" charset="0"/>
                <a:ea typeface="Calibri" panose="020F0502020204030204" pitchFamily="34" charset="0"/>
                <a:cs typeface="Times New Roman" panose="02020603050405020304" pitchFamily="18" charset="0"/>
              </a:rPr>
              <a:t> so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elektrika</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voda</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odpadki</a:t>
            </a:r>
            <a:r>
              <a:rPr lang="en-IE" sz="1400" dirty="0">
                <a:effectLst/>
                <a:latin typeface="Calibri" panose="020F0502020204030204" pitchFamily="34" charset="0"/>
                <a:ea typeface="Calibri" panose="020F0502020204030204" pitchFamily="34" charset="0"/>
                <a:cs typeface="Times New Roman" panose="02020603050405020304" pitchFamily="18" charset="0"/>
              </a:rPr>
              <a:t> in internet.</a:t>
            </a:r>
          </a:p>
          <a:p>
            <a:pPr marL="342900" lvl="0" indent="-342900" algn="l">
              <a:lnSpc>
                <a:spcPct val="100000"/>
              </a:lnSpc>
              <a:buFont typeface="Symbol" panose="05050102010706020507" pitchFamily="18" charset="2"/>
              <a:buChar char=""/>
            </a:pPr>
            <a:r>
              <a:rPr lang="en-IE" sz="1400" dirty="0" err="1">
                <a:effectLst/>
                <a:latin typeface="Calibri" panose="020F0502020204030204" pitchFamily="34" charset="0"/>
                <a:ea typeface="Calibri" panose="020F0502020204030204" pitchFamily="34" charset="0"/>
                <a:cs typeface="Times New Roman" panose="02020603050405020304" pitchFamily="18" charset="0"/>
              </a:rPr>
              <a:t>Ocenite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dostopnost</a:t>
            </a:r>
            <a:r>
              <a:rPr lang="en-IE" sz="1400" dirty="0">
                <a:effectLst/>
                <a:latin typeface="Calibri" panose="020F0502020204030204" pitchFamily="34" charset="0"/>
                <a:ea typeface="Calibri" panose="020F0502020204030204" pitchFamily="34" charset="0"/>
                <a:cs typeface="Times New Roman" panose="02020603050405020304" pitchFamily="18" charset="0"/>
              </a:rPr>
              <a:t> in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prometne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vidike</a:t>
            </a:r>
            <a:r>
              <a:rPr lang="en-IE" sz="1400" dirty="0">
                <a:effectLst/>
                <a:latin typeface="Calibri" panose="020F0502020204030204" pitchFamily="34" charset="0"/>
                <a:ea typeface="Calibri" panose="020F0502020204030204" pitchFamily="34" charset="0"/>
                <a:cs typeface="Times New Roman" panose="02020603050405020304" pitchFamily="18" charset="0"/>
              </a:rPr>
              <a:t>, da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zagotovite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udobje</a:t>
            </a:r>
            <a:r>
              <a:rPr lang="en-IE" sz="1400" dirty="0">
                <a:effectLst/>
                <a:latin typeface="Calibri" panose="020F0502020204030204" pitchFamily="34" charset="0"/>
                <a:ea typeface="Calibri" panose="020F0502020204030204" pitchFamily="34" charset="0"/>
                <a:cs typeface="Times New Roman" panose="02020603050405020304" pitchFamily="18" charset="0"/>
              </a:rPr>
              <a:t> in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varnost</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gostov</a:t>
            </a:r>
            <a:r>
              <a:rPr lang="en-IE" sz="14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l">
              <a:lnSpc>
                <a:spcPct val="100000"/>
              </a:lnSpc>
              <a:buFont typeface="Symbol" panose="05050102010706020507" pitchFamily="18" charset="2"/>
              <a:buChar char=""/>
            </a:pPr>
            <a:r>
              <a:rPr lang="en-IE" sz="1400" dirty="0" err="1">
                <a:effectLst/>
                <a:latin typeface="Calibri" panose="020F0502020204030204" pitchFamily="34" charset="0"/>
                <a:ea typeface="Calibri" panose="020F0502020204030204" pitchFamily="34" charset="0"/>
                <a:cs typeface="Times New Roman" panose="02020603050405020304" pitchFamily="18" charset="0"/>
              </a:rPr>
              <a:t>Izogibajte</a:t>
            </a:r>
            <a:r>
              <a:rPr lang="en-IE" sz="1400" dirty="0">
                <a:effectLst/>
                <a:latin typeface="Calibri" panose="020F0502020204030204" pitchFamily="34" charset="0"/>
                <a:ea typeface="Calibri" panose="020F0502020204030204" pitchFamily="34" charset="0"/>
                <a:cs typeface="Times New Roman" panose="02020603050405020304" pitchFamily="18" charset="0"/>
              </a:rPr>
              <a:t> se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pogostim</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težavam</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povezanim</a:t>
            </a:r>
            <a:r>
              <a:rPr lang="en-IE" sz="1400" dirty="0">
                <a:effectLst/>
                <a:latin typeface="Calibri" panose="020F0502020204030204" pitchFamily="34" charset="0"/>
                <a:ea typeface="Calibri" panose="020F0502020204030204" pitchFamily="34" charset="0"/>
                <a:cs typeface="Times New Roman" panose="02020603050405020304" pitchFamily="18" charset="0"/>
              </a:rPr>
              <a:t> z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lokacijo</a:t>
            </a:r>
            <a:r>
              <a:rPr lang="en-IE" sz="1400" dirty="0">
                <a:effectLst/>
                <a:latin typeface="Calibri" panose="020F0502020204030204" pitchFamily="34" charset="0"/>
                <a:ea typeface="Calibri" panose="020F0502020204030204" pitchFamily="34" charset="0"/>
                <a:cs typeface="Times New Roman" panose="02020603050405020304" pitchFamily="18" charset="0"/>
              </a:rPr>
              <a:t>, ki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vodijo</a:t>
            </a:r>
            <a:r>
              <a:rPr lang="en-IE" sz="1400" dirty="0">
                <a:effectLst/>
                <a:latin typeface="Calibri" panose="020F0502020204030204" pitchFamily="34" charset="0"/>
                <a:ea typeface="Calibri" panose="020F0502020204030204" pitchFamily="34" charset="0"/>
                <a:cs typeface="Times New Roman" panose="02020603050405020304" pitchFamily="18" charset="0"/>
              </a:rPr>
              <a:t> do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dragih</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popravil</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zamud</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ali</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izgube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prihodkov</a:t>
            </a:r>
            <a:r>
              <a:rPr lang="en-IE" sz="14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l">
              <a:lnSpc>
                <a:spcPct val="100000"/>
              </a:lnSpc>
              <a:buFont typeface="Symbol" panose="05050102010706020507" pitchFamily="18" charset="2"/>
              <a:buChar char=""/>
            </a:pPr>
            <a:r>
              <a:rPr lang="en-IE" sz="1400" dirty="0" err="1">
                <a:effectLst/>
                <a:latin typeface="Calibri" panose="020F0502020204030204" pitchFamily="34" charset="0"/>
                <a:ea typeface="Calibri" panose="020F0502020204030204" pitchFamily="34" charset="0"/>
                <a:cs typeface="Times New Roman" panose="02020603050405020304" pitchFamily="18" charset="0"/>
              </a:rPr>
              <a:t>Naučite</a:t>
            </a:r>
            <a:r>
              <a:rPr lang="en-IE" sz="1400" dirty="0">
                <a:effectLst/>
                <a:latin typeface="Calibri" panose="020F0502020204030204" pitchFamily="34" charset="0"/>
                <a:ea typeface="Calibri" panose="020F0502020204030204" pitchFamily="34" charset="0"/>
                <a:cs typeface="Times New Roman" panose="02020603050405020304" pitchFamily="18" charset="0"/>
              </a:rPr>
              <a:t> se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tehtati</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kratkoročne</a:t>
            </a:r>
            <a:r>
              <a:rPr lang="en-IE" sz="1400" dirty="0">
                <a:effectLst/>
                <a:latin typeface="Calibri" panose="020F0502020204030204" pitchFamily="34" charset="0"/>
                <a:ea typeface="Calibri" panose="020F0502020204030204" pitchFamily="34" charset="0"/>
                <a:cs typeface="Times New Roman" panose="02020603050405020304" pitchFamily="18" charset="0"/>
              </a:rPr>
              <a:t> in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dolgoročne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finančne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posledice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trajnostnih</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naložb</a:t>
            </a:r>
            <a:r>
              <a:rPr lang="en-IE" sz="1400" dirty="0">
                <a:effectLst/>
                <a:latin typeface="Calibri" panose="020F0502020204030204" pitchFamily="34" charset="0"/>
                <a:ea typeface="Calibri" panose="020F0502020204030204" pitchFamily="34" charset="0"/>
                <a:cs typeface="Times New Roman" panose="02020603050405020304" pitchFamily="18" charset="0"/>
              </a:rPr>
              <a:t> in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razumeti</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kako</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lahko</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okolju</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prijazne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odločitve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zmanjšajo</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stroške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ali</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privabijo</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financiranje</a:t>
            </a:r>
            <a:r>
              <a:rPr lang="en-IE" sz="14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l">
              <a:lnSpc>
                <a:spcPct val="100000"/>
              </a:lnSpc>
              <a:buFont typeface="Symbol" panose="05050102010706020507" pitchFamily="18" charset="2"/>
              <a:buChar char=""/>
            </a:pPr>
            <a:r>
              <a:rPr lang="en-IE" sz="1400" dirty="0" err="1">
                <a:effectLst/>
                <a:latin typeface="Calibri" panose="020F0502020204030204" pitchFamily="34" charset="0"/>
                <a:ea typeface="Calibri" panose="020F0502020204030204" pitchFamily="34" charset="0"/>
                <a:cs typeface="Times New Roman" panose="02020603050405020304" pitchFamily="18" charset="0"/>
              </a:rPr>
              <a:t>Prepoznajte</a:t>
            </a:r>
            <a:r>
              <a:rPr lang="en-IE" sz="1400" dirty="0">
                <a:effectLst/>
                <a:latin typeface="Calibri" panose="020F0502020204030204" pitchFamily="34" charset="0"/>
                <a:ea typeface="Calibri" panose="020F0502020204030204" pitchFamily="34" charset="0"/>
                <a:cs typeface="Times New Roman" panose="02020603050405020304" pitchFamily="18" charset="0"/>
              </a:rPr>
              <a:t> in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oblikujte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značilnosti</a:t>
            </a:r>
            <a:r>
              <a:rPr lang="en-IE" sz="1400" dirty="0">
                <a:effectLst/>
                <a:latin typeface="Calibri" panose="020F0502020204030204" pitchFamily="34" charset="0"/>
                <a:ea typeface="Calibri" panose="020F0502020204030204" pitchFamily="34" charset="0"/>
                <a:cs typeface="Times New Roman" panose="02020603050405020304" pitchFamily="18" charset="0"/>
              </a:rPr>
              <a:t>, ki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navdušujejo</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povečujejo</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zadovoljstvo</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gostov</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upravičujejo</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višje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cene</a:t>
            </a:r>
            <a:r>
              <a:rPr lang="en-IE" sz="1400" dirty="0">
                <a:effectLst/>
                <a:latin typeface="Calibri" panose="020F0502020204030204" pitchFamily="34" charset="0"/>
                <a:ea typeface="Calibri" panose="020F0502020204030204" pitchFamily="34" charset="0"/>
                <a:cs typeface="Times New Roman" panose="02020603050405020304" pitchFamily="18" charset="0"/>
              </a:rPr>
              <a:t> in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izboljšujejo</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trženjske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rezultate</a:t>
            </a:r>
            <a:r>
              <a:rPr lang="en-IE" sz="14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l">
              <a:lnSpc>
                <a:spcPct val="100000"/>
              </a:lnSpc>
              <a:buFont typeface="Symbol" panose="05050102010706020507" pitchFamily="18" charset="2"/>
              <a:buChar char=""/>
            </a:pPr>
            <a:r>
              <a:rPr lang="en-IE" sz="1400" dirty="0" err="1">
                <a:effectLst/>
                <a:latin typeface="Calibri" panose="020F0502020204030204" pitchFamily="34" charset="0"/>
                <a:ea typeface="Calibri" panose="020F0502020204030204" pitchFamily="34" charset="0"/>
                <a:cs typeface="Times New Roman" panose="02020603050405020304" pitchFamily="18" charset="0"/>
              </a:rPr>
              <a:t>Dostopajte</a:t>
            </a:r>
            <a:r>
              <a:rPr lang="en-IE" sz="1400" dirty="0">
                <a:effectLst/>
                <a:latin typeface="Calibri" panose="020F0502020204030204" pitchFamily="34" charset="0"/>
                <a:ea typeface="Calibri" panose="020F0502020204030204" pitchFamily="34" charset="0"/>
                <a:cs typeface="Times New Roman" panose="02020603050405020304" pitchFamily="18" charset="0"/>
              </a:rPr>
              <a:t> do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praktičnih</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orodij</a:t>
            </a:r>
            <a:r>
              <a:rPr lang="en-IE" sz="1400" dirty="0">
                <a:effectLst/>
                <a:latin typeface="Calibri" panose="020F0502020204030204" pitchFamily="34" charset="0"/>
                <a:ea typeface="Calibri" panose="020F0502020204030204" pitchFamily="34" charset="0"/>
                <a:cs typeface="Times New Roman" panose="02020603050405020304" pitchFamily="18" charset="0"/>
              </a:rPr>
              <a:t> za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načrtovanje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vključno</a:t>
            </a:r>
            <a:r>
              <a:rPr lang="en-IE" sz="1400" dirty="0">
                <a:effectLst/>
                <a:latin typeface="Calibri" panose="020F0502020204030204" pitchFamily="34" charset="0"/>
                <a:ea typeface="Calibri" panose="020F0502020204030204" pitchFamily="34" charset="0"/>
                <a:cs typeface="Times New Roman" panose="02020603050405020304" pitchFamily="18" charset="0"/>
              </a:rPr>
              <a:t> s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predlogami</a:t>
            </a:r>
            <a:r>
              <a:rPr lang="en-IE" sz="1400" dirty="0">
                <a:effectLst/>
                <a:latin typeface="Calibri" panose="020F0502020204030204" pitchFamily="34" charset="0"/>
                <a:ea typeface="Calibri" panose="020F0502020204030204" pitchFamily="34" charset="0"/>
                <a:cs typeface="Times New Roman" panose="02020603050405020304" pitchFamily="18" charset="0"/>
              </a:rPr>
              <a:t> za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proračun</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kontrolnimi</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seznami</a:t>
            </a:r>
            <a:r>
              <a:rPr lang="en-IE" sz="1400" dirty="0">
                <a:effectLst/>
                <a:latin typeface="Calibri" panose="020F0502020204030204" pitchFamily="34" charset="0"/>
                <a:ea typeface="Calibri" panose="020F0502020204030204" pitchFamily="34" charset="0"/>
                <a:cs typeface="Times New Roman" panose="02020603050405020304" pitchFamily="18" charset="0"/>
              </a:rPr>
              <a:t> za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coniranje</a:t>
            </a:r>
            <a:r>
              <a:rPr lang="en-IE" sz="1400" dirty="0">
                <a:effectLst/>
                <a:latin typeface="Calibri" panose="020F0502020204030204" pitchFamily="34" charset="0"/>
                <a:ea typeface="Calibri" panose="020F0502020204030204" pitchFamily="34" charset="0"/>
                <a:cs typeface="Times New Roman" panose="02020603050405020304" pitchFamily="18" charset="0"/>
              </a:rPr>
              <a:t> in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načrtovalci</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privlačnosti</a:t>
            </a:r>
            <a:r>
              <a:rPr lang="en-IE" sz="1400" dirty="0">
                <a:effectLst/>
                <a:latin typeface="Calibri" panose="020F0502020204030204" pitchFamily="34" charset="0"/>
                <a:ea typeface="Calibri" panose="020F0502020204030204" pitchFamily="34" charset="0"/>
                <a:cs typeface="Times New Roman" panose="02020603050405020304" pitchFamily="18" charset="0"/>
              </a:rPr>
              <a:t> za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goste</a:t>
            </a:r>
            <a:r>
              <a:rPr lang="en-IE" sz="1400" dirty="0">
                <a:effectLst/>
                <a:latin typeface="Calibri" panose="020F0502020204030204" pitchFamily="34" charset="0"/>
                <a:ea typeface="Calibri" panose="020F0502020204030204" pitchFamily="34" charset="0"/>
                <a:cs typeface="Times New Roman" panose="02020603050405020304" pitchFamily="18" charset="0"/>
              </a:rPr>
              <a:t>, ter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jih</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uporabljajte</a:t>
            </a:r>
            <a:r>
              <a:rPr lang="en-IE" sz="14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l">
              <a:lnSpc>
                <a:spcPct val="100000"/>
              </a:lnSpc>
              <a:buFont typeface="Symbol" panose="05050102010706020507" pitchFamily="18" charset="2"/>
              <a:buChar char=""/>
            </a:pPr>
            <a:r>
              <a:rPr lang="en-IE" sz="1400" dirty="0" err="1">
                <a:effectLst/>
                <a:latin typeface="Calibri" panose="020F0502020204030204" pitchFamily="34" charset="0"/>
                <a:ea typeface="Calibri" panose="020F0502020204030204" pitchFamily="34" charset="0"/>
                <a:cs typeface="Times New Roman" panose="02020603050405020304" pitchFamily="18" charset="0"/>
              </a:rPr>
              <a:t>Sprejemajte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strateške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stroškovno</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ozaveščene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odločitve</a:t>
            </a:r>
            <a:r>
              <a:rPr lang="en-IE" sz="1400" dirty="0">
                <a:effectLst/>
                <a:latin typeface="Calibri" panose="020F0502020204030204" pitchFamily="34" charset="0"/>
                <a:ea typeface="Calibri" panose="020F0502020204030204" pitchFamily="34" charset="0"/>
                <a:cs typeface="Times New Roman" panose="02020603050405020304" pitchFamily="18" charset="0"/>
              </a:rPr>
              <a:t>, ki so v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skladu</a:t>
            </a:r>
            <a:r>
              <a:rPr lang="en-IE" sz="1400" dirty="0">
                <a:effectLst/>
                <a:latin typeface="Calibri" panose="020F0502020204030204" pitchFamily="34" charset="0"/>
                <a:ea typeface="Calibri" panose="020F0502020204030204" pitchFamily="34" charset="0"/>
                <a:cs typeface="Times New Roman" panose="02020603050405020304" pitchFamily="18" charset="0"/>
              </a:rPr>
              <a:t> z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okoljskimi</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cilji</a:t>
            </a:r>
            <a:r>
              <a:rPr lang="en-IE" sz="1400" dirty="0">
                <a:effectLst/>
                <a:latin typeface="Calibri" panose="020F0502020204030204" pitchFamily="34" charset="0"/>
                <a:ea typeface="Calibri" panose="020F0502020204030204" pitchFamily="34" charset="0"/>
                <a:cs typeface="Times New Roman" panose="02020603050405020304" pitchFamily="18" charset="0"/>
              </a:rPr>
              <a:t> in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dolgoročno</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poslovno</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uspešnostjo</a:t>
            </a:r>
            <a:r>
              <a:rPr lang="en-IE" sz="14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l">
              <a:lnSpc>
                <a:spcPct val="100000"/>
              </a:lnSpc>
              <a:spcAft>
                <a:spcPts val="800"/>
              </a:spcAft>
              <a:buFont typeface="Symbol" panose="05050102010706020507" pitchFamily="18" charset="2"/>
              <a:buChar char=""/>
            </a:pPr>
            <a:r>
              <a:rPr lang="en-IE" sz="1400" dirty="0">
                <a:effectLst/>
                <a:latin typeface="Calibri" panose="020F0502020204030204" pitchFamily="34" charset="0"/>
                <a:ea typeface="Calibri" panose="020F0502020204030204" pitchFamily="34" charset="0"/>
                <a:cs typeface="Times New Roman" panose="02020603050405020304" pitchFamily="18" charset="0"/>
              </a:rPr>
              <a:t>Z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ustreznimi</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podpornimi</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viri</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na</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voljo</a:t>
            </a:r>
            <a:r>
              <a:rPr lang="en-IE" sz="1400" dirty="0">
                <a:effectLst/>
                <a:latin typeface="Calibri" panose="020F0502020204030204" pitchFamily="34" charset="0"/>
                <a:ea typeface="Calibri" panose="020F0502020204030204" pitchFamily="34" charset="0"/>
                <a:cs typeface="Times New Roman" panose="02020603050405020304" pitchFamily="18" charset="0"/>
              </a:rPr>
              <a:t> se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zaupajte</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pri</a:t>
            </a:r>
            <a:r>
              <a:rPr lang="en-IE" sz="1400" dirty="0">
                <a:effectLst/>
                <a:latin typeface="Calibri" panose="020F0502020204030204" pitchFamily="34" charset="0"/>
                <a:ea typeface="Calibri" panose="020F0502020204030204" pitchFamily="34" charset="0"/>
                <a:cs typeface="Times New Roman" panose="02020603050405020304" pitchFamily="18" charset="0"/>
              </a:rPr>
              <a:t>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prehodu</a:t>
            </a:r>
            <a:r>
              <a:rPr lang="en-IE" sz="1400" dirty="0">
                <a:effectLst/>
                <a:latin typeface="Calibri" panose="020F0502020204030204" pitchFamily="34" charset="0"/>
                <a:ea typeface="Calibri" panose="020F0502020204030204" pitchFamily="34" charset="0"/>
                <a:cs typeface="Times New Roman" panose="02020603050405020304" pitchFamily="18" charset="0"/>
              </a:rPr>
              <a:t> od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načrtovanja</a:t>
            </a:r>
            <a:r>
              <a:rPr lang="en-IE" sz="1400" dirty="0">
                <a:effectLst/>
                <a:latin typeface="Calibri" panose="020F0502020204030204" pitchFamily="34" charset="0"/>
                <a:ea typeface="Calibri" panose="020F0502020204030204" pitchFamily="34" charset="0"/>
                <a:cs typeface="Times New Roman" panose="02020603050405020304" pitchFamily="18" charset="0"/>
              </a:rPr>
              <a:t> k </a:t>
            </a:r>
            <a:r>
              <a:rPr lang="en-IE" sz="1400" dirty="0" err="1">
                <a:effectLst/>
                <a:latin typeface="Calibri" panose="020F0502020204030204" pitchFamily="34" charset="0"/>
                <a:ea typeface="Calibri" panose="020F0502020204030204" pitchFamily="34" charset="0"/>
                <a:cs typeface="Times New Roman" panose="02020603050405020304" pitchFamily="18" charset="0"/>
              </a:rPr>
              <a:t>izvajanju</a:t>
            </a:r>
            <a:r>
              <a:rPr lang="en-IE" sz="14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390324" y="1968916"/>
            <a:ext cx="3467091" cy="1049221"/>
          </a:xfrm>
        </p:spPr>
        <p:txBody>
          <a:bodyPr/>
          <a:lstStyle/>
          <a:p>
            <a:pPr algn="l">
              <a:lnSpc>
                <a:spcPct val="100000"/>
              </a:lnSpc>
              <a:spcAft>
                <a:spcPts val="600"/>
              </a:spcAft>
            </a:pPr>
            <a:r>
              <a:rPr lang="en-IE" sz="2800" dirty="0" err="1">
                <a:latin typeface="Calibri"/>
                <a:ea typeface="Calibri"/>
                <a:cs typeface="Calibri"/>
              </a:rPr>
              <a:t>Pametna</a:t>
            </a:r>
            <a:r>
              <a:rPr lang="en-IE" sz="2800" dirty="0">
                <a:latin typeface="Calibri"/>
                <a:ea typeface="Calibri"/>
                <a:cs typeface="Calibri"/>
              </a:rPr>
              <a:t> </a:t>
            </a:r>
            <a:r>
              <a:rPr lang="en-IE" sz="2800" dirty="0" err="1">
                <a:latin typeface="Calibri"/>
                <a:ea typeface="Calibri"/>
                <a:cs typeface="Calibri"/>
              </a:rPr>
              <a:t>nastavitev</a:t>
            </a:r>
            <a:r>
              <a:rPr lang="en-IE" sz="2800" dirty="0">
                <a:latin typeface="Calibri"/>
                <a:ea typeface="Calibri"/>
                <a:cs typeface="Calibri"/>
              </a:rPr>
              <a:t> in </a:t>
            </a:r>
            <a:r>
              <a:rPr lang="en-IE" sz="2800" dirty="0" err="1">
                <a:latin typeface="Calibri"/>
                <a:ea typeface="Calibri"/>
                <a:cs typeface="Calibri"/>
              </a:rPr>
              <a:t>zagon</a:t>
            </a:r>
            <a:r>
              <a:rPr lang="en-IE" sz="2800" dirty="0">
                <a:latin typeface="Calibri"/>
                <a:ea typeface="Calibri"/>
                <a:cs typeface="Calibri"/>
              </a:rPr>
              <a:t> </a:t>
            </a:r>
            <a:r>
              <a:rPr lang="en-IE" sz="2800" dirty="0" err="1">
                <a:latin typeface="Calibri"/>
                <a:ea typeface="Calibri"/>
                <a:cs typeface="Calibri"/>
              </a:rPr>
              <a:t>podjetja</a:t>
            </a:r>
            <a:endParaRPr lang="en-IE" dirty="0">
              <a:ea typeface="Calibri"/>
            </a:endParaRPr>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45099" y="999437"/>
            <a:ext cx="3461549" cy="366660"/>
          </a:xfrm>
        </p:spPr>
        <p:txBody>
          <a:bodyPr/>
          <a:lstStyle/>
          <a:p>
            <a:r>
              <a:rPr lang="en-US" sz="3200">
                <a:latin typeface="Calibri"/>
                <a:ea typeface="Open Sans"/>
                <a:cs typeface="Calibri"/>
              </a:rPr>
              <a:t>Modul 6</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20</a:t>
            </a:fld>
            <a:endParaRPr lang="fr-CA"/>
          </a:p>
        </p:txBody>
      </p:sp>
    </p:spTree>
    <p:extLst>
      <p:ext uri="{BB962C8B-B14F-4D97-AF65-F5344CB8AC3E}">
        <p14:creationId xmlns:p14="http://schemas.microsoft.com/office/powerpoint/2010/main" val="921666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315463" y="3388263"/>
            <a:ext cx="7199709" cy="6648074"/>
          </a:xfrm>
        </p:spPr>
        <p:txBody>
          <a:bodyPr numCol="1"/>
          <a:lstStyle/>
          <a:p>
            <a:pPr algn="l">
              <a:lnSpc>
                <a:spcPct val="100000"/>
              </a:lnSpc>
              <a:spcAft>
                <a:spcPts val="600"/>
              </a:spcAft>
            </a:pPr>
            <a:r>
              <a:rPr kumimoji="0" lang="en-IE" sz="2000" b="1" i="0" u="none" strike="noStrike" kern="1200" cap="none" spc="0" normalizeH="0" baseline="0" noProof="0" dirty="0" err="1">
                <a:ln>
                  <a:noFill/>
                </a:ln>
                <a:solidFill>
                  <a:srgbClr val="459597"/>
                </a:solidFill>
                <a:effectLst/>
                <a:uLnTx/>
                <a:uFillTx/>
                <a:latin typeface="Calibri" panose="020F0502020204030204" pitchFamily="34" charset="0"/>
                <a:ea typeface="+mn-ea"/>
                <a:cs typeface="Calibri" panose="020F0502020204030204" pitchFamily="34" charset="0"/>
              </a:rPr>
              <a:t>Pregled</a:t>
            </a:r>
            <a:r>
              <a:rPr kumimoji="0" lang="en-IE" sz="2000" b="1" i="0" u="none" strike="noStrike" kern="1200" cap="none" spc="0" normalizeH="0" baseline="0" noProof="0" dirty="0">
                <a:ln>
                  <a:noFill/>
                </a:ln>
                <a:solidFill>
                  <a:srgbClr val="459597"/>
                </a:solidFill>
                <a:effectLst/>
                <a:uLnTx/>
                <a:uFillTx/>
                <a:latin typeface="Calibri" panose="020F0502020204030204" pitchFamily="34" charset="0"/>
                <a:ea typeface="+mn-ea"/>
                <a:cs typeface="Calibri" panose="020F0502020204030204" pitchFamily="34" charset="0"/>
              </a:rPr>
              <a:t> </a:t>
            </a:r>
            <a:r>
              <a:rPr kumimoji="0" lang="en-IE" sz="2000" b="1" i="0" u="none" strike="noStrike" kern="1200" cap="none" spc="0" normalizeH="0" baseline="0" noProof="0" dirty="0" err="1">
                <a:ln>
                  <a:noFill/>
                </a:ln>
                <a:solidFill>
                  <a:srgbClr val="459597"/>
                </a:solidFill>
                <a:effectLst/>
                <a:uLnTx/>
                <a:uFillTx/>
                <a:latin typeface="Calibri" panose="020F0502020204030204" pitchFamily="34" charset="0"/>
                <a:ea typeface="+mn-ea"/>
                <a:cs typeface="Calibri" panose="020F0502020204030204" pitchFamily="34" charset="0"/>
              </a:rPr>
              <a:t>modula</a:t>
            </a:r>
            <a:endParaRPr lang="en-IE" sz="2000" dirty="0">
              <a:latin typeface="Calibri"/>
              <a:ea typeface="Calibri"/>
              <a:cs typeface="Calibri"/>
            </a:endParaRPr>
          </a:p>
          <a:p>
            <a:pPr algn="l">
              <a:lnSpc>
                <a:spcPct val="100000"/>
              </a:lnSpc>
              <a:spcAft>
                <a:spcPts val="600"/>
              </a:spcAft>
            </a:pPr>
            <a:r>
              <a:rPr lang="en-IE" sz="1800" dirty="0">
                <a:latin typeface="Calibri"/>
                <a:ea typeface="Calibri"/>
                <a:cs typeface="Calibri"/>
              </a:rPr>
              <a:t>Ta </a:t>
            </a:r>
            <a:r>
              <a:rPr lang="en-IE" sz="1800" dirty="0" err="1">
                <a:latin typeface="Calibri"/>
                <a:ea typeface="Calibri"/>
                <a:cs typeface="Calibri"/>
              </a:rPr>
              <a:t>modul</a:t>
            </a:r>
            <a:r>
              <a:rPr lang="en-IE" sz="1800" dirty="0">
                <a:latin typeface="Calibri"/>
                <a:ea typeface="Calibri"/>
                <a:cs typeface="Calibri"/>
              </a:rPr>
              <a:t> vas </a:t>
            </a:r>
            <a:r>
              <a:rPr lang="en-IE" sz="1800" dirty="0" err="1">
                <a:latin typeface="Calibri"/>
                <a:ea typeface="Calibri"/>
                <a:cs typeface="Calibri"/>
              </a:rPr>
              <a:t>bo</a:t>
            </a:r>
            <a:r>
              <a:rPr lang="en-IE" sz="1800" dirty="0">
                <a:latin typeface="Calibri"/>
                <a:ea typeface="Calibri"/>
                <a:cs typeface="Calibri"/>
              </a:rPr>
              <a:t> </a:t>
            </a:r>
            <a:r>
              <a:rPr lang="en-IE" sz="1800" dirty="0" err="1">
                <a:latin typeface="Calibri"/>
                <a:ea typeface="Calibri"/>
                <a:cs typeface="Calibri"/>
              </a:rPr>
              <a:t>vodil</a:t>
            </a:r>
            <a:r>
              <a:rPr lang="en-IE" sz="1800" dirty="0">
                <a:latin typeface="Calibri"/>
                <a:ea typeface="Calibri"/>
                <a:cs typeface="Calibri"/>
              </a:rPr>
              <a:t> </a:t>
            </a:r>
            <a:r>
              <a:rPr lang="en-IE" sz="1800" dirty="0" err="1">
                <a:latin typeface="Calibri"/>
                <a:ea typeface="Calibri"/>
                <a:cs typeface="Calibri"/>
              </a:rPr>
              <a:t>skozi</a:t>
            </a:r>
            <a:r>
              <a:rPr lang="en-IE" sz="1800" dirty="0">
                <a:latin typeface="Calibri"/>
                <a:ea typeface="Calibri"/>
                <a:cs typeface="Calibri"/>
              </a:rPr>
              <a:t> </a:t>
            </a:r>
            <a:r>
              <a:rPr lang="en-IE" sz="1800" dirty="0" err="1">
                <a:latin typeface="Calibri"/>
                <a:ea typeface="Calibri"/>
                <a:cs typeface="Calibri"/>
              </a:rPr>
              <a:t>načrtovanje</a:t>
            </a:r>
            <a:r>
              <a:rPr lang="en-IE" sz="1800" dirty="0">
                <a:latin typeface="Calibri"/>
                <a:ea typeface="Calibri"/>
                <a:cs typeface="Calibri"/>
              </a:rPr>
              <a:t> </a:t>
            </a:r>
            <a:r>
              <a:rPr lang="en-IE" sz="1800" dirty="0" err="1">
                <a:latin typeface="Calibri"/>
                <a:ea typeface="Calibri"/>
                <a:cs typeface="Calibri"/>
              </a:rPr>
              <a:t>financ</a:t>
            </a:r>
            <a:r>
              <a:rPr lang="en-IE" sz="1800" dirty="0">
                <a:latin typeface="Calibri"/>
                <a:ea typeface="Calibri"/>
                <a:cs typeface="Calibri"/>
              </a:rPr>
              <a:t> in </a:t>
            </a:r>
            <a:r>
              <a:rPr lang="en-IE" sz="1800" dirty="0" err="1">
                <a:latin typeface="Calibri"/>
                <a:ea typeface="Calibri"/>
                <a:cs typeface="Calibri"/>
              </a:rPr>
              <a:t>raziskovanje</a:t>
            </a:r>
            <a:r>
              <a:rPr lang="en-IE" sz="1800" dirty="0">
                <a:latin typeface="Calibri"/>
                <a:ea typeface="Calibri"/>
                <a:cs typeface="Calibri"/>
              </a:rPr>
              <a:t> </a:t>
            </a:r>
            <a:r>
              <a:rPr lang="en-IE" sz="1800" dirty="0" err="1">
                <a:latin typeface="Calibri"/>
                <a:ea typeface="Calibri"/>
                <a:cs typeface="Calibri"/>
              </a:rPr>
              <a:t>možnosti</a:t>
            </a:r>
            <a:r>
              <a:rPr lang="en-IE" sz="1800" dirty="0">
                <a:latin typeface="Calibri"/>
                <a:ea typeface="Calibri"/>
                <a:cs typeface="Calibri"/>
              </a:rPr>
              <a:t> </a:t>
            </a:r>
            <a:r>
              <a:rPr lang="en-IE" sz="1800" dirty="0" err="1">
                <a:latin typeface="Calibri"/>
                <a:ea typeface="Calibri"/>
                <a:cs typeface="Calibri"/>
              </a:rPr>
              <a:t>financiranja</a:t>
            </a:r>
            <a:r>
              <a:rPr lang="en-IE" sz="1800" dirty="0">
                <a:latin typeface="Calibri"/>
                <a:ea typeface="Calibri"/>
                <a:cs typeface="Calibri"/>
              </a:rPr>
              <a:t> za </a:t>
            </a:r>
            <a:r>
              <a:rPr lang="en-IE" sz="1800" dirty="0" err="1">
                <a:latin typeface="Calibri"/>
                <a:ea typeface="Calibri"/>
                <a:cs typeface="Calibri"/>
              </a:rPr>
              <a:t>vaše</a:t>
            </a:r>
            <a:r>
              <a:rPr lang="en-IE" sz="1800" dirty="0">
                <a:latin typeface="Calibri"/>
                <a:ea typeface="Calibri"/>
                <a:cs typeface="Calibri"/>
              </a:rPr>
              <a:t> </a:t>
            </a:r>
            <a:r>
              <a:rPr lang="en-IE" sz="1800" dirty="0" err="1">
                <a:latin typeface="Calibri"/>
                <a:ea typeface="Calibri"/>
                <a:cs typeface="Calibri"/>
              </a:rPr>
              <a:t>podjetje</a:t>
            </a:r>
            <a:r>
              <a:rPr lang="en-IE" sz="1800" dirty="0">
                <a:latin typeface="Calibri"/>
                <a:ea typeface="Calibri"/>
                <a:cs typeface="Calibri"/>
              </a:rPr>
              <a:t> </a:t>
            </a:r>
            <a:r>
              <a:rPr lang="en-IE" sz="1800" dirty="0" err="1">
                <a:latin typeface="Calibri"/>
                <a:ea typeface="Calibri"/>
                <a:cs typeface="Calibri"/>
              </a:rPr>
              <a:t>na</a:t>
            </a:r>
            <a:r>
              <a:rPr lang="en-IE" sz="1800" dirty="0">
                <a:latin typeface="Calibri"/>
                <a:ea typeface="Calibri"/>
                <a:cs typeface="Calibri"/>
              </a:rPr>
              <a:t> </a:t>
            </a:r>
            <a:r>
              <a:rPr lang="en-IE" sz="1800" dirty="0" err="1">
                <a:latin typeface="Calibri"/>
                <a:ea typeface="Calibri"/>
                <a:cs typeface="Calibri"/>
              </a:rPr>
              <a:t>področju</a:t>
            </a:r>
            <a:r>
              <a:rPr lang="en-IE" sz="1800" dirty="0">
                <a:latin typeface="Calibri"/>
                <a:ea typeface="Calibri"/>
                <a:cs typeface="Calibri"/>
              </a:rPr>
              <a:t> </a:t>
            </a:r>
            <a:r>
              <a:rPr lang="en-IE" sz="1800" dirty="0" err="1">
                <a:latin typeface="Calibri"/>
                <a:ea typeface="Calibri"/>
                <a:cs typeface="Calibri"/>
              </a:rPr>
              <a:t>alternativnih</a:t>
            </a:r>
            <a:r>
              <a:rPr lang="en-IE" sz="1800" dirty="0">
                <a:latin typeface="Calibri"/>
                <a:ea typeface="Calibri"/>
                <a:cs typeface="Calibri"/>
              </a:rPr>
              <a:t> </a:t>
            </a:r>
            <a:r>
              <a:rPr lang="en-IE" sz="1800" dirty="0" err="1">
                <a:latin typeface="Calibri"/>
                <a:ea typeface="Calibri"/>
                <a:cs typeface="Calibri"/>
              </a:rPr>
              <a:t>namestitev</a:t>
            </a:r>
            <a:r>
              <a:rPr lang="en-IE" sz="1800" dirty="0">
                <a:latin typeface="Calibri"/>
                <a:ea typeface="Calibri"/>
                <a:cs typeface="Calibri"/>
              </a:rPr>
              <a:t>. </a:t>
            </a:r>
          </a:p>
          <a:p>
            <a:pPr algn="l">
              <a:lnSpc>
                <a:spcPct val="100000"/>
              </a:lnSpc>
              <a:spcAft>
                <a:spcPts val="600"/>
              </a:spcAft>
            </a:pPr>
            <a:r>
              <a:rPr lang="en-IE" sz="1800" dirty="0" err="1">
                <a:latin typeface="Calibri"/>
                <a:ea typeface="Calibri"/>
                <a:cs typeface="Calibri"/>
              </a:rPr>
              <a:t>Odkrijte</a:t>
            </a:r>
            <a:r>
              <a:rPr lang="en-IE" sz="1800" dirty="0">
                <a:latin typeface="Calibri"/>
                <a:ea typeface="Calibri"/>
                <a:cs typeface="Calibri"/>
              </a:rPr>
              <a:t> </a:t>
            </a:r>
            <a:r>
              <a:rPr lang="en-IE" sz="1800" dirty="0" err="1">
                <a:latin typeface="Calibri"/>
                <a:ea typeface="Calibri"/>
                <a:cs typeface="Calibri"/>
              </a:rPr>
              <a:t>različne</a:t>
            </a:r>
            <a:r>
              <a:rPr lang="en-IE" sz="1800" dirty="0">
                <a:latin typeface="Calibri"/>
                <a:ea typeface="Calibri"/>
                <a:cs typeface="Calibri"/>
              </a:rPr>
              <a:t> </a:t>
            </a:r>
            <a:r>
              <a:rPr lang="en-IE" sz="1800" dirty="0" err="1">
                <a:latin typeface="Calibri"/>
                <a:ea typeface="Calibri"/>
                <a:cs typeface="Calibri"/>
              </a:rPr>
              <a:t>možnosti</a:t>
            </a:r>
            <a:r>
              <a:rPr lang="en-IE" sz="1800" dirty="0">
                <a:latin typeface="Calibri"/>
                <a:ea typeface="Calibri"/>
                <a:cs typeface="Calibri"/>
              </a:rPr>
              <a:t> – od </a:t>
            </a:r>
            <a:r>
              <a:rPr lang="en-IE" sz="1800" dirty="0" err="1">
                <a:latin typeface="Calibri"/>
                <a:ea typeface="Calibri"/>
                <a:cs typeface="Calibri"/>
              </a:rPr>
              <a:t>osebnih</a:t>
            </a:r>
            <a:r>
              <a:rPr lang="en-IE" sz="1800" dirty="0">
                <a:latin typeface="Calibri"/>
                <a:ea typeface="Calibri"/>
                <a:cs typeface="Calibri"/>
              </a:rPr>
              <a:t> </a:t>
            </a:r>
            <a:r>
              <a:rPr lang="en-IE" sz="1800" dirty="0" err="1">
                <a:latin typeface="Calibri"/>
                <a:ea typeface="Calibri"/>
                <a:cs typeface="Calibri"/>
              </a:rPr>
              <a:t>prihrankov</a:t>
            </a:r>
            <a:r>
              <a:rPr lang="en-IE" sz="1800" dirty="0">
                <a:latin typeface="Calibri"/>
                <a:ea typeface="Calibri"/>
                <a:cs typeface="Calibri"/>
              </a:rPr>
              <a:t> in </a:t>
            </a:r>
            <a:r>
              <a:rPr lang="en-IE" sz="1800" dirty="0" err="1">
                <a:latin typeface="Calibri"/>
                <a:ea typeface="Calibri"/>
                <a:cs typeface="Calibri"/>
              </a:rPr>
              <a:t>javnih</a:t>
            </a:r>
            <a:r>
              <a:rPr lang="en-IE" sz="1800" dirty="0">
                <a:latin typeface="Calibri"/>
                <a:ea typeface="Calibri"/>
                <a:cs typeface="Calibri"/>
              </a:rPr>
              <a:t> </a:t>
            </a:r>
            <a:r>
              <a:rPr lang="en-IE" sz="1800" dirty="0" err="1">
                <a:latin typeface="Calibri"/>
                <a:ea typeface="Calibri"/>
                <a:cs typeface="Calibri"/>
              </a:rPr>
              <a:t>subvencij</a:t>
            </a:r>
            <a:r>
              <a:rPr lang="en-IE" sz="1800" dirty="0">
                <a:latin typeface="Calibri"/>
                <a:ea typeface="Calibri"/>
                <a:cs typeface="Calibri"/>
              </a:rPr>
              <a:t> do </a:t>
            </a:r>
            <a:r>
              <a:rPr lang="en-IE" sz="1800" dirty="0" err="1">
                <a:latin typeface="Calibri"/>
                <a:ea typeface="Calibri"/>
                <a:cs typeface="Calibri"/>
              </a:rPr>
              <a:t>etičnih</a:t>
            </a:r>
            <a:r>
              <a:rPr lang="en-IE" sz="1800" dirty="0">
                <a:latin typeface="Calibri"/>
                <a:ea typeface="Calibri"/>
                <a:cs typeface="Calibri"/>
              </a:rPr>
              <a:t> </a:t>
            </a:r>
            <a:r>
              <a:rPr lang="en-IE" sz="1800" dirty="0" err="1">
                <a:latin typeface="Calibri"/>
                <a:ea typeface="Calibri"/>
                <a:cs typeface="Calibri"/>
              </a:rPr>
              <a:t>posojilodajalcev</a:t>
            </a:r>
            <a:r>
              <a:rPr lang="en-IE" sz="1800" dirty="0">
                <a:latin typeface="Calibri"/>
                <a:ea typeface="Calibri"/>
                <a:cs typeface="Calibri"/>
              </a:rPr>
              <a:t> in </a:t>
            </a:r>
            <a:r>
              <a:rPr lang="en-IE" sz="1800" dirty="0" err="1">
                <a:latin typeface="Calibri"/>
                <a:ea typeface="Calibri"/>
                <a:cs typeface="Calibri"/>
              </a:rPr>
              <a:t>zelenih</a:t>
            </a:r>
            <a:r>
              <a:rPr lang="en-IE" sz="1800" dirty="0">
                <a:latin typeface="Calibri"/>
                <a:ea typeface="Calibri"/>
                <a:cs typeface="Calibri"/>
              </a:rPr>
              <a:t> </a:t>
            </a:r>
            <a:r>
              <a:rPr lang="en-IE" sz="1800" dirty="0" err="1">
                <a:latin typeface="Calibri"/>
                <a:ea typeface="Calibri"/>
                <a:cs typeface="Calibri"/>
              </a:rPr>
              <a:t>vlagateljev</a:t>
            </a:r>
            <a:r>
              <a:rPr lang="en-IE" sz="1800" dirty="0">
                <a:latin typeface="Calibri"/>
                <a:ea typeface="Calibri"/>
                <a:cs typeface="Calibri"/>
              </a:rPr>
              <a:t>. </a:t>
            </a:r>
            <a:r>
              <a:rPr lang="en-IE" sz="1800" dirty="0" err="1">
                <a:latin typeface="Calibri"/>
                <a:ea typeface="Calibri"/>
                <a:cs typeface="Calibri"/>
              </a:rPr>
              <a:t>Odkrijte</a:t>
            </a:r>
            <a:r>
              <a:rPr lang="en-IE" sz="1800" dirty="0">
                <a:latin typeface="Calibri"/>
                <a:ea typeface="Calibri"/>
                <a:cs typeface="Calibri"/>
              </a:rPr>
              <a:t>, </a:t>
            </a:r>
            <a:r>
              <a:rPr lang="en-IE" sz="1800" dirty="0" err="1">
                <a:latin typeface="Calibri"/>
                <a:ea typeface="Calibri"/>
                <a:cs typeface="Calibri"/>
              </a:rPr>
              <a:t>kaj</a:t>
            </a:r>
            <a:r>
              <a:rPr lang="en-IE" sz="1800" dirty="0">
                <a:latin typeface="Calibri"/>
                <a:ea typeface="Calibri"/>
                <a:cs typeface="Calibri"/>
              </a:rPr>
              <a:t> </a:t>
            </a:r>
            <a:r>
              <a:rPr lang="en-IE" sz="1800" dirty="0" err="1">
                <a:latin typeface="Calibri"/>
                <a:ea typeface="Calibri"/>
                <a:cs typeface="Calibri"/>
              </a:rPr>
              <a:t>iščejo</a:t>
            </a:r>
            <a:r>
              <a:rPr lang="en-IE" sz="1800" dirty="0">
                <a:latin typeface="Calibri"/>
                <a:ea typeface="Calibri"/>
                <a:cs typeface="Calibri"/>
              </a:rPr>
              <a:t> </a:t>
            </a:r>
            <a:r>
              <a:rPr lang="en-IE" sz="1800" dirty="0" err="1">
                <a:latin typeface="Calibri"/>
                <a:ea typeface="Calibri"/>
                <a:cs typeface="Calibri"/>
              </a:rPr>
              <a:t>vlagatelji</a:t>
            </a:r>
            <a:r>
              <a:rPr lang="en-IE" sz="1800" dirty="0">
                <a:latin typeface="Calibri"/>
                <a:ea typeface="Calibri"/>
                <a:cs typeface="Calibri"/>
              </a:rPr>
              <a:t>, </a:t>
            </a:r>
            <a:r>
              <a:rPr lang="en-IE" sz="1800" dirty="0" err="1">
                <a:latin typeface="Calibri"/>
                <a:ea typeface="Calibri"/>
                <a:cs typeface="Calibri"/>
              </a:rPr>
              <a:t>vključno</a:t>
            </a:r>
            <a:r>
              <a:rPr lang="en-IE" sz="1800" dirty="0">
                <a:latin typeface="Calibri"/>
                <a:ea typeface="Calibri"/>
                <a:cs typeface="Calibri"/>
              </a:rPr>
              <a:t> z </a:t>
            </a:r>
            <a:r>
              <a:rPr lang="en-IE" sz="1800" dirty="0" err="1">
                <a:latin typeface="Calibri"/>
                <a:ea typeface="Calibri"/>
                <a:cs typeface="Calibri"/>
              </a:rPr>
              <a:t>zanesljivimi</a:t>
            </a:r>
            <a:r>
              <a:rPr lang="en-IE" sz="1800" dirty="0">
                <a:latin typeface="Calibri"/>
                <a:ea typeface="Calibri"/>
                <a:cs typeface="Calibri"/>
              </a:rPr>
              <a:t> </a:t>
            </a:r>
            <a:r>
              <a:rPr lang="en-IE" sz="1800" dirty="0" err="1">
                <a:latin typeface="Calibri"/>
                <a:ea typeface="Calibri"/>
                <a:cs typeface="Calibri"/>
              </a:rPr>
              <a:t>poslovnimi</a:t>
            </a:r>
            <a:r>
              <a:rPr lang="en-IE" sz="1800" dirty="0">
                <a:latin typeface="Calibri"/>
                <a:ea typeface="Calibri"/>
                <a:cs typeface="Calibri"/>
              </a:rPr>
              <a:t> </a:t>
            </a:r>
            <a:r>
              <a:rPr lang="en-IE" sz="1800" dirty="0" err="1">
                <a:latin typeface="Calibri"/>
                <a:ea typeface="Calibri"/>
                <a:cs typeface="Calibri"/>
              </a:rPr>
              <a:t>načrti</a:t>
            </a:r>
            <a:r>
              <a:rPr lang="en-IE" sz="1800" dirty="0">
                <a:latin typeface="Calibri"/>
                <a:ea typeface="Calibri"/>
                <a:cs typeface="Calibri"/>
              </a:rPr>
              <a:t>, </a:t>
            </a:r>
            <a:r>
              <a:rPr lang="en-IE" sz="1800" dirty="0" err="1">
                <a:latin typeface="Calibri"/>
                <a:ea typeface="Calibri"/>
                <a:cs typeface="Calibri"/>
              </a:rPr>
              <a:t>merljivim</a:t>
            </a:r>
            <a:r>
              <a:rPr lang="en-IE" sz="1800" dirty="0">
                <a:latin typeface="Calibri"/>
                <a:ea typeface="Calibri"/>
                <a:cs typeface="Calibri"/>
              </a:rPr>
              <a:t> </a:t>
            </a:r>
            <a:r>
              <a:rPr lang="en-IE" sz="1800" dirty="0" err="1">
                <a:latin typeface="Calibri"/>
                <a:ea typeface="Calibri"/>
                <a:cs typeface="Calibri"/>
              </a:rPr>
              <a:t>vplivom</a:t>
            </a:r>
            <a:r>
              <a:rPr lang="en-IE" sz="1800" dirty="0">
                <a:latin typeface="Calibri"/>
                <a:ea typeface="Calibri"/>
                <a:cs typeface="Calibri"/>
              </a:rPr>
              <a:t> </a:t>
            </a:r>
            <a:r>
              <a:rPr lang="en-IE" sz="1800" dirty="0" err="1">
                <a:latin typeface="Calibri"/>
                <a:ea typeface="Calibri"/>
                <a:cs typeface="Calibri"/>
              </a:rPr>
              <a:t>na</a:t>
            </a:r>
            <a:r>
              <a:rPr lang="en-IE" sz="1800" dirty="0">
                <a:latin typeface="Calibri"/>
                <a:ea typeface="Calibri"/>
                <a:cs typeface="Calibri"/>
              </a:rPr>
              <a:t> </a:t>
            </a:r>
            <a:r>
              <a:rPr lang="en-IE" sz="1800" dirty="0" err="1">
                <a:latin typeface="Calibri"/>
                <a:ea typeface="Calibri"/>
                <a:cs typeface="Calibri"/>
              </a:rPr>
              <a:t>trajnost</a:t>
            </a:r>
            <a:r>
              <a:rPr lang="en-IE" sz="1800" dirty="0">
                <a:latin typeface="Calibri"/>
                <a:ea typeface="Calibri"/>
                <a:cs typeface="Calibri"/>
              </a:rPr>
              <a:t> in </a:t>
            </a:r>
            <a:r>
              <a:rPr lang="en-IE" sz="1800" dirty="0" err="1">
                <a:latin typeface="Calibri"/>
                <a:ea typeface="Calibri"/>
                <a:cs typeface="Calibri"/>
              </a:rPr>
              <a:t>finančno</a:t>
            </a:r>
            <a:r>
              <a:rPr lang="en-IE" sz="1800" dirty="0">
                <a:latin typeface="Calibri"/>
                <a:ea typeface="Calibri"/>
                <a:cs typeface="Calibri"/>
              </a:rPr>
              <a:t> </a:t>
            </a:r>
            <a:r>
              <a:rPr lang="en-IE" sz="1800" dirty="0" err="1">
                <a:latin typeface="Calibri"/>
                <a:ea typeface="Calibri"/>
                <a:cs typeface="Calibri"/>
              </a:rPr>
              <a:t>sposobnostjo</a:t>
            </a:r>
            <a:r>
              <a:rPr lang="en-IE" sz="1800" dirty="0">
                <a:latin typeface="Calibri"/>
                <a:ea typeface="Calibri"/>
                <a:cs typeface="Calibri"/>
              </a:rPr>
              <a:t>. </a:t>
            </a:r>
          </a:p>
          <a:p>
            <a:pPr algn="l">
              <a:lnSpc>
                <a:spcPct val="100000"/>
              </a:lnSpc>
              <a:spcAft>
                <a:spcPts val="600"/>
              </a:spcAft>
            </a:pPr>
            <a:r>
              <a:rPr lang="en-IE" sz="1800" dirty="0">
                <a:latin typeface="Calibri"/>
                <a:ea typeface="Calibri"/>
                <a:cs typeface="Calibri"/>
              </a:rPr>
              <a:t>Ta </a:t>
            </a:r>
            <a:r>
              <a:rPr lang="en-IE" sz="1800" dirty="0" err="1">
                <a:latin typeface="Calibri"/>
                <a:ea typeface="Calibri"/>
                <a:cs typeface="Calibri"/>
              </a:rPr>
              <a:t>modul</a:t>
            </a:r>
            <a:r>
              <a:rPr lang="en-IE" sz="1800" dirty="0">
                <a:latin typeface="Calibri"/>
                <a:ea typeface="Calibri"/>
                <a:cs typeface="Calibri"/>
              </a:rPr>
              <a:t> </a:t>
            </a:r>
            <a:r>
              <a:rPr lang="en-IE" sz="1800" dirty="0" err="1">
                <a:latin typeface="Calibri"/>
                <a:ea typeface="Calibri"/>
                <a:cs typeface="Calibri"/>
              </a:rPr>
              <a:t>raziskuje</a:t>
            </a:r>
            <a:r>
              <a:rPr lang="en-IE" sz="1800" dirty="0">
                <a:latin typeface="Calibri"/>
                <a:ea typeface="Calibri"/>
                <a:cs typeface="Calibri"/>
              </a:rPr>
              <a:t> </a:t>
            </a:r>
            <a:r>
              <a:rPr lang="en-IE" sz="1800" dirty="0" err="1">
                <a:latin typeface="Calibri"/>
                <a:ea typeface="Calibri"/>
                <a:cs typeface="Calibri"/>
              </a:rPr>
              <a:t>tudi</a:t>
            </a:r>
            <a:r>
              <a:rPr lang="en-IE" sz="1800" dirty="0">
                <a:latin typeface="Calibri"/>
                <a:ea typeface="Calibri"/>
                <a:cs typeface="Calibri"/>
              </a:rPr>
              <a:t> </a:t>
            </a:r>
            <a:r>
              <a:rPr lang="en-IE" sz="1800" dirty="0" err="1">
                <a:latin typeface="Calibri"/>
                <a:ea typeface="Calibri"/>
                <a:cs typeface="Calibri"/>
              </a:rPr>
              <a:t>prilagojene</a:t>
            </a:r>
            <a:r>
              <a:rPr lang="en-IE" sz="1800" dirty="0">
                <a:latin typeface="Calibri"/>
                <a:ea typeface="Calibri"/>
                <a:cs typeface="Calibri"/>
              </a:rPr>
              <a:t> </a:t>
            </a:r>
            <a:r>
              <a:rPr lang="en-IE" sz="1800" dirty="0" err="1">
                <a:latin typeface="Calibri"/>
                <a:ea typeface="Calibri"/>
                <a:cs typeface="Calibri"/>
              </a:rPr>
              <a:t>možnosti</a:t>
            </a:r>
            <a:r>
              <a:rPr lang="en-IE" sz="1800" dirty="0">
                <a:latin typeface="Calibri"/>
                <a:ea typeface="Calibri"/>
                <a:cs typeface="Calibri"/>
              </a:rPr>
              <a:t> </a:t>
            </a:r>
            <a:r>
              <a:rPr lang="en-IE" sz="1800" dirty="0" err="1">
                <a:latin typeface="Calibri"/>
                <a:ea typeface="Calibri"/>
                <a:cs typeface="Calibri"/>
              </a:rPr>
              <a:t>financiranja</a:t>
            </a:r>
            <a:r>
              <a:rPr lang="en-IE" sz="1800" dirty="0">
                <a:latin typeface="Calibri"/>
                <a:ea typeface="Calibri"/>
                <a:cs typeface="Calibri"/>
              </a:rPr>
              <a:t> za </a:t>
            </a:r>
            <a:r>
              <a:rPr lang="en-IE" sz="1800" dirty="0" err="1">
                <a:latin typeface="Calibri"/>
                <a:ea typeface="Calibri"/>
                <a:cs typeface="Calibri"/>
              </a:rPr>
              <a:t>alternativne</a:t>
            </a:r>
            <a:r>
              <a:rPr lang="en-IE" sz="1800" dirty="0">
                <a:latin typeface="Calibri"/>
                <a:ea typeface="Calibri"/>
                <a:cs typeface="Calibri"/>
              </a:rPr>
              <a:t> </a:t>
            </a:r>
            <a:r>
              <a:rPr lang="en-IE" sz="1800" dirty="0" err="1">
                <a:latin typeface="Calibri"/>
                <a:ea typeface="Calibri"/>
                <a:cs typeface="Calibri"/>
              </a:rPr>
              <a:t>turistične</a:t>
            </a:r>
            <a:r>
              <a:rPr lang="en-IE" sz="1800" dirty="0">
                <a:latin typeface="Calibri"/>
                <a:ea typeface="Calibri"/>
                <a:cs typeface="Calibri"/>
              </a:rPr>
              <a:t> </a:t>
            </a:r>
            <a:r>
              <a:rPr lang="en-IE" sz="1800" dirty="0" err="1">
                <a:latin typeface="Calibri"/>
                <a:ea typeface="Calibri"/>
                <a:cs typeface="Calibri"/>
              </a:rPr>
              <a:t>nastanitve</a:t>
            </a:r>
            <a:r>
              <a:rPr lang="en-IE" sz="1800" dirty="0">
                <a:latin typeface="Calibri"/>
                <a:ea typeface="Calibri"/>
                <a:cs typeface="Calibri"/>
              </a:rPr>
              <a:t> </a:t>
            </a:r>
            <a:r>
              <a:rPr lang="en-IE" sz="1800" dirty="0" err="1">
                <a:latin typeface="Calibri"/>
                <a:ea typeface="Calibri"/>
                <a:cs typeface="Calibri"/>
              </a:rPr>
              <a:t>na</a:t>
            </a:r>
            <a:r>
              <a:rPr lang="en-IE" sz="1800" dirty="0">
                <a:latin typeface="Calibri"/>
                <a:ea typeface="Calibri"/>
                <a:cs typeface="Calibri"/>
              </a:rPr>
              <a:t> </a:t>
            </a:r>
            <a:r>
              <a:rPr lang="en-IE" sz="1800" dirty="0" err="1">
                <a:latin typeface="Calibri"/>
                <a:ea typeface="Calibri"/>
                <a:cs typeface="Calibri"/>
              </a:rPr>
              <a:t>Irskem</a:t>
            </a:r>
            <a:r>
              <a:rPr lang="en-IE" sz="1800" dirty="0">
                <a:latin typeface="Calibri"/>
                <a:ea typeface="Calibri"/>
                <a:cs typeface="Calibri"/>
              </a:rPr>
              <a:t>, v </a:t>
            </a:r>
            <a:r>
              <a:rPr lang="en-IE" sz="1800" dirty="0" err="1">
                <a:latin typeface="Calibri"/>
                <a:ea typeface="Calibri"/>
                <a:cs typeface="Calibri"/>
              </a:rPr>
              <a:t>Sloveniji</a:t>
            </a:r>
            <a:r>
              <a:rPr lang="en-IE" sz="1800" dirty="0">
                <a:latin typeface="Calibri"/>
                <a:ea typeface="Calibri"/>
                <a:cs typeface="Calibri"/>
              </a:rPr>
              <a:t>, </a:t>
            </a:r>
            <a:r>
              <a:rPr lang="en-IE" sz="1800" dirty="0" err="1">
                <a:latin typeface="Calibri"/>
                <a:ea typeface="Calibri"/>
                <a:cs typeface="Calibri"/>
              </a:rPr>
              <a:t>Islandiji</a:t>
            </a:r>
            <a:r>
              <a:rPr lang="en-IE" sz="1800" dirty="0">
                <a:latin typeface="Calibri"/>
                <a:ea typeface="Calibri"/>
                <a:cs typeface="Calibri"/>
              </a:rPr>
              <a:t>, </a:t>
            </a:r>
            <a:r>
              <a:rPr lang="en-IE" sz="1800" dirty="0" err="1">
                <a:latin typeface="Calibri"/>
                <a:ea typeface="Calibri"/>
                <a:cs typeface="Calibri"/>
              </a:rPr>
              <a:t>Italiji</a:t>
            </a:r>
            <a:r>
              <a:rPr lang="en-IE" sz="1800" dirty="0">
                <a:latin typeface="Calibri"/>
                <a:ea typeface="Calibri"/>
                <a:cs typeface="Calibri"/>
              </a:rPr>
              <a:t> in </a:t>
            </a:r>
            <a:r>
              <a:rPr lang="en-IE" sz="1800" dirty="0" err="1">
                <a:latin typeface="Calibri"/>
                <a:ea typeface="Calibri"/>
                <a:cs typeface="Calibri"/>
              </a:rPr>
              <a:t>na</a:t>
            </a:r>
            <a:r>
              <a:rPr lang="en-IE" sz="1800" dirty="0">
                <a:latin typeface="Calibri"/>
                <a:ea typeface="Calibri"/>
                <a:cs typeface="Calibri"/>
              </a:rPr>
              <a:t> </a:t>
            </a:r>
            <a:r>
              <a:rPr lang="en-IE" sz="1800" dirty="0" err="1">
                <a:latin typeface="Calibri"/>
                <a:ea typeface="Calibri"/>
                <a:cs typeface="Calibri"/>
              </a:rPr>
              <a:t>Nizozemskem</a:t>
            </a:r>
            <a:r>
              <a:rPr lang="en-IE" sz="1800" dirty="0">
                <a:latin typeface="Calibri"/>
                <a:ea typeface="Calibri"/>
                <a:cs typeface="Calibri"/>
              </a:rPr>
              <a:t>.</a:t>
            </a:r>
          </a:p>
          <a:p>
            <a:pPr algn="l">
              <a:lnSpc>
                <a:spcPct val="100000"/>
              </a:lnSpc>
              <a:spcAft>
                <a:spcPts val="600"/>
              </a:spcAft>
            </a:pPr>
            <a:r>
              <a:rPr kumimoji="0" lang="en-IE" sz="2000" b="1" i="0" u="none" strike="noStrike" kern="1200" cap="none" spc="0" normalizeH="0" baseline="0" noProof="0" dirty="0" err="1">
                <a:ln>
                  <a:noFill/>
                </a:ln>
                <a:solidFill>
                  <a:srgbClr val="459597"/>
                </a:solidFill>
                <a:effectLst/>
                <a:uLnTx/>
                <a:uFillTx/>
                <a:latin typeface="Calibri" panose="020F0502020204030204" pitchFamily="34" charset="0"/>
                <a:ea typeface="+mn-ea"/>
                <a:cs typeface="Calibri" panose="020F0502020204030204" pitchFamily="34" charset="0"/>
              </a:rPr>
              <a:t>Cilji</a:t>
            </a:r>
            <a:r>
              <a:rPr kumimoji="0" lang="en-IE" sz="2000" b="1" i="0" u="none" strike="noStrike" kern="1200" cap="none" spc="0" normalizeH="0" baseline="0" noProof="0" dirty="0">
                <a:ln>
                  <a:noFill/>
                </a:ln>
                <a:solidFill>
                  <a:srgbClr val="459597"/>
                </a:solidFill>
                <a:effectLst/>
                <a:uLnTx/>
                <a:uFillTx/>
                <a:latin typeface="Calibri" panose="020F0502020204030204" pitchFamily="34" charset="0"/>
                <a:ea typeface="+mn-ea"/>
                <a:cs typeface="Calibri" panose="020F0502020204030204" pitchFamily="34" charset="0"/>
              </a:rPr>
              <a:t> </a:t>
            </a:r>
            <a:r>
              <a:rPr kumimoji="0" lang="en-IE" sz="2000" b="1" i="0" u="none" strike="noStrike" kern="1200" cap="none" spc="0" normalizeH="0" baseline="0" noProof="0" dirty="0" err="1">
                <a:ln>
                  <a:noFill/>
                </a:ln>
                <a:solidFill>
                  <a:srgbClr val="459597"/>
                </a:solidFill>
                <a:effectLst/>
                <a:uLnTx/>
                <a:uFillTx/>
                <a:latin typeface="Calibri" panose="020F0502020204030204" pitchFamily="34" charset="0"/>
                <a:ea typeface="+mn-ea"/>
                <a:cs typeface="Calibri" panose="020F0502020204030204" pitchFamily="34" charset="0"/>
              </a:rPr>
              <a:t>učenja</a:t>
            </a:r>
            <a:endParaRPr kumimoji="0" lang="en-IE" sz="2000" b="1" i="0" u="none" strike="noStrike" kern="1200" cap="none" spc="0" normalizeH="0" baseline="0" noProof="0" dirty="0">
              <a:ln>
                <a:noFill/>
              </a:ln>
              <a:solidFill>
                <a:srgbClr val="459597"/>
              </a:solidFill>
              <a:effectLst/>
              <a:uLnTx/>
              <a:uFillTx/>
              <a:latin typeface="Calibri" panose="020F0502020204030204" pitchFamily="34" charset="0"/>
              <a:ea typeface="+mn-ea"/>
              <a:cs typeface="Calibri" panose="020F0502020204030204" pitchFamily="34" charset="0"/>
            </a:endParaRPr>
          </a:p>
          <a:p>
            <a:pPr marL="285750" indent="-285750" algn="l">
              <a:lnSpc>
                <a:spcPct val="100000"/>
              </a:lnSpc>
              <a:spcAft>
                <a:spcPts val="600"/>
              </a:spcAft>
              <a:buFont typeface="Arial" panose="020B0604020202020204" pitchFamily="34" charset="0"/>
              <a:buChar char="•"/>
            </a:pPr>
            <a:r>
              <a:rPr lang="en-IE" sz="1800" dirty="0" err="1">
                <a:ea typeface="Calibri"/>
              </a:rPr>
              <a:t>Prepoznajte</a:t>
            </a:r>
            <a:r>
              <a:rPr lang="en-IE" sz="1800" dirty="0">
                <a:ea typeface="Calibri"/>
              </a:rPr>
              <a:t> </a:t>
            </a:r>
            <a:r>
              <a:rPr lang="en-IE" sz="1800" dirty="0" err="1">
                <a:ea typeface="Calibri"/>
              </a:rPr>
              <a:t>glavne</a:t>
            </a:r>
            <a:r>
              <a:rPr lang="en-IE" sz="1800" dirty="0">
                <a:ea typeface="Calibri"/>
              </a:rPr>
              <a:t> </a:t>
            </a:r>
            <a:r>
              <a:rPr lang="en-IE" sz="1800" dirty="0" err="1">
                <a:ea typeface="Calibri"/>
              </a:rPr>
              <a:t>možnosti</a:t>
            </a:r>
            <a:r>
              <a:rPr lang="en-IE" sz="1800" dirty="0">
                <a:ea typeface="Calibri"/>
              </a:rPr>
              <a:t> </a:t>
            </a:r>
            <a:r>
              <a:rPr lang="en-IE" sz="1800" dirty="0" err="1">
                <a:ea typeface="Calibri"/>
              </a:rPr>
              <a:t>financiranja</a:t>
            </a:r>
            <a:r>
              <a:rPr lang="en-IE" sz="1800" dirty="0">
                <a:ea typeface="Calibri"/>
              </a:rPr>
              <a:t>, </a:t>
            </a:r>
            <a:r>
              <a:rPr lang="en-IE" sz="1800" dirty="0" err="1">
                <a:ea typeface="Calibri"/>
              </a:rPr>
              <a:t>vključno</a:t>
            </a:r>
            <a:r>
              <a:rPr lang="en-IE" sz="1800" dirty="0">
                <a:ea typeface="Calibri"/>
              </a:rPr>
              <a:t> s </a:t>
            </a:r>
            <a:r>
              <a:rPr lang="en-IE" sz="1800" dirty="0" err="1">
                <a:ea typeface="Calibri"/>
              </a:rPr>
              <a:t>skladom</a:t>
            </a:r>
            <a:r>
              <a:rPr lang="en-IE" sz="1800" dirty="0">
                <a:ea typeface="Calibri"/>
              </a:rPr>
              <a:t> za </a:t>
            </a:r>
            <a:r>
              <a:rPr lang="en-IE" sz="1800" dirty="0" err="1">
                <a:ea typeface="Calibri"/>
              </a:rPr>
              <a:t>zaščito</a:t>
            </a:r>
            <a:r>
              <a:rPr lang="en-IE" sz="1800" dirty="0">
                <a:ea typeface="Calibri"/>
              </a:rPr>
              <a:t> </a:t>
            </a:r>
            <a:r>
              <a:rPr lang="en-IE" sz="1800" dirty="0" err="1">
                <a:ea typeface="Calibri"/>
              </a:rPr>
              <a:t>turističnih</a:t>
            </a:r>
            <a:r>
              <a:rPr lang="en-IE" sz="1800" dirty="0">
                <a:ea typeface="Calibri"/>
              </a:rPr>
              <a:t> </a:t>
            </a:r>
            <a:r>
              <a:rPr lang="en-IE" sz="1800" dirty="0" err="1">
                <a:ea typeface="Calibri"/>
              </a:rPr>
              <a:t>znamenitosti</a:t>
            </a:r>
            <a:r>
              <a:rPr lang="en-IE" sz="1800" dirty="0">
                <a:ea typeface="Calibri"/>
              </a:rPr>
              <a:t>, </a:t>
            </a:r>
            <a:r>
              <a:rPr lang="en-IE" sz="1800" dirty="0" err="1">
                <a:ea typeface="Calibri"/>
              </a:rPr>
              <a:t>regionalnimi</a:t>
            </a:r>
            <a:r>
              <a:rPr lang="en-IE" sz="1800" dirty="0">
                <a:ea typeface="Calibri"/>
              </a:rPr>
              <a:t> </a:t>
            </a:r>
            <a:r>
              <a:rPr lang="en-IE" sz="1800" dirty="0" err="1">
                <a:ea typeface="Calibri"/>
              </a:rPr>
              <a:t>skladi</a:t>
            </a:r>
            <a:r>
              <a:rPr lang="en-IE" sz="1800" dirty="0">
                <a:ea typeface="Calibri"/>
              </a:rPr>
              <a:t>, </a:t>
            </a:r>
            <a:r>
              <a:rPr lang="en-IE" sz="1800" dirty="0" err="1">
                <a:ea typeface="Calibri"/>
              </a:rPr>
              <a:t>posojili</a:t>
            </a:r>
            <a:r>
              <a:rPr lang="en-IE" sz="1800" dirty="0">
                <a:ea typeface="Calibri"/>
              </a:rPr>
              <a:t> za </a:t>
            </a:r>
            <a:r>
              <a:rPr lang="en-IE" sz="1800" dirty="0" err="1">
                <a:ea typeface="Calibri"/>
              </a:rPr>
              <a:t>podeželje</a:t>
            </a:r>
            <a:r>
              <a:rPr lang="en-IE" sz="1800" dirty="0">
                <a:ea typeface="Calibri"/>
              </a:rPr>
              <a:t> in </a:t>
            </a:r>
            <a:r>
              <a:rPr lang="en-IE" sz="1800" dirty="0" err="1">
                <a:ea typeface="Calibri"/>
              </a:rPr>
              <a:t>subvencijami</a:t>
            </a:r>
            <a:r>
              <a:rPr lang="en-IE" sz="1800" dirty="0">
                <a:ea typeface="Calibri"/>
              </a:rPr>
              <a:t> NATA.</a:t>
            </a:r>
          </a:p>
          <a:p>
            <a:pPr marL="285750" indent="-285750" algn="l">
              <a:lnSpc>
                <a:spcPct val="100000"/>
              </a:lnSpc>
              <a:spcAft>
                <a:spcPts val="600"/>
              </a:spcAft>
              <a:buFont typeface="Arial" panose="020B0604020202020204" pitchFamily="34" charset="0"/>
              <a:buChar char="•"/>
            </a:pPr>
            <a:r>
              <a:rPr lang="en-IE" sz="1800" dirty="0" err="1">
                <a:ea typeface="Calibri"/>
              </a:rPr>
              <a:t>Razumeti</a:t>
            </a:r>
            <a:r>
              <a:rPr lang="en-IE" sz="1800" dirty="0">
                <a:ea typeface="Calibri"/>
              </a:rPr>
              <a:t> </a:t>
            </a:r>
            <a:r>
              <a:rPr lang="en-IE" sz="1800" dirty="0" err="1">
                <a:ea typeface="Calibri"/>
              </a:rPr>
              <a:t>vlogo</a:t>
            </a:r>
            <a:r>
              <a:rPr lang="en-IE" sz="1800" dirty="0">
                <a:ea typeface="Calibri"/>
              </a:rPr>
              <a:t> </a:t>
            </a:r>
            <a:r>
              <a:rPr lang="en-IE" sz="1800" dirty="0" err="1">
                <a:ea typeface="Calibri"/>
              </a:rPr>
              <a:t>financiranja</a:t>
            </a:r>
            <a:r>
              <a:rPr lang="en-IE" sz="1800" dirty="0">
                <a:ea typeface="Calibri"/>
              </a:rPr>
              <a:t> </a:t>
            </a:r>
            <a:r>
              <a:rPr lang="en-IE" sz="1800" dirty="0" err="1">
                <a:ea typeface="Calibri"/>
              </a:rPr>
              <a:t>infrastrukture</a:t>
            </a:r>
            <a:r>
              <a:rPr lang="en-IE" sz="1800" dirty="0">
                <a:ea typeface="Calibri"/>
              </a:rPr>
              <a:t> in </a:t>
            </a:r>
            <a:r>
              <a:rPr lang="en-IE" sz="1800" dirty="0" err="1">
                <a:ea typeface="Calibri"/>
              </a:rPr>
              <a:t>okolja</a:t>
            </a:r>
            <a:r>
              <a:rPr lang="en-IE" sz="1800" dirty="0">
                <a:ea typeface="Calibri"/>
              </a:rPr>
              <a:t> v </a:t>
            </a:r>
            <a:r>
              <a:rPr lang="en-IE" sz="1800" dirty="0" err="1">
                <a:ea typeface="Calibri"/>
              </a:rPr>
              <a:t>projektih</a:t>
            </a:r>
            <a:r>
              <a:rPr lang="en-IE" sz="1800" dirty="0">
                <a:ea typeface="Calibri"/>
              </a:rPr>
              <a:t> Epic Stays.</a:t>
            </a:r>
          </a:p>
          <a:p>
            <a:pPr marL="285750" indent="-285750" algn="l">
              <a:lnSpc>
                <a:spcPct val="100000"/>
              </a:lnSpc>
              <a:spcAft>
                <a:spcPts val="600"/>
              </a:spcAft>
              <a:buFont typeface="Arial" panose="020B0604020202020204" pitchFamily="34" charset="0"/>
              <a:buChar char="•"/>
            </a:pPr>
            <a:r>
              <a:rPr lang="en-IE" sz="1800" dirty="0" err="1">
                <a:ea typeface="Calibri"/>
              </a:rPr>
              <a:t>Prepoznajte</a:t>
            </a:r>
            <a:r>
              <a:rPr lang="en-IE" sz="1800" dirty="0">
                <a:ea typeface="Calibri"/>
              </a:rPr>
              <a:t>, </a:t>
            </a:r>
            <a:r>
              <a:rPr lang="en-IE" sz="1800" dirty="0" err="1">
                <a:ea typeface="Calibri"/>
              </a:rPr>
              <a:t>kako</a:t>
            </a:r>
            <a:r>
              <a:rPr lang="en-IE" sz="1800" dirty="0">
                <a:ea typeface="Calibri"/>
              </a:rPr>
              <a:t> </a:t>
            </a:r>
            <a:r>
              <a:rPr lang="en-IE" sz="1800" dirty="0" err="1">
                <a:ea typeface="Calibri"/>
              </a:rPr>
              <a:t>nordijska</a:t>
            </a:r>
            <a:r>
              <a:rPr lang="en-IE" sz="1800" dirty="0">
                <a:ea typeface="Calibri"/>
              </a:rPr>
              <a:t> in EU </a:t>
            </a:r>
            <a:r>
              <a:rPr lang="en-IE" sz="1800" dirty="0" err="1">
                <a:ea typeface="Calibri"/>
              </a:rPr>
              <a:t>podprta</a:t>
            </a:r>
            <a:r>
              <a:rPr lang="en-IE" sz="1800" dirty="0">
                <a:ea typeface="Calibri"/>
              </a:rPr>
              <a:t> </a:t>
            </a:r>
            <a:r>
              <a:rPr lang="en-IE" sz="1800" dirty="0" err="1">
                <a:ea typeface="Calibri"/>
              </a:rPr>
              <a:t>zelena</a:t>
            </a:r>
            <a:r>
              <a:rPr lang="en-IE" sz="1800" dirty="0">
                <a:ea typeface="Calibri"/>
              </a:rPr>
              <a:t> </a:t>
            </a:r>
            <a:r>
              <a:rPr lang="en-IE" sz="1800" dirty="0" err="1">
                <a:ea typeface="Calibri"/>
              </a:rPr>
              <a:t>posojilna</a:t>
            </a:r>
            <a:r>
              <a:rPr lang="en-IE" sz="1800" dirty="0">
                <a:ea typeface="Calibri"/>
              </a:rPr>
              <a:t> </a:t>
            </a:r>
            <a:r>
              <a:rPr lang="en-IE" sz="1800" dirty="0" err="1">
                <a:ea typeface="Calibri"/>
              </a:rPr>
              <a:t>jamstva</a:t>
            </a:r>
            <a:r>
              <a:rPr lang="en-IE" sz="1800" dirty="0">
                <a:ea typeface="Calibri"/>
              </a:rPr>
              <a:t> </a:t>
            </a:r>
            <a:r>
              <a:rPr lang="en-IE" sz="1800" dirty="0" err="1">
                <a:ea typeface="Calibri"/>
              </a:rPr>
              <a:t>podpirajo</a:t>
            </a:r>
            <a:r>
              <a:rPr lang="en-IE" sz="1800" dirty="0">
                <a:ea typeface="Calibri"/>
              </a:rPr>
              <a:t> </a:t>
            </a:r>
            <a:r>
              <a:rPr lang="en-IE" sz="1800" dirty="0" err="1">
                <a:ea typeface="Calibri"/>
              </a:rPr>
              <a:t>geotermalne</a:t>
            </a:r>
            <a:r>
              <a:rPr lang="en-IE" sz="1800" dirty="0">
                <a:ea typeface="Calibri"/>
              </a:rPr>
              <a:t>, </a:t>
            </a:r>
            <a:r>
              <a:rPr lang="en-IE" sz="1800" dirty="0" err="1">
                <a:ea typeface="Calibri"/>
              </a:rPr>
              <a:t>ekološke</a:t>
            </a:r>
            <a:r>
              <a:rPr lang="en-IE" sz="1800" dirty="0">
                <a:ea typeface="Calibri"/>
              </a:rPr>
              <a:t> </a:t>
            </a:r>
            <a:r>
              <a:rPr lang="en-IE" sz="1800" dirty="0" err="1">
                <a:ea typeface="Calibri"/>
              </a:rPr>
              <a:t>gradnje</a:t>
            </a:r>
            <a:r>
              <a:rPr lang="en-IE" sz="1800" dirty="0">
                <a:ea typeface="Calibri"/>
              </a:rPr>
              <a:t> in </a:t>
            </a:r>
            <a:r>
              <a:rPr lang="en-IE" sz="1800" dirty="0" err="1">
                <a:ea typeface="Calibri"/>
              </a:rPr>
              <a:t>rešitve</a:t>
            </a:r>
            <a:r>
              <a:rPr lang="en-IE" sz="1800" dirty="0">
                <a:ea typeface="Calibri"/>
              </a:rPr>
              <a:t> </a:t>
            </a:r>
            <a:r>
              <a:rPr lang="en-IE" sz="1800" dirty="0" err="1">
                <a:ea typeface="Calibri"/>
              </a:rPr>
              <a:t>brez</a:t>
            </a:r>
            <a:r>
              <a:rPr lang="en-IE" sz="1800" dirty="0">
                <a:ea typeface="Calibri"/>
              </a:rPr>
              <a:t> </a:t>
            </a:r>
            <a:r>
              <a:rPr lang="en-IE" sz="1800" dirty="0" err="1">
                <a:ea typeface="Calibri"/>
              </a:rPr>
              <a:t>omrežja</a:t>
            </a:r>
            <a:r>
              <a:rPr lang="en-IE" sz="1800" dirty="0">
                <a:ea typeface="Calibri"/>
              </a:rPr>
              <a:t>.</a:t>
            </a:r>
          </a:p>
          <a:p>
            <a:pPr marL="285750" indent="-285750" algn="l">
              <a:lnSpc>
                <a:spcPct val="100000"/>
              </a:lnSpc>
              <a:spcAft>
                <a:spcPts val="600"/>
              </a:spcAft>
              <a:buFont typeface="Arial" panose="020B0604020202020204" pitchFamily="34" charset="0"/>
              <a:buChar char="•"/>
            </a:pPr>
            <a:r>
              <a:rPr lang="en-IE" sz="1800" dirty="0" err="1">
                <a:ea typeface="Calibri"/>
              </a:rPr>
              <a:t>Oceniti</a:t>
            </a:r>
            <a:r>
              <a:rPr lang="en-IE" sz="1800" dirty="0">
                <a:ea typeface="Calibri"/>
              </a:rPr>
              <a:t>, </a:t>
            </a:r>
            <a:r>
              <a:rPr lang="en-IE" sz="1800" dirty="0" err="1">
                <a:ea typeface="Calibri"/>
              </a:rPr>
              <a:t>kako</a:t>
            </a:r>
            <a:r>
              <a:rPr lang="en-IE" sz="1800" dirty="0">
                <a:ea typeface="Calibri"/>
              </a:rPr>
              <a:t> </a:t>
            </a:r>
            <a:r>
              <a:rPr lang="en-IE" sz="1800" dirty="0" err="1">
                <a:ea typeface="Calibri"/>
              </a:rPr>
              <a:t>uskladiti</a:t>
            </a:r>
            <a:r>
              <a:rPr lang="en-IE" sz="1800" dirty="0">
                <a:ea typeface="Calibri"/>
              </a:rPr>
              <a:t> </a:t>
            </a:r>
            <a:r>
              <a:rPr lang="en-IE" sz="1800" dirty="0" err="1">
                <a:ea typeface="Calibri"/>
              </a:rPr>
              <a:t>projekte</a:t>
            </a:r>
            <a:r>
              <a:rPr lang="en-IE" sz="1800" dirty="0">
                <a:ea typeface="Calibri"/>
              </a:rPr>
              <a:t> s </a:t>
            </a:r>
            <a:r>
              <a:rPr lang="en-IE" sz="1800" dirty="0" err="1">
                <a:ea typeface="Calibri"/>
              </a:rPr>
              <a:t>prednostnimi</a:t>
            </a:r>
            <a:r>
              <a:rPr lang="en-IE" sz="1800" dirty="0">
                <a:ea typeface="Calibri"/>
              </a:rPr>
              <a:t> </a:t>
            </a:r>
            <a:r>
              <a:rPr lang="en-IE" sz="1800" dirty="0" err="1">
                <a:ea typeface="Calibri"/>
              </a:rPr>
              <a:t>nalogami</a:t>
            </a:r>
            <a:r>
              <a:rPr lang="en-IE" sz="1800" dirty="0">
                <a:ea typeface="Calibri"/>
              </a:rPr>
              <a:t> </a:t>
            </a:r>
            <a:r>
              <a:rPr lang="en-IE" sz="1800" dirty="0" err="1">
                <a:ea typeface="Calibri"/>
              </a:rPr>
              <a:t>posameznih</a:t>
            </a:r>
            <a:r>
              <a:rPr lang="en-IE" sz="1800" dirty="0">
                <a:ea typeface="Calibri"/>
              </a:rPr>
              <a:t> </a:t>
            </a:r>
            <a:r>
              <a:rPr lang="en-IE" sz="1800" dirty="0" err="1">
                <a:ea typeface="Calibri"/>
              </a:rPr>
              <a:t>držav</a:t>
            </a:r>
            <a:r>
              <a:rPr lang="en-IE" sz="1800" dirty="0">
                <a:ea typeface="Calibri"/>
              </a:rPr>
              <a:t> – </a:t>
            </a:r>
            <a:r>
              <a:rPr lang="en-IE" sz="1800" dirty="0" err="1">
                <a:ea typeface="Calibri"/>
              </a:rPr>
              <a:t>zaščita</a:t>
            </a:r>
            <a:r>
              <a:rPr lang="en-IE" sz="1800" dirty="0">
                <a:ea typeface="Calibri"/>
              </a:rPr>
              <a:t> </a:t>
            </a:r>
            <a:r>
              <a:rPr lang="en-IE" sz="1800" dirty="0" err="1">
                <a:ea typeface="Calibri"/>
              </a:rPr>
              <a:t>narave</a:t>
            </a:r>
            <a:r>
              <a:rPr lang="en-IE" sz="1800" dirty="0">
                <a:ea typeface="Calibri"/>
              </a:rPr>
              <a:t>, </a:t>
            </a:r>
            <a:r>
              <a:rPr lang="en-IE" sz="1800" dirty="0" err="1">
                <a:ea typeface="Calibri"/>
              </a:rPr>
              <a:t>razpršitev</a:t>
            </a:r>
            <a:r>
              <a:rPr lang="en-IE" sz="1800" dirty="0">
                <a:ea typeface="Calibri"/>
              </a:rPr>
              <a:t> </a:t>
            </a:r>
            <a:r>
              <a:rPr lang="en-IE" sz="1800" dirty="0" err="1">
                <a:ea typeface="Calibri"/>
              </a:rPr>
              <a:t>turizma</a:t>
            </a:r>
            <a:r>
              <a:rPr lang="en-IE" sz="1800" dirty="0">
                <a:ea typeface="Calibri"/>
              </a:rPr>
              <a:t> in </a:t>
            </a:r>
            <a:r>
              <a:rPr lang="en-IE" sz="1800" dirty="0" err="1">
                <a:ea typeface="Calibri"/>
              </a:rPr>
              <a:t>ekološka</a:t>
            </a:r>
            <a:r>
              <a:rPr lang="en-IE" sz="1800" dirty="0">
                <a:ea typeface="Calibri"/>
              </a:rPr>
              <a:t> </a:t>
            </a:r>
            <a:r>
              <a:rPr lang="en-IE" sz="1800" dirty="0" err="1">
                <a:ea typeface="Calibri"/>
              </a:rPr>
              <a:t>občutljivost</a:t>
            </a:r>
            <a:r>
              <a:rPr lang="en-IE" sz="1800" dirty="0">
                <a:ea typeface="Calibri"/>
              </a:rPr>
              <a:t>.</a:t>
            </a:r>
          </a:p>
          <a:p>
            <a:pPr marL="285750" indent="-285750" algn="l">
              <a:lnSpc>
                <a:spcPct val="100000"/>
              </a:lnSpc>
              <a:spcAft>
                <a:spcPts val="600"/>
              </a:spcAft>
              <a:buFont typeface="Arial" panose="020B0604020202020204" pitchFamily="34" charset="0"/>
              <a:buChar char="•"/>
            </a:pPr>
            <a:r>
              <a:rPr lang="en-IE" sz="1800" dirty="0" err="1">
                <a:ea typeface="Calibri"/>
              </a:rPr>
              <a:t>Predstaviti</a:t>
            </a:r>
            <a:r>
              <a:rPr lang="en-IE" sz="1800" dirty="0">
                <a:ea typeface="Calibri"/>
              </a:rPr>
              <a:t> </a:t>
            </a:r>
            <a:r>
              <a:rPr lang="en-IE" sz="1800" dirty="0" err="1">
                <a:ea typeface="Calibri"/>
              </a:rPr>
              <a:t>strategije</a:t>
            </a:r>
            <a:r>
              <a:rPr lang="en-IE" sz="1800" dirty="0">
                <a:ea typeface="Calibri"/>
              </a:rPr>
              <a:t> za </a:t>
            </a:r>
            <a:r>
              <a:rPr lang="en-IE" sz="1800" dirty="0" err="1">
                <a:ea typeface="Calibri"/>
              </a:rPr>
              <a:t>zmanjšanje</a:t>
            </a:r>
            <a:r>
              <a:rPr lang="en-IE" sz="1800" dirty="0">
                <a:ea typeface="Calibri"/>
              </a:rPr>
              <a:t> </a:t>
            </a:r>
            <a:r>
              <a:rPr lang="en-IE" sz="1800" dirty="0" err="1">
                <a:ea typeface="Calibri"/>
              </a:rPr>
              <a:t>obremenitve</a:t>
            </a:r>
            <a:r>
              <a:rPr lang="en-IE" sz="1800" dirty="0">
                <a:ea typeface="Calibri"/>
              </a:rPr>
              <a:t> </a:t>
            </a:r>
            <a:r>
              <a:rPr lang="en-IE" sz="1800" dirty="0" err="1">
                <a:ea typeface="Calibri"/>
              </a:rPr>
              <a:t>naravnih</a:t>
            </a:r>
            <a:r>
              <a:rPr lang="en-IE" sz="1800" dirty="0">
                <a:ea typeface="Calibri"/>
              </a:rPr>
              <a:t> </a:t>
            </a:r>
            <a:r>
              <a:rPr lang="en-IE" sz="1800" dirty="0" err="1">
                <a:ea typeface="Calibri"/>
              </a:rPr>
              <a:t>lokacij</a:t>
            </a:r>
            <a:r>
              <a:rPr lang="en-IE" sz="1800" dirty="0">
                <a:ea typeface="Calibri"/>
              </a:rPr>
              <a:t>.</a:t>
            </a:r>
          </a:p>
          <a:p>
            <a:pPr marL="285750" indent="-285750" algn="l">
              <a:lnSpc>
                <a:spcPct val="100000"/>
              </a:lnSpc>
              <a:spcAft>
                <a:spcPts val="600"/>
              </a:spcAft>
              <a:buFont typeface="Arial" panose="020B0604020202020204" pitchFamily="34" charset="0"/>
              <a:buChar char="•"/>
            </a:pPr>
            <a:r>
              <a:rPr lang="en-IE" sz="1800" dirty="0" err="1">
                <a:ea typeface="Calibri"/>
              </a:rPr>
              <a:t>Okrepite</a:t>
            </a:r>
            <a:r>
              <a:rPr lang="en-IE" sz="1800" dirty="0">
                <a:ea typeface="Calibri"/>
              </a:rPr>
              <a:t> </a:t>
            </a:r>
            <a:r>
              <a:rPr lang="en-IE" sz="1800" dirty="0" err="1">
                <a:ea typeface="Calibri"/>
              </a:rPr>
              <a:t>projektne</a:t>
            </a:r>
            <a:r>
              <a:rPr lang="en-IE" sz="1800" dirty="0">
                <a:ea typeface="Calibri"/>
              </a:rPr>
              <a:t> </a:t>
            </a:r>
            <a:r>
              <a:rPr lang="en-IE" sz="1800" dirty="0" err="1">
                <a:ea typeface="Calibri"/>
              </a:rPr>
              <a:t>predloge</a:t>
            </a:r>
            <a:r>
              <a:rPr lang="en-IE" sz="1800" dirty="0">
                <a:ea typeface="Calibri"/>
              </a:rPr>
              <a:t> s </a:t>
            </a:r>
            <a:r>
              <a:rPr lang="en-IE" sz="1800" dirty="0" err="1">
                <a:ea typeface="Calibri"/>
              </a:rPr>
              <a:t>sodelovanjem</a:t>
            </a:r>
            <a:r>
              <a:rPr lang="en-IE" sz="1800" dirty="0">
                <a:ea typeface="Calibri"/>
              </a:rPr>
              <a:t> z </a:t>
            </a:r>
            <a:r>
              <a:rPr lang="en-IE" sz="1800" dirty="0" err="1">
                <a:ea typeface="Calibri"/>
              </a:rPr>
              <a:t>lokalnimi</a:t>
            </a:r>
            <a:r>
              <a:rPr lang="en-IE" sz="1800" dirty="0">
                <a:ea typeface="Calibri"/>
              </a:rPr>
              <a:t> </a:t>
            </a:r>
            <a:r>
              <a:rPr lang="en-IE" sz="1800" dirty="0" err="1">
                <a:ea typeface="Calibri"/>
              </a:rPr>
              <a:t>organi</a:t>
            </a:r>
            <a:r>
              <a:rPr lang="en-IE" sz="1800" dirty="0">
                <a:ea typeface="Calibri"/>
              </a:rPr>
              <a:t>.</a:t>
            </a: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329736" y="1712686"/>
            <a:ext cx="3467091" cy="1426647"/>
          </a:xfrm>
        </p:spPr>
        <p:txBody>
          <a:bodyPr/>
          <a:lstStyle/>
          <a:p>
            <a:r>
              <a:rPr lang="en-IE" sz="2800" dirty="0" err="1">
                <a:latin typeface="Calibri"/>
                <a:ea typeface="Calibri"/>
                <a:cs typeface="Calibri"/>
              </a:rPr>
              <a:t>Financiranje</a:t>
            </a:r>
            <a:r>
              <a:rPr lang="en-IE" sz="2800" dirty="0">
                <a:latin typeface="Calibri"/>
                <a:ea typeface="Calibri"/>
                <a:cs typeface="Calibri"/>
              </a:rPr>
              <a:t> </a:t>
            </a:r>
            <a:r>
              <a:rPr lang="en-IE" sz="2800" dirty="0" err="1">
                <a:latin typeface="Calibri"/>
                <a:ea typeface="Calibri"/>
                <a:cs typeface="Calibri"/>
              </a:rPr>
              <a:t>naložb</a:t>
            </a:r>
            <a:r>
              <a:rPr lang="en-IE" sz="2800" dirty="0">
                <a:latin typeface="Calibri"/>
                <a:ea typeface="Calibri"/>
                <a:cs typeface="Calibri"/>
              </a:rPr>
              <a:t>, </a:t>
            </a:r>
            <a:r>
              <a:rPr lang="en-IE" sz="2800" dirty="0" err="1">
                <a:latin typeface="Calibri"/>
                <a:ea typeface="Calibri"/>
                <a:cs typeface="Calibri"/>
              </a:rPr>
              <a:t>vloge</a:t>
            </a:r>
            <a:r>
              <a:rPr lang="en-IE" sz="2800" dirty="0">
                <a:latin typeface="Calibri"/>
                <a:ea typeface="Calibri"/>
                <a:cs typeface="Calibri"/>
              </a:rPr>
              <a:t> za </a:t>
            </a:r>
            <a:r>
              <a:rPr lang="en-IE" sz="2800" dirty="0" err="1">
                <a:latin typeface="Calibri"/>
                <a:ea typeface="Calibri"/>
                <a:cs typeface="Calibri"/>
              </a:rPr>
              <a:t>subvencije</a:t>
            </a:r>
            <a:r>
              <a:rPr lang="en-IE" sz="2800" dirty="0">
                <a:latin typeface="Calibri"/>
                <a:ea typeface="Calibri"/>
                <a:cs typeface="Calibri"/>
              </a:rPr>
              <a:t> in </a:t>
            </a:r>
            <a:r>
              <a:rPr lang="en-IE" sz="2800" dirty="0" err="1">
                <a:latin typeface="Calibri"/>
                <a:ea typeface="Calibri"/>
                <a:cs typeface="Calibri"/>
              </a:rPr>
              <a:t>predstavitev</a:t>
            </a:r>
            <a:r>
              <a:rPr lang="en-IE" sz="2800" dirty="0">
                <a:latin typeface="Calibri"/>
                <a:ea typeface="Calibri"/>
                <a:cs typeface="Calibri"/>
              </a:rPr>
              <a:t> </a:t>
            </a:r>
            <a:r>
              <a:rPr lang="en-IE" sz="2800" dirty="0" err="1">
                <a:latin typeface="Calibri"/>
                <a:ea typeface="Calibri"/>
                <a:cs typeface="Calibri"/>
              </a:rPr>
              <a:t>vaše</a:t>
            </a:r>
            <a:r>
              <a:rPr lang="en-IE" sz="2800" dirty="0">
                <a:latin typeface="Calibri"/>
                <a:ea typeface="Calibri"/>
                <a:cs typeface="Calibri"/>
              </a:rPr>
              <a:t> </a:t>
            </a:r>
            <a:r>
              <a:rPr lang="en-IE" sz="2800" dirty="0" err="1">
                <a:latin typeface="Calibri"/>
                <a:ea typeface="Calibri"/>
                <a:cs typeface="Calibri"/>
              </a:rPr>
              <a:t>ideje</a:t>
            </a:r>
            <a:endParaRPr lang="en-IE" dirty="0"/>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45099" y="999437"/>
            <a:ext cx="3461549" cy="366660"/>
          </a:xfrm>
        </p:spPr>
        <p:txBody>
          <a:bodyPr/>
          <a:lstStyle/>
          <a:p>
            <a:r>
              <a:rPr lang="en-US" sz="3200">
                <a:latin typeface="Calibri"/>
                <a:ea typeface="Open Sans"/>
                <a:cs typeface="Calibri"/>
              </a:rPr>
              <a:t>Modul 7</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21</a:t>
            </a:fld>
            <a:endParaRPr lang="fr-CA"/>
          </a:p>
        </p:txBody>
      </p:sp>
    </p:spTree>
    <p:extLst>
      <p:ext uri="{BB962C8B-B14F-4D97-AF65-F5344CB8AC3E}">
        <p14:creationId xmlns:p14="http://schemas.microsoft.com/office/powerpoint/2010/main" val="3738641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345099" y="3313595"/>
            <a:ext cx="7199709" cy="6648074"/>
          </a:xfrm>
        </p:spPr>
        <p:txBody>
          <a:bodyPr numCol="1"/>
          <a:lstStyle/>
          <a:p>
            <a:pPr algn="l">
              <a:lnSpc>
                <a:spcPct val="100000"/>
              </a:lnSpc>
              <a:spcAft>
                <a:spcPts val="600"/>
              </a:spcAft>
            </a:pPr>
            <a:r>
              <a:rPr kumimoji="0" lang="en-IE" sz="2000" b="1" i="0" u="none" strike="noStrike" kern="1200" cap="none" spc="0" normalizeH="0" baseline="0" noProof="0">
                <a:ln>
                  <a:noFill/>
                </a:ln>
                <a:solidFill>
                  <a:srgbClr val="459597"/>
                </a:solidFill>
                <a:effectLst/>
                <a:uLnTx/>
                <a:uFillTx/>
                <a:latin typeface="Calibri" panose="020F0502020204030204" pitchFamily="34" charset="0"/>
                <a:ea typeface="+mn-ea"/>
                <a:cs typeface="Calibri" panose="020F0502020204030204" pitchFamily="34" charset="0"/>
              </a:rPr>
              <a:t>Pregled modula</a:t>
            </a:r>
            <a:endParaRPr lang="en-IE" sz="2000">
              <a:latin typeface="Calibri"/>
              <a:ea typeface="Calibri"/>
              <a:cs typeface="Calibri"/>
            </a:endParaRPr>
          </a:p>
          <a:p>
            <a:pPr algn="l">
              <a:lnSpc>
                <a:spcPct val="100000"/>
              </a:lnSpc>
              <a:spcAft>
                <a:spcPts val="600"/>
              </a:spcAft>
            </a:pPr>
            <a:r>
              <a:rPr lang="en-IE" sz="1800">
                <a:latin typeface="Calibri"/>
                <a:ea typeface="Calibri"/>
                <a:cs typeface="Calibri"/>
              </a:rPr>
              <a:t>Ta modul predstavlja temeljna načela finančnega upravljanja, ki vam bodo pomagala zgraditi odporno in donosno podjetje, ne glede na to, ali šele začenjate ali krepite obstoječe podjetje. Od izbire pravega poslovnega modela in opredelitve virov prihodkov do razumevanja stroškov, cenovnih strategij in dolgoročnega upravljanja tveganj – ta modul ponuja načrt za ustvarjanje finančno uspešne in vrednotno usmerjene ponudbe namestitev.</a:t>
            </a:r>
          </a:p>
          <a:p>
            <a:pPr algn="l">
              <a:lnSpc>
                <a:spcPct val="100000"/>
              </a:lnSpc>
              <a:spcAft>
                <a:spcPts val="600"/>
              </a:spcAft>
            </a:pPr>
            <a:r>
              <a:rPr kumimoji="0" lang="en-IE" sz="2000" b="1" i="0" u="none" strike="noStrike" kern="1200" cap="none" spc="0" normalizeH="0" baseline="0" noProof="0">
                <a:ln>
                  <a:noFill/>
                </a:ln>
                <a:solidFill>
                  <a:srgbClr val="459597"/>
                </a:solidFill>
                <a:effectLst/>
                <a:uLnTx/>
                <a:uFillTx/>
                <a:latin typeface="Calibri" panose="020F0502020204030204" pitchFamily="34" charset="0"/>
                <a:ea typeface="+mn-ea"/>
                <a:cs typeface="Calibri" panose="020F0502020204030204" pitchFamily="34" charset="0"/>
              </a:rPr>
              <a:t>Cilji učenja</a:t>
            </a:r>
          </a:p>
          <a:p>
            <a:pPr marL="285750" indent="-285750" algn="l">
              <a:lnSpc>
                <a:spcPct val="100000"/>
              </a:lnSpc>
              <a:spcAft>
                <a:spcPts val="600"/>
              </a:spcAft>
              <a:buFont typeface="Arial" panose="020B0604020202020204" pitchFamily="34" charset="0"/>
              <a:buChar char="•"/>
            </a:pPr>
            <a:r>
              <a:rPr lang="en-IE" sz="1800">
                <a:ea typeface="Calibri"/>
              </a:rPr>
              <a:t>Razumevanje vloge in pomena finančnega upravljanja v turističnih nastanitvenih podjetjih.</a:t>
            </a:r>
          </a:p>
          <a:p>
            <a:pPr marL="285750" indent="-285750" algn="l">
              <a:lnSpc>
                <a:spcPct val="100000"/>
              </a:lnSpc>
              <a:spcAft>
                <a:spcPts val="600"/>
              </a:spcAft>
              <a:buFont typeface="Arial" panose="020B0604020202020204" pitchFamily="34" charset="0"/>
              <a:buChar char="•"/>
            </a:pPr>
            <a:r>
              <a:rPr lang="en-IE" sz="1800">
                <a:ea typeface="Calibri"/>
              </a:rPr>
              <a:t>Opredeliti poslovni model nastanitve v finančnem smislu, usklajen z vašimi vrednotami, lokacijo in trgom.</a:t>
            </a:r>
          </a:p>
          <a:p>
            <a:pPr marL="285750" indent="-285750" algn="l">
              <a:lnSpc>
                <a:spcPct val="100000"/>
              </a:lnSpc>
              <a:spcAft>
                <a:spcPts val="600"/>
              </a:spcAft>
              <a:buFont typeface="Arial" panose="020B0604020202020204" pitchFamily="34" charset="0"/>
              <a:buChar char="•"/>
            </a:pPr>
            <a:r>
              <a:rPr lang="en-IE" sz="1800">
                <a:ea typeface="Calibri"/>
              </a:rPr>
              <a:t>Prepoznajte razliko med različnimi lastniškimi strukturami in kaj vsaka od njih pomeni za financiranje in poslovanje.</a:t>
            </a:r>
          </a:p>
          <a:p>
            <a:pPr marL="285750" indent="-285750" algn="l">
              <a:lnSpc>
                <a:spcPct val="100000"/>
              </a:lnSpc>
              <a:spcAft>
                <a:spcPts val="600"/>
              </a:spcAft>
              <a:buFont typeface="Arial" panose="020B0604020202020204" pitchFamily="34" charset="0"/>
              <a:buChar char="•"/>
            </a:pPr>
            <a:r>
              <a:rPr lang="en-IE" sz="1800">
                <a:ea typeface="Calibri"/>
              </a:rPr>
              <a:t>Opredeliti primarne in sekundarne vire prihodkov za oblikovanje bolj odporne strategije prihodkov.</a:t>
            </a:r>
          </a:p>
          <a:p>
            <a:pPr marL="285750" indent="-285750" algn="l">
              <a:lnSpc>
                <a:spcPct val="100000"/>
              </a:lnSpc>
              <a:spcAft>
                <a:spcPts val="600"/>
              </a:spcAft>
              <a:buFont typeface="Arial" panose="020B0604020202020204" pitchFamily="34" charset="0"/>
              <a:buChar char="•"/>
            </a:pPr>
            <a:r>
              <a:rPr lang="en-IE" sz="1800">
                <a:ea typeface="Calibri"/>
              </a:rPr>
              <a:t>Načrtujte svoj zaslužek na podlagi zmogljivosti, sezonskosti in ponujenih storitev.</a:t>
            </a:r>
          </a:p>
          <a:p>
            <a:pPr marL="285750" indent="-285750" algn="l">
              <a:lnSpc>
                <a:spcPct val="100000"/>
              </a:lnSpc>
              <a:spcAft>
                <a:spcPts val="600"/>
              </a:spcAft>
              <a:buFont typeface="Arial" panose="020B0604020202020204" pitchFamily="34" charset="0"/>
              <a:buChar char="•"/>
            </a:pPr>
            <a:r>
              <a:rPr lang="en-IE" sz="1800">
                <a:ea typeface="Calibri"/>
              </a:rPr>
              <a:t>Začnite sprejemati premišljene, strateške odločitve, ki podpirajo dolgoročno poslovno uspešnost.</a:t>
            </a:r>
          </a:p>
          <a:p>
            <a:pPr algn="l">
              <a:lnSpc>
                <a:spcPct val="100000"/>
              </a:lnSpc>
              <a:spcAft>
                <a:spcPts val="600"/>
              </a:spcAft>
            </a:pPr>
            <a:endParaRPr lang="en-IE" sz="2000">
              <a:ea typeface="Calibri"/>
            </a:endParaRPr>
          </a:p>
          <a:p>
            <a:pPr algn="l">
              <a:lnSpc>
                <a:spcPct val="100000"/>
              </a:lnSpc>
              <a:spcAft>
                <a:spcPts val="600"/>
              </a:spcAft>
            </a:pPr>
            <a:endParaRPr lang="en-IE" sz="2000">
              <a:ea typeface="Calibri"/>
            </a:endParaRPr>
          </a:p>
          <a:p>
            <a:pPr algn="l">
              <a:lnSpc>
                <a:spcPct val="100000"/>
              </a:lnSpc>
              <a:spcAft>
                <a:spcPts val="600"/>
              </a:spcAft>
            </a:pPr>
            <a:endParaRPr lang="en-IE" sz="2000">
              <a:ea typeface="Calibri"/>
            </a:endParaRPr>
          </a:p>
          <a:p>
            <a:pPr algn="l">
              <a:lnSpc>
                <a:spcPct val="100000"/>
              </a:lnSpc>
              <a:spcAft>
                <a:spcPts val="600"/>
              </a:spcAft>
            </a:pPr>
            <a:endParaRPr lang="en-IE" sz="2000">
              <a:ea typeface="Calibri"/>
            </a:endParaRPr>
          </a:p>
          <a:p>
            <a:pPr algn="l">
              <a:lnSpc>
                <a:spcPct val="100000"/>
              </a:lnSpc>
              <a:spcAft>
                <a:spcPts val="600"/>
              </a:spcAft>
            </a:pPr>
            <a:endParaRPr lang="en-IE" sz="2000">
              <a:ea typeface="Calibri"/>
            </a:endParaRP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390324" y="1768742"/>
            <a:ext cx="3467091" cy="1249395"/>
          </a:xfrm>
        </p:spPr>
        <p:txBody>
          <a:bodyPr/>
          <a:lstStyle/>
          <a:p>
            <a:r>
              <a:rPr lang="en-IE" sz="2800" dirty="0" err="1">
                <a:latin typeface="Calibri"/>
                <a:ea typeface="Calibri"/>
                <a:cs typeface="Calibri"/>
              </a:rPr>
              <a:t>Ustvarjanje</a:t>
            </a:r>
            <a:r>
              <a:rPr lang="en-IE" sz="2800" dirty="0">
                <a:latin typeface="Calibri"/>
                <a:ea typeface="Calibri"/>
                <a:cs typeface="Calibri"/>
              </a:rPr>
              <a:t> </a:t>
            </a:r>
            <a:r>
              <a:rPr lang="en-IE" sz="2800" dirty="0" err="1">
                <a:latin typeface="Calibri"/>
                <a:ea typeface="Calibri"/>
                <a:cs typeface="Calibri"/>
              </a:rPr>
              <a:t>uspešnosti</a:t>
            </a:r>
            <a:r>
              <a:rPr lang="en-IE" sz="2800" dirty="0">
                <a:latin typeface="Calibri"/>
                <a:ea typeface="Calibri"/>
                <a:cs typeface="Calibri"/>
              </a:rPr>
              <a:t> – </a:t>
            </a:r>
            <a:r>
              <a:rPr lang="en-IE" sz="2800" dirty="0" err="1">
                <a:latin typeface="Calibri"/>
                <a:ea typeface="Calibri"/>
                <a:cs typeface="Calibri"/>
              </a:rPr>
              <a:t>načrtovanje</a:t>
            </a:r>
            <a:r>
              <a:rPr lang="en-IE" sz="2800" dirty="0">
                <a:latin typeface="Calibri"/>
                <a:ea typeface="Calibri"/>
                <a:cs typeface="Calibri"/>
              </a:rPr>
              <a:t> in </a:t>
            </a:r>
            <a:r>
              <a:rPr lang="en-IE" sz="2800" dirty="0" err="1">
                <a:latin typeface="Calibri"/>
                <a:ea typeface="Calibri"/>
                <a:cs typeface="Calibri"/>
              </a:rPr>
              <a:t>dolgoročna</a:t>
            </a:r>
            <a:r>
              <a:rPr lang="en-IE" sz="2800" dirty="0">
                <a:latin typeface="Calibri"/>
                <a:ea typeface="Calibri"/>
                <a:cs typeface="Calibri"/>
              </a:rPr>
              <a:t> </a:t>
            </a:r>
            <a:r>
              <a:rPr lang="en-IE" sz="2800" dirty="0" err="1">
                <a:latin typeface="Calibri"/>
                <a:ea typeface="Calibri"/>
                <a:cs typeface="Calibri"/>
              </a:rPr>
              <a:t>finančna</a:t>
            </a:r>
            <a:r>
              <a:rPr lang="en-IE" sz="2800" dirty="0">
                <a:latin typeface="Calibri"/>
                <a:ea typeface="Calibri"/>
                <a:cs typeface="Calibri"/>
              </a:rPr>
              <a:t> </a:t>
            </a:r>
            <a:r>
              <a:rPr lang="en-IE" sz="2800" dirty="0" err="1">
                <a:latin typeface="Calibri"/>
                <a:ea typeface="Calibri"/>
                <a:cs typeface="Calibri"/>
              </a:rPr>
              <a:t>stabilnost</a:t>
            </a:r>
            <a:endParaRPr lang="en-IE" dirty="0"/>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45099" y="999437"/>
            <a:ext cx="3461549" cy="366660"/>
          </a:xfrm>
        </p:spPr>
        <p:txBody>
          <a:bodyPr/>
          <a:lstStyle/>
          <a:p>
            <a:r>
              <a:rPr lang="en-US" sz="3200">
                <a:latin typeface="Calibri"/>
                <a:ea typeface="Open Sans"/>
                <a:cs typeface="Calibri"/>
              </a:rPr>
              <a:t>Modul 8</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22</a:t>
            </a:fld>
            <a:endParaRPr lang="fr-CA"/>
          </a:p>
        </p:txBody>
      </p:sp>
    </p:spTree>
    <p:extLst>
      <p:ext uri="{BB962C8B-B14F-4D97-AF65-F5344CB8AC3E}">
        <p14:creationId xmlns:p14="http://schemas.microsoft.com/office/powerpoint/2010/main" val="1943156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41804-D670-89A1-F2AE-F5655E4AB8DD}"/>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4A590751-8CA8-029E-2318-17976A6ADDFC}"/>
              </a:ext>
            </a:extLst>
          </p:cNvPr>
          <p:cNvSpPr>
            <a:spLocks noGrp="1"/>
          </p:cNvSpPr>
          <p:nvPr>
            <p:ph type="body" sz="quarter" idx="32"/>
          </p:nvPr>
        </p:nvSpPr>
        <p:spPr>
          <a:xfrm>
            <a:off x="667211" y="3658764"/>
            <a:ext cx="6611217" cy="6222066"/>
          </a:xfrm>
        </p:spPr>
        <p:txBody>
          <a:bodyPr numCol="1"/>
          <a:lstStyle/>
          <a:p>
            <a:pPr algn="l">
              <a:lnSpc>
                <a:spcPct val="100000"/>
              </a:lnSpc>
              <a:spcAft>
                <a:spcPts val="600"/>
              </a:spcAft>
            </a:pPr>
            <a:r>
              <a:rPr lang="en-IE" sz="2000" b="1" dirty="0"/>
              <a:t>Ob </a:t>
            </a:r>
            <a:r>
              <a:rPr lang="en-IE" sz="2000" b="1" dirty="0" err="1"/>
              <a:t>koncu</a:t>
            </a:r>
            <a:r>
              <a:rPr lang="en-IE" sz="2000" b="1" dirty="0"/>
              <a:t> </a:t>
            </a:r>
            <a:r>
              <a:rPr lang="en-IE" sz="2000" b="1" dirty="0" err="1"/>
              <a:t>tečaja</a:t>
            </a:r>
            <a:r>
              <a:rPr lang="en-IE" sz="2000" b="1" dirty="0"/>
              <a:t> </a:t>
            </a:r>
            <a:r>
              <a:rPr lang="en-IE" sz="2000" b="1" dirty="0" err="1"/>
              <a:t>bodo</a:t>
            </a:r>
            <a:r>
              <a:rPr lang="en-IE" sz="2000" b="1" dirty="0"/>
              <a:t> </a:t>
            </a:r>
            <a:r>
              <a:rPr lang="en-IE" sz="2000" b="1" dirty="0" err="1"/>
              <a:t>trenerji</a:t>
            </a:r>
            <a:r>
              <a:rPr lang="en-IE" sz="2000" b="1" dirty="0"/>
              <a:t> in </a:t>
            </a:r>
            <a:r>
              <a:rPr lang="en-IE" sz="2000" b="1" dirty="0" err="1"/>
              <a:t>študenti</a:t>
            </a:r>
            <a:r>
              <a:rPr lang="en-IE" sz="2000" b="1" dirty="0"/>
              <a:t> </a:t>
            </a:r>
            <a:r>
              <a:rPr lang="en-IE" sz="2000" b="1" dirty="0" err="1"/>
              <a:t>sposobni</a:t>
            </a:r>
            <a:r>
              <a:rPr lang="en-IE" sz="2000" b="1" dirty="0"/>
              <a:t> </a:t>
            </a:r>
            <a:r>
              <a:rPr lang="en-IE" sz="2000" b="1" dirty="0" err="1"/>
              <a:t>sodelovati</a:t>
            </a:r>
            <a:r>
              <a:rPr lang="en-IE" sz="2000" b="1" dirty="0"/>
              <a:t> </a:t>
            </a:r>
            <a:r>
              <a:rPr lang="en-IE" sz="2000" b="1" dirty="0" err="1"/>
              <a:t>pri</a:t>
            </a:r>
            <a:r>
              <a:rPr lang="en-IE" sz="2000" b="1" dirty="0"/>
              <a:t>:</a:t>
            </a:r>
          </a:p>
          <a:p>
            <a:pPr algn="l">
              <a:lnSpc>
                <a:spcPct val="100000"/>
              </a:lnSpc>
              <a:spcAft>
                <a:spcPts val="600"/>
              </a:spcAft>
            </a:pPr>
            <a:endParaRPr lang="en-IE" sz="2000" dirty="0"/>
          </a:p>
          <a:p>
            <a:pPr marL="342900" indent="-342900" algn="l">
              <a:lnSpc>
                <a:spcPct val="100000"/>
              </a:lnSpc>
              <a:spcAft>
                <a:spcPts val="600"/>
              </a:spcAft>
              <a:buFont typeface="Wingdings" panose="05000000000000000000" pitchFamily="2" charset="2"/>
              <a:buChar char="Ø"/>
            </a:pPr>
            <a:r>
              <a:rPr lang="en-IE" sz="2000" dirty="0" err="1"/>
              <a:t>Ustvarjanju</a:t>
            </a:r>
            <a:r>
              <a:rPr lang="en-IE" sz="2000" dirty="0"/>
              <a:t> </a:t>
            </a:r>
            <a:r>
              <a:rPr lang="en-IE" sz="2000" dirty="0" err="1"/>
              <a:t>prilagojenega</a:t>
            </a:r>
            <a:r>
              <a:rPr lang="en-IE" sz="2000" dirty="0"/>
              <a:t> </a:t>
            </a:r>
            <a:r>
              <a:rPr lang="en-IE" sz="2000" dirty="0" err="1"/>
              <a:t>poslovnega</a:t>
            </a:r>
            <a:r>
              <a:rPr lang="en-IE" sz="2000" dirty="0"/>
              <a:t> </a:t>
            </a:r>
            <a:r>
              <a:rPr lang="en-IE" sz="2000" dirty="0" err="1"/>
              <a:t>modela</a:t>
            </a:r>
            <a:r>
              <a:rPr lang="en-IE" sz="2000" dirty="0"/>
              <a:t>, ki </a:t>
            </a:r>
            <a:r>
              <a:rPr lang="en-IE" sz="2000" dirty="0" err="1"/>
              <a:t>ustreza</a:t>
            </a:r>
            <a:r>
              <a:rPr lang="en-IE" sz="2000" dirty="0"/>
              <a:t> </a:t>
            </a:r>
            <a:r>
              <a:rPr lang="en-IE" sz="2000" dirty="0" err="1"/>
              <a:t>njihovi</a:t>
            </a:r>
            <a:r>
              <a:rPr lang="en-IE" sz="2000" dirty="0"/>
              <a:t> </a:t>
            </a:r>
            <a:r>
              <a:rPr lang="en-IE" sz="2000" dirty="0" err="1"/>
              <a:t>poslovni</a:t>
            </a:r>
            <a:r>
              <a:rPr lang="en-IE" sz="2000" dirty="0"/>
              <a:t> </a:t>
            </a:r>
            <a:r>
              <a:rPr lang="en-IE" sz="2000" dirty="0" err="1"/>
              <a:t>viziji</a:t>
            </a:r>
            <a:r>
              <a:rPr lang="en-IE" sz="2000" dirty="0"/>
              <a:t> in </a:t>
            </a:r>
            <a:r>
              <a:rPr lang="en-IE" sz="2000" dirty="0" err="1"/>
              <a:t>poslanstvu</a:t>
            </a:r>
            <a:r>
              <a:rPr lang="en-IE" sz="2000" dirty="0"/>
              <a:t>.</a:t>
            </a:r>
          </a:p>
          <a:p>
            <a:pPr marL="342900" indent="-342900" algn="l">
              <a:lnSpc>
                <a:spcPct val="100000"/>
              </a:lnSpc>
              <a:spcAft>
                <a:spcPts val="600"/>
              </a:spcAft>
              <a:buFont typeface="Wingdings" panose="05000000000000000000" pitchFamily="2" charset="2"/>
              <a:buChar char="Ø"/>
            </a:pPr>
            <a:endParaRPr lang="en-IE" sz="2000" dirty="0"/>
          </a:p>
          <a:p>
            <a:pPr marL="342900" indent="-342900" algn="l">
              <a:lnSpc>
                <a:spcPct val="100000"/>
              </a:lnSpc>
              <a:spcAft>
                <a:spcPts val="600"/>
              </a:spcAft>
              <a:buFont typeface="Wingdings" panose="05000000000000000000" pitchFamily="2" charset="2"/>
              <a:buChar char="Ø"/>
            </a:pPr>
            <a:r>
              <a:rPr lang="en-IE" sz="2000" dirty="0" err="1"/>
              <a:t>razvoju</a:t>
            </a:r>
            <a:r>
              <a:rPr lang="en-IE" sz="2000" dirty="0"/>
              <a:t> </a:t>
            </a:r>
            <a:r>
              <a:rPr lang="en-IE" sz="2000" dirty="0" err="1"/>
              <a:t>praktičnega</a:t>
            </a:r>
            <a:r>
              <a:rPr lang="en-IE" sz="2000" dirty="0"/>
              <a:t> </a:t>
            </a:r>
            <a:r>
              <a:rPr lang="en-IE" sz="2000" dirty="0" err="1"/>
              <a:t>poslovnega</a:t>
            </a:r>
            <a:r>
              <a:rPr lang="en-IE" sz="2000" dirty="0"/>
              <a:t> </a:t>
            </a:r>
            <a:r>
              <a:rPr lang="en-IE" sz="2000" dirty="0" err="1"/>
              <a:t>načrta</a:t>
            </a:r>
            <a:r>
              <a:rPr lang="en-IE" sz="2000" dirty="0"/>
              <a:t> z </a:t>
            </a:r>
            <a:r>
              <a:rPr lang="en-IE" sz="2000" dirty="0" err="1"/>
              <a:t>možnostmi</a:t>
            </a:r>
            <a:r>
              <a:rPr lang="en-IE" sz="2000" dirty="0"/>
              <a:t> </a:t>
            </a:r>
            <a:r>
              <a:rPr lang="en-IE" sz="2000" dirty="0" err="1"/>
              <a:t>financiranja</a:t>
            </a:r>
            <a:endParaRPr lang="en-IE" sz="2000" dirty="0"/>
          </a:p>
          <a:p>
            <a:pPr marL="342900" indent="-342900" algn="l">
              <a:lnSpc>
                <a:spcPct val="100000"/>
              </a:lnSpc>
              <a:spcAft>
                <a:spcPts val="600"/>
              </a:spcAft>
              <a:buFont typeface="Wingdings" panose="05000000000000000000" pitchFamily="2" charset="2"/>
              <a:buChar char="Ø"/>
            </a:pPr>
            <a:endParaRPr lang="en-IE" sz="2000" dirty="0"/>
          </a:p>
          <a:p>
            <a:pPr marL="342900" indent="-342900" algn="l">
              <a:lnSpc>
                <a:spcPct val="100000"/>
              </a:lnSpc>
              <a:spcAft>
                <a:spcPts val="600"/>
              </a:spcAft>
              <a:buFont typeface="Wingdings" panose="05000000000000000000" pitchFamily="2" charset="2"/>
              <a:buChar char="Ø"/>
            </a:pPr>
            <a:r>
              <a:rPr lang="en-IE" sz="2000" dirty="0" err="1"/>
              <a:t>imeli</a:t>
            </a:r>
            <a:r>
              <a:rPr lang="en-IE" sz="2000" dirty="0"/>
              <a:t> </a:t>
            </a:r>
            <a:r>
              <a:rPr lang="en-IE" sz="2000" dirty="0" err="1"/>
              <a:t>samozavest</a:t>
            </a:r>
            <a:r>
              <a:rPr lang="en-IE" sz="2000" dirty="0"/>
              <a:t> za </a:t>
            </a:r>
            <a:r>
              <a:rPr lang="en-IE" sz="2000" dirty="0" err="1"/>
              <a:t>predstavitev</a:t>
            </a:r>
            <a:r>
              <a:rPr lang="en-IE" sz="2000" dirty="0"/>
              <a:t> – od vlog za </a:t>
            </a:r>
            <a:r>
              <a:rPr lang="en-IE" sz="2000" dirty="0" err="1"/>
              <a:t>financiranje</a:t>
            </a:r>
            <a:r>
              <a:rPr lang="en-IE" sz="2000" dirty="0"/>
              <a:t> do </a:t>
            </a:r>
            <a:r>
              <a:rPr lang="en-IE" sz="2000" dirty="0" err="1"/>
              <a:t>predstavitve</a:t>
            </a:r>
            <a:r>
              <a:rPr lang="en-IE" sz="2000" dirty="0"/>
              <a:t> </a:t>
            </a:r>
            <a:r>
              <a:rPr lang="en-IE" sz="2000" dirty="0" err="1"/>
              <a:t>svojega</a:t>
            </a:r>
            <a:r>
              <a:rPr lang="en-IE" sz="2000" dirty="0"/>
              <a:t> </a:t>
            </a:r>
            <a:r>
              <a:rPr lang="en-IE" sz="2000" dirty="0" err="1"/>
              <a:t>poslovnega</a:t>
            </a:r>
            <a:r>
              <a:rPr lang="en-IE" sz="2000" dirty="0"/>
              <a:t> </a:t>
            </a:r>
            <a:r>
              <a:rPr lang="en-IE" sz="2000" dirty="0" err="1"/>
              <a:t>koncepta</a:t>
            </a:r>
            <a:r>
              <a:rPr lang="en-IE" sz="2000" dirty="0"/>
              <a:t>.</a:t>
            </a:r>
          </a:p>
          <a:p>
            <a:pPr marL="342900" indent="-342900" algn="l">
              <a:lnSpc>
                <a:spcPct val="100000"/>
              </a:lnSpc>
              <a:spcAft>
                <a:spcPts val="600"/>
              </a:spcAft>
              <a:buFont typeface="Wingdings" panose="05000000000000000000" pitchFamily="2" charset="2"/>
              <a:buChar char="Ø"/>
            </a:pPr>
            <a:endParaRPr lang="en-IE" sz="2000" dirty="0"/>
          </a:p>
          <a:p>
            <a:pPr marL="342900" indent="-342900" algn="l">
              <a:lnSpc>
                <a:spcPct val="100000"/>
              </a:lnSpc>
              <a:spcAft>
                <a:spcPts val="600"/>
              </a:spcAft>
              <a:buFont typeface="Wingdings" panose="05000000000000000000" pitchFamily="2" charset="2"/>
              <a:buChar char="Ø"/>
            </a:pPr>
            <a:r>
              <a:rPr lang="en-IE" sz="2000" dirty="0" err="1"/>
              <a:t>Oblikovali</a:t>
            </a:r>
            <a:r>
              <a:rPr lang="en-IE" sz="2000" dirty="0"/>
              <a:t> </a:t>
            </a:r>
            <a:r>
              <a:rPr lang="en-IE" sz="2000" dirty="0" err="1"/>
              <a:t>prepričljivo</a:t>
            </a:r>
            <a:r>
              <a:rPr lang="en-IE" sz="2000" dirty="0"/>
              <a:t> </a:t>
            </a:r>
            <a:r>
              <a:rPr lang="en-IE" sz="2000" dirty="0" err="1"/>
              <a:t>identiteto</a:t>
            </a:r>
            <a:r>
              <a:rPr lang="en-IE" sz="2000" dirty="0"/>
              <a:t> </a:t>
            </a:r>
            <a:r>
              <a:rPr lang="en-IE" sz="2000" dirty="0" err="1"/>
              <a:t>blagovne</a:t>
            </a:r>
            <a:r>
              <a:rPr lang="en-IE" sz="2000" dirty="0"/>
              <a:t> </a:t>
            </a:r>
            <a:r>
              <a:rPr lang="en-IE" sz="2000" dirty="0" err="1"/>
              <a:t>znamke</a:t>
            </a:r>
            <a:r>
              <a:rPr lang="en-IE" sz="2000" dirty="0"/>
              <a:t>, ki </a:t>
            </a:r>
            <a:r>
              <a:rPr lang="en-IE" sz="2000" dirty="0" err="1"/>
              <a:t>temelji</a:t>
            </a:r>
            <a:r>
              <a:rPr lang="en-IE" sz="2000" dirty="0"/>
              <a:t> </a:t>
            </a:r>
            <a:r>
              <a:rPr lang="en-IE" sz="2000" dirty="0" err="1"/>
              <a:t>na</a:t>
            </a:r>
            <a:r>
              <a:rPr lang="en-IE" sz="2000" dirty="0"/>
              <a:t> </a:t>
            </a:r>
            <a:r>
              <a:rPr lang="en-IE" sz="2000" dirty="0" err="1"/>
              <a:t>spoznanjih</a:t>
            </a:r>
            <a:r>
              <a:rPr lang="en-IE" sz="2000" dirty="0"/>
              <a:t> in </a:t>
            </a:r>
            <a:r>
              <a:rPr lang="en-IE" sz="2000" dirty="0" err="1"/>
              <a:t>izkušnjah</a:t>
            </a:r>
            <a:r>
              <a:rPr lang="en-IE" sz="2000" dirty="0"/>
              <a:t> </a:t>
            </a:r>
            <a:r>
              <a:rPr lang="en-IE" sz="2000" dirty="0" err="1"/>
              <a:t>iz</a:t>
            </a:r>
            <a:r>
              <a:rPr lang="en-IE" sz="2000" dirty="0"/>
              <a:t> </a:t>
            </a:r>
            <a:r>
              <a:rPr lang="en-IE" sz="2000" dirty="0" err="1"/>
              <a:t>resničnih</a:t>
            </a:r>
            <a:r>
              <a:rPr lang="en-IE" sz="2000" dirty="0"/>
              <a:t> </a:t>
            </a:r>
            <a:r>
              <a:rPr lang="en-IE" sz="2000" dirty="0" err="1"/>
              <a:t>podjetij</a:t>
            </a:r>
            <a:r>
              <a:rPr lang="en-IE" sz="2000" dirty="0"/>
              <a:t>.</a:t>
            </a:r>
          </a:p>
          <a:p>
            <a:pPr marL="342900" indent="-342900" algn="l">
              <a:lnSpc>
                <a:spcPct val="100000"/>
              </a:lnSpc>
              <a:spcAft>
                <a:spcPts val="600"/>
              </a:spcAft>
              <a:buFont typeface="Wingdings" panose="05000000000000000000" pitchFamily="2" charset="2"/>
              <a:buChar char="Ø"/>
            </a:pPr>
            <a:endParaRPr lang="en-IE" sz="2000" dirty="0"/>
          </a:p>
          <a:p>
            <a:pPr marL="342900" indent="-342900" algn="l">
              <a:lnSpc>
                <a:spcPct val="100000"/>
              </a:lnSpc>
              <a:spcAft>
                <a:spcPts val="600"/>
              </a:spcAft>
              <a:buFont typeface="Wingdings" panose="05000000000000000000" pitchFamily="2" charset="2"/>
              <a:buChar char="Ø"/>
            </a:pPr>
            <a:r>
              <a:rPr lang="en-IE" sz="2000" dirty="0" err="1">
                <a:latin typeface="Calibri"/>
                <a:ea typeface="Calibri"/>
                <a:cs typeface="Calibri"/>
              </a:rPr>
              <a:t>Pridobili</a:t>
            </a:r>
            <a:r>
              <a:rPr lang="en-IE" sz="2000" dirty="0">
                <a:latin typeface="Calibri"/>
                <a:ea typeface="Calibri"/>
                <a:cs typeface="Calibri"/>
              </a:rPr>
              <a:t> </a:t>
            </a:r>
            <a:r>
              <a:rPr lang="en-IE" sz="2000" dirty="0" err="1">
                <a:latin typeface="Calibri"/>
                <a:ea typeface="Calibri"/>
                <a:cs typeface="Calibri"/>
              </a:rPr>
              <a:t>veščine</a:t>
            </a:r>
            <a:r>
              <a:rPr lang="en-IE" sz="2000" dirty="0">
                <a:latin typeface="Calibri"/>
                <a:ea typeface="Calibri"/>
                <a:cs typeface="Calibri"/>
              </a:rPr>
              <a:t> za </a:t>
            </a:r>
            <a:r>
              <a:rPr lang="en-IE" sz="2000" dirty="0" err="1">
                <a:latin typeface="Calibri"/>
                <a:ea typeface="Calibri"/>
                <a:cs typeface="Calibri"/>
              </a:rPr>
              <a:t>oblikovanje</a:t>
            </a:r>
            <a:r>
              <a:rPr lang="en-IE" sz="2000" dirty="0">
                <a:latin typeface="Calibri"/>
                <a:ea typeface="Calibri"/>
                <a:cs typeface="Calibri"/>
              </a:rPr>
              <a:t> </a:t>
            </a:r>
            <a:r>
              <a:rPr lang="en-IE" sz="2000" dirty="0" err="1">
                <a:latin typeface="Calibri"/>
                <a:ea typeface="Calibri"/>
                <a:cs typeface="Calibri"/>
              </a:rPr>
              <a:t>nepozabnih</a:t>
            </a:r>
            <a:r>
              <a:rPr lang="en-IE" sz="2000" dirty="0">
                <a:latin typeface="Calibri"/>
                <a:ea typeface="Calibri"/>
                <a:cs typeface="Calibri"/>
              </a:rPr>
              <a:t>, </a:t>
            </a:r>
            <a:r>
              <a:rPr lang="en-IE" sz="2000" dirty="0" err="1">
                <a:latin typeface="Calibri"/>
                <a:ea typeface="Calibri"/>
                <a:cs typeface="Calibri"/>
              </a:rPr>
              <a:t>vplivnih</a:t>
            </a:r>
            <a:r>
              <a:rPr lang="en-IE" sz="2000" dirty="0">
                <a:latin typeface="Calibri"/>
                <a:ea typeface="Calibri"/>
                <a:cs typeface="Calibri"/>
              </a:rPr>
              <a:t> in </a:t>
            </a:r>
            <a:r>
              <a:rPr lang="en-IE" sz="2000" dirty="0" err="1">
                <a:latin typeface="Calibri"/>
                <a:ea typeface="Calibri"/>
                <a:cs typeface="Calibri"/>
              </a:rPr>
              <a:t>trajnostnih</a:t>
            </a:r>
            <a:r>
              <a:rPr lang="en-IE" sz="2000" dirty="0">
                <a:latin typeface="Calibri"/>
                <a:ea typeface="Calibri"/>
                <a:cs typeface="Calibri"/>
              </a:rPr>
              <a:t> </a:t>
            </a:r>
            <a:r>
              <a:rPr lang="en-IE" sz="2000" dirty="0" err="1">
                <a:latin typeface="Calibri"/>
                <a:ea typeface="Calibri"/>
                <a:cs typeface="Calibri"/>
              </a:rPr>
              <a:t>izkušenj</a:t>
            </a:r>
            <a:r>
              <a:rPr lang="en-IE" sz="2000" dirty="0">
                <a:latin typeface="Calibri"/>
                <a:ea typeface="Calibri"/>
                <a:cs typeface="Calibri"/>
              </a:rPr>
              <a:t> za </a:t>
            </a:r>
            <a:r>
              <a:rPr lang="en-IE" sz="2000" dirty="0" err="1">
                <a:latin typeface="Calibri"/>
                <a:ea typeface="Calibri"/>
                <a:cs typeface="Calibri"/>
              </a:rPr>
              <a:t>goste</a:t>
            </a:r>
            <a:r>
              <a:rPr lang="en-IE" sz="2000" dirty="0">
                <a:latin typeface="Calibri"/>
                <a:ea typeface="Calibri"/>
                <a:cs typeface="Calibri"/>
              </a:rPr>
              <a:t>.</a:t>
            </a:r>
          </a:p>
        </p:txBody>
      </p:sp>
      <p:sp>
        <p:nvSpPr>
          <p:cNvPr id="31" name="Text Placeholder 30">
            <a:extLst>
              <a:ext uri="{FF2B5EF4-FFF2-40B4-BE49-F238E27FC236}">
                <a16:creationId xmlns:a16="http://schemas.microsoft.com/office/drawing/2014/main" id="{A1A1ACAE-F4DE-A50C-EE7B-B6C034C34346}"/>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729BD4E4-7108-0205-0D31-2D0133358DE0}"/>
              </a:ext>
            </a:extLst>
          </p:cNvPr>
          <p:cNvSpPr>
            <a:spLocks noGrp="1"/>
          </p:cNvSpPr>
          <p:nvPr>
            <p:ph type="body" sz="quarter" idx="18"/>
          </p:nvPr>
        </p:nvSpPr>
        <p:spPr>
          <a:xfrm>
            <a:off x="390324" y="1968916"/>
            <a:ext cx="3467091" cy="1049221"/>
          </a:xfrm>
        </p:spPr>
        <p:txBody>
          <a:bodyPr/>
          <a:lstStyle/>
          <a:p>
            <a:r>
              <a:rPr lang="en-IE"/>
              <a:t>Rezultati učenja</a:t>
            </a:r>
          </a:p>
        </p:txBody>
      </p:sp>
      <p:sp>
        <p:nvSpPr>
          <p:cNvPr id="29" name="Text Placeholder 28">
            <a:extLst>
              <a:ext uri="{FF2B5EF4-FFF2-40B4-BE49-F238E27FC236}">
                <a16:creationId xmlns:a16="http://schemas.microsoft.com/office/drawing/2014/main" id="{08B96769-F1FC-795D-6791-FD97D7BE14BA}"/>
              </a:ext>
            </a:extLst>
          </p:cNvPr>
          <p:cNvSpPr>
            <a:spLocks noGrp="1"/>
          </p:cNvSpPr>
          <p:nvPr>
            <p:ph type="body" sz="quarter" idx="19"/>
          </p:nvPr>
        </p:nvSpPr>
        <p:spPr>
          <a:xfrm>
            <a:off x="458611" y="942725"/>
            <a:ext cx="3253444" cy="385564"/>
          </a:xfrm>
        </p:spPr>
        <p:txBody>
          <a:bodyPr/>
          <a:lstStyle/>
          <a:p>
            <a:r>
              <a:rPr lang="en-US" sz="3200" err="1">
                <a:latin typeface="Calibri"/>
                <a:ea typeface="Open Sans"/>
                <a:cs typeface="Calibri"/>
              </a:rPr>
              <a:t>Program</a:t>
            </a:r>
          </a:p>
        </p:txBody>
      </p:sp>
      <p:sp>
        <p:nvSpPr>
          <p:cNvPr id="16" name="Slide Number Placeholder 15">
            <a:extLst>
              <a:ext uri="{FF2B5EF4-FFF2-40B4-BE49-F238E27FC236}">
                <a16:creationId xmlns:a16="http://schemas.microsoft.com/office/drawing/2014/main" id="{028B71BD-BFF4-1626-6810-F028EEEFBF8F}"/>
              </a:ext>
            </a:extLst>
          </p:cNvPr>
          <p:cNvSpPr>
            <a:spLocks noGrp="1"/>
          </p:cNvSpPr>
          <p:nvPr>
            <p:ph type="sldNum" sz="quarter" idx="4"/>
          </p:nvPr>
        </p:nvSpPr>
        <p:spPr/>
        <p:txBody>
          <a:bodyPr/>
          <a:lstStyle/>
          <a:p>
            <a:fld id="{9C527BFA-2C0E-4CEC-B6A5-913A56FEF4B4}" type="slidenum">
              <a:rPr lang="fr-CA" smtClean="0"/>
              <a:t>23</a:t>
            </a:fld>
            <a:endParaRPr lang="fr-CA"/>
          </a:p>
        </p:txBody>
      </p:sp>
    </p:spTree>
    <p:extLst>
      <p:ext uri="{BB962C8B-B14F-4D97-AF65-F5344CB8AC3E}">
        <p14:creationId xmlns:p14="http://schemas.microsoft.com/office/powerpoint/2010/main" val="301381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73754-BACA-7984-02D1-00DE3A1BE0F3}"/>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72CA4069-EFDB-31F8-4F76-914A2E878B99}"/>
              </a:ext>
            </a:extLst>
          </p:cNvPr>
          <p:cNvSpPr>
            <a:spLocks noGrp="1"/>
          </p:cNvSpPr>
          <p:nvPr>
            <p:ph type="body" sz="quarter" idx="32"/>
          </p:nvPr>
        </p:nvSpPr>
        <p:spPr>
          <a:xfrm>
            <a:off x="344071" y="2910950"/>
            <a:ext cx="6934357" cy="7379678"/>
          </a:xfrm>
        </p:spPr>
        <p:txBody>
          <a:bodyPr numCol="1"/>
          <a:lstStyle/>
          <a:p>
            <a:pPr algn="l">
              <a:lnSpc>
                <a:spcPct val="100000"/>
              </a:lnSpc>
              <a:spcAft>
                <a:spcPts val="600"/>
              </a:spcAft>
            </a:pPr>
            <a:r>
              <a:rPr lang="en-IE" sz="2000" b="1" dirty="0">
                <a:latin typeface="Calibri"/>
                <a:ea typeface="Calibri"/>
                <a:cs typeface="Calibri"/>
              </a:rPr>
              <a:t>Trenerji in študenti bodo lahko sodelovali skozi celoten program, tako da bodo sledili jasni, strukturirani in </a:t>
            </a:r>
            <a:r>
              <a:rPr lang="en-IE" sz="2000" b="1" dirty="0" err="1">
                <a:latin typeface="Calibri"/>
                <a:ea typeface="Calibri"/>
                <a:cs typeface="Calibri"/>
              </a:rPr>
              <a:t>logični</a:t>
            </a:r>
            <a:r>
              <a:rPr lang="en-IE" sz="2000" b="1" dirty="0">
                <a:latin typeface="Calibri"/>
                <a:ea typeface="Calibri"/>
                <a:cs typeface="Calibri"/>
              </a:rPr>
              <a:t> </a:t>
            </a:r>
            <a:r>
              <a:rPr lang="en-IE" sz="2000" b="1" dirty="0" err="1">
                <a:latin typeface="Calibri"/>
                <a:ea typeface="Calibri"/>
                <a:cs typeface="Calibri"/>
              </a:rPr>
              <a:t>učni</a:t>
            </a:r>
            <a:r>
              <a:rPr lang="en-IE" sz="2000" b="1" dirty="0">
                <a:latin typeface="Calibri"/>
                <a:ea typeface="Calibri"/>
                <a:cs typeface="Calibri"/>
              </a:rPr>
              <a:t> </a:t>
            </a:r>
            <a:r>
              <a:rPr lang="en-IE" sz="2000" b="1" dirty="0" err="1">
                <a:latin typeface="Calibri"/>
                <a:ea typeface="Calibri"/>
                <a:cs typeface="Calibri"/>
              </a:rPr>
              <a:t>mapi</a:t>
            </a:r>
            <a:r>
              <a:rPr lang="en-IE" sz="2000" b="1" dirty="0">
                <a:latin typeface="Calibri"/>
                <a:ea typeface="Calibri"/>
                <a:cs typeface="Calibri"/>
              </a:rPr>
              <a:t> poti.</a:t>
            </a:r>
          </a:p>
          <a:p>
            <a:pPr algn="l">
              <a:lnSpc>
                <a:spcPct val="100000"/>
              </a:lnSpc>
              <a:spcAft>
                <a:spcPts val="600"/>
              </a:spcAft>
            </a:pPr>
            <a:endParaRPr lang="en-IE" sz="2000" b="1" dirty="0">
              <a:latin typeface="Calibri"/>
              <a:ea typeface="Calibri"/>
              <a:cs typeface="Calibri"/>
            </a:endParaRPr>
          </a:p>
          <a:p>
            <a:pPr algn="l">
              <a:lnSpc>
                <a:spcPct val="100000"/>
              </a:lnSpc>
              <a:spcAft>
                <a:spcPts val="600"/>
              </a:spcAft>
            </a:pPr>
            <a:endParaRPr lang="en-IE" sz="2000" b="1" dirty="0">
              <a:latin typeface="Calibri"/>
              <a:ea typeface="Calibri"/>
              <a:cs typeface="Calibri"/>
            </a:endParaRPr>
          </a:p>
          <a:p>
            <a:pPr algn="l">
              <a:lnSpc>
                <a:spcPct val="100000"/>
              </a:lnSpc>
              <a:spcAft>
                <a:spcPts val="600"/>
              </a:spcAft>
            </a:pPr>
            <a:endParaRPr lang="en-IE" sz="2000" b="1" dirty="0">
              <a:latin typeface="Calibri"/>
              <a:ea typeface="Calibri"/>
              <a:cs typeface="Calibri"/>
            </a:endParaRPr>
          </a:p>
          <a:p>
            <a:pPr algn="l">
              <a:lnSpc>
                <a:spcPct val="100000"/>
              </a:lnSpc>
              <a:spcAft>
                <a:spcPts val="600"/>
              </a:spcAft>
            </a:pPr>
            <a:r>
              <a:rPr lang="en-IE" sz="2000" dirty="0">
                <a:latin typeface="Calibri"/>
                <a:ea typeface="Calibri"/>
                <a:cs typeface="Calibri"/>
              </a:rPr>
              <a:t>.</a:t>
            </a:r>
            <a:endParaRPr lang="en-IE" sz="2000" dirty="0">
              <a:ea typeface="Calibri" panose="020F0502020204030204" pitchFamily="34" charset="0"/>
            </a:endParaRPr>
          </a:p>
        </p:txBody>
      </p:sp>
      <p:sp>
        <p:nvSpPr>
          <p:cNvPr id="31" name="Text Placeholder 30">
            <a:extLst>
              <a:ext uri="{FF2B5EF4-FFF2-40B4-BE49-F238E27FC236}">
                <a16:creationId xmlns:a16="http://schemas.microsoft.com/office/drawing/2014/main" id="{24084E20-7494-A165-6A07-367B168A19AE}"/>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C405CC09-82D9-5A7F-780B-F126EA083D4D}"/>
              </a:ext>
            </a:extLst>
          </p:cNvPr>
          <p:cNvSpPr>
            <a:spLocks noGrp="1"/>
          </p:cNvSpPr>
          <p:nvPr>
            <p:ph type="body" sz="quarter" idx="18"/>
          </p:nvPr>
        </p:nvSpPr>
        <p:spPr>
          <a:xfrm>
            <a:off x="390324" y="1968916"/>
            <a:ext cx="3467091" cy="1049221"/>
          </a:xfrm>
        </p:spPr>
        <p:txBody>
          <a:bodyPr/>
          <a:lstStyle/>
          <a:p>
            <a:r>
              <a:rPr lang="en-IE" dirty="0">
                <a:latin typeface="Calibri"/>
                <a:ea typeface="Open Sans"/>
                <a:cs typeface="Calibri"/>
              </a:rPr>
              <a:t>Zemljevid učne poti</a:t>
            </a:r>
            <a:endParaRPr lang="en-IE" dirty="0"/>
          </a:p>
        </p:txBody>
      </p:sp>
      <p:sp>
        <p:nvSpPr>
          <p:cNvPr id="29" name="Text Placeholder 28">
            <a:extLst>
              <a:ext uri="{FF2B5EF4-FFF2-40B4-BE49-F238E27FC236}">
                <a16:creationId xmlns:a16="http://schemas.microsoft.com/office/drawing/2014/main" id="{1130F48A-AF34-DF37-C929-C9705126703A}"/>
              </a:ext>
            </a:extLst>
          </p:cNvPr>
          <p:cNvSpPr>
            <a:spLocks noGrp="1"/>
          </p:cNvSpPr>
          <p:nvPr>
            <p:ph type="body" sz="quarter" idx="19"/>
          </p:nvPr>
        </p:nvSpPr>
        <p:spPr>
          <a:xfrm>
            <a:off x="458611" y="942725"/>
            <a:ext cx="3253444" cy="385564"/>
          </a:xfrm>
        </p:spPr>
        <p:txBody>
          <a:bodyPr/>
          <a:lstStyle/>
          <a:p>
            <a:r>
              <a:rPr lang="en-US" sz="3200" err="1">
                <a:latin typeface="Calibri"/>
                <a:ea typeface="Open Sans"/>
                <a:cs typeface="Calibri"/>
              </a:rPr>
              <a:t>Program</a:t>
            </a:r>
          </a:p>
        </p:txBody>
      </p:sp>
      <p:sp>
        <p:nvSpPr>
          <p:cNvPr id="16" name="Slide Number Placeholder 15">
            <a:extLst>
              <a:ext uri="{FF2B5EF4-FFF2-40B4-BE49-F238E27FC236}">
                <a16:creationId xmlns:a16="http://schemas.microsoft.com/office/drawing/2014/main" id="{326C3DC9-97F5-D2BA-3214-2CFDCC006FCD}"/>
              </a:ext>
            </a:extLst>
          </p:cNvPr>
          <p:cNvSpPr>
            <a:spLocks noGrp="1"/>
          </p:cNvSpPr>
          <p:nvPr>
            <p:ph type="sldNum" sz="quarter" idx="4"/>
          </p:nvPr>
        </p:nvSpPr>
        <p:spPr/>
        <p:txBody>
          <a:bodyPr/>
          <a:lstStyle/>
          <a:p>
            <a:fld id="{9C527BFA-2C0E-4CEC-B6A5-913A56FEF4B4}" type="slidenum">
              <a:rPr lang="fr-CA" smtClean="0"/>
              <a:t>24</a:t>
            </a:fld>
            <a:endParaRPr lang="fr-CA"/>
          </a:p>
        </p:txBody>
      </p:sp>
      <p:pic>
        <p:nvPicPr>
          <p:cNvPr id="2" name="Picture 1" descr="A diagram of a journey map&#10;&#10;AI-generated content may be incorrect.">
            <a:extLst>
              <a:ext uri="{FF2B5EF4-FFF2-40B4-BE49-F238E27FC236}">
                <a16:creationId xmlns:a16="http://schemas.microsoft.com/office/drawing/2014/main" id="{850CF488-7EAE-71B0-36CE-DF4C4DF93326}"/>
              </a:ext>
            </a:extLst>
          </p:cNvPr>
          <p:cNvPicPr>
            <a:picLocks noChangeAspect="1"/>
          </p:cNvPicPr>
          <p:nvPr/>
        </p:nvPicPr>
        <p:blipFill>
          <a:blip r:embed="rId2"/>
          <a:stretch>
            <a:fillRect/>
          </a:stretch>
        </p:blipFill>
        <p:spPr>
          <a:xfrm>
            <a:off x="3619" y="3944903"/>
            <a:ext cx="7743747" cy="6530519"/>
          </a:xfrm>
          <a:prstGeom prst="rect">
            <a:avLst/>
          </a:prstGeom>
        </p:spPr>
      </p:pic>
    </p:spTree>
    <p:extLst>
      <p:ext uri="{BB962C8B-B14F-4D97-AF65-F5344CB8AC3E}">
        <p14:creationId xmlns:p14="http://schemas.microsoft.com/office/powerpoint/2010/main" val="84011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raphic 27">
            <a:extLst>
              <a:ext uri="{FF2B5EF4-FFF2-40B4-BE49-F238E27FC236}">
                <a16:creationId xmlns:a16="http://schemas.microsoft.com/office/drawing/2014/main" id="{BE013180-64DC-8E9A-39F4-1EB5C7D74D29}"/>
              </a:ext>
            </a:extLst>
          </p:cNvPr>
          <p:cNvSpPr/>
          <p:nvPr/>
        </p:nvSpPr>
        <p:spPr>
          <a:xfrm>
            <a:off x="351420" y="4997827"/>
            <a:ext cx="1187637" cy="3261890"/>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2D2C29"/>
          </a:solidFill>
          <a:ln w="3349" cap="flat">
            <a:noFill/>
            <a:prstDash val="solid"/>
            <a:miter/>
          </a:ln>
        </p:spPr>
        <p:txBody>
          <a:bodyPr rtlCol="0" anchor="ctr"/>
          <a:lstStyle/>
          <a:p>
            <a:endParaRPr lang="en-GB"/>
          </a:p>
        </p:txBody>
      </p:sp>
      <p:pic>
        <p:nvPicPr>
          <p:cNvPr id="7" name="Picture Placeholder 6">
            <a:extLst>
              <a:ext uri="{FF2B5EF4-FFF2-40B4-BE49-F238E27FC236}">
                <a16:creationId xmlns:a16="http://schemas.microsoft.com/office/drawing/2014/main" id="{4F2992EF-2E50-7FC0-DFA5-8B8220010F73}"/>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14466" r="14466"/>
          <a:stretch/>
        </p:blipFill>
        <p:spPr/>
      </p:pic>
      <p:sp>
        <p:nvSpPr>
          <p:cNvPr id="28" name="Text Placeholder 27">
            <a:extLst>
              <a:ext uri="{FF2B5EF4-FFF2-40B4-BE49-F238E27FC236}">
                <a16:creationId xmlns:a16="http://schemas.microsoft.com/office/drawing/2014/main" id="{BA4FE1B4-0169-CACD-4904-ABC43BD74262}"/>
              </a:ext>
            </a:extLst>
          </p:cNvPr>
          <p:cNvSpPr>
            <a:spLocks noGrp="1"/>
          </p:cNvSpPr>
          <p:nvPr>
            <p:ph type="body" sz="quarter" idx="14"/>
          </p:nvPr>
        </p:nvSpPr>
        <p:spPr/>
        <p:txBody>
          <a:bodyPr vert="horz" lIns="91440" tIns="45720" rIns="91440" bIns="45720" rtlCol="0" anchor="t">
            <a:noAutofit/>
          </a:bodyPr>
          <a:lstStyle/>
          <a:p>
            <a:r>
              <a:rPr lang="en-US">
                <a:latin typeface="Calibri"/>
                <a:ea typeface="Calibri"/>
                <a:cs typeface="Calibri"/>
              </a:rPr>
              <a:t>04</a:t>
            </a:r>
            <a:endParaRPr lang="en-US"/>
          </a:p>
        </p:txBody>
      </p:sp>
      <p:sp>
        <p:nvSpPr>
          <p:cNvPr id="29" name="Text Placeholder 28">
            <a:extLst>
              <a:ext uri="{FF2B5EF4-FFF2-40B4-BE49-F238E27FC236}">
                <a16:creationId xmlns:a16="http://schemas.microsoft.com/office/drawing/2014/main" id="{B8F0D2E9-5CEF-E259-54B8-8E2A5235DE27}"/>
              </a:ext>
            </a:extLst>
          </p:cNvPr>
          <p:cNvSpPr>
            <a:spLocks noGrp="1"/>
          </p:cNvSpPr>
          <p:nvPr>
            <p:ph type="body" sz="quarter" idx="15"/>
          </p:nvPr>
        </p:nvSpPr>
        <p:spPr>
          <a:xfrm>
            <a:off x="2319650" y="2579456"/>
            <a:ext cx="2930148" cy="2002900"/>
          </a:xfrm>
        </p:spPr>
        <p:txBody>
          <a:bodyPr/>
          <a:lstStyle/>
          <a:p>
            <a:r>
              <a:rPr lang="en-US" sz="4800" b="1"/>
              <a:t>Možnosti izvedbe tečaja</a:t>
            </a:r>
          </a:p>
        </p:txBody>
      </p:sp>
      <p:sp>
        <p:nvSpPr>
          <p:cNvPr id="3" name="Text Placeholder 2">
            <a:extLst>
              <a:ext uri="{FF2B5EF4-FFF2-40B4-BE49-F238E27FC236}">
                <a16:creationId xmlns:a16="http://schemas.microsoft.com/office/drawing/2014/main" id="{CFDF615B-7D8A-D0FB-B536-BA6A3714C939}"/>
              </a:ext>
            </a:extLst>
          </p:cNvPr>
          <p:cNvSpPr>
            <a:spLocks noGrp="1"/>
          </p:cNvSpPr>
          <p:nvPr>
            <p:ph type="body" sz="quarter" idx="66"/>
          </p:nvPr>
        </p:nvSpPr>
        <p:spPr/>
        <p:txBody>
          <a:bodyPr/>
          <a:lstStyle/>
          <a:p>
            <a:r>
              <a:rPr lang="en-GB"/>
              <a:t>Avtor fotografije: </a:t>
            </a:r>
            <a:r>
              <a:rPr lang="en-US"/>
              <a:t>The </a:t>
            </a:r>
            <a:r>
              <a:rPr lang="en-US" err="1"/>
              <a:t>Torfhús </a:t>
            </a:r>
            <a:r>
              <a:rPr lang="en-US"/>
              <a:t>Retreat, Islandija </a:t>
            </a:r>
            <a:endParaRPr lang="en-GB"/>
          </a:p>
        </p:txBody>
      </p:sp>
    </p:spTree>
    <p:extLst>
      <p:ext uri="{BB962C8B-B14F-4D97-AF65-F5344CB8AC3E}">
        <p14:creationId xmlns:p14="http://schemas.microsoft.com/office/powerpoint/2010/main" val="1007924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363036" y="3370261"/>
            <a:ext cx="7156880" cy="1866124"/>
          </a:xfrm>
        </p:spPr>
        <p:txBody>
          <a:bodyPr numCol="1"/>
          <a:lstStyle/>
          <a:p>
            <a:pPr algn="l">
              <a:lnSpc>
                <a:spcPct val="100000"/>
              </a:lnSpc>
              <a:spcAft>
                <a:spcPts val="600"/>
              </a:spcAft>
            </a:pPr>
            <a:r>
              <a:rPr lang="en-IE" sz="1600" b="1">
                <a:solidFill>
                  <a:srgbClr val="459597"/>
                </a:solidFill>
                <a:latin typeface="Calibri"/>
                <a:ea typeface="Calibri"/>
                <a:cs typeface="Calibri"/>
              </a:rPr>
              <a:t>Vsak modul združuje:</a:t>
            </a:r>
          </a:p>
          <a:p>
            <a:pPr marL="342900" indent="-342900" algn="l">
              <a:lnSpc>
                <a:spcPct val="100000"/>
              </a:lnSpc>
              <a:spcAft>
                <a:spcPts val="600"/>
              </a:spcAft>
              <a:buFont typeface="Wingdings" panose="05000000000000000000" pitchFamily="2" charset="2"/>
              <a:buChar char="Ø"/>
            </a:pPr>
            <a:r>
              <a:rPr lang="en-IE" sz="1600" b="1">
                <a:latin typeface="Calibri"/>
                <a:ea typeface="Calibri"/>
                <a:cs typeface="Calibri"/>
              </a:rPr>
              <a:t>Pripravljena orodja in predloge, </a:t>
            </a:r>
            <a:r>
              <a:rPr lang="en-IE" sz="1600">
                <a:latin typeface="Calibri"/>
                <a:ea typeface="Calibri"/>
                <a:cs typeface="Calibri"/>
              </a:rPr>
              <a:t>zasnovane za takojšnjo uporabo.</a:t>
            </a:r>
          </a:p>
          <a:p>
            <a:pPr marL="342900" indent="-342900" algn="l">
              <a:lnSpc>
                <a:spcPct val="100000"/>
              </a:lnSpc>
              <a:spcAft>
                <a:spcPts val="600"/>
              </a:spcAft>
              <a:buFont typeface="Wingdings" panose="05000000000000000000" pitchFamily="2" charset="2"/>
              <a:buChar char="Ø"/>
            </a:pPr>
            <a:r>
              <a:rPr lang="en-IE" sz="1600" b="1">
                <a:latin typeface="Calibri"/>
                <a:ea typeface="Calibri"/>
                <a:cs typeface="Calibri"/>
              </a:rPr>
              <a:t>Primere iz prakse in videoposnetke </a:t>
            </a:r>
            <a:r>
              <a:rPr lang="en-IE" sz="1600">
                <a:latin typeface="Calibri"/>
                <a:ea typeface="Calibri"/>
                <a:cs typeface="Calibri"/>
              </a:rPr>
              <a:t>iz vse Evrope z videoposnetki, slikami in še več.</a:t>
            </a:r>
          </a:p>
          <a:p>
            <a:pPr marL="342900" indent="-342900" algn="l">
              <a:lnSpc>
                <a:spcPct val="100000"/>
              </a:lnSpc>
              <a:spcAft>
                <a:spcPts val="600"/>
              </a:spcAft>
              <a:buFont typeface="Wingdings" panose="05000000000000000000" pitchFamily="2" charset="2"/>
              <a:buChar char="Ø"/>
            </a:pPr>
            <a:r>
              <a:rPr lang="en-IE" sz="1600" b="1">
                <a:latin typeface="Calibri"/>
                <a:ea typeface="Calibri"/>
                <a:cs typeface="Calibri"/>
              </a:rPr>
              <a:t>Praktične strategije in vaje, </a:t>
            </a:r>
            <a:r>
              <a:rPr lang="en-IE" sz="1600">
                <a:latin typeface="Calibri"/>
                <a:ea typeface="Calibri"/>
                <a:cs typeface="Calibri"/>
              </a:rPr>
              <a:t>ki pomagajo pri oblikovanju, financiranju in rasti novih ali obstoječih podjetij.</a:t>
            </a:r>
          </a:p>
          <a:p>
            <a:pPr marL="342900" indent="-342900" algn="l">
              <a:lnSpc>
                <a:spcPct val="100000"/>
              </a:lnSpc>
              <a:spcAft>
                <a:spcPts val="600"/>
              </a:spcAft>
              <a:buFont typeface="Wingdings" panose="05000000000000000000" pitchFamily="2" charset="2"/>
              <a:buChar char="Ø"/>
            </a:pPr>
            <a:r>
              <a:rPr lang="en-IE" sz="1600" b="1">
                <a:latin typeface="Calibri"/>
                <a:ea typeface="Calibri"/>
                <a:cs typeface="Calibri"/>
              </a:rPr>
              <a:t>Podrobna navodila </a:t>
            </a:r>
            <a:r>
              <a:rPr lang="en-IE" sz="1600">
                <a:latin typeface="Calibri"/>
                <a:ea typeface="Calibri"/>
                <a:cs typeface="Calibri"/>
              </a:rPr>
              <a:t>za uresničevanje novih, velikih ali majhnih idej in izkoriščanje njihovega potenciala.</a:t>
            </a:r>
            <a:endParaRPr lang="en-US" sz="1600">
              <a:latin typeface="Calibri"/>
              <a:ea typeface="Calibri"/>
              <a:cs typeface="Calibri"/>
            </a:endParaRPr>
          </a:p>
          <a:p>
            <a:pPr algn="l">
              <a:lnSpc>
                <a:spcPct val="100000"/>
              </a:lnSpc>
              <a:spcAft>
                <a:spcPts val="600"/>
              </a:spcAft>
            </a:pPr>
            <a:endParaRPr lang="en-IE" sz="2000"/>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r>
              <a:rPr lang="en-IE" sz="2000"/>
              <a:t>8 modulov I 27 učnih poglavij I več kot 30 navdihujočih študij primerov</a:t>
            </a:r>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390324" y="1968916"/>
            <a:ext cx="3467091" cy="1049221"/>
          </a:xfrm>
        </p:spPr>
        <p:txBody>
          <a:bodyPr/>
          <a:lstStyle/>
          <a:p>
            <a:r>
              <a:rPr lang="en-GB" sz="2800"/>
              <a:t>Učenje v učilnici in orodja</a:t>
            </a:r>
            <a:endParaRPr lang="en-IE"/>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90324" y="1026883"/>
            <a:ext cx="3253444" cy="385564"/>
          </a:xfrm>
        </p:spPr>
        <p:txBody>
          <a:bodyPr/>
          <a:lstStyle/>
          <a:p>
            <a:r>
              <a:rPr lang="en-US" sz="3200"/>
              <a:t>Možnosti izvedbe</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26</a:t>
            </a:fld>
            <a:endParaRPr lang="fr-CA"/>
          </a:p>
        </p:txBody>
      </p:sp>
      <p:graphicFrame>
        <p:nvGraphicFramePr>
          <p:cNvPr id="9" name="Google Shape;322;p12">
            <a:extLst>
              <a:ext uri="{FF2B5EF4-FFF2-40B4-BE49-F238E27FC236}">
                <a16:creationId xmlns:a16="http://schemas.microsoft.com/office/drawing/2014/main" id="{279E7E57-ECB7-45ED-9D2B-A1BA920F1D2E}"/>
              </a:ext>
            </a:extLst>
          </p:cNvPr>
          <p:cNvGraphicFramePr/>
          <p:nvPr>
            <p:extLst>
              <p:ext uri="{D42A27DB-BD31-4B8C-83A1-F6EECF244321}">
                <p14:modId xmlns:p14="http://schemas.microsoft.com/office/powerpoint/2010/main" val="2076852444"/>
              </p:ext>
            </p:extLst>
          </p:nvPr>
        </p:nvGraphicFramePr>
        <p:xfrm>
          <a:off x="23657" y="5908037"/>
          <a:ext cx="7751917" cy="5451816"/>
        </p:xfrm>
        <a:graphic>
          <a:graphicData uri="http://schemas.openxmlformats.org/drawingml/2006/table">
            <a:tbl>
              <a:tblPr firstRow="1" bandRow="1">
                <a:noFill/>
              </a:tblPr>
              <a:tblGrid>
                <a:gridCol w="1765954">
                  <a:extLst>
                    <a:ext uri="{9D8B030D-6E8A-4147-A177-3AD203B41FA5}">
                      <a16:colId xmlns:a16="http://schemas.microsoft.com/office/drawing/2014/main" val="20000"/>
                    </a:ext>
                  </a:extLst>
                </a:gridCol>
                <a:gridCol w="3563587">
                  <a:extLst>
                    <a:ext uri="{9D8B030D-6E8A-4147-A177-3AD203B41FA5}">
                      <a16:colId xmlns:a16="http://schemas.microsoft.com/office/drawing/2014/main" val="20001"/>
                    </a:ext>
                  </a:extLst>
                </a:gridCol>
                <a:gridCol w="2422376">
                  <a:extLst>
                    <a:ext uri="{9D8B030D-6E8A-4147-A177-3AD203B41FA5}">
                      <a16:colId xmlns:a16="http://schemas.microsoft.com/office/drawing/2014/main" val="20002"/>
                    </a:ext>
                  </a:extLst>
                </a:gridCol>
              </a:tblGrid>
              <a:tr h="813897">
                <a:tc>
                  <a:txBody>
                    <a:bodyPr/>
                    <a:lstStyle/>
                    <a:p>
                      <a:pPr marL="0" marR="0" lvl="0" indent="0" algn="l" rtl="0">
                        <a:spcBef>
                          <a:spcPts val="0"/>
                        </a:spcBef>
                        <a:spcAft>
                          <a:spcPts val="0"/>
                        </a:spcAft>
                        <a:buNone/>
                      </a:pPr>
                      <a:r>
                        <a:rPr lang="en-GB" sz="1600" u="none" strike="noStrike" cap="none">
                          <a:solidFill>
                            <a:schemeClr val="lt1"/>
                          </a:solidFill>
                          <a:latin typeface="Calibri"/>
                          <a:ea typeface="Calibri"/>
                          <a:cs typeface="Calibri"/>
                          <a:sym typeface="Calibri"/>
                        </a:rPr>
                        <a:t>Orodje za učilnico</a:t>
                      </a:r>
                      <a:endParaRPr sz="1600"/>
                    </a:p>
                  </a:txBody>
                  <a:tcPr marL="93297" marR="93297" marT="46648" marB="46648" anchor="ctr">
                    <a:solidFill>
                      <a:srgbClr val="305C6F"/>
                    </a:solidFill>
                  </a:tcPr>
                </a:tc>
                <a:tc>
                  <a:txBody>
                    <a:bodyPr/>
                    <a:lstStyle/>
                    <a:p>
                      <a:pPr marL="0" marR="0" lvl="0" indent="0" algn="l" rtl="0">
                        <a:spcBef>
                          <a:spcPts val="0"/>
                        </a:spcBef>
                        <a:spcAft>
                          <a:spcPts val="0"/>
                        </a:spcAft>
                        <a:buNone/>
                      </a:pPr>
                      <a:endParaRPr sz="1600" b="1">
                        <a:solidFill>
                          <a:schemeClr val="lt1"/>
                        </a:solidFill>
                        <a:latin typeface="Calibri"/>
                        <a:ea typeface="Calibri"/>
                        <a:cs typeface="Calibri"/>
                        <a:sym typeface="Calibri"/>
                      </a:endParaRPr>
                    </a:p>
                    <a:p>
                      <a:pPr marL="0" marR="0" lvl="0" indent="0" algn="l" rtl="0">
                        <a:spcBef>
                          <a:spcPts val="0"/>
                        </a:spcBef>
                        <a:spcAft>
                          <a:spcPts val="0"/>
                        </a:spcAft>
                        <a:buNone/>
                      </a:pPr>
                      <a:r>
                        <a:rPr lang="en-GB" sz="1600" b="1">
                          <a:solidFill>
                            <a:schemeClr val="lt1"/>
                          </a:solidFill>
                          <a:latin typeface="Calibri"/>
                          <a:ea typeface="Calibri"/>
                          <a:cs typeface="Calibri"/>
                          <a:sym typeface="Calibri"/>
                        </a:rPr>
                        <a:t>Predlagana uporaba v učilnici</a:t>
                      </a:r>
                      <a:endParaRPr sz="1600"/>
                    </a:p>
                    <a:p>
                      <a:pPr marL="0" marR="0" lvl="0" indent="0" algn="l" rtl="0">
                        <a:spcBef>
                          <a:spcPts val="0"/>
                        </a:spcBef>
                        <a:spcAft>
                          <a:spcPts val="0"/>
                        </a:spcAft>
                        <a:buNone/>
                      </a:pPr>
                      <a:endParaRPr sz="1600" b="1">
                        <a:solidFill>
                          <a:schemeClr val="lt1"/>
                        </a:solidFill>
                        <a:latin typeface="Calibri"/>
                        <a:ea typeface="Calibri"/>
                        <a:cs typeface="Calibri"/>
                        <a:sym typeface="Calibri"/>
                      </a:endParaRPr>
                    </a:p>
                  </a:txBody>
                  <a:tcPr marL="93297" marR="93297" marT="46648" marB="46648" anchor="b">
                    <a:solidFill>
                      <a:srgbClr val="305C6F"/>
                    </a:solidFill>
                  </a:tcPr>
                </a:tc>
                <a:tc>
                  <a:txBody>
                    <a:bodyPr/>
                    <a:lstStyle/>
                    <a:p>
                      <a:pPr marL="0" marR="0" lvl="0" indent="0" algn="l" rtl="0">
                        <a:spcBef>
                          <a:spcPts val="0"/>
                        </a:spcBef>
                        <a:spcAft>
                          <a:spcPts val="0"/>
                        </a:spcAft>
                        <a:buNone/>
                      </a:pPr>
                      <a:r>
                        <a:rPr lang="en-GB" sz="1600" b="1">
                          <a:solidFill>
                            <a:schemeClr val="lt1"/>
                          </a:solidFill>
                          <a:latin typeface="Calibri"/>
                          <a:ea typeface="Calibri"/>
                          <a:cs typeface="Calibri"/>
                          <a:sym typeface="Calibri"/>
                        </a:rPr>
                        <a:t>Dodatni potrebni viri</a:t>
                      </a:r>
                      <a:endParaRPr sz="1600"/>
                    </a:p>
                  </a:txBody>
                  <a:tcPr marL="93297" marR="93297" marT="46648" marB="46648" anchor="ctr">
                    <a:solidFill>
                      <a:srgbClr val="305C6F"/>
                    </a:solidFill>
                  </a:tcPr>
                </a:tc>
                <a:extLst>
                  <a:ext uri="{0D108BD9-81ED-4DB2-BD59-A6C34878D82A}">
                    <a16:rowId xmlns:a16="http://schemas.microsoft.com/office/drawing/2014/main" val="10000"/>
                  </a:ext>
                </a:extLst>
              </a:tr>
              <a:tr h="1107839">
                <a:tc>
                  <a:txBody>
                    <a:bodyPr/>
                    <a:lstStyle/>
                    <a:p>
                      <a:pPr marL="0" marR="0" lvl="0" indent="0" algn="l" rtl="0">
                        <a:spcBef>
                          <a:spcPts val="0"/>
                        </a:spcBef>
                        <a:spcAft>
                          <a:spcPts val="0"/>
                        </a:spcAft>
                        <a:buNone/>
                      </a:pPr>
                      <a:r>
                        <a:rPr lang="en-GB" sz="1300">
                          <a:latin typeface="+mn-lt"/>
                          <a:ea typeface="Calibri"/>
                          <a:cs typeface="Calibri"/>
                          <a:sym typeface="Calibri"/>
                        </a:rPr>
                        <a:t>PowerPoint © predstavitev</a:t>
                      </a:r>
                      <a:endParaRPr sz="1300">
                        <a:latin typeface="+mn-lt"/>
                      </a:endParaRPr>
                    </a:p>
                  </a:txBody>
                  <a:tcPr marL="93297" marR="93297" marT="46648" marB="46648">
                    <a:solidFill>
                      <a:srgbClr val="ABBAA2"/>
                    </a:solidFill>
                  </a:tcPr>
                </a:tc>
                <a:tc>
                  <a:txBody>
                    <a:bodyPr/>
                    <a:lstStyle/>
                    <a:p>
                      <a:pPr marL="0" marR="0" lvl="0" indent="0" algn="l" rtl="0">
                        <a:spcBef>
                          <a:spcPts val="0"/>
                        </a:spcBef>
                        <a:spcAft>
                          <a:spcPts val="0"/>
                        </a:spcAft>
                        <a:buNone/>
                      </a:pPr>
                      <a:r>
                        <a:rPr lang="en-GB" sz="1300">
                          <a:latin typeface="+mn-lt"/>
                          <a:ea typeface="Calibri"/>
                          <a:cs typeface="Calibri"/>
                          <a:sym typeface="Calibri"/>
                        </a:rPr>
                        <a:t>Učni materiali so pripravljeni v PowerPointu in so na voljo na spletni strani projekta.</a:t>
                      </a:r>
                      <a:r>
                        <a:rPr lang="en-GB" sz="1300">
                          <a:latin typeface="+mn-lt"/>
                          <a:ea typeface="Calibri"/>
                          <a:cs typeface="Calibri"/>
                          <a:sym typeface="Calibri"/>
                          <a:hlinkClick r:id="rId2"/>
                        </a:rPr>
                        <a:t> https://epicstays.eu/modules/ </a:t>
                      </a:r>
                      <a:r>
                        <a:rPr lang="en-GB" sz="1300">
                          <a:latin typeface="+mn-lt"/>
                          <a:ea typeface="Calibri"/>
                          <a:cs typeface="Calibri"/>
                          <a:sym typeface="Calibri"/>
                        </a:rPr>
                        <a:t>Priporočamo, da se ti materiali prikazujejo na velikem zaslonu za poučevanje v učilnici.</a:t>
                      </a:r>
                      <a:endParaRPr sz="1300">
                        <a:latin typeface="+mn-lt"/>
                      </a:endParaRPr>
                    </a:p>
                    <a:p>
                      <a:pPr marL="0" marR="0" lvl="0" indent="0" algn="l" rtl="0">
                        <a:spcBef>
                          <a:spcPts val="0"/>
                        </a:spcBef>
                        <a:spcAft>
                          <a:spcPts val="0"/>
                        </a:spcAft>
                        <a:buNone/>
                      </a:pPr>
                      <a:endParaRPr sz="1300">
                        <a:latin typeface="+mn-lt"/>
                        <a:ea typeface="Calibri"/>
                        <a:cs typeface="Calibri"/>
                        <a:sym typeface="Calibri"/>
                      </a:endParaRPr>
                    </a:p>
                  </a:txBody>
                  <a:tcPr marL="93297" marR="93297" marT="46648" marB="46648">
                    <a:solidFill>
                      <a:srgbClr val="ABBAA2"/>
                    </a:solidFill>
                  </a:tcPr>
                </a:tc>
                <a:tc>
                  <a:txBody>
                    <a:bodyPr/>
                    <a:lstStyle/>
                    <a:p>
                      <a:pPr marL="0" marR="0" lvl="0" indent="0" algn="l" rtl="0">
                        <a:spcBef>
                          <a:spcPts val="0"/>
                        </a:spcBef>
                        <a:spcAft>
                          <a:spcPts val="0"/>
                        </a:spcAft>
                        <a:buNone/>
                      </a:pPr>
                      <a:r>
                        <a:rPr lang="en-GB" sz="1300">
                          <a:latin typeface="+mn-lt"/>
                          <a:ea typeface="Calibri"/>
                          <a:cs typeface="Calibri"/>
                          <a:sym typeface="Calibri"/>
                        </a:rPr>
                        <a:t>Prenosni računalnik/računalnik</a:t>
                      </a:r>
                      <a:endParaRPr sz="1300">
                        <a:latin typeface="+mn-lt"/>
                      </a:endParaRPr>
                    </a:p>
                    <a:p>
                      <a:pPr marL="0" marR="0" lvl="0" indent="0" algn="l" rtl="0">
                        <a:spcBef>
                          <a:spcPts val="0"/>
                        </a:spcBef>
                        <a:spcAft>
                          <a:spcPts val="0"/>
                        </a:spcAft>
                        <a:buNone/>
                      </a:pPr>
                      <a:r>
                        <a:rPr lang="en-GB" sz="1300">
                          <a:latin typeface="+mn-lt"/>
                          <a:ea typeface="Calibri"/>
                          <a:cs typeface="Calibri"/>
                          <a:sym typeface="Calibri"/>
                        </a:rPr>
                        <a:t>Projektor</a:t>
                      </a:r>
                      <a:endParaRPr sz="1300">
                        <a:latin typeface="+mn-lt"/>
                      </a:endParaRPr>
                    </a:p>
                    <a:p>
                      <a:pPr marL="0" marR="0" lvl="0" indent="0" algn="l" rtl="0">
                        <a:spcBef>
                          <a:spcPts val="0"/>
                        </a:spcBef>
                        <a:spcAft>
                          <a:spcPts val="0"/>
                        </a:spcAft>
                        <a:buNone/>
                      </a:pPr>
                      <a:r>
                        <a:rPr lang="en-GB" sz="1300">
                          <a:latin typeface="+mn-lt"/>
                          <a:ea typeface="Calibri"/>
                          <a:cs typeface="Calibri"/>
                          <a:sym typeface="Calibri"/>
                        </a:rPr>
                        <a:t>Velik zaslon/stena</a:t>
                      </a:r>
                      <a:endParaRPr sz="1300">
                        <a:latin typeface="+mn-lt"/>
                      </a:endParaRPr>
                    </a:p>
                  </a:txBody>
                  <a:tcPr marL="93297" marR="93297" marT="46648" marB="46648">
                    <a:solidFill>
                      <a:srgbClr val="ABBAA2"/>
                    </a:solidFill>
                  </a:tcPr>
                </a:tc>
                <a:extLst>
                  <a:ext uri="{0D108BD9-81ED-4DB2-BD59-A6C34878D82A}">
                    <a16:rowId xmlns:a16="http://schemas.microsoft.com/office/drawing/2014/main" val="10001"/>
                  </a:ext>
                </a:extLst>
              </a:tr>
              <a:tr h="756700">
                <a:tc>
                  <a:txBody>
                    <a:bodyPr/>
                    <a:lstStyle/>
                    <a:p>
                      <a:pPr marL="0" marR="0" lvl="0" indent="0" algn="l" rtl="0">
                        <a:spcBef>
                          <a:spcPts val="0"/>
                        </a:spcBef>
                        <a:spcAft>
                          <a:spcPts val="0"/>
                        </a:spcAft>
                        <a:buNone/>
                      </a:pPr>
                      <a:r>
                        <a:rPr lang="en-GB" sz="1300">
                          <a:latin typeface="+mn-lt"/>
                          <a:ea typeface="Calibri"/>
                          <a:cs typeface="Calibri"/>
                          <a:sym typeface="Calibri"/>
                        </a:rPr>
                        <a:t>Videoposnetki</a:t>
                      </a:r>
                      <a:endParaRPr sz="1300">
                        <a:latin typeface="+mn-lt"/>
                      </a:endParaRPr>
                    </a:p>
                  </a:txBody>
                  <a:tcPr marL="93297" marR="93297" marT="46648" marB="46648">
                    <a:solidFill>
                      <a:srgbClr val="ABBAA2"/>
                    </a:solidFill>
                  </a:tcPr>
                </a:tc>
                <a:tc>
                  <a:txBody>
                    <a:bodyPr/>
                    <a:lstStyle/>
                    <a:p>
                      <a:pPr marL="0" marR="0" lvl="0" indent="0" algn="l" rtl="0">
                        <a:spcBef>
                          <a:spcPts val="0"/>
                        </a:spcBef>
                        <a:spcAft>
                          <a:spcPts val="0"/>
                        </a:spcAft>
                        <a:buNone/>
                      </a:pPr>
                      <a:r>
                        <a:rPr lang="en-GB" sz="1300">
                          <a:latin typeface="+mn-lt"/>
                          <a:ea typeface="Calibri"/>
                          <a:cs typeface="Calibri"/>
                          <a:sym typeface="Calibri"/>
                        </a:rPr>
                        <a:t>Videoposnetki se uporabljajo za pojasnjevanje nekaterih delov izobraževalne vsebine in za predstavitev študij primerov za razpravo.</a:t>
                      </a:r>
                      <a:endParaRPr sz="1300">
                        <a:latin typeface="+mn-lt"/>
                      </a:endParaRPr>
                    </a:p>
                    <a:p>
                      <a:pPr marL="0" marR="0" lvl="0" indent="0" algn="l" rtl="0">
                        <a:spcBef>
                          <a:spcPts val="0"/>
                        </a:spcBef>
                        <a:spcAft>
                          <a:spcPts val="0"/>
                        </a:spcAft>
                        <a:buNone/>
                      </a:pPr>
                      <a:endParaRPr sz="1300">
                        <a:latin typeface="+mn-lt"/>
                        <a:ea typeface="Calibri"/>
                        <a:cs typeface="Calibri"/>
                        <a:sym typeface="Calibri"/>
                      </a:endParaRPr>
                    </a:p>
                  </a:txBody>
                  <a:tcPr marL="93297" marR="93297" marT="46648" marB="46648">
                    <a:solidFill>
                      <a:srgbClr val="ABBAA2"/>
                    </a:solidFill>
                  </a:tcPr>
                </a:tc>
                <a:tc>
                  <a:txBody>
                    <a:bodyPr/>
                    <a:lstStyle/>
                    <a:p>
                      <a:pPr marL="0" marR="0" lvl="0" indent="0" algn="l" rtl="0">
                        <a:spcBef>
                          <a:spcPts val="0"/>
                        </a:spcBef>
                        <a:spcAft>
                          <a:spcPts val="0"/>
                        </a:spcAft>
                        <a:buNone/>
                      </a:pPr>
                      <a:r>
                        <a:rPr lang="en-GB" sz="1300">
                          <a:latin typeface="+mn-lt"/>
                          <a:ea typeface="Calibri"/>
                          <a:cs typeface="Calibri"/>
                          <a:sym typeface="Calibri"/>
                        </a:rPr>
                        <a:t>Avdio/zvočni sistem</a:t>
                      </a:r>
                      <a:endParaRPr sz="1300">
                        <a:latin typeface="+mn-lt"/>
                      </a:endParaRPr>
                    </a:p>
                  </a:txBody>
                  <a:tcPr marL="93297" marR="93297" marT="46648" marB="46648">
                    <a:solidFill>
                      <a:srgbClr val="ABBAA2"/>
                    </a:solidFill>
                  </a:tcPr>
                </a:tc>
                <a:extLst>
                  <a:ext uri="{0D108BD9-81ED-4DB2-BD59-A6C34878D82A}">
                    <a16:rowId xmlns:a16="http://schemas.microsoft.com/office/drawing/2014/main" val="10002"/>
                  </a:ext>
                </a:extLst>
              </a:tr>
              <a:tr h="662977">
                <a:tc>
                  <a:txBody>
                    <a:bodyPr/>
                    <a:lstStyle/>
                    <a:p>
                      <a:pPr marL="0" marR="0" lvl="0" indent="0" algn="l" rtl="0">
                        <a:spcBef>
                          <a:spcPts val="0"/>
                        </a:spcBef>
                        <a:spcAft>
                          <a:spcPts val="0"/>
                        </a:spcAft>
                        <a:buNone/>
                      </a:pPr>
                      <a:r>
                        <a:rPr lang="en-GB" sz="1300">
                          <a:latin typeface="+mn-lt"/>
                          <a:ea typeface="Calibri"/>
                          <a:cs typeface="Calibri"/>
                          <a:sym typeface="Calibri"/>
                        </a:rPr>
                        <a:t>Bela tabla ali flipchart</a:t>
                      </a:r>
                      <a:endParaRPr sz="1300">
                        <a:latin typeface="+mn-lt"/>
                      </a:endParaRPr>
                    </a:p>
                  </a:txBody>
                  <a:tcPr marL="93297" marR="93297" marT="46648" marB="46648">
                    <a:solidFill>
                      <a:srgbClr val="ABBAA2"/>
                    </a:solidFill>
                  </a:tcPr>
                </a:tc>
                <a:tc>
                  <a:txBody>
                    <a:bodyPr/>
                    <a:lstStyle/>
                    <a:p>
                      <a:pPr marL="0" marR="0" lvl="0" indent="0" algn="l" rtl="0">
                        <a:spcBef>
                          <a:spcPts val="0"/>
                        </a:spcBef>
                        <a:spcAft>
                          <a:spcPts val="0"/>
                        </a:spcAft>
                        <a:buNone/>
                      </a:pPr>
                      <a:r>
                        <a:rPr lang="en-GB" sz="1300">
                          <a:latin typeface="+mn-lt"/>
                          <a:ea typeface="Calibri"/>
                          <a:cs typeface="Calibri"/>
                          <a:sym typeface="Calibri"/>
                        </a:rPr>
                        <a:t>Povabite udeležence, naj pišejo na tablo, ali jih prosite za povratne informacije, ki jih boste zapisali na tablo.</a:t>
                      </a:r>
                      <a:endParaRPr sz="1300">
                        <a:latin typeface="+mn-lt"/>
                      </a:endParaRPr>
                    </a:p>
                    <a:p>
                      <a:pPr marL="0" marR="0" lvl="0" indent="0" algn="l" rtl="0">
                        <a:spcBef>
                          <a:spcPts val="0"/>
                        </a:spcBef>
                        <a:spcAft>
                          <a:spcPts val="0"/>
                        </a:spcAft>
                        <a:buNone/>
                      </a:pPr>
                      <a:endParaRPr sz="1300">
                        <a:latin typeface="+mn-lt"/>
                        <a:ea typeface="Calibri"/>
                        <a:cs typeface="Calibri"/>
                        <a:sym typeface="Calibri"/>
                      </a:endParaRPr>
                    </a:p>
                  </a:txBody>
                  <a:tcPr marL="93297" marR="93297" marT="46648" marB="46648">
                    <a:solidFill>
                      <a:srgbClr val="ABBAA2"/>
                    </a:solidFill>
                  </a:tcPr>
                </a:tc>
                <a:tc>
                  <a:txBody>
                    <a:bodyPr/>
                    <a:lstStyle/>
                    <a:p>
                      <a:pPr marL="0" marR="0" lvl="0" indent="0" algn="l" rtl="0">
                        <a:spcBef>
                          <a:spcPts val="0"/>
                        </a:spcBef>
                        <a:spcAft>
                          <a:spcPts val="0"/>
                        </a:spcAft>
                        <a:buNone/>
                      </a:pPr>
                      <a:r>
                        <a:rPr lang="en-GB" sz="1300" dirty="0" err="1">
                          <a:latin typeface="+mn-lt"/>
                          <a:ea typeface="Calibri"/>
                          <a:cs typeface="Calibri"/>
                          <a:sym typeface="Calibri"/>
                        </a:rPr>
                        <a:t>Pisala</a:t>
                      </a:r>
                      <a:r>
                        <a:rPr lang="en-GB" sz="1300" dirty="0">
                          <a:latin typeface="+mn-lt"/>
                          <a:ea typeface="Calibri"/>
                          <a:cs typeface="Calibri"/>
                          <a:sym typeface="Calibri"/>
                        </a:rPr>
                        <a:t>/</a:t>
                      </a:r>
                      <a:r>
                        <a:rPr lang="en-GB" sz="1300" dirty="0" err="1">
                          <a:latin typeface="+mn-lt"/>
                          <a:ea typeface="Calibri"/>
                          <a:cs typeface="Calibri"/>
                          <a:sym typeface="Calibri"/>
                        </a:rPr>
                        <a:t>flomasterji</a:t>
                      </a:r>
                      <a:endParaRPr sz="1300" dirty="0">
                        <a:latin typeface="+mn-lt"/>
                      </a:endParaRPr>
                    </a:p>
                  </a:txBody>
                  <a:tcPr marL="93297" marR="93297" marT="46648" marB="46648">
                    <a:solidFill>
                      <a:srgbClr val="ABBAA2"/>
                    </a:solidFill>
                  </a:tcPr>
                </a:tc>
                <a:extLst>
                  <a:ext uri="{0D108BD9-81ED-4DB2-BD59-A6C34878D82A}">
                    <a16:rowId xmlns:a16="http://schemas.microsoft.com/office/drawing/2014/main" val="10003"/>
                  </a:ext>
                </a:extLst>
              </a:tr>
              <a:tr h="662977">
                <a:tc>
                  <a:txBody>
                    <a:bodyPr/>
                    <a:lstStyle/>
                    <a:p>
                      <a:pPr marL="0" marR="0" lvl="0" indent="0" algn="l" rtl="0">
                        <a:spcBef>
                          <a:spcPts val="0"/>
                        </a:spcBef>
                        <a:spcAft>
                          <a:spcPts val="0"/>
                        </a:spcAft>
                        <a:buNone/>
                      </a:pPr>
                      <a:r>
                        <a:rPr lang="en-GB" sz="1300" b="0" i="0">
                          <a:latin typeface="+mn-lt"/>
                          <a:ea typeface="Calibri"/>
                          <a:cs typeface="Calibri"/>
                          <a:sym typeface="Calibri"/>
                        </a:rPr>
                        <a:t>Pomožna tehnologija</a:t>
                      </a:r>
                      <a:endParaRPr sz="1300" b="0">
                        <a:latin typeface="+mn-lt"/>
                        <a:ea typeface="Calibri"/>
                        <a:cs typeface="Calibri"/>
                        <a:sym typeface="Calibri"/>
                      </a:endParaRPr>
                    </a:p>
                  </a:txBody>
                  <a:tcPr marL="93297" marR="93297" marT="46648" marB="46648">
                    <a:solidFill>
                      <a:srgbClr val="ABBAA2"/>
                    </a:solidFill>
                  </a:tcPr>
                </a:tc>
                <a:tc>
                  <a:txBody>
                    <a:bodyPr/>
                    <a:lstStyle/>
                    <a:p>
                      <a:pPr marL="0" marR="0" lvl="0" indent="0" algn="l" rtl="0">
                        <a:spcBef>
                          <a:spcPts val="0"/>
                        </a:spcBef>
                        <a:spcAft>
                          <a:spcPts val="0"/>
                        </a:spcAft>
                        <a:buNone/>
                      </a:pPr>
                      <a:r>
                        <a:rPr lang="en-GB" sz="1300" b="0" i="0">
                          <a:latin typeface="+mn-lt"/>
                          <a:ea typeface="Calibri"/>
                          <a:cs typeface="Calibri"/>
                          <a:sym typeface="Calibri"/>
                        </a:rPr>
                        <a:t>Za povečanje dostopnosti in vključenosti</a:t>
                      </a:r>
                      <a:endParaRPr sz="1300" b="0">
                        <a:latin typeface="+mn-lt"/>
                        <a:ea typeface="Calibri"/>
                        <a:cs typeface="Calibri"/>
                        <a:sym typeface="Calibri"/>
                      </a:endParaRPr>
                    </a:p>
                  </a:txBody>
                  <a:tcPr marL="93297" marR="93297" marT="46648" marB="46648">
                    <a:solidFill>
                      <a:srgbClr val="ABBAA2"/>
                    </a:solidFill>
                  </a:tcPr>
                </a:tc>
                <a:tc>
                  <a:txBody>
                    <a:bodyPr/>
                    <a:lstStyle/>
                    <a:p>
                      <a:pPr marL="0" marR="0" lvl="0" indent="0" algn="l" rtl="0">
                        <a:lnSpc>
                          <a:spcPct val="100000"/>
                        </a:lnSpc>
                        <a:spcBef>
                          <a:spcPts val="0"/>
                        </a:spcBef>
                        <a:spcAft>
                          <a:spcPts val="0"/>
                        </a:spcAft>
                        <a:buClr>
                          <a:srgbClr val="374151"/>
                        </a:buClr>
                        <a:buSzPts val="1200"/>
                        <a:buFont typeface="Calibri"/>
                        <a:buNone/>
                      </a:pPr>
                      <a:r>
                        <a:rPr lang="en-GB" sz="1300" b="0" i="0" dirty="0" err="1">
                          <a:latin typeface="+mn-lt"/>
                          <a:ea typeface="Calibri"/>
                          <a:cs typeface="Calibri"/>
                          <a:sym typeface="Calibri"/>
                        </a:rPr>
                        <a:t>Bralniki</a:t>
                      </a:r>
                      <a:r>
                        <a:rPr lang="en-GB" sz="1300" b="0" i="0" dirty="0">
                          <a:latin typeface="+mn-lt"/>
                          <a:ea typeface="Calibri"/>
                          <a:cs typeface="Calibri"/>
                          <a:sym typeface="Calibri"/>
                        </a:rPr>
                        <a:t> </a:t>
                      </a:r>
                      <a:r>
                        <a:rPr lang="en-GB" sz="1300" b="0" i="0" dirty="0" err="1">
                          <a:latin typeface="+mn-lt"/>
                          <a:ea typeface="Calibri"/>
                          <a:cs typeface="Calibri"/>
                          <a:sym typeface="Calibri"/>
                        </a:rPr>
                        <a:t>zaslona</a:t>
                      </a:r>
                      <a:r>
                        <a:rPr lang="en-GB" sz="1300" b="0" i="0" dirty="0">
                          <a:latin typeface="+mn-lt"/>
                          <a:ea typeface="Calibri"/>
                          <a:cs typeface="Calibri"/>
                          <a:sym typeface="Calibri"/>
                        </a:rPr>
                        <a:t>, </a:t>
                      </a:r>
                      <a:r>
                        <a:rPr lang="en-GB" sz="1300" b="0" i="0" dirty="0" err="1">
                          <a:latin typeface="+mn-lt"/>
                          <a:ea typeface="Calibri"/>
                          <a:cs typeface="Calibri"/>
                          <a:sym typeface="Calibri"/>
                        </a:rPr>
                        <a:t>slušni</a:t>
                      </a:r>
                      <a:r>
                        <a:rPr lang="en-GB" sz="1300" b="0" i="0" dirty="0">
                          <a:latin typeface="+mn-lt"/>
                          <a:ea typeface="Calibri"/>
                          <a:cs typeface="Calibri"/>
                          <a:sym typeface="Calibri"/>
                        </a:rPr>
                        <a:t> </a:t>
                      </a:r>
                      <a:r>
                        <a:rPr lang="en-GB" sz="1300" b="0" i="0" dirty="0" err="1">
                          <a:latin typeface="+mn-lt"/>
                          <a:ea typeface="Calibri"/>
                          <a:cs typeface="Calibri"/>
                          <a:sym typeface="Calibri"/>
                        </a:rPr>
                        <a:t>aparati</a:t>
                      </a:r>
                      <a:r>
                        <a:rPr lang="en-GB" sz="1300" b="0" i="0" dirty="0">
                          <a:latin typeface="+mn-lt"/>
                          <a:ea typeface="Calibri"/>
                          <a:cs typeface="Calibri"/>
                          <a:sym typeface="Calibri"/>
                        </a:rPr>
                        <a:t> </a:t>
                      </a:r>
                      <a:r>
                        <a:rPr lang="en-GB" sz="1300" b="0" i="0" dirty="0" err="1">
                          <a:latin typeface="+mn-lt"/>
                          <a:ea typeface="Calibri"/>
                          <a:cs typeface="Calibri"/>
                          <a:sym typeface="Calibri"/>
                        </a:rPr>
                        <a:t>ali</a:t>
                      </a:r>
                      <a:r>
                        <a:rPr lang="en-GB" sz="1300" b="0" i="0" dirty="0">
                          <a:latin typeface="+mn-lt"/>
                          <a:ea typeface="Calibri"/>
                          <a:cs typeface="Calibri"/>
                          <a:sym typeface="Calibri"/>
                        </a:rPr>
                        <a:t> </a:t>
                      </a:r>
                      <a:r>
                        <a:rPr lang="en-GB" sz="1300" b="0" i="0" dirty="0" err="1">
                          <a:latin typeface="+mn-lt"/>
                          <a:ea typeface="Calibri"/>
                          <a:cs typeface="Calibri"/>
                          <a:sym typeface="Calibri"/>
                        </a:rPr>
                        <a:t>orodja</a:t>
                      </a:r>
                      <a:r>
                        <a:rPr lang="en-GB" sz="1300" b="0" i="0" dirty="0">
                          <a:latin typeface="+mn-lt"/>
                          <a:ea typeface="Calibri"/>
                          <a:cs typeface="Calibri"/>
                          <a:sym typeface="Calibri"/>
                        </a:rPr>
                        <a:t> za </a:t>
                      </a:r>
                      <a:r>
                        <a:rPr lang="en-GB" sz="1300" b="0" i="0" dirty="0" err="1">
                          <a:latin typeface="+mn-lt"/>
                          <a:ea typeface="Calibri"/>
                          <a:cs typeface="Calibri"/>
                          <a:sym typeface="Calibri"/>
                        </a:rPr>
                        <a:t>prepoznavanje</a:t>
                      </a:r>
                      <a:r>
                        <a:rPr lang="en-GB" sz="1300" b="0" i="0" dirty="0">
                          <a:latin typeface="+mn-lt"/>
                          <a:ea typeface="Calibri"/>
                          <a:cs typeface="Calibri"/>
                          <a:sym typeface="Calibri"/>
                        </a:rPr>
                        <a:t> </a:t>
                      </a:r>
                      <a:r>
                        <a:rPr lang="en-GB" sz="1300" b="0" i="0" dirty="0" err="1">
                          <a:latin typeface="+mn-lt"/>
                          <a:ea typeface="Calibri"/>
                          <a:cs typeface="Calibri"/>
                          <a:sym typeface="Calibri"/>
                        </a:rPr>
                        <a:t>glasu</a:t>
                      </a:r>
                      <a:r>
                        <a:rPr lang="en-GB" sz="1300" b="0" i="0" dirty="0">
                          <a:latin typeface="+mn-lt"/>
                          <a:ea typeface="Calibri"/>
                          <a:cs typeface="Calibri"/>
                          <a:sym typeface="Calibri"/>
                        </a:rPr>
                        <a:t> </a:t>
                      </a:r>
                      <a:r>
                        <a:rPr lang="en-GB" sz="1300" b="0" i="0" dirty="0" err="1">
                          <a:latin typeface="+mn-lt"/>
                          <a:ea typeface="Calibri"/>
                          <a:cs typeface="Calibri"/>
                          <a:sym typeface="Calibri"/>
                        </a:rPr>
                        <a:t>lahko</a:t>
                      </a:r>
                      <a:r>
                        <a:rPr lang="en-GB" sz="1300" b="0" i="0" dirty="0">
                          <a:latin typeface="+mn-lt"/>
                          <a:ea typeface="Calibri"/>
                          <a:cs typeface="Calibri"/>
                          <a:sym typeface="Calibri"/>
                        </a:rPr>
                        <a:t> </a:t>
                      </a:r>
                      <a:r>
                        <a:rPr lang="en-GB" sz="1300" b="0" i="0" dirty="0" err="1">
                          <a:latin typeface="+mn-lt"/>
                          <a:ea typeface="Calibri"/>
                          <a:cs typeface="Calibri"/>
                          <a:sym typeface="Calibri"/>
                        </a:rPr>
                        <a:t>pomagajo</a:t>
                      </a:r>
                      <a:r>
                        <a:rPr lang="en-GB" sz="1300" b="0" i="0" dirty="0">
                          <a:latin typeface="+mn-lt"/>
                          <a:ea typeface="Calibri"/>
                          <a:cs typeface="Calibri"/>
                          <a:sym typeface="Calibri"/>
                        </a:rPr>
                        <a:t> </a:t>
                      </a:r>
                      <a:r>
                        <a:rPr lang="en-GB" sz="1300" b="0" i="0" dirty="0" err="1">
                          <a:latin typeface="+mn-lt"/>
                          <a:ea typeface="Calibri"/>
                          <a:cs typeface="Calibri"/>
                          <a:sym typeface="Calibri"/>
                        </a:rPr>
                        <a:t>učencem</a:t>
                      </a:r>
                      <a:r>
                        <a:rPr lang="en-GB" sz="1300" b="0" i="0" dirty="0">
                          <a:latin typeface="+mn-lt"/>
                          <a:ea typeface="Calibri"/>
                          <a:cs typeface="Calibri"/>
                          <a:sym typeface="Calibri"/>
                        </a:rPr>
                        <a:t> z </a:t>
                      </a:r>
                      <a:r>
                        <a:rPr lang="en-GB" sz="1300" b="0" i="0" dirty="0" err="1">
                          <a:latin typeface="+mn-lt"/>
                          <a:ea typeface="Calibri"/>
                          <a:cs typeface="Calibri"/>
                          <a:sym typeface="Calibri"/>
                        </a:rPr>
                        <a:t>različnimi</a:t>
                      </a:r>
                      <a:r>
                        <a:rPr lang="en-GB" sz="1300" b="0" i="0" dirty="0">
                          <a:latin typeface="+mn-lt"/>
                          <a:ea typeface="Calibri"/>
                          <a:cs typeface="Calibri"/>
                          <a:sym typeface="Calibri"/>
                        </a:rPr>
                        <a:t> </a:t>
                      </a:r>
                      <a:r>
                        <a:rPr lang="en-GB" sz="1300" b="0" i="0" dirty="0" err="1">
                          <a:latin typeface="+mn-lt"/>
                          <a:ea typeface="Calibri"/>
                          <a:cs typeface="Calibri"/>
                          <a:sym typeface="Calibri"/>
                        </a:rPr>
                        <a:t>sposobnostmi</a:t>
                      </a:r>
                      <a:r>
                        <a:rPr lang="en-GB" sz="1300" b="0" i="0" dirty="0">
                          <a:latin typeface="+mn-lt"/>
                          <a:ea typeface="Calibri"/>
                          <a:cs typeface="Calibri"/>
                          <a:sym typeface="Calibri"/>
                        </a:rPr>
                        <a:t>.</a:t>
                      </a:r>
                      <a:endParaRPr sz="1300" dirty="0">
                        <a:latin typeface="+mn-lt"/>
                      </a:endParaRPr>
                    </a:p>
                  </a:txBody>
                  <a:tcPr marL="93297" marR="93297" marT="46648" marB="46648">
                    <a:solidFill>
                      <a:srgbClr val="ABBAA2"/>
                    </a:solidFill>
                  </a:tcPr>
                </a:tc>
                <a:extLst>
                  <a:ext uri="{0D108BD9-81ED-4DB2-BD59-A6C34878D82A}">
                    <a16:rowId xmlns:a16="http://schemas.microsoft.com/office/drawing/2014/main" val="10004"/>
                  </a:ext>
                </a:extLst>
              </a:tr>
              <a:tr h="587451">
                <a:tc>
                  <a:txBody>
                    <a:bodyPr/>
                    <a:lstStyle/>
                    <a:p>
                      <a:pPr marL="0" marR="0" lvl="0" indent="0" algn="l" rtl="0">
                        <a:spcBef>
                          <a:spcPts val="0"/>
                        </a:spcBef>
                        <a:spcAft>
                          <a:spcPts val="0"/>
                        </a:spcAft>
                        <a:buNone/>
                      </a:pPr>
                      <a:r>
                        <a:rPr lang="en-GB" sz="1300" b="0" i="0">
                          <a:latin typeface="+mn-lt"/>
                          <a:ea typeface="Calibri"/>
                          <a:cs typeface="Calibri"/>
                          <a:sym typeface="Calibri"/>
                        </a:rPr>
                        <a:t>Ankete za ocenjevanje</a:t>
                      </a:r>
                      <a:endParaRPr sz="1300" b="0">
                        <a:latin typeface="+mn-lt"/>
                        <a:ea typeface="Calibri"/>
                        <a:cs typeface="Calibri"/>
                        <a:sym typeface="Calibri"/>
                      </a:endParaRPr>
                    </a:p>
                  </a:txBody>
                  <a:tcPr marL="93297" marR="93297" marT="46648" marB="46648">
                    <a:solidFill>
                      <a:srgbClr val="ABBAA2"/>
                    </a:solidFill>
                  </a:tcPr>
                </a:tc>
                <a:tc>
                  <a:txBody>
                    <a:bodyPr/>
                    <a:lstStyle/>
                    <a:p>
                      <a:pPr marL="0" marR="0" lvl="0" indent="0" algn="l" rtl="0">
                        <a:spcBef>
                          <a:spcPts val="0"/>
                        </a:spcBef>
                        <a:spcAft>
                          <a:spcPts val="0"/>
                        </a:spcAft>
                        <a:buNone/>
                      </a:pPr>
                      <a:r>
                        <a:rPr lang="en-GB" sz="1300" b="0" i="0">
                          <a:latin typeface="+mn-lt"/>
                          <a:ea typeface="Calibri"/>
                          <a:cs typeface="Calibri"/>
                          <a:sym typeface="Calibri"/>
                        </a:rPr>
                        <a:t>Redno ocenjujte učinkovitost modulov usposabljanja in zbirate povratne informacije za nenehno izboljševanje.</a:t>
                      </a:r>
                      <a:endParaRPr sz="1300">
                        <a:latin typeface="+mn-lt"/>
                        <a:ea typeface="Calibri"/>
                        <a:cs typeface="Calibri"/>
                        <a:sym typeface="Calibri"/>
                      </a:endParaRPr>
                    </a:p>
                  </a:txBody>
                  <a:tcPr marL="93297" marR="93297" marT="46648" marB="46648">
                    <a:solidFill>
                      <a:srgbClr val="ABBAA2"/>
                    </a:solidFill>
                  </a:tcPr>
                </a:tc>
                <a:tc>
                  <a:txBody>
                    <a:bodyPr/>
                    <a:lstStyle/>
                    <a:p>
                      <a:pPr marL="0" marR="0" lvl="0" indent="0" algn="l" rtl="0">
                        <a:spcBef>
                          <a:spcPts val="0"/>
                        </a:spcBef>
                        <a:spcAft>
                          <a:spcPts val="0"/>
                        </a:spcAft>
                        <a:buNone/>
                      </a:pPr>
                      <a:endParaRPr sz="1300" dirty="0">
                        <a:latin typeface="+mn-lt"/>
                        <a:ea typeface="Calibri"/>
                        <a:cs typeface="Calibri"/>
                        <a:sym typeface="Calibri"/>
                      </a:endParaRPr>
                    </a:p>
                  </a:txBody>
                  <a:tcPr marL="93297" marR="93297" marT="46648" marB="46648">
                    <a:solidFill>
                      <a:srgbClr val="ABBAA2"/>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191526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3"/>
          <p:cNvSpPr txBox="1">
            <a:spLocks noGrp="1"/>
          </p:cNvSpPr>
          <p:nvPr>
            <p:ph type="body" sz="quarter" idx="18"/>
          </p:nvPr>
        </p:nvSpPr>
        <p:spPr>
          <a:xfrm>
            <a:off x="388979" y="2020772"/>
            <a:ext cx="2774624" cy="1049221"/>
          </a:xfrm>
          <a:prstGeom prst="rect">
            <a:avLst/>
          </a:prstGeom>
          <a:noFill/>
          <a:ln>
            <a:noFill/>
          </a:ln>
        </p:spPr>
        <p:txBody>
          <a:bodyPr spcFirstLastPara="1" vert="horz" wrap="square" lIns="93271" tIns="46623" rIns="93271" bIns="46623" rtlCol="0" anchor="t" anchorCtr="0">
            <a:noAutofit/>
          </a:bodyPr>
          <a:lstStyle/>
          <a:p>
            <a:pPr marL="0" indent="0">
              <a:spcBef>
                <a:spcPts val="0"/>
              </a:spcBef>
            </a:pPr>
            <a:r>
              <a:rPr lang="en-GB">
                <a:latin typeface="Calibri"/>
                <a:ea typeface="Open Sans"/>
                <a:cs typeface="Calibri"/>
              </a:rPr>
              <a:t>Mehanizmi izvajanja usposabljanja </a:t>
            </a:r>
            <a:endParaRPr>
              <a:latin typeface="Calibri"/>
              <a:ea typeface="Open Sans"/>
              <a:cs typeface="Calibri"/>
            </a:endParaRPr>
          </a:p>
        </p:txBody>
      </p:sp>
      <p:sp>
        <p:nvSpPr>
          <p:cNvPr id="329" name="Google Shape;329;p13"/>
          <p:cNvSpPr txBox="1">
            <a:spLocks noGrp="1"/>
          </p:cNvSpPr>
          <p:nvPr>
            <p:ph type="body" sz="quarter" idx="19"/>
          </p:nvPr>
        </p:nvSpPr>
        <p:spPr>
          <a:xfrm>
            <a:off x="348607" y="914400"/>
            <a:ext cx="3342854" cy="880726"/>
          </a:xfrm>
          <a:prstGeom prst="rect">
            <a:avLst/>
          </a:prstGeom>
          <a:noFill/>
          <a:ln>
            <a:noFill/>
          </a:ln>
        </p:spPr>
        <p:txBody>
          <a:bodyPr spcFirstLastPara="1" vert="horz" wrap="square" lIns="93271" tIns="46623" rIns="93271" bIns="46623" rtlCol="0" anchor="t" anchorCtr="0">
            <a:noAutofit/>
          </a:bodyPr>
          <a:lstStyle/>
          <a:p>
            <a:pPr marL="0" indent="0">
              <a:buSzPts val="1100"/>
            </a:pPr>
            <a:r>
              <a:rPr lang="en-IE" sz="3200"/>
              <a:t>Možnosti izvedbe</a:t>
            </a:r>
          </a:p>
        </p:txBody>
      </p:sp>
      <p:sp>
        <p:nvSpPr>
          <p:cNvPr id="328" name="Google Shape;328;p13"/>
          <p:cNvSpPr txBox="1">
            <a:spLocks noGrp="1"/>
          </p:cNvSpPr>
          <p:nvPr>
            <p:ph type="sldNum" idx="4294967295"/>
          </p:nvPr>
        </p:nvSpPr>
        <p:spPr>
          <a:xfrm>
            <a:off x="7410450" y="10525125"/>
            <a:ext cx="365125" cy="271463"/>
          </a:xfrm>
          <a:prstGeom prst="rect">
            <a:avLst/>
          </a:prstGeom>
          <a:noFill/>
          <a:ln>
            <a:noFill/>
          </a:ln>
        </p:spPr>
        <p:txBody>
          <a:bodyPr spcFirstLastPara="1" vert="horz" wrap="square" lIns="93271" tIns="46623" rIns="93271" bIns="46623" rtlCol="0" anchor="ctr" anchorCtr="0">
            <a:noAutofit/>
          </a:bodyPr>
          <a:lstStyle/>
          <a:p>
            <a:fld id="{00000000-1234-1234-1234-123412341234}" type="slidenum">
              <a:rPr lang="en-GB"/>
              <a:t>27</a:t>
            </a:fld>
            <a:endParaRPr/>
          </a:p>
        </p:txBody>
      </p:sp>
      <p:sp>
        <p:nvSpPr>
          <p:cNvPr id="330" name="Google Shape;330;p13"/>
          <p:cNvSpPr txBox="1"/>
          <p:nvPr/>
        </p:nvSpPr>
        <p:spPr>
          <a:xfrm>
            <a:off x="462502" y="3440808"/>
            <a:ext cx="6850569" cy="7220048"/>
          </a:xfrm>
          <a:prstGeom prst="rect">
            <a:avLst/>
          </a:prstGeom>
          <a:noFill/>
          <a:ln>
            <a:noFill/>
          </a:ln>
        </p:spPr>
        <p:txBody>
          <a:bodyPr spcFirstLastPara="1" wrap="square" lIns="93271" tIns="46623" rIns="93271" bIns="46623" anchor="t" anchorCtr="0">
            <a:noAutofit/>
          </a:bodyPr>
          <a:lstStyle/>
          <a:p>
            <a:r>
              <a:rPr lang="en-IE" b="1">
                <a:effectLst/>
                <a:latin typeface="Calibri"/>
                <a:ea typeface="Calibri"/>
                <a:cs typeface="Calibri"/>
              </a:rPr>
              <a:t>Formalna predavanja</a:t>
            </a:r>
            <a:r>
              <a:rPr lang="en-IE">
                <a:effectLst/>
                <a:latin typeface="Calibri"/>
                <a:ea typeface="Calibri"/>
                <a:cs typeface="Calibri"/>
              </a:rPr>
              <a:t>: predstavitev ključnih konceptov in vzpostavitev skupne osnove za učenje z uporabo strukturiranih predstavitev Epic Stays, ki opisujejo glavne teme, ustrezne primere in poudarjajo bistvene informacije. </a:t>
            </a:r>
          </a:p>
          <a:p>
            <a:endParaRPr lang="en-IE">
              <a:effectLst/>
              <a:latin typeface="Calibri"/>
              <a:ea typeface="Calibri"/>
              <a:cs typeface="Calibri"/>
            </a:endParaRPr>
          </a:p>
          <a:p>
            <a:r>
              <a:rPr lang="en-IE" b="1">
                <a:effectLst/>
                <a:latin typeface="Calibri"/>
                <a:ea typeface="Calibri"/>
                <a:cs typeface="Segoe UI"/>
              </a:rPr>
              <a:t>Razprave v manjših skupinah: </a:t>
            </a:r>
            <a:r>
              <a:rPr lang="en-IE">
                <a:effectLst/>
                <a:latin typeface="Calibri"/>
                <a:ea typeface="Calibri"/>
                <a:cs typeface="Segoe UI"/>
              </a:rPr>
              <a:t>udeležencem </a:t>
            </a:r>
            <a:r>
              <a:rPr lang="en-IE">
                <a:latin typeface="Calibri"/>
                <a:ea typeface="Calibri"/>
                <a:cs typeface="Segoe UI"/>
              </a:rPr>
              <a:t>omogočajo </a:t>
            </a:r>
            <a:r>
              <a:rPr lang="en-IE">
                <a:effectLst/>
                <a:latin typeface="Calibri"/>
                <a:ea typeface="Calibri"/>
                <a:cs typeface="Segoe UI"/>
              </a:rPr>
              <a:t>poglobitev razumevanja, uporabo novega znanja in izmenjavo mnenj v bolj interaktivnem okolju.</a:t>
            </a:r>
            <a:br>
              <a:rPr lang="en-IE">
                <a:effectLst/>
                <a:latin typeface="Calibri"/>
              </a:rPr>
            </a:br>
            <a:br>
              <a:rPr lang="en-IE" b="1">
                <a:effectLst/>
                <a:latin typeface="Calibri"/>
              </a:rPr>
            </a:br>
            <a:r>
              <a:rPr lang="en-IE" b="1">
                <a:effectLst/>
                <a:latin typeface="Calibri"/>
                <a:ea typeface="Calibri"/>
                <a:cs typeface="Segoe UI"/>
              </a:rPr>
              <a:t>Sodelovalno/medsebojno učenje: </a:t>
            </a:r>
            <a:r>
              <a:rPr lang="en-IE">
                <a:effectLst/>
                <a:latin typeface="Calibri"/>
                <a:ea typeface="Calibri"/>
                <a:cs typeface="Segoe UI"/>
              </a:rPr>
              <a:t>vključuje sodelovanje udeležencev </a:t>
            </a:r>
            <a:r>
              <a:rPr lang="en-IE">
                <a:latin typeface="Calibri"/>
                <a:ea typeface="Calibri"/>
                <a:cs typeface="Segoe UI"/>
              </a:rPr>
              <a:t>pri pridobivanju </a:t>
            </a:r>
            <a:r>
              <a:rPr lang="en-IE">
                <a:effectLst/>
                <a:latin typeface="Calibri"/>
                <a:ea typeface="Calibri"/>
                <a:cs typeface="Segoe UI"/>
              </a:rPr>
              <a:t>znanja. Tehnike, kot so medsebojna </a:t>
            </a:r>
            <a:r>
              <a:rPr lang="en-IE">
                <a:latin typeface="Calibri"/>
                <a:ea typeface="Calibri"/>
                <a:cs typeface="Segoe UI"/>
              </a:rPr>
              <a:t>ocena</a:t>
            </a:r>
            <a:r>
              <a:rPr lang="en-IE">
                <a:effectLst/>
                <a:latin typeface="Calibri"/>
                <a:ea typeface="Calibri"/>
                <a:cs typeface="Segoe UI"/>
              </a:rPr>
              <a:t>, udeležencem omogočajo, da ocenijo delo drug drugega, izmenjajo izkušnje in se učijo drug od drugega. </a:t>
            </a:r>
            <a:br>
              <a:rPr lang="en-IE">
                <a:effectLst/>
                <a:latin typeface="Calibri"/>
              </a:rPr>
            </a:br>
            <a:br>
              <a:rPr lang="en-IE">
                <a:effectLst/>
                <a:latin typeface="Calibri"/>
              </a:rPr>
            </a:br>
            <a:r>
              <a:rPr lang="en-IE" b="1">
                <a:effectLst/>
                <a:latin typeface="Calibri"/>
                <a:ea typeface="Calibri"/>
                <a:cs typeface="Segoe UI"/>
              </a:rPr>
              <a:t>Mešano učenje: </a:t>
            </a:r>
            <a:r>
              <a:rPr lang="en-IE">
                <a:effectLst/>
                <a:latin typeface="Calibri"/>
                <a:ea typeface="Calibri"/>
                <a:cs typeface="Segoe UI"/>
              </a:rPr>
              <a:t>združuje spletne digitalne medije s tradicionalnim poučevanjem v učilnici. Zahteva fizično prisotnost tako </a:t>
            </a:r>
            <a:r>
              <a:rPr lang="en-IE">
                <a:latin typeface="Calibri"/>
                <a:ea typeface="Calibri"/>
                <a:cs typeface="Segoe UI"/>
              </a:rPr>
              <a:t>izobraževalcev </a:t>
            </a:r>
            <a:r>
              <a:rPr lang="en-IE">
                <a:effectLst/>
                <a:latin typeface="Calibri"/>
                <a:ea typeface="Calibri"/>
                <a:cs typeface="Segoe UI"/>
              </a:rPr>
              <a:t>kot udeležencev, hkrati pa udeležencem omogoča nekaj nadzora nad časom, lokacijo, hitrostjo ali potekom učenja. Ta pristop združuje osebne seje z računalniško podprtimi dejavnostmi, da se izboljša tako posredovanje vsebine kot tudi vključenost.</a:t>
            </a:r>
            <a:br>
              <a:rPr lang="en-IE">
                <a:effectLst/>
                <a:latin typeface="Calibri"/>
              </a:rPr>
            </a:br>
            <a:br>
              <a:rPr lang="en-IE">
                <a:effectLst/>
                <a:latin typeface="Calibri"/>
              </a:rPr>
            </a:br>
            <a:r>
              <a:rPr lang="en-IE" b="1">
                <a:effectLst/>
                <a:latin typeface="Calibri"/>
                <a:ea typeface="Calibri"/>
                <a:cs typeface="Segoe UI"/>
              </a:rPr>
              <a:t>Multimedia</a:t>
            </a:r>
            <a:r>
              <a:rPr lang="en-IE">
                <a:effectLst/>
                <a:latin typeface="Calibri"/>
                <a:ea typeface="Calibri"/>
                <a:cs typeface="Segoe UI"/>
              </a:rPr>
              <a:t>: učni materiali so ponavadi bolj zanimivi in intelektualno stimulativni za odrasle udeležence. Izobraževalci </a:t>
            </a:r>
            <a:r>
              <a:rPr lang="en-IE">
                <a:latin typeface="Calibri"/>
                <a:ea typeface="Calibri"/>
                <a:cs typeface="Segoe UI"/>
              </a:rPr>
              <a:t>lahko </a:t>
            </a:r>
            <a:r>
              <a:rPr lang="en-IE">
                <a:effectLst/>
                <a:latin typeface="Calibri"/>
                <a:ea typeface="Calibri"/>
                <a:cs typeface="Segoe UI"/>
              </a:rPr>
              <a:t>v celoti izkoristijo vse vgrajene funkcije, da povečajo njihovo učinkovitost.</a:t>
            </a:r>
            <a:br>
              <a:rPr lang="en-IE" sz="1700">
                <a:effectLst/>
                <a:latin typeface="Segoe UI" panose="020B0502040204020203" pitchFamily="34" charset="0"/>
              </a:rPr>
            </a:br>
            <a:br>
              <a:rPr lang="en-IE" sz="1700">
                <a:effectLst/>
                <a:latin typeface="Segoe UI" panose="020B0502040204020203" pitchFamily="34" charset="0"/>
              </a:rPr>
            </a:br>
            <a:endParaRPr lang="en-IE" sz="1700">
              <a:effectLst/>
              <a:latin typeface="Arial" panose="020B0604020202020204" pitchFamily="34" charset="0"/>
            </a:endParaRPr>
          </a:p>
        </p:txBody>
      </p:sp>
    </p:spTree>
    <p:extLst>
      <p:ext uri="{BB962C8B-B14F-4D97-AF65-F5344CB8AC3E}">
        <p14:creationId xmlns:p14="http://schemas.microsoft.com/office/powerpoint/2010/main" val="406456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3"/>
          <p:cNvSpPr txBox="1">
            <a:spLocks noGrp="1"/>
          </p:cNvSpPr>
          <p:nvPr>
            <p:ph type="body" sz="quarter" idx="18"/>
          </p:nvPr>
        </p:nvSpPr>
        <p:spPr>
          <a:xfrm>
            <a:off x="388979" y="2020772"/>
            <a:ext cx="2774624" cy="1049221"/>
          </a:xfrm>
          <a:prstGeom prst="rect">
            <a:avLst/>
          </a:prstGeom>
          <a:noFill/>
          <a:ln>
            <a:noFill/>
          </a:ln>
        </p:spPr>
        <p:txBody>
          <a:bodyPr spcFirstLastPara="1" vert="horz" wrap="square" lIns="93271" tIns="46623" rIns="93271" bIns="46623" rtlCol="0" anchor="t" anchorCtr="0">
            <a:noAutofit/>
          </a:bodyPr>
          <a:lstStyle/>
          <a:p>
            <a:pPr marL="0" indent="0">
              <a:spcBef>
                <a:spcPts val="0"/>
              </a:spcBef>
            </a:pPr>
            <a:r>
              <a:rPr lang="en-GB" dirty="0" err="1">
                <a:latin typeface="Calibri"/>
                <a:ea typeface="Open Sans"/>
                <a:cs typeface="Calibri"/>
              </a:rPr>
              <a:t>Druge</a:t>
            </a:r>
            <a:r>
              <a:rPr lang="en-GB" dirty="0">
                <a:latin typeface="Calibri"/>
                <a:ea typeface="Open Sans"/>
                <a:cs typeface="Calibri"/>
              </a:rPr>
              <a:t> </a:t>
            </a:r>
            <a:r>
              <a:rPr lang="en-GB" dirty="0" err="1">
                <a:latin typeface="Calibri"/>
                <a:ea typeface="Open Sans"/>
                <a:cs typeface="Calibri"/>
              </a:rPr>
              <a:t>možnosti</a:t>
            </a:r>
            <a:r>
              <a:rPr lang="en-GB" dirty="0">
                <a:latin typeface="Calibri"/>
                <a:ea typeface="Open Sans"/>
                <a:cs typeface="Calibri"/>
              </a:rPr>
              <a:t> </a:t>
            </a:r>
            <a:r>
              <a:rPr lang="en-GB" dirty="0" err="1">
                <a:latin typeface="Calibri"/>
                <a:ea typeface="Open Sans"/>
                <a:cs typeface="Calibri"/>
              </a:rPr>
              <a:t>učenja</a:t>
            </a:r>
            <a:endParaRPr lang="en-GB" dirty="0"/>
          </a:p>
        </p:txBody>
      </p:sp>
      <p:sp>
        <p:nvSpPr>
          <p:cNvPr id="329" name="Google Shape;329;p13"/>
          <p:cNvSpPr txBox="1">
            <a:spLocks noGrp="1"/>
          </p:cNvSpPr>
          <p:nvPr>
            <p:ph type="body" sz="quarter" idx="19"/>
          </p:nvPr>
        </p:nvSpPr>
        <p:spPr>
          <a:xfrm>
            <a:off x="348607" y="914400"/>
            <a:ext cx="3342854" cy="880726"/>
          </a:xfrm>
          <a:prstGeom prst="rect">
            <a:avLst/>
          </a:prstGeom>
          <a:noFill/>
          <a:ln>
            <a:noFill/>
          </a:ln>
        </p:spPr>
        <p:txBody>
          <a:bodyPr spcFirstLastPara="1" vert="horz" wrap="square" lIns="93271" tIns="46623" rIns="93271" bIns="46623" rtlCol="0" anchor="t" anchorCtr="0">
            <a:noAutofit/>
          </a:bodyPr>
          <a:lstStyle/>
          <a:p>
            <a:pPr marL="0" indent="0">
              <a:buSzPts val="1100"/>
            </a:pPr>
            <a:r>
              <a:rPr lang="en-IE" sz="3200" dirty="0" err="1"/>
              <a:t>Možnosti</a:t>
            </a:r>
            <a:r>
              <a:rPr lang="en-IE" sz="3200" dirty="0"/>
              <a:t> </a:t>
            </a:r>
            <a:r>
              <a:rPr lang="en-IE" sz="3200" dirty="0" err="1"/>
              <a:t>učenja</a:t>
            </a:r>
            <a:endParaRPr lang="en-IE" sz="3200" dirty="0"/>
          </a:p>
        </p:txBody>
      </p:sp>
      <p:sp>
        <p:nvSpPr>
          <p:cNvPr id="328" name="Google Shape;328;p13"/>
          <p:cNvSpPr txBox="1">
            <a:spLocks noGrp="1"/>
          </p:cNvSpPr>
          <p:nvPr>
            <p:ph type="sldNum" idx="4294967295"/>
          </p:nvPr>
        </p:nvSpPr>
        <p:spPr>
          <a:xfrm>
            <a:off x="7410450" y="10525125"/>
            <a:ext cx="365125" cy="271463"/>
          </a:xfrm>
          <a:prstGeom prst="rect">
            <a:avLst/>
          </a:prstGeom>
          <a:noFill/>
          <a:ln>
            <a:noFill/>
          </a:ln>
        </p:spPr>
        <p:txBody>
          <a:bodyPr spcFirstLastPara="1" vert="horz" wrap="square" lIns="93271" tIns="46623" rIns="93271" bIns="46623" rtlCol="0" anchor="ctr" anchorCtr="0">
            <a:noAutofit/>
          </a:bodyPr>
          <a:lstStyle/>
          <a:p>
            <a:fld id="{00000000-1234-1234-1234-123412341234}" type="slidenum">
              <a:rPr lang="en-GB"/>
              <a:t>28</a:t>
            </a:fld>
            <a:endParaRPr/>
          </a:p>
        </p:txBody>
      </p:sp>
      <p:sp>
        <p:nvSpPr>
          <p:cNvPr id="330" name="Google Shape;330;p13"/>
          <p:cNvSpPr txBox="1"/>
          <p:nvPr/>
        </p:nvSpPr>
        <p:spPr>
          <a:xfrm>
            <a:off x="450438" y="3576540"/>
            <a:ext cx="6659501" cy="4261180"/>
          </a:xfrm>
          <a:prstGeom prst="rect">
            <a:avLst/>
          </a:prstGeom>
          <a:noFill/>
          <a:ln>
            <a:noFill/>
          </a:ln>
        </p:spPr>
        <p:txBody>
          <a:bodyPr spcFirstLastPara="1" wrap="square" lIns="93271" tIns="46623" rIns="93271" bIns="46623" anchor="t" anchorCtr="0">
            <a:noAutofit/>
          </a:bodyPr>
          <a:lstStyle/>
          <a:p>
            <a:br>
              <a:rPr lang="en-IE" sz="1800">
                <a:effectLst/>
              </a:rPr>
            </a:br>
            <a:r>
              <a:rPr lang="en-IE" sz="2000" b="1"/>
              <a:t>Dodatne možnosti</a:t>
            </a:r>
            <a:r>
              <a:rPr lang="en-IE" sz="2000" b="1">
                <a:effectLst/>
              </a:rPr>
              <a:t> dostave </a:t>
            </a:r>
            <a:r>
              <a:rPr lang="en-IE" sz="2000" b="1"/>
              <a:t>za dostavo </a:t>
            </a:r>
            <a:r>
              <a:rPr lang="en-IE" sz="2000" b="1">
                <a:effectLst/>
              </a:rPr>
              <a:t>tečaja Epic Stays:</a:t>
            </a:r>
          </a:p>
          <a:p>
            <a:br>
              <a:rPr lang="en-IE" sz="1800">
                <a:effectLst/>
              </a:rPr>
            </a:br>
            <a:r>
              <a:rPr lang="en-IE" sz="1800" b="1">
                <a:effectLst/>
              </a:rPr>
              <a:t>Preobrnjena učilnica: </a:t>
            </a:r>
            <a:r>
              <a:rPr lang="en-IE" sz="1800">
                <a:effectLst/>
              </a:rPr>
              <a:t>V preobrnjeni učilnici </a:t>
            </a:r>
            <a:r>
              <a:rPr lang="en-IE"/>
              <a:t>lahko</a:t>
            </a:r>
            <a:r>
              <a:rPr lang="en-IE" sz="1800">
                <a:effectLst/>
              </a:rPr>
              <a:t> udeleženci pred uro pregledajo vsebino modula, tako da se v času pouka lahko osredotočijo na vaje in naloge. Ta pristop prenaša prenos znanja na spletno učenje, kar ustvarja več priložnosti za vaje, pojasnjevanje in poglobljeno raziskovanje snovi med poukom.</a:t>
            </a:r>
            <a:br>
              <a:rPr lang="en-IE" sz="1800">
                <a:effectLst/>
              </a:rPr>
            </a:br>
            <a:br>
              <a:rPr lang="en-IE" sz="1800">
                <a:effectLst/>
              </a:rPr>
            </a:br>
            <a:r>
              <a:rPr lang="en-IE" sz="1800" b="1">
                <a:effectLst/>
              </a:rPr>
              <a:t>Interaktivna orodja: </a:t>
            </a:r>
            <a:r>
              <a:rPr lang="en-IE" sz="1800">
                <a:effectLst/>
              </a:rPr>
              <a:t>Zainteresiranost udeležencev se lahko poveča z interaktivnimi orodji. Kahoot! in platforme, kot sta Quizizz in </a:t>
            </a:r>
            <a:r>
              <a:rPr lang="en-IE" sz="1800" err="1">
                <a:effectLst/>
              </a:rPr>
              <a:t>Mentimeter</a:t>
            </a:r>
            <a:r>
              <a:rPr lang="en-IE" sz="1800">
                <a:effectLst/>
              </a:rPr>
              <a:t>, so igralna ali interaktivna učna orodja</a:t>
            </a:r>
            <a:r>
              <a:rPr lang="en-IE"/>
              <a:t>.  Takšna orodja omogočajo </a:t>
            </a:r>
            <a:r>
              <a:rPr lang="en-IE" sz="1800">
                <a:effectLst/>
              </a:rPr>
              <a:t>izobraževalcem, da ustvarijo kvize in dejavnosti, ki jih udeleženci lahko rešujejo na svojih telefonih, tablicah ali računalnikih</a:t>
            </a:r>
            <a:r>
              <a:rPr lang="en-IE"/>
              <a:t>. </a:t>
            </a:r>
            <a:r>
              <a:rPr lang="en-IE" sz="1800">
                <a:effectLst/>
              </a:rPr>
              <a:t>Ta pristop omogoča takojšnjo povratno informacijo in rezultate, zaradi česar je učenje zabavno in učinkovito.</a:t>
            </a:r>
            <a:endParaRPr lang="en-IE" sz="1800">
              <a:effectLst/>
              <a:ea typeface="Calibri"/>
              <a:cs typeface="Calibri"/>
            </a:endParaRPr>
          </a:p>
          <a:p>
            <a:endParaRPr lang="en-IE" sz="1800">
              <a:effectLst/>
              <a:latin typeface="Arial" panose="020B0604020202020204" pitchFamily="34" charset="0"/>
            </a:endParaRPr>
          </a:p>
        </p:txBody>
      </p:sp>
    </p:spTree>
    <p:extLst>
      <p:ext uri="{BB962C8B-B14F-4D97-AF65-F5344CB8AC3E}">
        <p14:creationId xmlns:p14="http://schemas.microsoft.com/office/powerpoint/2010/main" val="4065360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6">
          <a:extLst>
            <a:ext uri="{FF2B5EF4-FFF2-40B4-BE49-F238E27FC236}">
              <a16:creationId xmlns:a16="http://schemas.microsoft.com/office/drawing/2014/main" id="{B5EE3E28-6EB0-6ED0-2033-3E1D64F6E301}"/>
            </a:ext>
          </a:extLst>
        </p:cNvPr>
        <p:cNvGrpSpPr/>
        <p:nvPr/>
      </p:nvGrpSpPr>
      <p:grpSpPr>
        <a:xfrm>
          <a:off x="0" y="0"/>
          <a:ext cx="0" cy="0"/>
          <a:chOff x="0" y="0"/>
          <a:chExt cx="0" cy="0"/>
        </a:xfrm>
      </p:grpSpPr>
      <p:sp>
        <p:nvSpPr>
          <p:cNvPr id="327" name="Google Shape;327;p13">
            <a:extLst>
              <a:ext uri="{FF2B5EF4-FFF2-40B4-BE49-F238E27FC236}">
                <a16:creationId xmlns:a16="http://schemas.microsoft.com/office/drawing/2014/main" id="{4DA27205-9701-330B-0EB5-DD983A6F2393}"/>
              </a:ext>
            </a:extLst>
          </p:cNvPr>
          <p:cNvSpPr txBox="1">
            <a:spLocks noGrp="1"/>
          </p:cNvSpPr>
          <p:nvPr>
            <p:ph type="body" sz="quarter" idx="18"/>
          </p:nvPr>
        </p:nvSpPr>
        <p:spPr>
          <a:xfrm>
            <a:off x="388979" y="2020772"/>
            <a:ext cx="2774624" cy="1049221"/>
          </a:xfrm>
          <a:prstGeom prst="rect">
            <a:avLst/>
          </a:prstGeom>
          <a:noFill/>
          <a:ln>
            <a:noFill/>
          </a:ln>
        </p:spPr>
        <p:txBody>
          <a:bodyPr spcFirstLastPara="1" vert="horz" wrap="square" lIns="93271" tIns="46623" rIns="93271" bIns="46623" rtlCol="0" anchor="t" anchorCtr="0">
            <a:noAutofit/>
          </a:bodyPr>
          <a:lstStyle/>
          <a:p>
            <a:pPr marL="0" indent="0">
              <a:spcBef>
                <a:spcPts val="0"/>
              </a:spcBef>
            </a:pPr>
            <a:r>
              <a:rPr lang="en-GB" dirty="0">
                <a:latin typeface="Calibri"/>
                <a:ea typeface="Open Sans"/>
                <a:cs typeface="Calibri"/>
              </a:rPr>
              <a:t>Strategije</a:t>
            </a:r>
          </a:p>
        </p:txBody>
      </p:sp>
      <p:sp>
        <p:nvSpPr>
          <p:cNvPr id="329" name="Google Shape;329;p13">
            <a:extLst>
              <a:ext uri="{FF2B5EF4-FFF2-40B4-BE49-F238E27FC236}">
                <a16:creationId xmlns:a16="http://schemas.microsoft.com/office/drawing/2014/main" id="{071ED8D7-D051-E163-DEBA-187FC601B532}"/>
              </a:ext>
            </a:extLst>
          </p:cNvPr>
          <p:cNvSpPr txBox="1">
            <a:spLocks noGrp="1"/>
          </p:cNvSpPr>
          <p:nvPr>
            <p:ph type="body" sz="quarter" idx="19"/>
          </p:nvPr>
        </p:nvSpPr>
        <p:spPr>
          <a:xfrm>
            <a:off x="348607" y="914400"/>
            <a:ext cx="3342854" cy="880726"/>
          </a:xfrm>
          <a:prstGeom prst="rect">
            <a:avLst/>
          </a:prstGeom>
          <a:noFill/>
          <a:ln>
            <a:noFill/>
          </a:ln>
        </p:spPr>
        <p:txBody>
          <a:bodyPr spcFirstLastPara="1" vert="horz" wrap="square" lIns="93271" tIns="46623" rIns="93271" bIns="46623" rtlCol="0" anchor="t" anchorCtr="0">
            <a:noAutofit/>
          </a:bodyPr>
          <a:lstStyle/>
          <a:p>
            <a:pPr>
              <a:buSzPts val="1100"/>
            </a:pPr>
            <a:r>
              <a:rPr lang="en-IE" sz="3200" dirty="0"/>
              <a:t>Ocena </a:t>
            </a:r>
          </a:p>
        </p:txBody>
      </p:sp>
      <p:sp>
        <p:nvSpPr>
          <p:cNvPr id="328" name="Google Shape;328;p13">
            <a:extLst>
              <a:ext uri="{FF2B5EF4-FFF2-40B4-BE49-F238E27FC236}">
                <a16:creationId xmlns:a16="http://schemas.microsoft.com/office/drawing/2014/main" id="{911E3A85-A18E-D479-A08D-706A853E7179}"/>
              </a:ext>
            </a:extLst>
          </p:cNvPr>
          <p:cNvSpPr txBox="1">
            <a:spLocks noGrp="1"/>
          </p:cNvSpPr>
          <p:nvPr>
            <p:ph type="sldNum" idx="4294967295"/>
          </p:nvPr>
        </p:nvSpPr>
        <p:spPr>
          <a:xfrm>
            <a:off x="7410450" y="10525125"/>
            <a:ext cx="365125" cy="271463"/>
          </a:xfrm>
          <a:prstGeom prst="rect">
            <a:avLst/>
          </a:prstGeom>
          <a:noFill/>
          <a:ln>
            <a:noFill/>
          </a:ln>
        </p:spPr>
        <p:txBody>
          <a:bodyPr spcFirstLastPara="1" vert="horz" wrap="square" lIns="93271" tIns="46623" rIns="93271" bIns="46623" rtlCol="0" anchor="ctr" anchorCtr="0">
            <a:noAutofit/>
          </a:bodyPr>
          <a:lstStyle/>
          <a:p>
            <a:fld id="{00000000-1234-1234-1234-123412341234}" type="slidenum">
              <a:rPr lang="en-GB"/>
              <a:t>29</a:t>
            </a:fld>
            <a:endParaRPr/>
          </a:p>
        </p:txBody>
      </p:sp>
      <p:sp>
        <p:nvSpPr>
          <p:cNvPr id="330" name="Google Shape;330;p13">
            <a:extLst>
              <a:ext uri="{FF2B5EF4-FFF2-40B4-BE49-F238E27FC236}">
                <a16:creationId xmlns:a16="http://schemas.microsoft.com/office/drawing/2014/main" id="{55612D60-D1B2-4C93-C2DB-44EEEB18AB98}"/>
              </a:ext>
            </a:extLst>
          </p:cNvPr>
          <p:cNvSpPr txBox="1"/>
          <p:nvPr/>
        </p:nvSpPr>
        <p:spPr>
          <a:xfrm>
            <a:off x="408770" y="3717690"/>
            <a:ext cx="6701169" cy="5867022"/>
          </a:xfrm>
          <a:prstGeom prst="rect">
            <a:avLst/>
          </a:prstGeom>
          <a:noFill/>
          <a:ln>
            <a:noFill/>
          </a:ln>
        </p:spPr>
        <p:txBody>
          <a:bodyPr spcFirstLastPara="1" wrap="square" lIns="93271" tIns="46623" rIns="93271" bIns="46623" anchor="t" anchorCtr="0">
            <a:noAutofit/>
          </a:bodyPr>
          <a:lstStyle/>
          <a:p>
            <a:r>
              <a:rPr lang="en-IE" sz="2400" b="1" dirty="0">
                <a:ea typeface="+mn-lt"/>
                <a:cs typeface="+mn-lt"/>
              </a:rPr>
              <a:t>Formativno ocenjevanje </a:t>
            </a:r>
            <a:r>
              <a:rPr lang="en-IE" sz="2400" dirty="0">
                <a:ea typeface="+mn-lt"/>
                <a:cs typeface="+mn-lt"/>
              </a:rPr>
              <a:t>za spremljanje učenja med programom Epic Stays.</a:t>
            </a:r>
            <a:endParaRPr lang="en-IE" sz="2400" dirty="0">
              <a:ea typeface="Calibri"/>
              <a:cs typeface="Calibri"/>
            </a:endParaRPr>
          </a:p>
          <a:p>
            <a:pPr>
              <a:buFont typeface="Arial"/>
              <a:buChar char="•"/>
            </a:pPr>
            <a:endParaRPr lang="en-IE" sz="2400" dirty="0">
              <a:ea typeface="Calibri"/>
              <a:cs typeface="Calibri"/>
            </a:endParaRPr>
          </a:p>
          <a:p>
            <a:r>
              <a:rPr lang="en-IE" sz="2400" b="1" dirty="0" err="1">
                <a:ea typeface="+mn-lt"/>
                <a:cs typeface="+mn-lt"/>
              </a:rPr>
              <a:t>Opisno</a:t>
            </a:r>
            <a:r>
              <a:rPr lang="en-IE" sz="2400" b="1" dirty="0">
                <a:ea typeface="+mn-lt"/>
                <a:cs typeface="+mn-lt"/>
              </a:rPr>
              <a:t> ocenjevanje </a:t>
            </a:r>
            <a:r>
              <a:rPr lang="en-IE" sz="2400" dirty="0">
                <a:ea typeface="+mn-lt"/>
                <a:cs typeface="+mn-lt"/>
              </a:rPr>
              <a:t>za oceno splošnih učnih rezultatov.</a:t>
            </a:r>
            <a:endParaRPr lang="en-IE" sz="2400" dirty="0">
              <a:ea typeface="Calibri"/>
              <a:cs typeface="Calibri"/>
            </a:endParaRPr>
          </a:p>
          <a:p>
            <a:pPr>
              <a:buFont typeface="Arial"/>
              <a:buChar char="•"/>
            </a:pPr>
            <a:endParaRPr lang="en-IE" sz="2400" dirty="0">
              <a:ea typeface="Calibri"/>
              <a:cs typeface="Calibri"/>
            </a:endParaRPr>
          </a:p>
          <a:p>
            <a:r>
              <a:rPr lang="en-IE" sz="2400" b="1" dirty="0">
                <a:ea typeface="+mn-lt"/>
                <a:cs typeface="+mn-lt"/>
              </a:rPr>
              <a:t>Samoocenjevanje </a:t>
            </a:r>
            <a:r>
              <a:rPr lang="en-IE" sz="2400" dirty="0">
                <a:ea typeface="+mn-lt"/>
                <a:cs typeface="+mn-lt"/>
              </a:rPr>
              <a:t>za spodbujanje razmišljanja.</a:t>
            </a:r>
            <a:endParaRPr lang="en-IE" sz="2400" dirty="0">
              <a:ea typeface="Calibri"/>
              <a:cs typeface="Calibri"/>
            </a:endParaRPr>
          </a:p>
          <a:p>
            <a:pPr>
              <a:buFont typeface="Arial"/>
              <a:buChar char="•"/>
            </a:pPr>
            <a:endParaRPr lang="en-IE" sz="2400" dirty="0">
              <a:ea typeface="Calibri"/>
              <a:cs typeface="Calibri"/>
            </a:endParaRPr>
          </a:p>
          <a:p>
            <a:r>
              <a:rPr lang="en-IE" sz="2400" b="1" dirty="0">
                <a:ea typeface="+mn-lt"/>
                <a:cs typeface="+mn-lt"/>
              </a:rPr>
              <a:t>Medsebojno ocenjevanje </a:t>
            </a:r>
            <a:r>
              <a:rPr lang="en-IE" sz="2400" dirty="0">
                <a:ea typeface="+mn-lt"/>
                <a:cs typeface="+mn-lt"/>
              </a:rPr>
              <a:t>za razvoj ocenjevalnih veščin.</a:t>
            </a:r>
            <a:endParaRPr lang="en-IE" sz="2400" dirty="0">
              <a:ea typeface="Calibri"/>
              <a:cs typeface="Calibri"/>
            </a:endParaRPr>
          </a:p>
          <a:p>
            <a:pPr>
              <a:buFont typeface="Arial"/>
              <a:buChar char="•"/>
            </a:pPr>
            <a:endParaRPr lang="en-IE" sz="2400" dirty="0">
              <a:ea typeface="Calibri"/>
              <a:cs typeface="Calibri"/>
            </a:endParaRPr>
          </a:p>
          <a:p>
            <a:r>
              <a:rPr lang="en-IE" sz="2400" b="1" dirty="0">
                <a:ea typeface="+mn-lt"/>
                <a:cs typeface="+mn-lt"/>
              </a:rPr>
              <a:t>Ocenjevanje na podlagi portfelja </a:t>
            </a:r>
            <a:r>
              <a:rPr lang="en-IE" sz="2400" dirty="0">
                <a:ea typeface="+mn-lt"/>
                <a:cs typeface="+mn-lt"/>
              </a:rPr>
              <a:t>za prikaz napredka.</a:t>
            </a:r>
            <a:endParaRPr lang="en-IE" sz="2400" dirty="0">
              <a:ea typeface="Calibri"/>
              <a:cs typeface="Calibri"/>
            </a:endParaRPr>
          </a:p>
          <a:p>
            <a:pPr>
              <a:buFont typeface="Arial"/>
              <a:buChar char="•"/>
            </a:pPr>
            <a:endParaRPr lang="en-IE" sz="2400" dirty="0">
              <a:ea typeface="Calibri"/>
              <a:cs typeface="Calibri"/>
            </a:endParaRPr>
          </a:p>
          <a:p>
            <a:r>
              <a:rPr lang="en-IE" sz="2400" b="1" dirty="0">
                <a:ea typeface="+mn-lt"/>
                <a:cs typeface="+mn-lt"/>
              </a:rPr>
              <a:t>Ocenjevanje uspešnosti/praktično ocenjevanje </a:t>
            </a:r>
            <a:r>
              <a:rPr lang="en-IE" sz="2400" dirty="0">
                <a:ea typeface="+mn-lt"/>
                <a:cs typeface="+mn-lt"/>
              </a:rPr>
              <a:t>za ocenjevanje spretnosti na področju alternativnih turističnih namestitev v realnem svetu.</a:t>
            </a:r>
            <a:endParaRPr lang="en-IE" sz="2400" dirty="0">
              <a:ea typeface="Calibri"/>
              <a:cs typeface="Calibri"/>
            </a:endParaRPr>
          </a:p>
          <a:p>
            <a:endParaRPr lang="en-IE" sz="2000" dirty="0">
              <a:ea typeface="Calibri"/>
              <a:cs typeface="Calibri"/>
            </a:endParaRPr>
          </a:p>
          <a:p>
            <a:pPr marL="285750" indent="-285750">
              <a:buFont typeface="Arial"/>
              <a:buChar char="•"/>
            </a:pPr>
            <a:endParaRPr lang="en-IE" sz="2000" b="1" dirty="0">
              <a:ea typeface="Calibri"/>
              <a:cs typeface="Calibri"/>
            </a:endParaRPr>
          </a:p>
          <a:p>
            <a:pPr marL="285750" indent="-285750">
              <a:buFont typeface="Arial"/>
              <a:buChar char="•"/>
            </a:pPr>
            <a:endParaRPr lang="en-IE" sz="2000" dirty="0">
              <a:effectLst/>
              <a:latin typeface="Calibri"/>
              <a:ea typeface="Calibri"/>
              <a:cs typeface="Calibri"/>
            </a:endParaRPr>
          </a:p>
          <a:p>
            <a:pPr marL="285750" indent="-285750">
              <a:buFont typeface="Arial"/>
              <a:buChar char="•"/>
            </a:pPr>
            <a:endParaRPr lang="en-IE" sz="2000" dirty="0">
              <a:latin typeface="Calibri"/>
              <a:ea typeface="Calibri"/>
              <a:cs typeface="Calibri"/>
            </a:endParaRPr>
          </a:p>
          <a:p>
            <a:endParaRPr lang="en-IE" sz="2000" b="1" dirty="0">
              <a:latin typeface="Calibri"/>
              <a:ea typeface="Calibri"/>
              <a:cs typeface="Calibri"/>
            </a:endParaRPr>
          </a:p>
        </p:txBody>
      </p:sp>
    </p:spTree>
    <p:extLst>
      <p:ext uri="{BB962C8B-B14F-4D97-AF65-F5344CB8AC3E}">
        <p14:creationId xmlns:p14="http://schemas.microsoft.com/office/powerpoint/2010/main" val="2124808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aphic 27">
            <a:extLst>
              <a:ext uri="{FF2B5EF4-FFF2-40B4-BE49-F238E27FC236}">
                <a16:creationId xmlns:a16="http://schemas.microsoft.com/office/drawing/2014/main" id="{1D3F3AC4-24D3-CE9C-DE9D-4D2D624045EE}"/>
              </a:ext>
            </a:extLst>
          </p:cNvPr>
          <p:cNvSpPr/>
          <p:nvPr/>
        </p:nvSpPr>
        <p:spPr>
          <a:xfrm>
            <a:off x="117822" y="4762502"/>
            <a:ext cx="1421235" cy="3538158"/>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B5AC90"/>
          </a:solidFill>
          <a:ln w="3349" cap="flat">
            <a:noFill/>
            <a:prstDash val="solid"/>
            <a:miter/>
          </a:ln>
        </p:spPr>
        <p:txBody>
          <a:bodyPr rtlCol="0" anchor="ctr"/>
          <a:lstStyle/>
          <a:p>
            <a:endParaRPr lang="en-GB"/>
          </a:p>
        </p:txBody>
      </p:sp>
      <p:sp>
        <p:nvSpPr>
          <p:cNvPr id="28" name="Text Placeholder 27">
            <a:extLst>
              <a:ext uri="{FF2B5EF4-FFF2-40B4-BE49-F238E27FC236}">
                <a16:creationId xmlns:a16="http://schemas.microsoft.com/office/drawing/2014/main" id="{BA4FE1B4-0169-CACD-4904-ABC43BD74262}"/>
              </a:ext>
            </a:extLst>
          </p:cNvPr>
          <p:cNvSpPr>
            <a:spLocks noGrp="1"/>
          </p:cNvSpPr>
          <p:nvPr>
            <p:ph type="body" sz="quarter" idx="14"/>
          </p:nvPr>
        </p:nvSpPr>
        <p:spPr/>
        <p:txBody>
          <a:bodyPr/>
          <a:lstStyle/>
          <a:p>
            <a:r>
              <a:rPr lang="en-US"/>
              <a:t>01</a:t>
            </a:r>
          </a:p>
        </p:txBody>
      </p:sp>
      <p:sp>
        <p:nvSpPr>
          <p:cNvPr id="29" name="Text Placeholder 28">
            <a:extLst>
              <a:ext uri="{FF2B5EF4-FFF2-40B4-BE49-F238E27FC236}">
                <a16:creationId xmlns:a16="http://schemas.microsoft.com/office/drawing/2014/main" id="{B8F0D2E9-5CEF-E259-54B8-8E2A5235DE27}"/>
              </a:ext>
            </a:extLst>
          </p:cNvPr>
          <p:cNvSpPr>
            <a:spLocks noGrp="1"/>
          </p:cNvSpPr>
          <p:nvPr>
            <p:ph type="body" sz="quarter" idx="15"/>
          </p:nvPr>
        </p:nvSpPr>
        <p:spPr>
          <a:xfrm>
            <a:off x="2087541" y="2560768"/>
            <a:ext cx="4202077" cy="2002900"/>
          </a:xfrm>
        </p:spPr>
        <p:txBody>
          <a:bodyPr/>
          <a:lstStyle/>
          <a:p>
            <a:r>
              <a:rPr lang="en-US" sz="4800" b="1" dirty="0"/>
              <a:t>O </a:t>
            </a:r>
            <a:r>
              <a:rPr lang="en-US" sz="4800" b="1" dirty="0" err="1"/>
              <a:t>projektu</a:t>
            </a:r>
            <a:r>
              <a:rPr lang="en-US" sz="4800" b="1" dirty="0"/>
              <a:t> </a:t>
            </a:r>
          </a:p>
          <a:p>
            <a:r>
              <a:rPr lang="en-US" sz="4800" b="1" dirty="0"/>
              <a:t>Epic Stays </a:t>
            </a:r>
          </a:p>
        </p:txBody>
      </p:sp>
      <p:sp>
        <p:nvSpPr>
          <p:cNvPr id="3" name="Text Placeholder 2">
            <a:extLst>
              <a:ext uri="{FF2B5EF4-FFF2-40B4-BE49-F238E27FC236}">
                <a16:creationId xmlns:a16="http://schemas.microsoft.com/office/drawing/2014/main" id="{03F4E627-4468-5F90-3819-8395C94E53A6}"/>
              </a:ext>
            </a:extLst>
          </p:cNvPr>
          <p:cNvSpPr>
            <a:spLocks noGrp="1"/>
          </p:cNvSpPr>
          <p:nvPr>
            <p:ph type="body" sz="quarter" idx="66"/>
          </p:nvPr>
        </p:nvSpPr>
        <p:spPr/>
        <p:txBody>
          <a:bodyPr/>
          <a:lstStyle/>
          <a:p>
            <a:r>
              <a:rPr lang="en-GB"/>
              <a:t>Foto: </a:t>
            </a:r>
            <a:r>
              <a:rPr lang="it-IT"/>
              <a:t>Co. Leitrim, Irska </a:t>
            </a:r>
            <a:endParaRPr lang="en-GB"/>
          </a:p>
        </p:txBody>
      </p:sp>
      <p:pic>
        <p:nvPicPr>
          <p:cNvPr id="7" name="Picture Placeholder 6" descr="A house with a porch and trees&#10;&#10;AI-generated content may be incorrect.">
            <a:extLst>
              <a:ext uri="{FF2B5EF4-FFF2-40B4-BE49-F238E27FC236}">
                <a16:creationId xmlns:a16="http://schemas.microsoft.com/office/drawing/2014/main" id="{EE8256D4-CF2D-8480-3927-981771AD9D13}"/>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6813" r="6813"/>
          <a:stretch>
            <a:fillRect/>
          </a:stretch>
        </p:blipFill>
        <p:spPr/>
      </p:pic>
    </p:spTree>
    <p:extLst>
      <p:ext uri="{BB962C8B-B14F-4D97-AF65-F5344CB8AC3E}">
        <p14:creationId xmlns:p14="http://schemas.microsoft.com/office/powerpoint/2010/main" val="3730578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6">
          <a:extLst>
            <a:ext uri="{FF2B5EF4-FFF2-40B4-BE49-F238E27FC236}">
              <a16:creationId xmlns:a16="http://schemas.microsoft.com/office/drawing/2014/main" id="{E28FA20D-2BC1-999B-0FCD-7021E2FAF2C1}"/>
            </a:ext>
          </a:extLst>
        </p:cNvPr>
        <p:cNvGrpSpPr/>
        <p:nvPr/>
      </p:nvGrpSpPr>
      <p:grpSpPr>
        <a:xfrm>
          <a:off x="0" y="0"/>
          <a:ext cx="0" cy="0"/>
          <a:chOff x="0" y="0"/>
          <a:chExt cx="0" cy="0"/>
        </a:xfrm>
      </p:grpSpPr>
      <p:sp>
        <p:nvSpPr>
          <p:cNvPr id="327" name="Google Shape;327;p13">
            <a:extLst>
              <a:ext uri="{FF2B5EF4-FFF2-40B4-BE49-F238E27FC236}">
                <a16:creationId xmlns:a16="http://schemas.microsoft.com/office/drawing/2014/main" id="{812CD639-5E2F-28C5-4782-BCE8BE5C34E8}"/>
              </a:ext>
            </a:extLst>
          </p:cNvPr>
          <p:cNvSpPr txBox="1">
            <a:spLocks noGrp="1"/>
          </p:cNvSpPr>
          <p:nvPr>
            <p:ph type="body" sz="quarter" idx="18"/>
          </p:nvPr>
        </p:nvSpPr>
        <p:spPr>
          <a:xfrm>
            <a:off x="388979" y="2020772"/>
            <a:ext cx="2774624" cy="1049221"/>
          </a:xfrm>
          <a:prstGeom prst="rect">
            <a:avLst/>
          </a:prstGeom>
          <a:noFill/>
          <a:ln>
            <a:noFill/>
          </a:ln>
        </p:spPr>
        <p:txBody>
          <a:bodyPr spcFirstLastPara="1" vert="horz" wrap="square" lIns="93271" tIns="46623" rIns="93271" bIns="46623" rtlCol="0" anchor="t" anchorCtr="0">
            <a:noAutofit/>
          </a:bodyPr>
          <a:lstStyle/>
          <a:p>
            <a:r>
              <a:rPr lang="en-GB" dirty="0">
                <a:latin typeface="Calibri"/>
                <a:ea typeface="Open Sans"/>
                <a:cs typeface="Calibri"/>
              </a:rPr>
              <a:t>Predlagana orodja in tehnike</a:t>
            </a:r>
            <a:endParaRPr lang="en-GB" dirty="0"/>
          </a:p>
        </p:txBody>
      </p:sp>
      <p:sp>
        <p:nvSpPr>
          <p:cNvPr id="329" name="Google Shape;329;p13">
            <a:extLst>
              <a:ext uri="{FF2B5EF4-FFF2-40B4-BE49-F238E27FC236}">
                <a16:creationId xmlns:a16="http://schemas.microsoft.com/office/drawing/2014/main" id="{22548540-0E0E-9F0F-5F7D-A108D91CD65A}"/>
              </a:ext>
            </a:extLst>
          </p:cNvPr>
          <p:cNvSpPr txBox="1">
            <a:spLocks noGrp="1"/>
          </p:cNvSpPr>
          <p:nvPr>
            <p:ph type="body" sz="quarter" idx="19"/>
          </p:nvPr>
        </p:nvSpPr>
        <p:spPr>
          <a:xfrm>
            <a:off x="348607" y="914400"/>
            <a:ext cx="3342854" cy="880726"/>
          </a:xfrm>
          <a:prstGeom prst="rect">
            <a:avLst/>
          </a:prstGeom>
          <a:noFill/>
          <a:ln>
            <a:noFill/>
          </a:ln>
        </p:spPr>
        <p:txBody>
          <a:bodyPr spcFirstLastPara="1" vert="horz" wrap="square" lIns="93271" tIns="46623" rIns="93271" bIns="46623" rtlCol="0" anchor="t" anchorCtr="0">
            <a:noAutofit/>
          </a:bodyPr>
          <a:lstStyle/>
          <a:p>
            <a:pPr>
              <a:buSzPts val="1100"/>
            </a:pPr>
            <a:r>
              <a:rPr lang="en-IE" sz="3200" dirty="0">
                <a:latin typeface="Calibri"/>
                <a:ea typeface="Open Sans"/>
                <a:cs typeface="Calibri"/>
              </a:rPr>
              <a:t>Ocena</a:t>
            </a:r>
            <a:endParaRPr lang="en-IE" sz="3200" dirty="0"/>
          </a:p>
        </p:txBody>
      </p:sp>
      <p:sp>
        <p:nvSpPr>
          <p:cNvPr id="328" name="Google Shape;328;p13">
            <a:extLst>
              <a:ext uri="{FF2B5EF4-FFF2-40B4-BE49-F238E27FC236}">
                <a16:creationId xmlns:a16="http://schemas.microsoft.com/office/drawing/2014/main" id="{842DBDFE-B3AC-A31C-7318-3D5639772D8E}"/>
              </a:ext>
            </a:extLst>
          </p:cNvPr>
          <p:cNvSpPr txBox="1">
            <a:spLocks noGrp="1"/>
          </p:cNvSpPr>
          <p:nvPr>
            <p:ph type="sldNum" idx="4294967295"/>
          </p:nvPr>
        </p:nvSpPr>
        <p:spPr>
          <a:xfrm>
            <a:off x="7410450" y="10525125"/>
            <a:ext cx="365125" cy="271463"/>
          </a:xfrm>
          <a:prstGeom prst="rect">
            <a:avLst/>
          </a:prstGeom>
          <a:noFill/>
          <a:ln>
            <a:noFill/>
          </a:ln>
        </p:spPr>
        <p:txBody>
          <a:bodyPr spcFirstLastPara="1" vert="horz" wrap="square" lIns="93271" tIns="46623" rIns="93271" bIns="46623" rtlCol="0" anchor="ctr" anchorCtr="0">
            <a:noAutofit/>
          </a:bodyPr>
          <a:lstStyle/>
          <a:p>
            <a:fld id="{00000000-1234-1234-1234-123412341234}" type="slidenum">
              <a:rPr lang="en-GB"/>
              <a:t>30</a:t>
            </a:fld>
            <a:endParaRPr/>
          </a:p>
        </p:txBody>
      </p:sp>
      <p:sp>
        <p:nvSpPr>
          <p:cNvPr id="330" name="Google Shape;330;p13">
            <a:extLst>
              <a:ext uri="{FF2B5EF4-FFF2-40B4-BE49-F238E27FC236}">
                <a16:creationId xmlns:a16="http://schemas.microsoft.com/office/drawing/2014/main" id="{A3EA226A-2208-A8F8-3823-1ED32AE74EE0}"/>
              </a:ext>
            </a:extLst>
          </p:cNvPr>
          <p:cNvSpPr txBox="1"/>
          <p:nvPr/>
        </p:nvSpPr>
        <p:spPr>
          <a:xfrm>
            <a:off x="336927" y="3463115"/>
            <a:ext cx="6773012" cy="6567490"/>
          </a:xfrm>
          <a:prstGeom prst="rect">
            <a:avLst/>
          </a:prstGeom>
          <a:noFill/>
          <a:ln>
            <a:noFill/>
          </a:ln>
        </p:spPr>
        <p:txBody>
          <a:bodyPr spcFirstLastPara="1" wrap="square" lIns="93271" tIns="46623" rIns="93271" bIns="46623" anchor="t" anchorCtr="0">
            <a:noAutofit/>
          </a:bodyPr>
          <a:lstStyle/>
          <a:p>
            <a:br>
              <a:rPr lang="en-IE" sz="1800" dirty="0">
                <a:effectLst/>
              </a:rPr>
            </a:br>
            <a:r>
              <a:rPr lang="en-IE" sz="2000" b="1" dirty="0">
                <a:ea typeface="Calibri"/>
                <a:cs typeface="Calibri"/>
              </a:rPr>
              <a:t>Orodja in tehnike ocenjevanja so  vključena v vsak </a:t>
            </a:r>
            <a:r>
              <a:rPr lang="en-IE" sz="2000" b="1">
                <a:ea typeface="Calibri"/>
                <a:cs typeface="Calibri"/>
              </a:rPr>
              <a:t>modul in lahko po potrebi vključujejo:</a:t>
            </a:r>
            <a:endParaRPr lang="en-IE" sz="2000" b="1" dirty="0">
              <a:ea typeface="Calibri"/>
              <a:cs typeface="Calibri"/>
            </a:endParaRPr>
          </a:p>
          <a:p>
            <a:endParaRPr lang="en-IE" sz="2000" b="1" dirty="0">
              <a:ea typeface="+mn-lt"/>
              <a:cs typeface="+mn-lt"/>
            </a:endParaRPr>
          </a:p>
          <a:p>
            <a:pPr marL="285750" indent="-285750">
              <a:buFont typeface="Arial"/>
              <a:buChar char="•"/>
            </a:pPr>
            <a:r>
              <a:rPr lang="en-IE" sz="2000" b="1" dirty="0">
                <a:ea typeface="+mn-lt"/>
                <a:cs typeface="+mn-lt"/>
              </a:rPr>
              <a:t>Kratke kvize </a:t>
            </a:r>
            <a:r>
              <a:rPr lang="en-IE" sz="2000" dirty="0">
                <a:ea typeface="+mn-lt"/>
                <a:cs typeface="+mn-lt"/>
              </a:rPr>
              <a:t>po spletnih modulih ali usposabljanjih.</a:t>
            </a:r>
            <a:endParaRPr lang="en-IE" sz="2000">
              <a:ea typeface="Calibri"/>
              <a:cs typeface="Calibri"/>
            </a:endParaRPr>
          </a:p>
          <a:p>
            <a:pPr marL="285750" indent="-285750">
              <a:buFont typeface="Arial"/>
              <a:buChar char="•"/>
            </a:pPr>
            <a:r>
              <a:rPr lang="en-IE" sz="2000" b="1" dirty="0">
                <a:ea typeface="+mn-lt"/>
                <a:cs typeface="+mn-lt"/>
              </a:rPr>
              <a:t>Povratne informacije </a:t>
            </a:r>
            <a:r>
              <a:rPr lang="en-IE" sz="2000" dirty="0">
                <a:ea typeface="+mn-lt"/>
                <a:cs typeface="+mn-lt"/>
              </a:rPr>
              <a:t>o poslovnih načrtih ali analizah primerov.</a:t>
            </a:r>
            <a:endParaRPr lang="en-IE" sz="2000">
              <a:ea typeface="Calibri"/>
              <a:cs typeface="Calibri"/>
            </a:endParaRPr>
          </a:p>
          <a:p>
            <a:pPr marL="285750" indent="-285750">
              <a:buFont typeface="Arial"/>
              <a:buChar char="•"/>
            </a:pPr>
            <a:r>
              <a:rPr lang="en-IE" sz="2000" b="1" dirty="0">
                <a:ea typeface="+mn-lt"/>
                <a:cs typeface="+mn-lt"/>
              </a:rPr>
              <a:t>Medsebojno ocenjevanje praktičnih nalog</a:t>
            </a:r>
            <a:r>
              <a:rPr lang="en-IE" sz="2000" dirty="0">
                <a:ea typeface="+mn-lt"/>
                <a:cs typeface="+mn-lt"/>
              </a:rPr>
              <a:t>, npr. strategij trajnosti, marketinških načrtov za namestitve).</a:t>
            </a:r>
          </a:p>
          <a:p>
            <a:pPr marL="285750" indent="-285750">
              <a:buFont typeface="Arial"/>
              <a:buChar char="•"/>
            </a:pPr>
            <a:r>
              <a:rPr lang="en-IE" sz="2000" dirty="0">
                <a:ea typeface="+mn-lt"/>
                <a:cs typeface="+mn-lt"/>
              </a:rPr>
              <a:t>Končna poročila o projektih, ki prikazujejo izvajanje poslovne ali turistične strategije.</a:t>
            </a:r>
          </a:p>
          <a:p>
            <a:pPr marL="285750" indent="-285750">
              <a:buFont typeface="Arial"/>
              <a:buChar char="•"/>
            </a:pPr>
            <a:r>
              <a:rPr lang="en-IE" sz="2000" b="1" dirty="0">
                <a:ea typeface="+mn-lt"/>
                <a:cs typeface="+mn-lt"/>
              </a:rPr>
              <a:t>Predstavitve</a:t>
            </a:r>
            <a:r>
              <a:rPr lang="en-IE" sz="2000" dirty="0">
                <a:ea typeface="+mn-lt"/>
                <a:cs typeface="+mn-lt"/>
              </a:rPr>
              <a:t>, npr. popolnoma razvitega koncepta „epskega bivanja“ izobraževalcem in zainteresiranim stranem.</a:t>
            </a:r>
          </a:p>
          <a:p>
            <a:pPr marL="285750" indent="-285750">
              <a:buFont typeface="Arial"/>
              <a:buChar char="•"/>
            </a:pPr>
            <a:r>
              <a:rPr lang="en-IE" sz="2000" b="1" dirty="0">
                <a:ea typeface="+mn-lt"/>
                <a:cs typeface="+mn-lt"/>
              </a:rPr>
              <a:t>Samoocenjevanje veščin, </a:t>
            </a:r>
            <a:r>
              <a:rPr lang="en-IE" sz="2000" dirty="0">
                <a:ea typeface="+mn-lt"/>
                <a:cs typeface="+mn-lt"/>
              </a:rPr>
              <a:t>npr. podjetništva, upravljanja gostinstva in digitalnega trženja.</a:t>
            </a:r>
          </a:p>
          <a:p>
            <a:pPr marL="285750" indent="-285750">
              <a:buFont typeface="Arial"/>
              <a:buChar char="•"/>
            </a:pPr>
            <a:r>
              <a:rPr lang="en-IE" sz="2000" b="1" dirty="0">
                <a:ea typeface="+mn-lt"/>
                <a:cs typeface="+mn-lt"/>
              </a:rPr>
              <a:t>Seznami kompetenc, </a:t>
            </a:r>
            <a:r>
              <a:rPr lang="en-IE" sz="2000" dirty="0">
                <a:ea typeface="+mn-lt"/>
                <a:cs typeface="+mn-lt"/>
              </a:rPr>
              <a:t>usklajeni z učnimi izidi projekta.</a:t>
            </a:r>
            <a:endParaRPr lang="en-IE" sz="2000" dirty="0">
              <a:ea typeface="Calibri"/>
              <a:cs typeface="Calibri"/>
            </a:endParaRPr>
          </a:p>
          <a:p>
            <a:pPr marL="285750" indent="-285750">
              <a:buFont typeface="Arial"/>
              <a:buChar char="•"/>
            </a:pPr>
            <a:r>
              <a:rPr lang="en-IE" sz="2000" b="1" dirty="0">
                <a:ea typeface="+mn-lt"/>
                <a:cs typeface="+mn-lt"/>
              </a:rPr>
              <a:t>Povratne informacije vrstnikov, </a:t>
            </a:r>
            <a:r>
              <a:rPr lang="en-IE" sz="2000" dirty="0">
                <a:ea typeface="+mn-lt"/>
                <a:cs typeface="+mn-lt"/>
              </a:rPr>
              <a:t>npr. o predlaganem poslovnem konceptu.</a:t>
            </a:r>
            <a:endParaRPr lang="en-IE" sz="2000" dirty="0">
              <a:ea typeface="Calibri"/>
              <a:cs typeface="Calibri"/>
            </a:endParaRPr>
          </a:p>
          <a:p>
            <a:pPr marL="285750" indent="-285750">
              <a:buFont typeface="Arial"/>
              <a:buChar char="•"/>
            </a:pPr>
            <a:r>
              <a:rPr lang="en-IE" sz="2000" b="1" dirty="0">
                <a:ea typeface="Calibri"/>
                <a:cs typeface="Calibri"/>
              </a:rPr>
              <a:t>Dnevniki razmišljanj</a:t>
            </a:r>
            <a:r>
              <a:rPr lang="en-IE" sz="2000" dirty="0">
                <a:ea typeface="Calibri"/>
                <a:cs typeface="Calibri"/>
              </a:rPr>
              <a:t>, ki dokumentirajo pot učenja, izzive, </a:t>
            </a:r>
          </a:p>
          <a:p>
            <a:pPr marL="285750" indent="-285750">
              <a:buFont typeface="Arial"/>
              <a:buChar char="•"/>
            </a:pPr>
            <a:endParaRPr lang="en-IE" sz="2000" dirty="0">
              <a:ea typeface="Calibri"/>
              <a:cs typeface="Calibri"/>
            </a:endParaRPr>
          </a:p>
          <a:p>
            <a:endParaRPr lang="en-IE" sz="2000" b="1" dirty="0">
              <a:ea typeface="Calibri"/>
              <a:cs typeface="Calibri"/>
            </a:endParaRPr>
          </a:p>
          <a:p>
            <a:br>
              <a:rPr lang="en-IE" sz="1800" dirty="0">
                <a:effectLst/>
              </a:rPr>
            </a:br>
            <a:endParaRPr lang="en-IE" sz="1800">
              <a:effectLst/>
              <a:ea typeface="Calibri"/>
              <a:cs typeface="Calibri"/>
            </a:endParaRPr>
          </a:p>
          <a:p>
            <a:endParaRPr lang="en-IE" sz="1800">
              <a:effectLst/>
              <a:latin typeface="Arial" panose="020B0604020202020204" pitchFamily="34" charset="0"/>
            </a:endParaRPr>
          </a:p>
        </p:txBody>
      </p:sp>
    </p:spTree>
    <p:extLst>
      <p:ext uri="{BB962C8B-B14F-4D97-AF65-F5344CB8AC3E}">
        <p14:creationId xmlns:p14="http://schemas.microsoft.com/office/powerpoint/2010/main" val="2507329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6">
          <a:extLst>
            <a:ext uri="{FF2B5EF4-FFF2-40B4-BE49-F238E27FC236}">
              <a16:creationId xmlns:a16="http://schemas.microsoft.com/office/drawing/2014/main" id="{D42EED19-80E2-607D-5F37-9CE67979649A}"/>
            </a:ext>
          </a:extLst>
        </p:cNvPr>
        <p:cNvGrpSpPr/>
        <p:nvPr/>
      </p:nvGrpSpPr>
      <p:grpSpPr>
        <a:xfrm>
          <a:off x="0" y="0"/>
          <a:ext cx="0" cy="0"/>
          <a:chOff x="0" y="0"/>
          <a:chExt cx="0" cy="0"/>
        </a:xfrm>
      </p:grpSpPr>
      <p:sp>
        <p:nvSpPr>
          <p:cNvPr id="327" name="Google Shape;327;p13">
            <a:extLst>
              <a:ext uri="{FF2B5EF4-FFF2-40B4-BE49-F238E27FC236}">
                <a16:creationId xmlns:a16="http://schemas.microsoft.com/office/drawing/2014/main" id="{3F2BE935-E86E-2087-58C4-97D83751FA27}"/>
              </a:ext>
            </a:extLst>
          </p:cNvPr>
          <p:cNvSpPr txBox="1">
            <a:spLocks noGrp="1"/>
          </p:cNvSpPr>
          <p:nvPr>
            <p:ph type="body" sz="quarter" idx="18"/>
          </p:nvPr>
        </p:nvSpPr>
        <p:spPr>
          <a:xfrm>
            <a:off x="388979" y="2020772"/>
            <a:ext cx="2774624" cy="1049221"/>
          </a:xfrm>
          <a:prstGeom prst="rect">
            <a:avLst/>
          </a:prstGeom>
          <a:noFill/>
          <a:ln>
            <a:noFill/>
          </a:ln>
        </p:spPr>
        <p:txBody>
          <a:bodyPr spcFirstLastPara="1" vert="horz" wrap="square" lIns="93271" tIns="46623" rIns="93271" bIns="46623" rtlCol="0" anchor="t" anchorCtr="0">
            <a:noAutofit/>
          </a:bodyPr>
          <a:lstStyle/>
          <a:p>
            <a:r>
              <a:rPr lang="en-GB" dirty="0">
                <a:latin typeface="Calibri"/>
                <a:ea typeface="Open Sans"/>
                <a:cs typeface="Calibri"/>
              </a:rPr>
              <a:t>Delovni list za učence</a:t>
            </a:r>
          </a:p>
        </p:txBody>
      </p:sp>
      <p:sp>
        <p:nvSpPr>
          <p:cNvPr id="329" name="Google Shape;329;p13">
            <a:extLst>
              <a:ext uri="{FF2B5EF4-FFF2-40B4-BE49-F238E27FC236}">
                <a16:creationId xmlns:a16="http://schemas.microsoft.com/office/drawing/2014/main" id="{853C3765-BF1A-AFA4-5CBD-AF35CC2364CB}"/>
              </a:ext>
            </a:extLst>
          </p:cNvPr>
          <p:cNvSpPr txBox="1">
            <a:spLocks noGrp="1"/>
          </p:cNvSpPr>
          <p:nvPr>
            <p:ph type="body" sz="quarter" idx="19"/>
          </p:nvPr>
        </p:nvSpPr>
        <p:spPr>
          <a:xfrm>
            <a:off x="348607" y="914400"/>
            <a:ext cx="3342854" cy="880726"/>
          </a:xfrm>
          <a:prstGeom prst="rect">
            <a:avLst/>
          </a:prstGeom>
          <a:noFill/>
          <a:ln>
            <a:noFill/>
          </a:ln>
        </p:spPr>
        <p:txBody>
          <a:bodyPr spcFirstLastPara="1" vert="horz" wrap="square" lIns="93271" tIns="46623" rIns="93271" bIns="46623" rtlCol="0" anchor="t" anchorCtr="0">
            <a:noAutofit/>
          </a:bodyPr>
          <a:lstStyle/>
          <a:p>
            <a:pPr>
              <a:buSzPts val="1100"/>
            </a:pPr>
            <a:r>
              <a:rPr lang="en-IE" sz="3200" dirty="0">
                <a:latin typeface="Calibri"/>
                <a:ea typeface="Open Sans"/>
                <a:cs typeface="Calibri"/>
              </a:rPr>
              <a:t>Vzorec</a:t>
            </a:r>
            <a:endParaRPr lang="en-IE" sz="3200" dirty="0"/>
          </a:p>
        </p:txBody>
      </p:sp>
      <p:sp>
        <p:nvSpPr>
          <p:cNvPr id="328" name="Google Shape;328;p13">
            <a:extLst>
              <a:ext uri="{FF2B5EF4-FFF2-40B4-BE49-F238E27FC236}">
                <a16:creationId xmlns:a16="http://schemas.microsoft.com/office/drawing/2014/main" id="{D0F8CCBB-751C-9AB2-7E25-3E71FD11A122}"/>
              </a:ext>
            </a:extLst>
          </p:cNvPr>
          <p:cNvSpPr txBox="1">
            <a:spLocks noGrp="1"/>
          </p:cNvSpPr>
          <p:nvPr>
            <p:ph type="sldNum" idx="4294967295"/>
          </p:nvPr>
        </p:nvSpPr>
        <p:spPr>
          <a:xfrm>
            <a:off x="7410450" y="10525125"/>
            <a:ext cx="365125" cy="271463"/>
          </a:xfrm>
          <a:prstGeom prst="rect">
            <a:avLst/>
          </a:prstGeom>
          <a:noFill/>
          <a:ln>
            <a:noFill/>
          </a:ln>
        </p:spPr>
        <p:txBody>
          <a:bodyPr spcFirstLastPara="1" vert="horz" wrap="square" lIns="93271" tIns="46623" rIns="93271" bIns="46623" rtlCol="0" anchor="ctr" anchorCtr="0">
            <a:noAutofit/>
          </a:bodyPr>
          <a:lstStyle/>
          <a:p>
            <a:fld id="{00000000-1234-1234-1234-123412341234}" type="slidenum">
              <a:rPr lang="en-GB"/>
              <a:t>31</a:t>
            </a:fld>
            <a:endParaRPr/>
          </a:p>
        </p:txBody>
      </p:sp>
      <p:sp>
        <p:nvSpPr>
          <p:cNvPr id="330" name="Google Shape;330;p13">
            <a:extLst>
              <a:ext uri="{FF2B5EF4-FFF2-40B4-BE49-F238E27FC236}">
                <a16:creationId xmlns:a16="http://schemas.microsoft.com/office/drawing/2014/main" id="{25219D98-2E3B-D0D9-DB11-C241FD4960E5}"/>
              </a:ext>
            </a:extLst>
          </p:cNvPr>
          <p:cNvSpPr txBox="1"/>
          <p:nvPr/>
        </p:nvSpPr>
        <p:spPr>
          <a:xfrm>
            <a:off x="-3608" y="2725853"/>
            <a:ext cx="7605432" cy="8174344"/>
          </a:xfrm>
          <a:prstGeom prst="rect">
            <a:avLst/>
          </a:prstGeom>
          <a:noFill/>
          <a:ln>
            <a:noFill/>
          </a:ln>
        </p:spPr>
        <p:txBody>
          <a:bodyPr spcFirstLastPara="1" wrap="square" lIns="93271" tIns="46623" rIns="93271" bIns="46623" anchor="t" anchorCtr="0">
            <a:noAutofit/>
          </a:bodyPr>
          <a:lstStyle/>
          <a:p>
            <a:r>
              <a:rPr lang="en-IE" dirty="0">
                <a:latin typeface="Calibri"/>
                <a:ea typeface="Calibri"/>
                <a:cs typeface="Times New Roman"/>
              </a:rPr>
              <a:t> </a:t>
            </a:r>
            <a:br>
              <a:rPr lang="en-US" dirty="0"/>
            </a:br>
            <a:endParaRPr lang="en-US" dirty="0">
              <a:ea typeface="Calibri"/>
              <a:cs typeface="Calibri"/>
            </a:endParaRPr>
          </a:p>
          <a:p>
            <a:r>
              <a:rPr lang="en-IE" b="1" dirty="0">
                <a:latin typeface="Calibri"/>
                <a:ea typeface="Calibri"/>
                <a:cs typeface="Times New Roman"/>
              </a:rPr>
              <a:t>1. del: Uvod</a:t>
            </a:r>
            <a:endParaRPr lang="en-IE" dirty="0">
              <a:latin typeface="Calibri"/>
              <a:ea typeface="Calibri"/>
              <a:cs typeface="Calibri"/>
            </a:endParaRPr>
          </a:p>
          <a:p>
            <a:pPr marL="285750" indent="-285750">
              <a:buFont typeface="Arial"/>
              <a:buChar char="•"/>
            </a:pPr>
            <a:r>
              <a:rPr lang="en-IE" dirty="0">
                <a:latin typeface="Calibri"/>
                <a:ea typeface="Calibri"/>
                <a:cs typeface="Times New Roman"/>
              </a:rPr>
              <a:t>Opredelite </a:t>
            </a:r>
            <a:r>
              <a:rPr lang="en-IE" b="1" dirty="0">
                <a:latin typeface="Calibri"/>
                <a:ea typeface="Calibri"/>
                <a:cs typeface="Times New Roman"/>
              </a:rPr>
              <a:t>alternativno turistično namestitev (ATA) </a:t>
            </a:r>
            <a:r>
              <a:rPr lang="en-IE" dirty="0">
                <a:latin typeface="Calibri"/>
                <a:ea typeface="Calibri"/>
                <a:cs typeface="Times New Roman"/>
              </a:rPr>
              <a:t>z lastnimi besedami.</a:t>
            </a:r>
            <a:endParaRPr lang="en-IE" dirty="0">
              <a:latin typeface="Calibri"/>
              <a:ea typeface="Calibri"/>
              <a:cs typeface="Calibri"/>
            </a:endParaRPr>
          </a:p>
          <a:p>
            <a:pPr marL="285750" indent="-285750">
              <a:buFont typeface="Arial"/>
              <a:buChar char="•"/>
            </a:pPr>
            <a:r>
              <a:rPr lang="en-IE" dirty="0">
                <a:latin typeface="Calibri"/>
                <a:ea typeface="Calibri"/>
                <a:cs typeface="Times New Roman"/>
              </a:rPr>
              <a:t>Naštejte tri primere ATA, ki jih poznate (npr. ekološke koče, butični hoteli, kmetije).</a:t>
            </a:r>
            <a:br>
              <a:rPr lang="en-US" dirty="0"/>
            </a:br>
            <a:endParaRPr lang="en-US" dirty="0">
              <a:ea typeface="Calibri"/>
              <a:cs typeface="Calibri"/>
            </a:endParaRPr>
          </a:p>
          <a:p>
            <a:r>
              <a:rPr lang="en-IE" b="1" dirty="0">
                <a:latin typeface="Calibri"/>
                <a:ea typeface="Calibri"/>
                <a:cs typeface="Times New Roman"/>
              </a:rPr>
              <a:t>2. del: Branje in razmislek</a:t>
            </a:r>
            <a:endParaRPr lang="en-IE" dirty="0">
              <a:latin typeface="Calibri"/>
              <a:ea typeface="Calibri"/>
              <a:cs typeface="Calibri"/>
            </a:endParaRPr>
          </a:p>
          <a:p>
            <a:r>
              <a:rPr lang="en-IE" dirty="0">
                <a:latin typeface="Calibri"/>
                <a:ea typeface="Calibri"/>
                <a:cs typeface="Times New Roman"/>
              </a:rPr>
              <a:t>Preglejte učno gradivo iz modula 1 in odgovorite na naslednja vprašanja:</a:t>
            </a:r>
            <a:endParaRPr lang="en-IE" dirty="0">
              <a:latin typeface="Calibri"/>
              <a:ea typeface="Calibri"/>
              <a:cs typeface="Calibri"/>
            </a:endParaRPr>
          </a:p>
          <a:p>
            <a:pPr marL="285750" indent="-285750">
              <a:buFont typeface="Arial"/>
              <a:buChar char="•"/>
            </a:pPr>
            <a:r>
              <a:rPr lang="en-IE" dirty="0">
                <a:latin typeface="Calibri"/>
                <a:ea typeface="Calibri"/>
                <a:cs typeface="Times New Roman"/>
              </a:rPr>
              <a:t>Kakšne so glavne razlike med </a:t>
            </a:r>
            <a:r>
              <a:rPr lang="en-IE" b="1" dirty="0">
                <a:latin typeface="Calibri"/>
                <a:ea typeface="Calibri"/>
                <a:cs typeface="Times New Roman"/>
              </a:rPr>
              <a:t>tradicionalnimi hoteli </a:t>
            </a:r>
            <a:r>
              <a:rPr lang="en-IE" dirty="0">
                <a:latin typeface="Calibri"/>
                <a:ea typeface="Calibri"/>
                <a:cs typeface="Times New Roman"/>
              </a:rPr>
              <a:t>in </a:t>
            </a:r>
            <a:r>
              <a:rPr lang="en-IE" b="1" dirty="0">
                <a:latin typeface="Calibri"/>
                <a:ea typeface="Calibri"/>
                <a:cs typeface="Times New Roman"/>
              </a:rPr>
              <a:t>alternativnimi nastanitvami</a:t>
            </a:r>
            <a:r>
              <a:rPr lang="en-IE" dirty="0">
                <a:latin typeface="Calibri"/>
                <a:ea typeface="Calibri"/>
                <a:cs typeface="Times New Roman"/>
              </a:rPr>
              <a:t>?</a:t>
            </a:r>
            <a:endParaRPr lang="en-IE" dirty="0">
              <a:latin typeface="Calibri"/>
              <a:ea typeface="Calibri"/>
              <a:cs typeface="Calibri"/>
            </a:endParaRPr>
          </a:p>
          <a:p>
            <a:pPr marL="285750" indent="-285750">
              <a:buFont typeface="Arial"/>
              <a:buChar char="•"/>
            </a:pPr>
            <a:r>
              <a:rPr lang="en-IE" dirty="0">
                <a:latin typeface="Calibri"/>
                <a:ea typeface="Calibri"/>
                <a:cs typeface="Times New Roman"/>
              </a:rPr>
              <a:t>Zakaj postaja ATA v Evropi vse bolj priljubljena? Navedite vsaj </a:t>
            </a:r>
            <a:r>
              <a:rPr lang="en-IE" b="1" dirty="0">
                <a:latin typeface="Calibri"/>
                <a:ea typeface="Calibri"/>
                <a:cs typeface="Times New Roman"/>
              </a:rPr>
              <a:t>dva razloga</a:t>
            </a:r>
            <a:r>
              <a:rPr lang="en-IE" dirty="0">
                <a:latin typeface="Calibri"/>
                <a:ea typeface="Calibri"/>
                <a:cs typeface="Times New Roman"/>
              </a:rPr>
              <a:t>.</a:t>
            </a:r>
            <a:br>
              <a:rPr lang="en-US" dirty="0"/>
            </a:br>
            <a:endParaRPr lang="en-US" dirty="0">
              <a:ea typeface="Calibri"/>
              <a:cs typeface="Calibri"/>
            </a:endParaRPr>
          </a:p>
          <a:p>
            <a:r>
              <a:rPr lang="en-IE" b="1" dirty="0">
                <a:latin typeface="Calibri"/>
                <a:ea typeface="Calibri"/>
                <a:cs typeface="Times New Roman"/>
              </a:rPr>
              <a:t>Del 3: Vrste ATA</a:t>
            </a:r>
            <a:endParaRPr lang="en-IE" dirty="0">
              <a:latin typeface="Calibri"/>
              <a:ea typeface="Calibri"/>
              <a:cs typeface="Calibri"/>
            </a:endParaRPr>
          </a:p>
          <a:p>
            <a:r>
              <a:rPr lang="en-IE" dirty="0">
                <a:latin typeface="Calibri"/>
                <a:ea typeface="Calibri"/>
                <a:cs typeface="Times New Roman"/>
              </a:rPr>
              <a:t>Ujemite naslednje vrste ATA z njihovimi opisi:</a:t>
            </a:r>
            <a:endParaRPr lang="en-IE" dirty="0">
              <a:latin typeface="Calibri"/>
              <a:ea typeface="Calibri"/>
              <a:cs typeface="Calibri"/>
            </a:endParaRPr>
          </a:p>
          <a:p>
            <a:pPr marL="285750" indent="-285750">
              <a:buFont typeface="Arial"/>
              <a:buChar char="•"/>
            </a:pPr>
            <a:r>
              <a:rPr lang="en-IE" b="1" dirty="0">
                <a:latin typeface="Calibri"/>
                <a:ea typeface="Calibri"/>
                <a:cs typeface="Times New Roman"/>
              </a:rPr>
              <a:t>Eko-koča</a:t>
            </a:r>
            <a:endParaRPr lang="en-IE" dirty="0">
              <a:latin typeface="Calibri"/>
              <a:ea typeface="Calibri"/>
              <a:cs typeface="Calibri"/>
            </a:endParaRPr>
          </a:p>
          <a:p>
            <a:pPr marL="285750" indent="-285750">
              <a:buFont typeface="Arial"/>
              <a:buChar char="•"/>
            </a:pPr>
            <a:r>
              <a:rPr lang="en-IE" b="1" dirty="0">
                <a:latin typeface="Calibri"/>
                <a:ea typeface="Calibri"/>
                <a:cs typeface="Times New Roman"/>
              </a:rPr>
              <a:t>Butik hotel</a:t>
            </a:r>
            <a:endParaRPr lang="en-IE" dirty="0">
              <a:latin typeface="Calibri"/>
              <a:ea typeface="Calibri"/>
              <a:cs typeface="Calibri"/>
            </a:endParaRPr>
          </a:p>
          <a:p>
            <a:pPr marL="285750" indent="-285750">
              <a:buFont typeface="Arial"/>
              <a:buChar char="•"/>
            </a:pPr>
            <a:r>
              <a:rPr lang="en-IE" b="1" dirty="0">
                <a:latin typeface="Calibri"/>
                <a:ea typeface="Calibri"/>
                <a:cs typeface="Times New Roman"/>
              </a:rPr>
              <a:t>Kmetija</a:t>
            </a:r>
            <a:endParaRPr lang="en-IE" dirty="0">
              <a:latin typeface="Calibri"/>
              <a:ea typeface="Calibri"/>
              <a:cs typeface="Calibri"/>
            </a:endParaRPr>
          </a:p>
          <a:p>
            <a:pPr marL="285750" indent="-285750">
              <a:buFont typeface="Arial"/>
              <a:buChar char="•"/>
            </a:pPr>
            <a:r>
              <a:rPr lang="en-IE" b="1" dirty="0">
                <a:latin typeface="Calibri"/>
                <a:ea typeface="Calibri"/>
                <a:cs typeface="Times New Roman"/>
              </a:rPr>
              <a:t>Gostišče dediščine</a:t>
            </a:r>
            <a:endParaRPr lang="en-IE" dirty="0">
              <a:latin typeface="Calibri"/>
              <a:ea typeface="Calibri"/>
              <a:cs typeface="Calibri"/>
            </a:endParaRPr>
          </a:p>
          <a:p>
            <a:pPr marL="285750" indent="-285750">
              <a:buFont typeface="Arial"/>
              <a:buChar char="•"/>
            </a:pPr>
            <a:r>
              <a:rPr lang="en-IE" b="1" dirty="0">
                <a:latin typeface="Calibri"/>
                <a:ea typeface="Calibri"/>
                <a:cs typeface="Times New Roman"/>
              </a:rPr>
              <a:t>Glamping</a:t>
            </a:r>
            <a:endParaRPr lang="en-IE" dirty="0">
              <a:latin typeface="Calibri"/>
              <a:ea typeface="Calibri"/>
              <a:cs typeface="Calibri"/>
            </a:endParaRPr>
          </a:p>
          <a:p>
            <a:endParaRPr lang="en-IE" dirty="0">
              <a:latin typeface="Calibri"/>
              <a:ea typeface="Calibri"/>
              <a:cs typeface="Times New Roman"/>
            </a:endParaRPr>
          </a:p>
          <a:p>
            <a:r>
              <a:rPr lang="en-IE" dirty="0">
                <a:latin typeface="Calibri"/>
                <a:ea typeface="Calibri"/>
                <a:cs typeface="Times New Roman"/>
              </a:rPr>
              <a:t>Opis: </a:t>
            </a:r>
            <a:endParaRPr lang="en-IE" dirty="0">
              <a:latin typeface="Calibri"/>
              <a:ea typeface="Calibri"/>
              <a:cs typeface="Calibri"/>
            </a:endParaRPr>
          </a:p>
          <a:p>
            <a:r>
              <a:rPr lang="en-IE" dirty="0">
                <a:latin typeface="Calibri"/>
                <a:ea typeface="Calibri"/>
                <a:cs typeface="Times New Roman"/>
              </a:rPr>
              <a:t>a) Luksuzno kampiranje v naravi</a:t>
            </a:r>
            <a:br>
              <a:rPr lang="en-IE" dirty="0">
                <a:latin typeface="Calibri"/>
                <a:ea typeface="Calibri"/>
                <a:cs typeface="Times New Roman"/>
              </a:rPr>
            </a:br>
            <a:r>
              <a:rPr lang="en-IE" dirty="0">
                <a:latin typeface="Calibri"/>
                <a:ea typeface="Calibri"/>
                <a:cs typeface="Times New Roman"/>
              </a:rPr>
              <a:t> b) Majhen, eleganten hotel s personaliziranimi storitvami</a:t>
            </a:r>
            <a:br>
              <a:rPr lang="en-IE" dirty="0">
                <a:latin typeface="Calibri"/>
                <a:ea typeface="Calibri"/>
                <a:cs typeface="Times New Roman"/>
              </a:rPr>
            </a:br>
            <a:r>
              <a:rPr lang="en-IE" dirty="0">
                <a:latin typeface="Calibri"/>
                <a:ea typeface="Calibri"/>
                <a:cs typeface="Times New Roman"/>
              </a:rPr>
              <a:t> c) Namestitev, ki spodbuja trajnost in ohranjanje narave</a:t>
            </a:r>
            <a:br>
              <a:rPr lang="en-IE" dirty="0">
                <a:latin typeface="Calibri"/>
                <a:ea typeface="Calibri"/>
                <a:cs typeface="Times New Roman"/>
              </a:rPr>
            </a:br>
            <a:r>
              <a:rPr lang="en-IE" dirty="0">
                <a:latin typeface="Calibri"/>
                <a:ea typeface="Calibri"/>
                <a:cs typeface="Times New Roman"/>
              </a:rPr>
              <a:t> d) Bivanje na delujoči kmetiji, pogosto z lokalnimi kulinaričnimi doživetji</a:t>
            </a:r>
            <a:br>
              <a:rPr lang="en-IE" dirty="0">
                <a:latin typeface="Calibri"/>
                <a:ea typeface="Calibri"/>
                <a:cs typeface="Times New Roman"/>
              </a:rPr>
            </a:br>
            <a:r>
              <a:rPr lang="en-IE" dirty="0">
                <a:latin typeface="Calibri"/>
                <a:ea typeface="Calibri"/>
                <a:cs typeface="Times New Roman"/>
              </a:rPr>
              <a:t> e) Zgodovinska stavba, preurejena </a:t>
            </a:r>
            <a:r>
              <a:rPr lang="en-IE" sz="1200" dirty="0">
                <a:latin typeface="Calibri"/>
                <a:ea typeface="Calibri"/>
                <a:cs typeface="Times New Roman"/>
              </a:rPr>
              <a:t>v </a:t>
            </a:r>
            <a:r>
              <a:rPr lang="en-IE" sz="1200" dirty="0">
                <a:latin typeface="Times New Roman"/>
                <a:ea typeface="Calibri"/>
                <a:cs typeface="Times New Roman"/>
              </a:rPr>
              <a:t>namestitev</a:t>
            </a:r>
            <a:r>
              <a:rPr lang="en-IE" sz="1200" dirty="0">
                <a:latin typeface="Calibri"/>
                <a:ea typeface="Calibri"/>
                <a:cs typeface="Times New Roman"/>
              </a:rPr>
              <a:t> </a:t>
            </a:r>
            <a:r>
              <a:rPr lang="en-IE" dirty="0">
                <a:latin typeface="Calibri"/>
                <a:ea typeface="Calibri"/>
                <a:cs typeface="Times New Roman"/>
              </a:rPr>
              <a:t>za goste</a:t>
            </a:r>
            <a:endParaRPr lang="en-IE" dirty="0"/>
          </a:p>
          <a:p>
            <a:pPr algn="ctr"/>
            <a:br>
              <a:rPr lang="en-US" dirty="0"/>
            </a:br>
            <a:endParaRPr lang="en-US" dirty="0"/>
          </a:p>
          <a:p>
            <a:endParaRPr lang="en-IE" sz="1200" b="1" dirty="0">
              <a:latin typeface="Times New Roman"/>
              <a:ea typeface="Calibri"/>
              <a:cs typeface="Times New Roman"/>
            </a:endParaRPr>
          </a:p>
          <a:p>
            <a:pPr marL="285750" indent="-285750">
              <a:buFont typeface="Arial"/>
              <a:buChar char="•"/>
            </a:pPr>
            <a:endParaRPr lang="en-IE" sz="2000" dirty="0">
              <a:ea typeface="Calibri"/>
              <a:cs typeface="Calibri"/>
            </a:endParaRPr>
          </a:p>
          <a:p>
            <a:endParaRPr lang="en-IE" sz="2000" b="1" dirty="0">
              <a:ea typeface="Calibri"/>
              <a:cs typeface="Calibri"/>
            </a:endParaRPr>
          </a:p>
          <a:p>
            <a:br>
              <a:rPr lang="en-IE" sz="1800" dirty="0">
                <a:effectLst/>
              </a:rPr>
            </a:br>
            <a:endParaRPr lang="en-IE" sz="1800" dirty="0">
              <a:effectLst/>
              <a:ea typeface="Calibri"/>
              <a:cs typeface="Calibri"/>
            </a:endParaRPr>
          </a:p>
          <a:p>
            <a:endParaRPr lang="en-IE" sz="1800" dirty="0">
              <a:effectLst/>
              <a:latin typeface="Arial" panose="020B0604020202020204" pitchFamily="34" charset="0"/>
            </a:endParaRPr>
          </a:p>
        </p:txBody>
      </p:sp>
    </p:spTree>
    <p:extLst>
      <p:ext uri="{BB962C8B-B14F-4D97-AF65-F5344CB8AC3E}">
        <p14:creationId xmlns:p14="http://schemas.microsoft.com/office/powerpoint/2010/main" val="3586374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4B4D474-147A-62C2-9042-3AD7AA6D84C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3798" r="23798"/>
          <a:stretch/>
        </p:blipFill>
        <p:spPr/>
      </p:pic>
      <p:sp>
        <p:nvSpPr>
          <p:cNvPr id="3" name="Text Placeholder 2">
            <a:extLst>
              <a:ext uri="{FF2B5EF4-FFF2-40B4-BE49-F238E27FC236}">
                <a16:creationId xmlns:a16="http://schemas.microsoft.com/office/drawing/2014/main" id="{BF8ED03B-CED9-016C-276F-3CF38C410951}"/>
              </a:ext>
            </a:extLst>
          </p:cNvPr>
          <p:cNvSpPr>
            <a:spLocks noGrp="1"/>
          </p:cNvSpPr>
          <p:nvPr>
            <p:ph type="body" sz="quarter" idx="40"/>
          </p:nvPr>
        </p:nvSpPr>
        <p:spPr>
          <a:xfrm>
            <a:off x="1838048" y="2203498"/>
            <a:ext cx="3304712" cy="2645507"/>
          </a:xfrm>
        </p:spPr>
        <p:txBody>
          <a:bodyPr/>
          <a:lstStyle/>
          <a:p>
            <a:pPr algn="l">
              <a:lnSpc>
                <a:spcPct val="100000"/>
              </a:lnSpc>
            </a:pPr>
            <a:r>
              <a:rPr lang="en-US" sz="4800" b="1" i="0"/>
              <a:t>Drugi viri</a:t>
            </a:r>
          </a:p>
        </p:txBody>
      </p:sp>
      <p:sp>
        <p:nvSpPr>
          <p:cNvPr id="2" name="Text Placeholder 1">
            <a:extLst>
              <a:ext uri="{FF2B5EF4-FFF2-40B4-BE49-F238E27FC236}">
                <a16:creationId xmlns:a16="http://schemas.microsoft.com/office/drawing/2014/main" id="{5A0C066E-8BCD-C211-103A-6B40DC6FA4B6}"/>
              </a:ext>
            </a:extLst>
          </p:cNvPr>
          <p:cNvSpPr>
            <a:spLocks noGrp="1"/>
          </p:cNvSpPr>
          <p:nvPr>
            <p:ph type="body" sz="quarter" idx="65"/>
          </p:nvPr>
        </p:nvSpPr>
        <p:spPr/>
        <p:txBody>
          <a:bodyPr/>
          <a:lstStyle/>
          <a:p>
            <a:r>
              <a:rPr lang="en-GB"/>
              <a:t>Avtor fotografije: </a:t>
            </a:r>
            <a:r>
              <a:rPr lang="en-GB" err="1"/>
              <a:t>Letteran </a:t>
            </a:r>
            <a:r>
              <a:rPr lang="en-GB"/>
              <a:t>Lodges, Derry, Irska</a:t>
            </a:r>
          </a:p>
        </p:txBody>
      </p:sp>
      <p:sp>
        <p:nvSpPr>
          <p:cNvPr id="4" name="Graphic 27">
            <a:extLst>
              <a:ext uri="{FF2B5EF4-FFF2-40B4-BE49-F238E27FC236}">
                <a16:creationId xmlns:a16="http://schemas.microsoft.com/office/drawing/2014/main" id="{1A5AEA07-B904-3D00-4309-DAC9B24CCAF5}"/>
              </a:ext>
            </a:extLst>
          </p:cNvPr>
          <p:cNvSpPr/>
          <p:nvPr/>
        </p:nvSpPr>
        <p:spPr>
          <a:xfrm>
            <a:off x="5308498" y="1273175"/>
            <a:ext cx="1540997" cy="3721354"/>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5D5952"/>
          </a:solidFill>
          <a:ln w="3349" cap="flat">
            <a:noFill/>
            <a:prstDash val="solid"/>
            <a:miter/>
          </a:ln>
        </p:spPr>
        <p:txBody>
          <a:bodyPr rtlCol="0" anchor="ctr"/>
          <a:lstStyle/>
          <a:p>
            <a:endParaRPr lang="en-GB"/>
          </a:p>
        </p:txBody>
      </p:sp>
      <p:sp>
        <p:nvSpPr>
          <p:cNvPr id="5" name="Slide Number Placeholder 5">
            <a:extLst>
              <a:ext uri="{FF2B5EF4-FFF2-40B4-BE49-F238E27FC236}">
                <a16:creationId xmlns:a16="http://schemas.microsoft.com/office/drawing/2014/main" id="{05B2EC89-8EF4-CD8B-2991-A02E057C5C3D}"/>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32</a:t>
            </a:fld>
            <a:endParaRPr lang="fr-CA"/>
          </a:p>
        </p:txBody>
      </p:sp>
      <p:sp>
        <p:nvSpPr>
          <p:cNvPr id="9" name="TextBox 8">
            <a:extLst>
              <a:ext uri="{FF2B5EF4-FFF2-40B4-BE49-F238E27FC236}">
                <a16:creationId xmlns:a16="http://schemas.microsoft.com/office/drawing/2014/main" id="{CACFB983-82A3-46CD-88D3-23E6B23A13B8}"/>
              </a:ext>
            </a:extLst>
          </p:cNvPr>
          <p:cNvSpPr txBox="1"/>
          <p:nvPr/>
        </p:nvSpPr>
        <p:spPr>
          <a:xfrm>
            <a:off x="975734" y="689035"/>
            <a:ext cx="3889612" cy="1631216"/>
          </a:xfrm>
          <a:prstGeom prst="rect">
            <a:avLst/>
          </a:prstGeom>
          <a:noFill/>
        </p:spPr>
        <p:txBody>
          <a:bodyPr wrap="square" lIns="91440" tIns="45720" rIns="91440" bIns="45720" anchor="t">
            <a:spAutoFit/>
          </a:bodyPr>
          <a:lstStyle/>
          <a:p>
            <a:pPr marL="0" indent="0">
              <a:buNone/>
            </a:pPr>
            <a:r>
              <a:rPr lang="en-US" sz="10000">
                <a:solidFill>
                  <a:schemeClr val="bg1"/>
                </a:solidFill>
              </a:rPr>
              <a:t>05</a:t>
            </a:r>
          </a:p>
        </p:txBody>
      </p:sp>
    </p:spTree>
    <p:extLst>
      <p:ext uri="{BB962C8B-B14F-4D97-AF65-F5344CB8AC3E}">
        <p14:creationId xmlns:p14="http://schemas.microsoft.com/office/powerpoint/2010/main" val="3551167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399306" y="4593063"/>
            <a:ext cx="7115866" cy="6215183"/>
          </a:xfrm>
        </p:spPr>
        <p:txBody>
          <a:bodyPr numCol="1"/>
          <a:lstStyle/>
          <a:p>
            <a:pPr algn="l">
              <a:lnSpc>
                <a:spcPct val="100000"/>
              </a:lnSpc>
              <a:spcAft>
                <a:spcPts val="600"/>
              </a:spcAft>
            </a:pPr>
            <a:r>
              <a:rPr lang="en-IE" sz="2000">
                <a:latin typeface="Calibri"/>
                <a:ea typeface="Calibri"/>
                <a:cs typeface="Calibri"/>
              </a:rPr>
              <a:t>To poročilo je dragocen vir za usposabljanje, saj podrobno analizira prednosti, izzive in ključne dejavnike, ki vplivajo na povpraševanje po alternativnih turističnih nastanitvah (ATA) po Evropi.</a:t>
            </a:r>
          </a:p>
          <a:p>
            <a:pPr algn="l">
              <a:lnSpc>
                <a:spcPct val="100000"/>
              </a:lnSpc>
              <a:spcAft>
                <a:spcPts val="600"/>
              </a:spcAft>
            </a:pPr>
            <a:endParaRPr lang="en-IE" sz="2000"/>
          </a:p>
          <a:p>
            <a:pPr algn="l">
              <a:lnSpc>
                <a:spcPct val="100000"/>
              </a:lnSpc>
              <a:spcAft>
                <a:spcPts val="600"/>
              </a:spcAft>
            </a:pPr>
            <a:r>
              <a:rPr lang="en-IE" sz="2000">
                <a:latin typeface="Calibri"/>
                <a:ea typeface="Calibri"/>
                <a:cs typeface="Calibri"/>
              </a:rPr>
              <a:t>S posebnim poudarkom na naših partnerskih državah Islandiji, Irski, Italiji, Nizozemski in Sloveniji poročilo podrobno obravnava raznolika regulativna okolja, kulturne pristope in dinamiko trga.</a:t>
            </a:r>
          </a:p>
          <a:p>
            <a:pPr marL="342900" indent="-342900" algn="l">
              <a:lnSpc>
                <a:spcPct val="100000"/>
              </a:lnSpc>
              <a:spcAft>
                <a:spcPts val="600"/>
              </a:spcAft>
              <a:buFont typeface="Wingdings" panose="05000000000000000000" pitchFamily="2" charset="2"/>
              <a:buChar char="Ø"/>
            </a:pPr>
            <a:endParaRPr lang="en-IE" sz="2000"/>
          </a:p>
          <a:p>
            <a:pPr algn="l">
              <a:lnSpc>
                <a:spcPct val="100000"/>
              </a:lnSpc>
              <a:spcAft>
                <a:spcPts val="600"/>
              </a:spcAft>
            </a:pPr>
            <a:r>
              <a:rPr lang="en-IE" sz="2000" b="1">
                <a:latin typeface="Calibri"/>
                <a:ea typeface="Calibri"/>
                <a:cs typeface="Calibri"/>
              </a:rPr>
              <a:t>To poročilo bo koristilo:</a:t>
            </a:r>
          </a:p>
          <a:p>
            <a:pPr algn="l">
              <a:lnSpc>
                <a:spcPct val="100000"/>
              </a:lnSpc>
              <a:spcAft>
                <a:spcPts val="600"/>
              </a:spcAft>
            </a:pPr>
            <a:endParaRPr lang="en-IE" sz="2000" b="1"/>
          </a:p>
          <a:p>
            <a:pPr marL="342900" indent="-342900" algn="l">
              <a:lnSpc>
                <a:spcPct val="100000"/>
              </a:lnSpc>
              <a:spcAft>
                <a:spcPts val="600"/>
              </a:spcAft>
              <a:buFont typeface="Wingdings" panose="05000000000000000000" pitchFamily="2" charset="2"/>
              <a:buChar char="Ø"/>
            </a:pPr>
            <a:r>
              <a:rPr lang="en-IE" sz="2000">
                <a:latin typeface="Calibri"/>
                <a:ea typeface="Calibri"/>
                <a:cs typeface="Calibri"/>
              </a:rPr>
              <a:t>MSP v turističnem sektorju</a:t>
            </a:r>
          </a:p>
          <a:p>
            <a:pPr marL="342900" indent="-342900" algn="l">
              <a:lnSpc>
                <a:spcPct val="100000"/>
              </a:lnSpc>
              <a:spcAft>
                <a:spcPts val="600"/>
              </a:spcAft>
              <a:buFont typeface="Wingdings" panose="05000000000000000000" pitchFamily="2" charset="2"/>
              <a:buChar char="Ø"/>
            </a:pPr>
            <a:r>
              <a:rPr lang="en-IE" sz="2000">
                <a:latin typeface="Calibri"/>
                <a:ea typeface="Calibri"/>
                <a:cs typeface="Calibri"/>
              </a:rPr>
              <a:t>ponudnikom poklicnega in izobraževalnega usposabljanja (VET)</a:t>
            </a:r>
          </a:p>
          <a:p>
            <a:pPr marL="342900" indent="-342900" algn="l">
              <a:lnSpc>
                <a:spcPct val="100000"/>
              </a:lnSpc>
              <a:spcAft>
                <a:spcPts val="600"/>
              </a:spcAft>
              <a:buFont typeface="Wingdings" panose="05000000000000000000" pitchFamily="2" charset="2"/>
              <a:buChar char="Ø"/>
            </a:pPr>
            <a:r>
              <a:rPr lang="en-IE" sz="2000">
                <a:latin typeface="Calibri"/>
                <a:ea typeface="Calibri"/>
                <a:cs typeface="Calibri"/>
              </a:rPr>
              <a:t>lokalnim turističnim deležnikom</a:t>
            </a: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176677" y="1838072"/>
            <a:ext cx="3711110" cy="1049221"/>
          </a:xfrm>
        </p:spPr>
        <p:txBody>
          <a:bodyPr/>
          <a:lstStyle/>
          <a:p>
            <a:r>
              <a:rPr lang="en-IE" dirty="0" err="1"/>
              <a:t>Potreba</a:t>
            </a:r>
            <a:r>
              <a:rPr lang="en-IE" dirty="0"/>
              <a:t> po </a:t>
            </a:r>
            <a:r>
              <a:rPr lang="en-IE" dirty="0" err="1"/>
              <a:t>alternativnih</a:t>
            </a:r>
            <a:r>
              <a:rPr lang="en-IE" dirty="0"/>
              <a:t> </a:t>
            </a:r>
            <a:r>
              <a:rPr lang="en-IE" dirty="0" err="1"/>
              <a:t>turističnih</a:t>
            </a:r>
            <a:r>
              <a:rPr lang="en-IE" dirty="0"/>
              <a:t> </a:t>
            </a:r>
            <a:r>
              <a:rPr lang="en-IE" dirty="0" err="1"/>
              <a:t>nastanitvah</a:t>
            </a:r>
            <a:r>
              <a:rPr lang="en-IE" dirty="0"/>
              <a:t> po </a:t>
            </a:r>
            <a:r>
              <a:rPr lang="en-IE" dirty="0" err="1"/>
              <a:t>Evropi</a:t>
            </a:r>
            <a:endParaRPr lang="en-IE" dirty="0"/>
          </a:p>
          <a:p>
            <a:endParaRPr lang="en-IE" dirty="0"/>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176677" y="667657"/>
            <a:ext cx="3253444" cy="663510"/>
          </a:xfrm>
        </p:spPr>
        <p:txBody>
          <a:bodyPr/>
          <a:lstStyle/>
          <a:p>
            <a:r>
              <a:rPr lang="en-US" sz="3200" dirty="0" err="1"/>
              <a:t>Raziskovalno</a:t>
            </a:r>
            <a:r>
              <a:rPr lang="en-US" sz="3200" dirty="0"/>
              <a:t> </a:t>
            </a:r>
            <a:r>
              <a:rPr lang="en-US" sz="3200" dirty="0" err="1"/>
              <a:t>poročilo</a:t>
            </a:r>
            <a:endParaRPr lang="en-US" sz="3200" dirty="0"/>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33</a:t>
            </a:fld>
            <a:endParaRPr lang="fr-CA"/>
          </a:p>
        </p:txBody>
      </p:sp>
      <p:pic>
        <p:nvPicPr>
          <p:cNvPr id="4" name="Picture 3">
            <a:extLst>
              <a:ext uri="{FF2B5EF4-FFF2-40B4-BE49-F238E27FC236}">
                <a16:creationId xmlns:a16="http://schemas.microsoft.com/office/drawing/2014/main" id="{65F04E43-32AF-4FCC-824F-CE477556667D}"/>
              </a:ext>
            </a:extLst>
          </p:cNvPr>
          <p:cNvPicPr>
            <a:picLocks noChangeAspect="1"/>
          </p:cNvPicPr>
          <p:nvPr/>
        </p:nvPicPr>
        <p:blipFill>
          <a:blip r:embed="rId2"/>
          <a:stretch>
            <a:fillRect/>
          </a:stretch>
        </p:blipFill>
        <p:spPr>
          <a:xfrm>
            <a:off x="4268373" y="99467"/>
            <a:ext cx="3010055" cy="4267419"/>
          </a:xfrm>
          <a:prstGeom prst="rect">
            <a:avLst/>
          </a:prstGeom>
        </p:spPr>
      </p:pic>
    </p:spTree>
    <p:extLst>
      <p:ext uri="{BB962C8B-B14F-4D97-AF65-F5344CB8AC3E}">
        <p14:creationId xmlns:p14="http://schemas.microsoft.com/office/powerpoint/2010/main" val="745272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451703" y="3963181"/>
            <a:ext cx="7042435" cy="3937114"/>
          </a:xfrm>
        </p:spPr>
        <p:txBody>
          <a:bodyPr numCol="1"/>
          <a:lstStyle/>
          <a:p>
            <a:pPr algn="l">
              <a:lnSpc>
                <a:spcPct val="100000"/>
              </a:lnSpc>
              <a:spcAft>
                <a:spcPts val="600"/>
              </a:spcAft>
            </a:pPr>
            <a:r>
              <a:rPr lang="en-IE" sz="2000" b="0" i="0" u="none" strike="noStrike">
                <a:solidFill>
                  <a:srgbClr val="000000"/>
                </a:solidFill>
                <a:effectLst/>
                <a:latin typeface="+mn-lt"/>
              </a:rPr>
              <a:t>Epic Stays EU Compendium of Good Practice in Alternative Tourism Accommodation (Zbirka dobrih praks EU za alternativne turistične nastanitve) je navdihujoča predstavitev in učni vir, zasnovan za spodbujanje novih idej in povečanje potenciala v sektorju alternativnih nastanitev. Ta izčrpen vir služi kot vodnik za strokovnjake v turistični industriji, oblikovalce politik, izobraževalce na področju poklicnega izobraževanja in usposabljanja ter mala in srednja podjetja, ki se zavzemajo za trajnostne in inovativne modele nastanitev</a:t>
            </a:r>
            <a:r>
              <a:rPr lang="en-IE" sz="2000" b="0" i="0">
                <a:solidFill>
                  <a:srgbClr val="000000"/>
                </a:solidFill>
                <a:effectLst/>
                <a:latin typeface="+mn-lt"/>
              </a:rPr>
              <a:t>.</a:t>
            </a:r>
          </a:p>
          <a:p>
            <a:pPr marL="342900" indent="-342900" algn="l">
              <a:lnSpc>
                <a:spcPct val="100000"/>
              </a:lnSpc>
              <a:spcAft>
                <a:spcPts val="600"/>
              </a:spcAft>
              <a:buFont typeface="Wingdings" panose="05000000000000000000" pitchFamily="2" charset="2"/>
              <a:buChar char="Ø"/>
            </a:pPr>
            <a:endParaRPr lang="en-IE" sz="2000">
              <a:latin typeface="+mn-lt"/>
            </a:endParaRPr>
          </a:p>
          <a:p>
            <a:pPr algn="l">
              <a:lnSpc>
                <a:spcPct val="100000"/>
              </a:lnSpc>
              <a:spcAft>
                <a:spcPts val="600"/>
              </a:spcAft>
            </a:pPr>
            <a:r>
              <a:rPr lang="en-IE" sz="2000" b="1">
                <a:latin typeface="+mn-lt"/>
              </a:rPr>
              <a:t>Te študije primerov kažejo zavezanost odgovornemu turizmu, ki:</a:t>
            </a:r>
          </a:p>
          <a:p>
            <a:pPr marL="342900" indent="-342900" algn="l">
              <a:lnSpc>
                <a:spcPct val="100000"/>
              </a:lnSpc>
              <a:spcAft>
                <a:spcPts val="600"/>
              </a:spcAft>
              <a:buFont typeface="Wingdings" panose="05000000000000000000" pitchFamily="2" charset="2"/>
              <a:buChar char="Ø"/>
            </a:pPr>
            <a:r>
              <a:rPr lang="en-IE" sz="2000">
                <a:latin typeface="+mn-lt"/>
                <a:cs typeface="Calibri"/>
              </a:rPr>
              <a:t>podpira lokalna gospodarstva in ustvarja nova delovna mesta na podeželju podpira lokalna gospodarstva in ustvarja nove možnosti zaposlovanja na podeželju</a:t>
            </a:r>
            <a:endParaRPr lang="en-IE" sz="2000">
              <a:latin typeface="+mn-lt"/>
              <a:ea typeface="Calibri"/>
              <a:cs typeface="Calibri"/>
            </a:endParaRPr>
          </a:p>
          <a:p>
            <a:pPr marL="342900" indent="-342900" algn="l">
              <a:lnSpc>
                <a:spcPct val="100000"/>
              </a:lnSpc>
              <a:spcAft>
                <a:spcPts val="600"/>
              </a:spcAft>
              <a:buFont typeface="Wingdings" panose="05000000000000000000" pitchFamily="2" charset="2"/>
              <a:buChar char="Ø"/>
            </a:pPr>
            <a:r>
              <a:rPr lang="en-IE" sz="2000">
                <a:latin typeface="+mn-lt"/>
              </a:rPr>
              <a:t>spodbuja vključevanje skupnosti in ohranja kulturno dediščino</a:t>
            </a:r>
          </a:p>
          <a:p>
            <a:pPr marL="342900" indent="-342900" algn="l">
              <a:lnSpc>
                <a:spcPct val="100000"/>
              </a:lnSpc>
              <a:spcAft>
                <a:spcPts val="600"/>
              </a:spcAft>
              <a:buFont typeface="Wingdings" panose="05000000000000000000" pitchFamily="2" charset="2"/>
              <a:buChar char="Ø"/>
            </a:pPr>
            <a:r>
              <a:rPr lang="en-IE" sz="2000">
                <a:latin typeface="+mn-lt"/>
              </a:rPr>
              <a:t>varuje okolje in hkrati ponuja izkušnje, ki omogočajo poglobljeno spoznavanje lokalnega okolja</a:t>
            </a: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176677" y="1838072"/>
            <a:ext cx="3549162" cy="1049221"/>
          </a:xfrm>
        </p:spPr>
        <p:txBody>
          <a:bodyPr/>
          <a:lstStyle/>
          <a:p>
            <a:r>
              <a:rPr lang="en-IE">
                <a:latin typeface="Calibri"/>
                <a:ea typeface="Open Sans"/>
                <a:cs typeface="Calibri"/>
              </a:rPr>
              <a:t>Predstavitev primerov najboljših praks  v alternativnih turističnih nastanitvah</a:t>
            </a:r>
          </a:p>
          <a:p>
            <a:endParaRPr lang="en-IE"/>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176677" y="670017"/>
            <a:ext cx="3253444" cy="385564"/>
          </a:xfrm>
        </p:spPr>
        <p:txBody>
          <a:bodyPr/>
          <a:lstStyle/>
          <a:p>
            <a:r>
              <a:rPr lang="en-US" sz="3200"/>
              <a:t>Zbirka dobrih praks</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34</a:t>
            </a:fld>
            <a:endParaRPr lang="fr-CA"/>
          </a:p>
        </p:txBody>
      </p:sp>
      <p:pic>
        <p:nvPicPr>
          <p:cNvPr id="4" name="Picture 3">
            <a:extLst>
              <a:ext uri="{FF2B5EF4-FFF2-40B4-BE49-F238E27FC236}">
                <a16:creationId xmlns:a16="http://schemas.microsoft.com/office/drawing/2014/main" id="{A502246C-AE27-4454-85AE-226E31E81197}"/>
              </a:ext>
            </a:extLst>
          </p:cNvPr>
          <p:cNvPicPr>
            <a:picLocks noChangeAspect="1"/>
          </p:cNvPicPr>
          <p:nvPr/>
        </p:nvPicPr>
        <p:blipFill>
          <a:blip r:embed="rId2"/>
          <a:stretch>
            <a:fillRect/>
          </a:stretch>
        </p:blipFill>
        <p:spPr>
          <a:xfrm>
            <a:off x="4359776" y="0"/>
            <a:ext cx="2903422" cy="3934229"/>
          </a:xfrm>
          <a:prstGeom prst="rect">
            <a:avLst/>
          </a:prstGeom>
        </p:spPr>
      </p:pic>
    </p:spTree>
    <p:extLst>
      <p:ext uri="{BB962C8B-B14F-4D97-AF65-F5344CB8AC3E}">
        <p14:creationId xmlns:p14="http://schemas.microsoft.com/office/powerpoint/2010/main" val="6460797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F841062-3297-FE5F-8374-8117D6598E94}"/>
              </a:ext>
            </a:extLst>
          </p:cNvPr>
          <p:cNvPicPr>
            <a:picLocks noGrp="1" noChangeAspect="1"/>
          </p:cNvPicPr>
          <p:nvPr>
            <p:ph type="pic" sz="quarter" idx="39"/>
          </p:nvPr>
        </p:nvPicPr>
        <p:blipFill rotWithShape="1">
          <a:blip r:embed="rId2">
            <a:extLst>
              <a:ext uri="{28A0092B-C50C-407E-A947-70E740481C1C}">
                <a14:useLocalDpi xmlns:a14="http://schemas.microsoft.com/office/drawing/2010/main" val="0"/>
              </a:ext>
            </a:extLst>
          </a:blip>
          <a:srcRect l="23287" t="-741" r="335" b="741"/>
          <a:stretch/>
        </p:blipFill>
        <p:spPr>
          <a:xfrm>
            <a:off x="-12269" y="5282739"/>
            <a:ext cx="4895192" cy="5164078"/>
          </a:xfrm>
        </p:spPr>
      </p:pic>
      <p:sp>
        <p:nvSpPr>
          <p:cNvPr id="11" name="Text Placeholder 10">
            <a:extLst>
              <a:ext uri="{FF2B5EF4-FFF2-40B4-BE49-F238E27FC236}">
                <a16:creationId xmlns:a16="http://schemas.microsoft.com/office/drawing/2014/main" id="{CD2AB438-60E2-05F2-4DF7-3F33C53F6706}"/>
              </a:ext>
            </a:extLst>
          </p:cNvPr>
          <p:cNvSpPr>
            <a:spLocks noGrp="1"/>
          </p:cNvSpPr>
          <p:nvPr>
            <p:ph type="body" sz="quarter" idx="40"/>
          </p:nvPr>
        </p:nvSpPr>
        <p:spPr>
          <a:xfrm>
            <a:off x="4128180" y="6272327"/>
            <a:ext cx="3253308" cy="1378032"/>
          </a:xfrm>
        </p:spPr>
        <p:txBody>
          <a:bodyPr/>
          <a:lstStyle/>
          <a:p>
            <a:pPr>
              <a:lnSpc>
                <a:spcPct val="100000"/>
              </a:lnSpc>
            </a:pPr>
            <a:r>
              <a:rPr lang="en-US" sz="4800" b="1" i="0"/>
              <a:t>Vzorec urnika </a:t>
            </a:r>
          </a:p>
        </p:txBody>
      </p:sp>
      <p:sp>
        <p:nvSpPr>
          <p:cNvPr id="2" name="Slide Number Placeholder 1">
            <a:extLst>
              <a:ext uri="{FF2B5EF4-FFF2-40B4-BE49-F238E27FC236}">
                <a16:creationId xmlns:a16="http://schemas.microsoft.com/office/drawing/2014/main" id="{F08E9260-DE76-085B-EB68-1CADB92A557E}"/>
              </a:ext>
            </a:extLst>
          </p:cNvPr>
          <p:cNvSpPr>
            <a:spLocks noGrp="1"/>
          </p:cNvSpPr>
          <p:nvPr>
            <p:ph type="sldNum" sz="quarter" idx="4"/>
          </p:nvPr>
        </p:nvSpPr>
        <p:spPr/>
        <p:txBody>
          <a:bodyPr/>
          <a:lstStyle/>
          <a:p>
            <a:fld id="{9C527BFA-2C0E-4CEC-B6A5-913A56FEF4B4}" type="slidenum">
              <a:rPr lang="fr-CA" smtClean="0"/>
              <a:t>35</a:t>
            </a:fld>
            <a:endParaRPr lang="fr-CA"/>
          </a:p>
        </p:txBody>
      </p:sp>
      <p:sp>
        <p:nvSpPr>
          <p:cNvPr id="3" name="Text Placeholder 2">
            <a:extLst>
              <a:ext uri="{FF2B5EF4-FFF2-40B4-BE49-F238E27FC236}">
                <a16:creationId xmlns:a16="http://schemas.microsoft.com/office/drawing/2014/main" id="{194FCD2B-07DC-6A33-7B0E-66C03ECCBEA3}"/>
              </a:ext>
            </a:extLst>
          </p:cNvPr>
          <p:cNvSpPr>
            <a:spLocks noGrp="1"/>
          </p:cNvSpPr>
          <p:nvPr>
            <p:ph type="body" sz="quarter" idx="65"/>
          </p:nvPr>
        </p:nvSpPr>
        <p:spPr/>
        <p:txBody>
          <a:bodyPr/>
          <a:lstStyle/>
          <a:p>
            <a:r>
              <a:rPr lang="en-GB"/>
              <a:t>Foto: Cantina Al Silter, Italija</a:t>
            </a:r>
          </a:p>
        </p:txBody>
      </p:sp>
      <p:sp>
        <p:nvSpPr>
          <p:cNvPr id="4" name="Graphic 30">
            <a:extLst>
              <a:ext uri="{FF2B5EF4-FFF2-40B4-BE49-F238E27FC236}">
                <a16:creationId xmlns:a16="http://schemas.microsoft.com/office/drawing/2014/main" id="{7EE03A81-1149-7026-EC6D-C816007BA529}"/>
              </a:ext>
            </a:extLst>
          </p:cNvPr>
          <p:cNvSpPr/>
          <p:nvPr/>
        </p:nvSpPr>
        <p:spPr>
          <a:xfrm>
            <a:off x="1878669" y="1375813"/>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D01F34"/>
          </a:solidFill>
          <a:ln w="3349" cap="flat">
            <a:noFill/>
            <a:prstDash val="solid"/>
            <a:miter/>
          </a:ln>
        </p:spPr>
        <p:txBody>
          <a:bodyPr rtlCol="0" anchor="ctr"/>
          <a:lstStyle/>
          <a:p>
            <a:endParaRPr lang="en-GB"/>
          </a:p>
        </p:txBody>
      </p:sp>
      <p:sp>
        <p:nvSpPr>
          <p:cNvPr id="13" name="TextBox 12">
            <a:extLst>
              <a:ext uri="{FF2B5EF4-FFF2-40B4-BE49-F238E27FC236}">
                <a16:creationId xmlns:a16="http://schemas.microsoft.com/office/drawing/2014/main" id="{18ADF777-A1F8-46B1-AA00-34CDFF4E925B}"/>
              </a:ext>
            </a:extLst>
          </p:cNvPr>
          <p:cNvSpPr txBox="1"/>
          <p:nvPr/>
        </p:nvSpPr>
        <p:spPr>
          <a:xfrm>
            <a:off x="4128180" y="4986234"/>
            <a:ext cx="3896436" cy="1631216"/>
          </a:xfrm>
          <a:prstGeom prst="rect">
            <a:avLst/>
          </a:prstGeom>
          <a:noFill/>
        </p:spPr>
        <p:txBody>
          <a:bodyPr wrap="square">
            <a:spAutoFit/>
          </a:bodyPr>
          <a:lstStyle/>
          <a:p>
            <a:pPr marL="0" indent="0">
              <a:buNone/>
            </a:pPr>
            <a:r>
              <a:rPr lang="en-US" sz="10000">
                <a:solidFill>
                  <a:schemeClr val="bg1"/>
                </a:solidFill>
              </a:rPr>
              <a:t>06</a:t>
            </a:r>
          </a:p>
        </p:txBody>
      </p:sp>
    </p:spTree>
    <p:extLst>
      <p:ext uri="{BB962C8B-B14F-4D97-AF65-F5344CB8AC3E}">
        <p14:creationId xmlns:p14="http://schemas.microsoft.com/office/powerpoint/2010/main" val="165502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288822" y="3707360"/>
            <a:ext cx="7137186" cy="6947268"/>
          </a:xfrm>
        </p:spPr>
        <p:txBody>
          <a:bodyPr numCol="1"/>
          <a:lstStyle/>
          <a:p>
            <a:pPr algn="l">
              <a:lnSpc>
                <a:spcPct val="100000"/>
              </a:lnSpc>
              <a:spcAft>
                <a:spcPts val="600"/>
              </a:spcAft>
            </a:pPr>
            <a:r>
              <a:rPr lang="en-IE" sz="1500">
                <a:latin typeface="Calibri"/>
                <a:ea typeface="Calibri"/>
                <a:cs typeface="Calibri"/>
              </a:rPr>
              <a:t>Priporočljivo je, da vsaka ura ali delavnica traja največ 3 ure in da se usposabljanje izvaja v več tednih, npr. en večer na teden v obdobju 8 tednov. To bo izboljšalo rezultate usposabljanja in udeležencem omogočilo, da se med sejami udeležijo različnih dejavnosti Epic Stays.</a:t>
            </a:r>
          </a:p>
          <a:p>
            <a:pPr algn="l">
              <a:lnSpc>
                <a:spcPct val="100000"/>
              </a:lnSpc>
              <a:spcAft>
                <a:spcPts val="600"/>
              </a:spcAft>
            </a:pPr>
            <a:r>
              <a:rPr lang="en-IE" sz="1500">
                <a:latin typeface="Calibri"/>
                <a:ea typeface="Calibri"/>
                <a:cs typeface="Calibri"/>
              </a:rPr>
              <a:t>Glede na kraj usposabljanja je za udeležence lahko koristno, da se bolj osredotočijo na določene države/regije. Priporočljiva je priprava pred usposabljanjem, tj. spodbujanje udeležencev, da razmislijo o kraju, ki ga je mogoče preoblikovati v alternativno namestitev, in oblikujejo izkušnje. Zelo priporočljivo je vključiti terenske oglede, sodelovanje z izvajalci alternativnih namestitev, povabiti gostujoče govorce in program zaključiti z dejavnostmi za razmislek, da se utrdi pridobljeno znanje. </a:t>
            </a:r>
          </a:p>
          <a:p>
            <a:pPr algn="l">
              <a:lnSpc>
                <a:spcPct val="100000"/>
              </a:lnSpc>
              <a:spcAft>
                <a:spcPts val="600"/>
              </a:spcAft>
            </a:pPr>
            <a:endParaRPr lang="en-IE" sz="1500" b="1">
              <a:solidFill>
                <a:srgbClr val="086575"/>
              </a:solidFill>
              <a:latin typeface="Calibri"/>
              <a:ea typeface="Calibri"/>
              <a:cs typeface="Calibri"/>
              <a:sym typeface="Calibri"/>
            </a:endParaRPr>
          </a:p>
          <a:p>
            <a:pPr marL="285750" indent="-285750" algn="l">
              <a:lnSpc>
                <a:spcPct val="100000"/>
              </a:lnSpc>
              <a:spcAft>
                <a:spcPts val="600"/>
              </a:spcAft>
              <a:buFont typeface="Wingdings" panose="05000000000000000000" pitchFamily="2" charset="2"/>
              <a:buChar char="Ø"/>
            </a:pPr>
            <a:r>
              <a:rPr lang="en-IE" sz="1500" b="1">
                <a:solidFill>
                  <a:srgbClr val="086575"/>
                </a:solidFill>
                <a:latin typeface="Calibri"/>
                <a:ea typeface="Calibri"/>
                <a:cs typeface="Calibri"/>
                <a:sym typeface="Calibri"/>
              </a:rPr>
              <a:t>1. teden: Modul 1 – Uvod v alternativno turistično nastanitev</a:t>
            </a:r>
          </a:p>
          <a:p>
            <a:pPr marL="285750" indent="-285750" algn="l">
              <a:lnSpc>
                <a:spcPct val="100000"/>
              </a:lnSpc>
              <a:spcAft>
                <a:spcPts val="600"/>
              </a:spcAft>
              <a:buFont typeface="Wingdings" panose="05000000000000000000" pitchFamily="2" charset="2"/>
              <a:buChar char="Ø"/>
            </a:pPr>
            <a:r>
              <a:rPr lang="en-IE" sz="1500" b="1">
                <a:solidFill>
                  <a:srgbClr val="086575"/>
                </a:solidFill>
                <a:latin typeface="Calibri"/>
                <a:ea typeface="Calibri"/>
                <a:cs typeface="Calibri"/>
                <a:sym typeface="Calibri"/>
              </a:rPr>
              <a:t>2. teden: Modul 2 – Tržne raziskave in poslovno načrtovanje</a:t>
            </a:r>
          </a:p>
          <a:p>
            <a:pPr marL="285750" indent="-285750" algn="l">
              <a:lnSpc>
                <a:spcPct val="100000"/>
              </a:lnSpc>
              <a:spcAft>
                <a:spcPts val="600"/>
              </a:spcAft>
              <a:buFont typeface="Wingdings" panose="05000000000000000000" pitchFamily="2" charset="2"/>
              <a:buChar char="Ø"/>
            </a:pPr>
            <a:r>
              <a:rPr lang="en-IE" sz="1500" b="1">
                <a:solidFill>
                  <a:srgbClr val="086575"/>
                </a:solidFill>
                <a:latin typeface="Calibri"/>
                <a:ea typeface="Calibri"/>
                <a:cs typeface="Calibri"/>
                <a:sym typeface="Calibri"/>
              </a:rPr>
              <a:t>3. teden: Modul 3 – Oblikovanje trajnostne in na kraju temelječe nastanitve</a:t>
            </a:r>
          </a:p>
          <a:p>
            <a:pPr marL="285750" indent="-285750" algn="l">
              <a:lnSpc>
                <a:spcPct val="100000"/>
              </a:lnSpc>
              <a:spcAft>
                <a:spcPts val="600"/>
              </a:spcAft>
              <a:buFont typeface="Wingdings" panose="05000000000000000000" pitchFamily="2" charset="2"/>
              <a:buChar char="Ø"/>
            </a:pPr>
            <a:r>
              <a:rPr lang="en-IE" sz="1500" b="1">
                <a:solidFill>
                  <a:srgbClr val="086575"/>
                </a:solidFill>
                <a:latin typeface="Calibri"/>
                <a:ea typeface="Calibri"/>
                <a:cs typeface="Calibri"/>
                <a:sym typeface="Calibri"/>
              </a:rPr>
              <a:t>4. teden: Modul 4 – Gradnja močne blagovne znamke, pripovedovanje zgodb in kako pridobiti rezervacije</a:t>
            </a:r>
          </a:p>
          <a:p>
            <a:pPr marL="285750" marR="0" lvl="0" indent="-285750" algn="l" rtl="0">
              <a:lnSpc>
                <a:spcPct val="100000"/>
              </a:lnSpc>
              <a:spcBef>
                <a:spcPts val="0"/>
              </a:spcBef>
              <a:spcAft>
                <a:spcPts val="0"/>
              </a:spcAft>
              <a:buClr>
                <a:srgbClr val="086575"/>
              </a:buClr>
              <a:buSzPts val="1200"/>
              <a:buFont typeface="Wingdings" panose="05000000000000000000" pitchFamily="2" charset="2"/>
              <a:buChar char="Ø"/>
            </a:pPr>
            <a:r>
              <a:rPr lang="en-IE" sz="1500" b="1">
                <a:solidFill>
                  <a:srgbClr val="086575"/>
                </a:solidFill>
                <a:latin typeface="Calibri"/>
                <a:ea typeface="Calibri"/>
                <a:cs typeface="Calibri"/>
                <a:sym typeface="Calibri"/>
              </a:rPr>
              <a:t>5. teden: Modul 5 – Izkušnja gostov – gostoljubnost, oddaljeni vpliv in izvedljivost</a:t>
            </a:r>
          </a:p>
          <a:p>
            <a:pPr marL="285750" marR="0" lvl="0" indent="-285750" algn="l" defTabSz="777514" rtl="0" eaLnBrk="1" fontAlgn="auto" latinLnBrk="0" hangingPunct="1">
              <a:lnSpc>
                <a:spcPct val="100000"/>
              </a:lnSpc>
              <a:spcBef>
                <a:spcPts val="0"/>
              </a:spcBef>
              <a:spcAft>
                <a:spcPts val="0"/>
              </a:spcAft>
              <a:buClr>
                <a:srgbClr val="086575"/>
              </a:buClr>
              <a:buSzPts val="1200"/>
              <a:buFont typeface="Wingdings" panose="05000000000000000000" pitchFamily="2" charset="2"/>
              <a:buChar char="Ø"/>
              <a:tabLst/>
              <a:defRPr/>
            </a:pPr>
            <a:r>
              <a:rPr kumimoji="0" lang="en-IE" sz="1500" b="1" i="0" u="none" strike="noStrike" kern="1200" cap="none" spc="0" normalizeH="0" baseline="0" noProof="0">
                <a:ln>
                  <a:noFill/>
                </a:ln>
                <a:solidFill>
                  <a:srgbClr val="086575"/>
                </a:solidFill>
                <a:effectLst/>
                <a:uLnTx/>
                <a:uFillTx/>
                <a:latin typeface="Calibri"/>
                <a:ea typeface="Calibri"/>
                <a:cs typeface="Calibri"/>
                <a:sym typeface="Calibri"/>
              </a:rPr>
              <a:t>6. teden: Modul 6 – Pametna priprava in zagon – načrtovanje zagona in kapitalskih stroškov</a:t>
            </a:r>
          </a:p>
          <a:p>
            <a:pPr marL="285750" marR="0" lvl="0" indent="-285750" algn="l" defTabSz="777514" rtl="0" eaLnBrk="1" fontAlgn="auto" latinLnBrk="0" hangingPunct="1">
              <a:lnSpc>
                <a:spcPct val="100000"/>
              </a:lnSpc>
              <a:spcBef>
                <a:spcPts val="0"/>
              </a:spcBef>
              <a:spcAft>
                <a:spcPts val="0"/>
              </a:spcAft>
              <a:buClr>
                <a:srgbClr val="086575"/>
              </a:buClr>
              <a:buSzPts val="1200"/>
              <a:buFont typeface="Wingdings" panose="05000000000000000000" pitchFamily="2" charset="2"/>
              <a:buChar char="Ø"/>
              <a:tabLst/>
              <a:defRPr/>
            </a:pPr>
            <a:r>
              <a:rPr kumimoji="0" lang="en-IE" sz="1500" b="1" i="0" u="none" strike="noStrike" kern="1200" cap="none" spc="0" normalizeH="0" baseline="0" noProof="0">
                <a:ln>
                  <a:noFill/>
                </a:ln>
                <a:solidFill>
                  <a:srgbClr val="086575"/>
                </a:solidFill>
                <a:effectLst/>
                <a:uLnTx/>
                <a:uFillTx/>
                <a:latin typeface="Calibri"/>
                <a:ea typeface="Calibri"/>
                <a:cs typeface="Calibri"/>
                <a:sym typeface="Calibri"/>
              </a:rPr>
              <a:t>7. teden: Modul 7 – Poiščite ustrezna sredstva – možnosti financiranja in financiranja</a:t>
            </a:r>
          </a:p>
          <a:p>
            <a:pPr marL="285750" marR="0" lvl="0" indent="-285750" algn="l" defTabSz="777514" rtl="0" eaLnBrk="1" fontAlgn="auto" latinLnBrk="0" hangingPunct="1">
              <a:lnSpc>
                <a:spcPct val="100000"/>
              </a:lnSpc>
              <a:spcBef>
                <a:spcPts val="0"/>
              </a:spcBef>
              <a:spcAft>
                <a:spcPts val="0"/>
              </a:spcAft>
              <a:buClr>
                <a:srgbClr val="086575"/>
              </a:buClr>
              <a:buSzPts val="1200"/>
              <a:buFont typeface="Wingdings" panose="05000000000000000000" pitchFamily="2" charset="2"/>
              <a:buChar char="Ø"/>
              <a:tabLst/>
              <a:defRPr/>
            </a:pPr>
            <a:r>
              <a:rPr kumimoji="0" lang="en-IE" sz="1500" b="1" i="0" u="none" strike="noStrike" kern="1200" cap="none" spc="0" normalizeH="0" baseline="0" noProof="0">
                <a:ln>
                  <a:noFill/>
                </a:ln>
                <a:solidFill>
                  <a:srgbClr val="086575"/>
                </a:solidFill>
                <a:effectLst/>
                <a:uLnTx/>
                <a:uFillTx/>
                <a:latin typeface="Calibri"/>
                <a:ea typeface="Calibri"/>
                <a:cs typeface="Calibri"/>
                <a:sym typeface="Calibri"/>
              </a:rPr>
              <a:t>8. teden: Modul 8 – Zagotavljanje izvedljivosti – oblikovanje cen, načrtovanje in dolgoročna finančna stabilnost</a:t>
            </a:r>
          </a:p>
          <a:p>
            <a:pPr marL="285750" marR="0" lvl="0" indent="-285750" algn="l" defTabSz="777514" rtl="0" eaLnBrk="1" fontAlgn="auto" latinLnBrk="0" hangingPunct="1">
              <a:lnSpc>
                <a:spcPct val="100000"/>
              </a:lnSpc>
              <a:spcBef>
                <a:spcPts val="0"/>
              </a:spcBef>
              <a:spcAft>
                <a:spcPts val="0"/>
              </a:spcAft>
              <a:buClr>
                <a:srgbClr val="086575"/>
              </a:buClr>
              <a:buSzPts val="1200"/>
              <a:buFont typeface="Wingdings" panose="05000000000000000000" pitchFamily="2" charset="2"/>
              <a:buChar char="Ø"/>
              <a:tabLst/>
              <a:defRPr/>
            </a:pPr>
            <a:endParaRPr lang="en-IE" sz="1500" b="1">
              <a:solidFill>
                <a:srgbClr val="086575"/>
              </a:solidFill>
              <a:latin typeface="Calibri"/>
              <a:ea typeface="Calibri"/>
              <a:cs typeface="Calibri"/>
              <a:sym typeface="Calibri"/>
            </a:endParaRPr>
          </a:p>
          <a:p>
            <a:pPr algn="l">
              <a:lnSpc>
                <a:spcPct val="100000"/>
              </a:lnSpc>
              <a:buClr>
                <a:schemeClr val="dk1"/>
              </a:buClr>
              <a:buSzPts val="1200"/>
            </a:pPr>
            <a:r>
              <a:rPr lang="en-IE" sz="1500">
                <a:solidFill>
                  <a:schemeClr val="dk1"/>
                </a:solidFill>
                <a:latin typeface="Calibri"/>
                <a:ea typeface="Calibri"/>
                <a:cs typeface="Calibri"/>
                <a:sym typeface="Calibri"/>
              </a:rPr>
              <a:t>Ta urnik traja 8 tednov, vsak teden pa je posvečen posameznemu modulu. Časovni razpored in dejavnosti prilagodite glede na svoje potrebe usposabljanja.</a:t>
            </a:r>
            <a:endParaRPr lang="en-IE" sz="1500">
              <a:solidFill>
                <a:schemeClr val="dk1"/>
              </a:solidFill>
            </a:endParaRPr>
          </a:p>
          <a:p>
            <a:pPr algn="l">
              <a:lnSpc>
                <a:spcPct val="100000"/>
              </a:lnSpc>
              <a:spcAft>
                <a:spcPts val="600"/>
              </a:spcAft>
            </a:pPr>
            <a:endParaRPr lang="en-IE" sz="1400"/>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390324" y="1968916"/>
            <a:ext cx="3467091" cy="1049221"/>
          </a:xfrm>
        </p:spPr>
        <p:txBody>
          <a:bodyPr/>
          <a:lstStyle/>
          <a:p>
            <a:r>
              <a:rPr lang="en-IE"/>
              <a:t>8 modulov v 8 tednih</a:t>
            </a:r>
          </a:p>
          <a:p>
            <a:endParaRPr lang="en-IE"/>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90324" y="669571"/>
            <a:ext cx="3130750" cy="714624"/>
          </a:xfrm>
        </p:spPr>
        <p:txBody>
          <a:bodyPr/>
          <a:lstStyle/>
          <a:p>
            <a:r>
              <a:rPr lang="en-US" sz="3200"/>
              <a:t>Vzorčni urniki</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36</a:t>
            </a:fld>
            <a:endParaRPr lang="fr-CA"/>
          </a:p>
        </p:txBody>
      </p:sp>
    </p:spTree>
    <p:extLst>
      <p:ext uri="{BB962C8B-B14F-4D97-AF65-F5344CB8AC3E}">
        <p14:creationId xmlns:p14="http://schemas.microsoft.com/office/powerpoint/2010/main" val="18648883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aphic 30">
            <a:extLst>
              <a:ext uri="{FF2B5EF4-FFF2-40B4-BE49-F238E27FC236}">
                <a16:creationId xmlns:a16="http://schemas.microsoft.com/office/drawing/2014/main" id="{3E556301-9C0E-CFA0-957F-622469BB3933}"/>
              </a:ext>
            </a:extLst>
          </p:cNvPr>
          <p:cNvSpPr/>
          <p:nvPr/>
        </p:nvSpPr>
        <p:spPr>
          <a:xfrm>
            <a:off x="2612370" y="3398501"/>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64AFAF"/>
          </a:solidFill>
          <a:ln w="3349" cap="flat">
            <a:noFill/>
            <a:prstDash val="solid"/>
            <a:miter/>
          </a:ln>
        </p:spPr>
        <p:txBody>
          <a:bodyPr rtlCol="0" anchor="ctr"/>
          <a:lstStyle/>
          <a:p>
            <a:endParaRPr lang="en-GB"/>
          </a:p>
        </p:txBody>
      </p:sp>
      <p:sp>
        <p:nvSpPr>
          <p:cNvPr id="4" name="Text Placeholder 3">
            <a:extLst>
              <a:ext uri="{FF2B5EF4-FFF2-40B4-BE49-F238E27FC236}">
                <a16:creationId xmlns:a16="http://schemas.microsoft.com/office/drawing/2014/main" id="{D10D59F8-E5D9-98DE-32D7-151E840938E8}"/>
              </a:ext>
            </a:extLst>
          </p:cNvPr>
          <p:cNvSpPr>
            <a:spLocks noGrp="1"/>
          </p:cNvSpPr>
          <p:nvPr>
            <p:ph type="body" sz="quarter" idx="44"/>
          </p:nvPr>
        </p:nvSpPr>
        <p:spPr/>
        <p:txBody>
          <a:bodyPr>
            <a:noAutofit/>
          </a:bodyPr>
          <a:lstStyle/>
          <a:p>
            <a:pPr>
              <a:defRPr/>
            </a:pPr>
            <a:r>
              <a:rPr kumimoji="0" lang="en-US" sz="2600" b="0" i="0" u="none" strike="noStrike" kern="1200" cap="none"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www.epicstays.eu</a:t>
            </a:r>
          </a:p>
        </p:txBody>
      </p:sp>
      <p:sp>
        <p:nvSpPr>
          <p:cNvPr id="27" name="Text Placeholder 26">
            <a:extLst>
              <a:ext uri="{FF2B5EF4-FFF2-40B4-BE49-F238E27FC236}">
                <a16:creationId xmlns:a16="http://schemas.microsoft.com/office/drawing/2014/main" id="{52CE69A6-26A1-AB3C-CAB2-6CED16199076}"/>
              </a:ext>
            </a:extLst>
          </p:cNvPr>
          <p:cNvSpPr>
            <a:spLocks noGrp="1"/>
          </p:cNvSpPr>
          <p:nvPr>
            <p:ph type="body" sz="quarter" idx="17"/>
          </p:nvPr>
        </p:nvSpPr>
        <p:spPr/>
        <p:txBody>
          <a:bodyPr/>
          <a:lstStyle/>
          <a:p>
            <a:r>
              <a:rPr lang="en-US"/>
              <a:t>Sledite naši poti</a:t>
            </a:r>
          </a:p>
        </p:txBody>
      </p:sp>
      <p:sp>
        <p:nvSpPr>
          <p:cNvPr id="42" name="Text Placeholder 41">
            <a:extLst>
              <a:ext uri="{FF2B5EF4-FFF2-40B4-BE49-F238E27FC236}">
                <a16:creationId xmlns:a16="http://schemas.microsoft.com/office/drawing/2014/main" id="{2AE4AD13-FDD6-10FC-DEB2-B33210E4D578}"/>
              </a:ext>
            </a:extLst>
          </p:cNvPr>
          <p:cNvSpPr>
            <a:spLocks noGrp="1"/>
          </p:cNvSpPr>
          <p:nvPr>
            <p:ph type="body" sz="quarter" idx="4294967295"/>
          </p:nvPr>
        </p:nvSpPr>
        <p:spPr>
          <a:xfrm>
            <a:off x="3556000" y="3513138"/>
            <a:ext cx="4219575" cy="1833562"/>
          </a:xfrm>
        </p:spPr>
        <p:txBody>
          <a:bodyPr/>
          <a:lstStyle/>
          <a:p>
            <a:r>
              <a:rPr lang="en-US"/>
              <a:t>Kliknite za vnos</a:t>
            </a:r>
          </a:p>
        </p:txBody>
      </p:sp>
      <p:pic>
        <p:nvPicPr>
          <p:cNvPr id="7" name="Picture 6">
            <a:extLst>
              <a:ext uri="{FF2B5EF4-FFF2-40B4-BE49-F238E27FC236}">
                <a16:creationId xmlns:a16="http://schemas.microsoft.com/office/drawing/2014/main" id="{5D712DD3-336F-9FAF-4AF2-4FFF4F8905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90298" y="2300632"/>
            <a:ext cx="4852206" cy="3527907"/>
          </a:xfrm>
          <a:prstGeom prst="rect">
            <a:avLst/>
          </a:prstGeom>
          <a:noFill/>
        </p:spPr>
      </p:pic>
      <p:sp>
        <p:nvSpPr>
          <p:cNvPr id="9" name="Rectangle 8">
            <a:extLst>
              <a:ext uri="{FF2B5EF4-FFF2-40B4-BE49-F238E27FC236}">
                <a16:creationId xmlns:a16="http://schemas.microsoft.com/office/drawing/2014/main" id="{19A35611-9627-9D64-A2A0-9CAFC9E538B7}"/>
              </a:ext>
            </a:extLst>
          </p:cNvPr>
          <p:cNvSpPr/>
          <p:nvPr/>
        </p:nvSpPr>
        <p:spPr>
          <a:xfrm>
            <a:off x="3805622" y="2668686"/>
            <a:ext cx="3442541" cy="2181610"/>
          </a:xfrm>
          <a:prstGeom prst="rect">
            <a:avLst/>
          </a:prstGeom>
          <a:blipFill>
            <a:blip r:embed="rId3">
              <a:extLst>
                <a:ext uri="{28A0092B-C50C-407E-A947-70E740481C1C}">
                  <a14:useLocalDpi xmlns:a14="http://schemas.microsoft.com/office/drawing/2010/main" val="0"/>
                </a:ext>
              </a:extLst>
            </a:blip>
            <a:srcRect/>
            <a:stretch>
              <a:fillRect l="-5441" r="-54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1964FFF-91AD-363E-E6B4-420572CA6D9B}"/>
              </a:ext>
            </a:extLst>
          </p:cNvPr>
          <p:cNvGrpSpPr/>
          <p:nvPr/>
        </p:nvGrpSpPr>
        <p:grpSpPr>
          <a:xfrm>
            <a:off x="5004673" y="8189358"/>
            <a:ext cx="1664680" cy="280842"/>
            <a:chOff x="7284522" y="6786624"/>
            <a:chExt cx="1664680" cy="280842"/>
          </a:xfrm>
        </p:grpSpPr>
        <p:grpSp>
          <p:nvGrpSpPr>
            <p:cNvPr id="11" name="Graphic 45">
              <a:extLst>
                <a:ext uri="{FF2B5EF4-FFF2-40B4-BE49-F238E27FC236}">
                  <a16:creationId xmlns:a16="http://schemas.microsoft.com/office/drawing/2014/main" id="{5D8407F7-9EAF-2FCC-5BCC-9DC5518486BE}"/>
                </a:ext>
              </a:extLst>
            </p:cNvPr>
            <p:cNvGrpSpPr/>
            <p:nvPr/>
          </p:nvGrpSpPr>
          <p:grpSpPr>
            <a:xfrm>
              <a:off x="7630429" y="6786624"/>
              <a:ext cx="280634" cy="280572"/>
              <a:chOff x="1821723" y="601867"/>
              <a:chExt cx="4483030" cy="4482044"/>
            </a:xfrm>
          </p:grpSpPr>
          <p:sp>
            <p:nvSpPr>
              <p:cNvPr id="44" name="Freeform 43">
                <a:extLst>
                  <a:ext uri="{FF2B5EF4-FFF2-40B4-BE49-F238E27FC236}">
                    <a16:creationId xmlns:a16="http://schemas.microsoft.com/office/drawing/2014/main" id="{37660A14-B4A3-33DA-8015-47CD72026B73}"/>
                  </a:ext>
                </a:extLst>
              </p:cNvPr>
              <p:cNvSpPr/>
              <p:nvPr/>
            </p:nvSpPr>
            <p:spPr>
              <a:xfrm>
                <a:off x="1821723" y="601867"/>
                <a:ext cx="4483030" cy="4482044"/>
              </a:xfrm>
              <a:custGeom>
                <a:avLst/>
                <a:gdLst>
                  <a:gd name="connsiteX0" fmla="*/ 4483031 w 4483030"/>
                  <a:gd name="connsiteY0" fmla="*/ 2241022 h 4482044"/>
                  <a:gd name="connsiteX1" fmla="*/ 2241515 w 4483030"/>
                  <a:gd name="connsiteY1" fmla="*/ 4482044 h 4482044"/>
                  <a:gd name="connsiteX2" fmla="*/ 0 w 4483030"/>
                  <a:gd name="connsiteY2" fmla="*/ 2241022 h 4482044"/>
                  <a:gd name="connsiteX3" fmla="*/ 2241515 w 4483030"/>
                  <a:gd name="connsiteY3" fmla="*/ 0 h 4482044"/>
                  <a:gd name="connsiteX4" fmla="*/ 4483031 w 4483030"/>
                  <a:gd name="connsiteY4" fmla="*/ 2241022 h 448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3030" h="4482044">
                    <a:moveTo>
                      <a:pt x="4483031" y="2241022"/>
                    </a:moveTo>
                    <a:cubicBezTo>
                      <a:pt x="4483031" y="3478704"/>
                      <a:pt x="3479470" y="4482044"/>
                      <a:pt x="2241515" y="4482044"/>
                    </a:cubicBezTo>
                    <a:cubicBezTo>
                      <a:pt x="1003560" y="4482044"/>
                      <a:pt x="0" y="3478704"/>
                      <a:pt x="0" y="2241022"/>
                    </a:cubicBezTo>
                    <a:cubicBezTo>
                      <a:pt x="0" y="1003339"/>
                      <a:pt x="1003561" y="0"/>
                      <a:pt x="2241515" y="0"/>
                    </a:cubicBezTo>
                    <a:cubicBezTo>
                      <a:pt x="3479470" y="0"/>
                      <a:pt x="4483031" y="1003339"/>
                      <a:pt x="4483031" y="2241022"/>
                    </a:cubicBezTo>
                    <a:close/>
                  </a:path>
                </a:pathLst>
              </a:custGeom>
              <a:solidFill>
                <a:srgbClr val="EC7C69"/>
              </a:solidFill>
              <a:ln w="4657" cap="flat">
                <a:noFill/>
                <a:prstDash val="solid"/>
                <a:miter/>
              </a:ln>
            </p:spPr>
            <p:txBody>
              <a:bodyPr rtlCol="0" anchor="ctr"/>
              <a:lstStyle/>
              <a:p>
                <a:endParaRPr lang="en-GB"/>
              </a:p>
            </p:txBody>
          </p:sp>
          <p:sp>
            <p:nvSpPr>
              <p:cNvPr id="45" name="Freeform 44">
                <a:extLst>
                  <a:ext uri="{FF2B5EF4-FFF2-40B4-BE49-F238E27FC236}">
                    <a16:creationId xmlns:a16="http://schemas.microsoft.com/office/drawing/2014/main" id="{0A35B219-1FDF-C124-DBA1-9B2EAA8411B2}"/>
                  </a:ext>
                </a:extLst>
              </p:cNvPr>
              <p:cNvSpPr/>
              <p:nvPr/>
            </p:nvSpPr>
            <p:spPr>
              <a:xfrm>
                <a:off x="2675709" y="1544506"/>
                <a:ext cx="2775058" cy="2596732"/>
              </a:xfrm>
              <a:custGeom>
                <a:avLst/>
                <a:gdLst>
                  <a:gd name="connsiteX0" fmla="*/ 6805 w 2775058"/>
                  <a:gd name="connsiteY0" fmla="*/ -25 h 2596732"/>
                  <a:gd name="connsiteX1" fmla="*/ 1078223 w 2775058"/>
                  <a:gd name="connsiteY1" fmla="*/ 1432221 h 2596732"/>
                  <a:gd name="connsiteX2" fmla="*/ 52 w 2775058"/>
                  <a:gd name="connsiteY2" fmla="*/ 2596708 h 2596732"/>
                  <a:gd name="connsiteX3" fmla="*/ 242724 w 2775058"/>
                  <a:gd name="connsiteY3" fmla="*/ 2596708 h 2596732"/>
                  <a:gd name="connsiteX4" fmla="*/ 1186682 w 2775058"/>
                  <a:gd name="connsiteY4" fmla="*/ 1577159 h 2596732"/>
                  <a:gd name="connsiteX5" fmla="*/ 1949346 w 2775058"/>
                  <a:gd name="connsiteY5" fmla="*/ 2596708 h 2596732"/>
                  <a:gd name="connsiteX6" fmla="*/ 2775111 w 2775058"/>
                  <a:gd name="connsiteY6" fmla="*/ 2596708 h 2596732"/>
                  <a:gd name="connsiteX7" fmla="*/ 1643387 w 2775058"/>
                  <a:gd name="connsiteY7" fmla="*/ 1083914 h 2596732"/>
                  <a:gd name="connsiteX8" fmla="*/ 2646953 w 2775058"/>
                  <a:gd name="connsiteY8" fmla="*/ -25 h 2596732"/>
                  <a:gd name="connsiteX9" fmla="*/ 2404281 w 2775058"/>
                  <a:gd name="connsiteY9" fmla="*/ -25 h 2596732"/>
                  <a:gd name="connsiteX10" fmla="*/ 1534973 w 2775058"/>
                  <a:gd name="connsiteY10" fmla="*/ 938929 h 2596732"/>
                  <a:gd name="connsiteX11" fmla="*/ 832570 w 2775058"/>
                  <a:gd name="connsiteY11" fmla="*/ -25 h 2596732"/>
                  <a:gd name="connsiteX12" fmla="*/ 6805 w 2775058"/>
                  <a:gd name="connsiteY12" fmla="*/ -25 h 2596732"/>
                  <a:gd name="connsiteX13" fmla="*/ 363665 w 2775058"/>
                  <a:gd name="connsiteY13" fmla="*/ 178668 h 2596732"/>
                  <a:gd name="connsiteX14" fmla="*/ 743017 w 2775058"/>
                  <a:gd name="connsiteY14" fmla="*/ 178668 h 2596732"/>
                  <a:gd name="connsiteX15" fmla="*/ 2418205 w 2775058"/>
                  <a:gd name="connsiteY15" fmla="*/ 2418014 h 2596732"/>
                  <a:gd name="connsiteX16" fmla="*/ 2038852 w 2775058"/>
                  <a:gd name="connsiteY16" fmla="*/ 2418014 h 2596732"/>
                  <a:gd name="connsiteX17" fmla="*/ 363665 w 2775058"/>
                  <a:gd name="connsiteY17" fmla="*/ 178668 h 259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75058" h="2596732">
                    <a:moveTo>
                      <a:pt x="6805" y="-25"/>
                    </a:moveTo>
                    <a:lnTo>
                      <a:pt x="1078223" y="1432221"/>
                    </a:lnTo>
                    <a:lnTo>
                      <a:pt x="52" y="2596708"/>
                    </a:lnTo>
                    <a:lnTo>
                      <a:pt x="242724" y="2596708"/>
                    </a:lnTo>
                    <a:lnTo>
                      <a:pt x="1186682" y="1577159"/>
                    </a:lnTo>
                    <a:lnTo>
                      <a:pt x="1949346" y="2596708"/>
                    </a:lnTo>
                    <a:lnTo>
                      <a:pt x="2775111" y="2596708"/>
                    </a:lnTo>
                    <a:lnTo>
                      <a:pt x="1643387" y="1083914"/>
                    </a:lnTo>
                    <a:lnTo>
                      <a:pt x="2646953" y="-25"/>
                    </a:lnTo>
                    <a:lnTo>
                      <a:pt x="2404281" y="-25"/>
                    </a:lnTo>
                    <a:lnTo>
                      <a:pt x="1534973" y="938929"/>
                    </a:lnTo>
                    <a:lnTo>
                      <a:pt x="832570" y="-25"/>
                    </a:lnTo>
                    <a:lnTo>
                      <a:pt x="6805" y="-25"/>
                    </a:lnTo>
                    <a:close/>
                    <a:moveTo>
                      <a:pt x="363665" y="178668"/>
                    </a:moveTo>
                    <a:lnTo>
                      <a:pt x="743017" y="178668"/>
                    </a:lnTo>
                    <a:lnTo>
                      <a:pt x="2418205" y="2418014"/>
                    </a:lnTo>
                    <a:lnTo>
                      <a:pt x="2038852" y="2418014"/>
                    </a:lnTo>
                    <a:lnTo>
                      <a:pt x="363665" y="178668"/>
                    </a:lnTo>
                    <a:close/>
                  </a:path>
                </a:pathLst>
              </a:custGeom>
              <a:solidFill>
                <a:srgbClr val="FFFFFF"/>
              </a:solidFill>
              <a:ln w="4657" cap="flat">
                <a:noFill/>
                <a:prstDash val="solid"/>
                <a:miter/>
              </a:ln>
            </p:spPr>
            <p:txBody>
              <a:bodyPr rtlCol="0" anchor="ctr"/>
              <a:lstStyle/>
              <a:p>
                <a:endParaRPr lang="en-GB"/>
              </a:p>
            </p:txBody>
          </p:sp>
        </p:grpSp>
        <p:grpSp>
          <p:nvGrpSpPr>
            <p:cNvPr id="12" name="Graphic 3">
              <a:extLst>
                <a:ext uri="{FF2B5EF4-FFF2-40B4-BE49-F238E27FC236}">
                  <a16:creationId xmlns:a16="http://schemas.microsoft.com/office/drawing/2014/main" id="{C61D4AB9-5AEF-F720-742F-C2F57D6824F1}"/>
                </a:ext>
              </a:extLst>
            </p:cNvPr>
            <p:cNvGrpSpPr/>
            <p:nvPr/>
          </p:nvGrpSpPr>
          <p:grpSpPr>
            <a:xfrm>
              <a:off x="8322660" y="6786624"/>
              <a:ext cx="280634" cy="280634"/>
              <a:chOff x="1950027" y="2499889"/>
              <a:chExt cx="850463" cy="850463"/>
            </a:xfrm>
          </p:grpSpPr>
          <p:sp>
            <p:nvSpPr>
              <p:cNvPr id="22" name="Freeform 21">
                <a:extLst>
                  <a:ext uri="{FF2B5EF4-FFF2-40B4-BE49-F238E27FC236}">
                    <a16:creationId xmlns:a16="http://schemas.microsoft.com/office/drawing/2014/main" id="{94D34500-10A9-E7EC-5B9A-2B15E77F21C1}"/>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C7C69"/>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3" name="Graphic 3">
                <a:extLst>
                  <a:ext uri="{FF2B5EF4-FFF2-40B4-BE49-F238E27FC236}">
                    <a16:creationId xmlns:a16="http://schemas.microsoft.com/office/drawing/2014/main" id="{85A764C7-3A52-C2CE-7EB9-9EACB9EB69E8}"/>
                  </a:ext>
                </a:extLst>
              </p:cNvPr>
              <p:cNvGrpSpPr/>
              <p:nvPr/>
            </p:nvGrpSpPr>
            <p:grpSpPr>
              <a:xfrm>
                <a:off x="2107521" y="2657382"/>
                <a:ext cx="535476" cy="535477"/>
                <a:chOff x="2107521" y="2657382"/>
                <a:chExt cx="535476" cy="535477"/>
              </a:xfrm>
              <a:solidFill>
                <a:srgbClr val="FFFFFF"/>
              </a:solidFill>
            </p:grpSpPr>
            <p:sp>
              <p:nvSpPr>
                <p:cNvPr id="24" name="Freeform 23">
                  <a:extLst>
                    <a:ext uri="{FF2B5EF4-FFF2-40B4-BE49-F238E27FC236}">
                      <a16:creationId xmlns:a16="http://schemas.microsoft.com/office/drawing/2014/main" id="{1E634815-5C9B-8ADC-8724-4E6E77F1C408}"/>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C5147D4D-F0DC-C490-18CE-DFE5D52E762D}"/>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C0B94BB9-D686-4F4E-8D65-6DB8CD00E204}"/>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3" name="Graphic 3">
              <a:extLst>
                <a:ext uri="{FF2B5EF4-FFF2-40B4-BE49-F238E27FC236}">
                  <a16:creationId xmlns:a16="http://schemas.microsoft.com/office/drawing/2014/main" id="{7FDF3050-C555-0F91-80C0-3EA1437F6497}"/>
                </a:ext>
              </a:extLst>
            </p:cNvPr>
            <p:cNvGrpSpPr/>
            <p:nvPr/>
          </p:nvGrpSpPr>
          <p:grpSpPr>
            <a:xfrm>
              <a:off x="8668568" y="6786624"/>
              <a:ext cx="280634" cy="280634"/>
              <a:chOff x="2998302" y="2499889"/>
              <a:chExt cx="850463" cy="850463"/>
            </a:xfrm>
          </p:grpSpPr>
          <p:sp>
            <p:nvSpPr>
              <p:cNvPr id="20" name="Freeform 19">
                <a:extLst>
                  <a:ext uri="{FF2B5EF4-FFF2-40B4-BE49-F238E27FC236}">
                    <a16:creationId xmlns:a16="http://schemas.microsoft.com/office/drawing/2014/main" id="{3C955470-15A7-9F45-9B27-955C12335919}"/>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C7C69"/>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7577A76F-CCDE-C3EC-A5E8-43774BDE6B5E}"/>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4" name="Graphic 3">
              <a:extLst>
                <a:ext uri="{FF2B5EF4-FFF2-40B4-BE49-F238E27FC236}">
                  <a16:creationId xmlns:a16="http://schemas.microsoft.com/office/drawing/2014/main" id="{A5F06740-A43C-7804-2D75-B2F7472BAABA}"/>
                </a:ext>
              </a:extLst>
            </p:cNvPr>
            <p:cNvGrpSpPr/>
            <p:nvPr/>
          </p:nvGrpSpPr>
          <p:grpSpPr>
            <a:xfrm>
              <a:off x="7284522" y="6786624"/>
              <a:ext cx="280634" cy="280842"/>
              <a:chOff x="-1196056" y="2499889"/>
              <a:chExt cx="850463" cy="851093"/>
            </a:xfrm>
          </p:grpSpPr>
          <p:sp>
            <p:nvSpPr>
              <p:cNvPr id="18" name="Freeform 17">
                <a:extLst>
                  <a:ext uri="{FF2B5EF4-FFF2-40B4-BE49-F238E27FC236}">
                    <a16:creationId xmlns:a16="http://schemas.microsoft.com/office/drawing/2014/main" id="{FF72C527-0AB6-D943-CDB0-A1233A6A5A79}"/>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C7C69"/>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34F712BA-54AF-6963-9B89-97F78D3FFF28}"/>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5" name="Group 14">
              <a:extLst>
                <a:ext uri="{FF2B5EF4-FFF2-40B4-BE49-F238E27FC236}">
                  <a16:creationId xmlns:a16="http://schemas.microsoft.com/office/drawing/2014/main" id="{44E1DB74-4DC9-A64B-9D7D-A0FFED2395A2}"/>
                </a:ext>
              </a:extLst>
            </p:cNvPr>
            <p:cNvGrpSpPr/>
            <p:nvPr/>
          </p:nvGrpSpPr>
          <p:grpSpPr>
            <a:xfrm>
              <a:off x="7976545" y="6786624"/>
              <a:ext cx="280634" cy="280634"/>
              <a:chOff x="5908590" y="9619516"/>
              <a:chExt cx="280634" cy="280634"/>
            </a:xfrm>
          </p:grpSpPr>
          <p:sp>
            <p:nvSpPr>
              <p:cNvPr id="16" name="Freeform 15">
                <a:extLst>
                  <a:ext uri="{FF2B5EF4-FFF2-40B4-BE49-F238E27FC236}">
                    <a16:creationId xmlns:a16="http://schemas.microsoft.com/office/drawing/2014/main" id="{3020B1EC-32A2-A071-F0B6-A9FECFF3093E}"/>
                  </a:ext>
                </a:extLst>
              </p:cNvPr>
              <p:cNvSpPr/>
              <p:nvPr/>
            </p:nvSpPr>
            <p:spPr>
              <a:xfrm>
                <a:off x="5908590" y="9619516"/>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C7C69"/>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17" name="Graphic 16" descr="World with solid fill">
                <a:extLst>
                  <a:ext uri="{FF2B5EF4-FFF2-40B4-BE49-F238E27FC236}">
                    <a16:creationId xmlns:a16="http://schemas.microsoft.com/office/drawing/2014/main" id="{C1D0F000-4A98-0940-8EBB-00EBFCDEB0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23764" y="9635962"/>
                <a:ext cx="246077" cy="246077"/>
              </a:xfrm>
              <a:prstGeom prst="rect">
                <a:avLst/>
              </a:prstGeom>
            </p:spPr>
          </p:pic>
        </p:grpSp>
      </p:grpSp>
    </p:spTree>
    <p:extLst>
      <p:ext uri="{BB962C8B-B14F-4D97-AF65-F5344CB8AC3E}">
        <p14:creationId xmlns:p14="http://schemas.microsoft.com/office/powerpoint/2010/main" val="3904650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D6EAA87-C127-A53D-3107-9E883B190618}"/>
              </a:ext>
            </a:extLst>
          </p:cNvPr>
          <p:cNvSpPr>
            <a:spLocks noGrp="1"/>
          </p:cNvSpPr>
          <p:nvPr>
            <p:ph type="sldNum" sz="quarter" idx="4294967295"/>
          </p:nvPr>
        </p:nvSpPr>
        <p:spPr>
          <a:xfrm>
            <a:off x="7302500" y="10498138"/>
            <a:ext cx="473075" cy="312737"/>
          </a:xfrm>
        </p:spPr>
        <p:txBody>
          <a:bodyPr/>
          <a:lstStyle/>
          <a:p>
            <a:fld id="{9C527BFA-2C0E-4CEC-B6A5-913A56FEF4B4}" type="slidenum">
              <a:rPr lang="fr-CA" smtClean="0"/>
              <a:t>4</a:t>
            </a:fld>
            <a:endParaRPr lang="fr-CA"/>
          </a:p>
        </p:txBody>
      </p:sp>
      <p:sp>
        <p:nvSpPr>
          <p:cNvPr id="13" name="Text Placeholder 29">
            <a:extLst>
              <a:ext uri="{FF2B5EF4-FFF2-40B4-BE49-F238E27FC236}">
                <a16:creationId xmlns:a16="http://schemas.microsoft.com/office/drawing/2014/main" id="{F798AD0A-93F9-BFCE-A7BE-0EB3D0E951B3}"/>
              </a:ext>
            </a:extLst>
          </p:cNvPr>
          <p:cNvSpPr>
            <a:spLocks noGrp="1"/>
          </p:cNvSpPr>
          <p:nvPr>
            <p:ph type="body" sz="quarter" idx="32"/>
          </p:nvPr>
        </p:nvSpPr>
        <p:spPr>
          <a:xfrm>
            <a:off x="334370" y="3908372"/>
            <a:ext cx="6541269" cy="5494217"/>
          </a:xfrm>
        </p:spPr>
        <p:txBody>
          <a:bodyPr numCol="1"/>
          <a:lstStyle/>
          <a:p>
            <a:pPr algn="l">
              <a:lnSpc>
                <a:spcPct val="100000"/>
              </a:lnSpc>
            </a:pPr>
            <a:r>
              <a:rPr lang="en-US" sz="1800" dirty="0" err="1">
                <a:latin typeface="Calibri"/>
                <a:cs typeface="Calibri"/>
              </a:rPr>
              <a:t>Predstavljajte</a:t>
            </a:r>
            <a:r>
              <a:rPr lang="en-US" sz="1800" dirty="0">
                <a:latin typeface="Calibri"/>
                <a:cs typeface="Calibri"/>
              </a:rPr>
              <a:t> </a:t>
            </a:r>
            <a:r>
              <a:rPr lang="en-US" sz="1800" dirty="0" err="1">
                <a:latin typeface="Calibri"/>
                <a:cs typeface="Calibri"/>
              </a:rPr>
              <a:t>si</a:t>
            </a:r>
            <a:r>
              <a:rPr lang="en-US" sz="1800" dirty="0">
                <a:latin typeface="Calibri"/>
                <a:cs typeface="Calibri"/>
              </a:rPr>
              <a:t> </a:t>
            </a:r>
            <a:r>
              <a:rPr lang="en-US" sz="1800" dirty="0" err="1">
                <a:latin typeface="Calibri"/>
                <a:cs typeface="Calibri"/>
              </a:rPr>
              <a:t>Evropo</a:t>
            </a:r>
            <a:r>
              <a:rPr lang="en-US" sz="1800" dirty="0">
                <a:latin typeface="Calibri"/>
                <a:cs typeface="Calibri"/>
              </a:rPr>
              <a:t>, </a:t>
            </a:r>
            <a:r>
              <a:rPr lang="en-US" sz="1800" dirty="0" err="1">
                <a:latin typeface="Calibri"/>
                <a:cs typeface="Calibri"/>
              </a:rPr>
              <a:t>kjer</a:t>
            </a:r>
            <a:r>
              <a:rPr lang="en-US" sz="1800" dirty="0">
                <a:latin typeface="Calibri"/>
                <a:cs typeface="Calibri"/>
              </a:rPr>
              <a:t> </a:t>
            </a:r>
            <a:r>
              <a:rPr lang="en-US" sz="1800" dirty="0" err="1">
                <a:latin typeface="Calibri"/>
                <a:cs typeface="Calibri"/>
              </a:rPr>
              <a:t>lahko</a:t>
            </a:r>
            <a:r>
              <a:rPr lang="en-US" sz="1800" dirty="0">
                <a:latin typeface="Calibri"/>
                <a:cs typeface="Calibri"/>
              </a:rPr>
              <a:t> </a:t>
            </a:r>
            <a:r>
              <a:rPr lang="en-US" sz="1800" dirty="0" err="1">
                <a:latin typeface="Calibri"/>
                <a:cs typeface="Calibri"/>
              </a:rPr>
              <a:t>popotniki</a:t>
            </a:r>
            <a:r>
              <a:rPr lang="en-US" sz="1800" dirty="0">
                <a:latin typeface="Calibri"/>
                <a:cs typeface="Calibri"/>
              </a:rPr>
              <a:t> </a:t>
            </a:r>
            <a:r>
              <a:rPr lang="en-US" sz="1800" dirty="0" err="1">
                <a:latin typeface="Calibri"/>
                <a:cs typeface="Calibri"/>
              </a:rPr>
              <a:t>izbirajo</a:t>
            </a:r>
            <a:r>
              <a:rPr lang="en-US" sz="1800" dirty="0">
                <a:latin typeface="Calibri"/>
                <a:cs typeface="Calibri"/>
              </a:rPr>
              <a:t> med </a:t>
            </a:r>
            <a:r>
              <a:rPr lang="en-US" sz="1800" dirty="0" err="1">
                <a:latin typeface="Calibri"/>
                <a:cs typeface="Calibri"/>
              </a:rPr>
              <a:t>neverjetno</a:t>
            </a:r>
            <a:r>
              <a:rPr lang="en-US" sz="1800" dirty="0">
                <a:latin typeface="Calibri"/>
                <a:cs typeface="Calibri"/>
              </a:rPr>
              <a:t> </a:t>
            </a:r>
            <a:r>
              <a:rPr lang="en-US" sz="1800" dirty="0" err="1">
                <a:latin typeface="Calibri"/>
                <a:cs typeface="Calibri"/>
              </a:rPr>
              <a:t>raznolikimi</a:t>
            </a:r>
            <a:r>
              <a:rPr lang="en-US" sz="1800" dirty="0">
                <a:latin typeface="Calibri"/>
                <a:cs typeface="Calibri"/>
              </a:rPr>
              <a:t> </a:t>
            </a:r>
            <a:r>
              <a:rPr lang="en-US" sz="1800" dirty="0" err="1">
                <a:latin typeface="Calibri"/>
                <a:cs typeface="Calibri"/>
              </a:rPr>
              <a:t>edinstvenimi</a:t>
            </a:r>
            <a:r>
              <a:rPr lang="en-US" sz="1800" dirty="0">
                <a:latin typeface="Calibri"/>
                <a:cs typeface="Calibri"/>
              </a:rPr>
              <a:t> </a:t>
            </a:r>
            <a:r>
              <a:rPr lang="en-US" sz="1800" dirty="0" err="1">
                <a:latin typeface="Calibri"/>
                <a:cs typeface="Calibri"/>
              </a:rPr>
              <a:t>nastanitvami</a:t>
            </a:r>
            <a:r>
              <a:rPr lang="en-US" sz="1800" dirty="0">
                <a:latin typeface="Calibri"/>
                <a:cs typeface="Calibri"/>
              </a:rPr>
              <a:t>, od </a:t>
            </a:r>
            <a:r>
              <a:rPr lang="en-US" sz="1800" dirty="0" err="1">
                <a:latin typeface="Calibri"/>
                <a:cs typeface="Calibri"/>
              </a:rPr>
              <a:t>prenovljenih</a:t>
            </a:r>
            <a:r>
              <a:rPr lang="en-US" sz="1800" dirty="0">
                <a:latin typeface="Calibri"/>
                <a:cs typeface="Calibri"/>
              </a:rPr>
              <a:t> </a:t>
            </a:r>
            <a:r>
              <a:rPr lang="en-US" sz="1800" dirty="0" err="1">
                <a:latin typeface="Calibri"/>
                <a:cs typeface="Calibri"/>
              </a:rPr>
              <a:t>kmetij</a:t>
            </a:r>
            <a:r>
              <a:rPr lang="en-US" sz="1800" dirty="0">
                <a:latin typeface="Calibri"/>
                <a:cs typeface="Calibri"/>
              </a:rPr>
              <a:t> v </a:t>
            </a:r>
            <a:r>
              <a:rPr lang="en-US" sz="1800" dirty="0" err="1">
                <a:latin typeface="Calibri"/>
                <a:cs typeface="Calibri"/>
              </a:rPr>
              <a:t>oddaljenih</a:t>
            </a:r>
            <a:r>
              <a:rPr lang="en-US" sz="1800" dirty="0">
                <a:latin typeface="Calibri"/>
                <a:cs typeface="Calibri"/>
              </a:rPr>
              <a:t> </a:t>
            </a:r>
            <a:r>
              <a:rPr lang="en-US" sz="1800" dirty="0" err="1">
                <a:latin typeface="Calibri"/>
                <a:cs typeface="Calibri"/>
              </a:rPr>
              <a:t>vaseh</a:t>
            </a:r>
            <a:r>
              <a:rPr lang="en-US" sz="1800" dirty="0">
                <a:latin typeface="Calibri"/>
                <a:cs typeface="Calibri"/>
              </a:rPr>
              <a:t> do </a:t>
            </a:r>
            <a:r>
              <a:rPr lang="en-US" sz="1800" dirty="0" err="1">
                <a:latin typeface="Calibri"/>
                <a:cs typeface="Calibri"/>
              </a:rPr>
              <a:t>hišic</a:t>
            </a:r>
            <a:r>
              <a:rPr lang="en-US" sz="1800" dirty="0">
                <a:latin typeface="Calibri"/>
                <a:cs typeface="Calibri"/>
              </a:rPr>
              <a:t> </a:t>
            </a:r>
            <a:r>
              <a:rPr lang="en-US" sz="1800" dirty="0" err="1">
                <a:latin typeface="Calibri"/>
                <a:cs typeface="Calibri"/>
              </a:rPr>
              <a:t>na</a:t>
            </a:r>
            <a:r>
              <a:rPr lang="en-US" sz="1800" dirty="0">
                <a:latin typeface="Calibri"/>
                <a:cs typeface="Calibri"/>
              </a:rPr>
              <a:t> </a:t>
            </a:r>
            <a:r>
              <a:rPr lang="en-US" sz="1800" dirty="0" err="1">
                <a:latin typeface="Calibri"/>
                <a:cs typeface="Calibri"/>
              </a:rPr>
              <a:t>drevesih</a:t>
            </a:r>
            <a:r>
              <a:rPr lang="en-US" sz="1800" dirty="0">
                <a:latin typeface="Calibri"/>
                <a:cs typeface="Calibri"/>
              </a:rPr>
              <a:t>, ki </a:t>
            </a:r>
            <a:r>
              <a:rPr lang="en-US" sz="1800" dirty="0" err="1">
                <a:latin typeface="Calibri"/>
                <a:cs typeface="Calibri"/>
              </a:rPr>
              <a:t>jih</a:t>
            </a:r>
            <a:r>
              <a:rPr lang="en-US" sz="1800" dirty="0">
                <a:latin typeface="Calibri"/>
                <a:cs typeface="Calibri"/>
              </a:rPr>
              <a:t> </a:t>
            </a:r>
            <a:r>
              <a:rPr lang="en-US" sz="1800" dirty="0" err="1">
                <a:latin typeface="Calibri"/>
                <a:cs typeface="Calibri"/>
              </a:rPr>
              <a:t>poganja</a:t>
            </a:r>
            <a:r>
              <a:rPr lang="en-US" sz="1800" dirty="0">
                <a:latin typeface="Calibri"/>
                <a:cs typeface="Calibri"/>
              </a:rPr>
              <a:t> </a:t>
            </a:r>
            <a:r>
              <a:rPr lang="en-US" sz="1800" dirty="0" err="1">
                <a:latin typeface="Calibri"/>
                <a:cs typeface="Calibri"/>
              </a:rPr>
              <a:t>sončna</a:t>
            </a:r>
            <a:r>
              <a:rPr lang="en-US" sz="1800" dirty="0">
                <a:latin typeface="Calibri"/>
                <a:cs typeface="Calibri"/>
              </a:rPr>
              <a:t> </a:t>
            </a:r>
            <a:r>
              <a:rPr lang="en-US" sz="1800" dirty="0" err="1">
                <a:latin typeface="Calibri"/>
                <a:cs typeface="Calibri"/>
              </a:rPr>
              <a:t>energija</a:t>
            </a:r>
            <a:r>
              <a:rPr lang="en-US" sz="1800" dirty="0">
                <a:latin typeface="Calibri"/>
                <a:cs typeface="Calibri"/>
              </a:rPr>
              <a:t>, in </a:t>
            </a:r>
            <a:r>
              <a:rPr lang="en-US" sz="1800" dirty="0" err="1">
                <a:latin typeface="Calibri"/>
                <a:cs typeface="Calibri"/>
              </a:rPr>
              <a:t>prenovljenih</a:t>
            </a:r>
            <a:r>
              <a:rPr lang="en-US" sz="1800" dirty="0">
                <a:latin typeface="Calibri"/>
                <a:cs typeface="Calibri"/>
              </a:rPr>
              <a:t> </a:t>
            </a:r>
            <a:r>
              <a:rPr lang="en-US" sz="1800" dirty="0" err="1">
                <a:latin typeface="Calibri"/>
                <a:cs typeface="Calibri"/>
              </a:rPr>
              <a:t>zgodovinskih</a:t>
            </a:r>
            <a:r>
              <a:rPr lang="en-US" sz="1800" dirty="0">
                <a:latin typeface="Calibri"/>
                <a:cs typeface="Calibri"/>
              </a:rPr>
              <a:t> </a:t>
            </a:r>
            <a:r>
              <a:rPr lang="en-US" sz="1800" dirty="0" err="1">
                <a:latin typeface="Calibri"/>
                <a:cs typeface="Calibri"/>
              </a:rPr>
              <a:t>stavb</a:t>
            </a:r>
            <a:r>
              <a:rPr lang="en-US" sz="1800" dirty="0">
                <a:latin typeface="Calibri"/>
                <a:cs typeface="Calibri"/>
              </a:rPr>
              <a:t>. Epic Stays </a:t>
            </a:r>
            <a:r>
              <a:rPr lang="en-US" sz="1800" dirty="0" err="1">
                <a:latin typeface="Calibri"/>
                <a:cs typeface="Calibri"/>
              </a:rPr>
              <a:t>ni</a:t>
            </a:r>
            <a:r>
              <a:rPr lang="en-US" sz="1800" dirty="0">
                <a:latin typeface="Calibri"/>
                <a:cs typeface="Calibri"/>
              </a:rPr>
              <a:t> le  </a:t>
            </a:r>
            <a:r>
              <a:rPr lang="en-US" sz="1800" dirty="0" err="1">
                <a:latin typeface="Calibri"/>
                <a:cs typeface="Calibri"/>
              </a:rPr>
              <a:t>nastanitev</a:t>
            </a:r>
            <a:r>
              <a:rPr lang="en-US" sz="1800" dirty="0">
                <a:latin typeface="Calibri"/>
                <a:cs typeface="Calibri"/>
              </a:rPr>
              <a:t>, </a:t>
            </a:r>
            <a:r>
              <a:rPr lang="en-US" sz="1800" dirty="0" err="1">
                <a:latin typeface="Calibri"/>
                <a:cs typeface="Calibri"/>
              </a:rPr>
              <a:t>temveč</a:t>
            </a:r>
            <a:r>
              <a:rPr lang="en-US" sz="1800" dirty="0">
                <a:latin typeface="Calibri"/>
                <a:cs typeface="Calibri"/>
              </a:rPr>
              <a:t> je </a:t>
            </a:r>
            <a:r>
              <a:rPr lang="en-US" sz="1800" dirty="0" err="1">
                <a:latin typeface="Calibri"/>
                <a:cs typeface="Calibri"/>
              </a:rPr>
              <a:t>ustvarjanje</a:t>
            </a:r>
            <a:r>
              <a:rPr lang="en-US" sz="1800" dirty="0">
                <a:latin typeface="Calibri"/>
                <a:cs typeface="Calibri"/>
              </a:rPr>
              <a:t> </a:t>
            </a:r>
            <a:r>
              <a:rPr lang="en-US" sz="1800" dirty="0" err="1">
                <a:latin typeface="Calibri"/>
                <a:cs typeface="Calibri"/>
              </a:rPr>
              <a:t>novih</a:t>
            </a:r>
            <a:r>
              <a:rPr lang="en-US" sz="1800" dirty="0">
                <a:latin typeface="Calibri"/>
                <a:cs typeface="Calibri"/>
              </a:rPr>
              <a:t>, </a:t>
            </a:r>
            <a:r>
              <a:rPr lang="en-US" sz="1800" dirty="0" err="1">
                <a:latin typeface="Calibri"/>
                <a:cs typeface="Calibri"/>
              </a:rPr>
              <a:t>izjemnih</a:t>
            </a:r>
            <a:r>
              <a:rPr lang="en-US" sz="1800" dirty="0">
                <a:latin typeface="Calibri"/>
                <a:cs typeface="Calibri"/>
              </a:rPr>
              <a:t> in </a:t>
            </a:r>
            <a:r>
              <a:rPr lang="en-US" sz="1800" dirty="0" err="1">
                <a:latin typeface="Calibri"/>
                <a:cs typeface="Calibri"/>
              </a:rPr>
              <a:t>izboljšanih</a:t>
            </a:r>
            <a:r>
              <a:rPr lang="en-US" sz="1800" dirty="0">
                <a:latin typeface="Calibri"/>
                <a:cs typeface="Calibri"/>
              </a:rPr>
              <a:t> </a:t>
            </a:r>
            <a:r>
              <a:rPr lang="en-US" sz="1800" dirty="0" err="1">
                <a:latin typeface="Calibri"/>
                <a:cs typeface="Calibri"/>
              </a:rPr>
              <a:t>izkušenj</a:t>
            </a:r>
            <a:r>
              <a:rPr lang="en-US" sz="1800" dirty="0">
                <a:latin typeface="Calibri"/>
                <a:cs typeface="Calibri"/>
              </a:rPr>
              <a:t>, ki </a:t>
            </a:r>
            <a:r>
              <a:rPr lang="en-US" sz="1800" dirty="0" err="1">
                <a:latin typeface="Calibri"/>
                <a:cs typeface="Calibri"/>
              </a:rPr>
              <a:t>slavijo</a:t>
            </a:r>
            <a:r>
              <a:rPr lang="en-US" sz="1800" dirty="0">
                <a:latin typeface="Calibri"/>
                <a:cs typeface="Calibri"/>
              </a:rPr>
              <a:t> </a:t>
            </a:r>
            <a:r>
              <a:rPr lang="en-US" sz="1800" dirty="0" err="1">
                <a:latin typeface="Calibri"/>
                <a:cs typeface="Calibri"/>
              </a:rPr>
              <a:t>lokalno</a:t>
            </a:r>
            <a:r>
              <a:rPr lang="en-US" sz="1800" dirty="0">
                <a:latin typeface="Calibri"/>
                <a:cs typeface="Calibri"/>
              </a:rPr>
              <a:t> </a:t>
            </a:r>
            <a:r>
              <a:rPr lang="en-US" sz="1800" dirty="0" err="1">
                <a:latin typeface="Calibri"/>
                <a:cs typeface="Calibri"/>
              </a:rPr>
              <a:t>kulturo</a:t>
            </a:r>
            <a:r>
              <a:rPr lang="en-US" sz="1800" dirty="0">
                <a:latin typeface="Calibri"/>
                <a:cs typeface="Calibri"/>
              </a:rPr>
              <a:t>, </a:t>
            </a:r>
            <a:r>
              <a:rPr lang="en-US" sz="1800" dirty="0" err="1">
                <a:latin typeface="Calibri"/>
                <a:cs typeface="Calibri"/>
              </a:rPr>
              <a:t>trajnost</a:t>
            </a:r>
            <a:r>
              <a:rPr lang="en-US" sz="1800" dirty="0">
                <a:latin typeface="Calibri"/>
                <a:cs typeface="Calibri"/>
              </a:rPr>
              <a:t> in </a:t>
            </a:r>
            <a:r>
              <a:rPr lang="en-US" sz="1800" dirty="0" err="1">
                <a:latin typeface="Calibri"/>
                <a:cs typeface="Calibri"/>
              </a:rPr>
              <a:t>inovativnost</a:t>
            </a:r>
            <a:r>
              <a:rPr lang="en-US" sz="1800" dirty="0">
                <a:latin typeface="Calibri"/>
                <a:cs typeface="Calibri"/>
              </a:rPr>
              <a:t> v </a:t>
            </a:r>
            <a:r>
              <a:rPr lang="en-US" sz="1800" dirty="0" err="1">
                <a:latin typeface="Calibri"/>
                <a:cs typeface="Calibri"/>
              </a:rPr>
              <a:t>turizmu</a:t>
            </a:r>
            <a:r>
              <a:rPr lang="en-US" sz="1800" dirty="0">
                <a:latin typeface="Calibri"/>
                <a:cs typeface="Calibri"/>
              </a:rPr>
              <a:t>.</a:t>
            </a:r>
            <a:endParaRPr lang="en-US" dirty="0"/>
          </a:p>
          <a:p>
            <a:pPr algn="l">
              <a:lnSpc>
                <a:spcPct val="100000"/>
              </a:lnSpc>
            </a:pPr>
            <a:endParaRPr lang="en-US" sz="1800" dirty="0">
              <a:ea typeface="Calibri" panose="020F0502020204030204" pitchFamily="34" charset="0"/>
            </a:endParaRPr>
          </a:p>
          <a:p>
            <a:pPr algn="l">
              <a:lnSpc>
                <a:spcPct val="100000"/>
              </a:lnSpc>
            </a:pPr>
            <a:r>
              <a:rPr lang="en-US" sz="1800" dirty="0">
                <a:latin typeface="Calibri"/>
                <a:cs typeface="Calibri"/>
              </a:rPr>
              <a:t>Epic Stays se </a:t>
            </a:r>
            <a:r>
              <a:rPr lang="en-US" sz="1800" dirty="0" err="1">
                <a:latin typeface="Calibri"/>
                <a:cs typeface="Calibri"/>
              </a:rPr>
              <a:t>nanaša</a:t>
            </a:r>
            <a:r>
              <a:rPr lang="en-US" sz="1800" dirty="0">
                <a:latin typeface="Calibri"/>
                <a:cs typeface="Calibri"/>
              </a:rPr>
              <a:t> </a:t>
            </a:r>
            <a:r>
              <a:rPr lang="en-US" sz="1800" dirty="0" err="1">
                <a:latin typeface="Calibri"/>
                <a:cs typeface="Calibri"/>
              </a:rPr>
              <a:t>na</a:t>
            </a:r>
            <a:r>
              <a:rPr lang="en-US" sz="1800" dirty="0">
                <a:latin typeface="Calibri"/>
                <a:cs typeface="Calibri"/>
              </a:rPr>
              <a:t> </a:t>
            </a:r>
            <a:r>
              <a:rPr lang="en-US" sz="1800" dirty="0" err="1">
                <a:latin typeface="Calibri"/>
                <a:cs typeface="Calibri"/>
              </a:rPr>
              <a:t>alternativne</a:t>
            </a:r>
            <a:r>
              <a:rPr lang="en-US" sz="1800" dirty="0">
                <a:latin typeface="Calibri"/>
                <a:cs typeface="Calibri"/>
              </a:rPr>
              <a:t> </a:t>
            </a:r>
            <a:r>
              <a:rPr lang="en-US" sz="1800" dirty="0" err="1">
                <a:latin typeface="Calibri"/>
                <a:cs typeface="Calibri"/>
              </a:rPr>
              <a:t>turistične</a:t>
            </a:r>
            <a:r>
              <a:rPr lang="en-US" sz="1800" dirty="0">
                <a:latin typeface="Calibri"/>
                <a:cs typeface="Calibri"/>
              </a:rPr>
              <a:t> </a:t>
            </a:r>
            <a:r>
              <a:rPr lang="en-US" sz="1800" dirty="0" err="1">
                <a:latin typeface="Calibri"/>
                <a:cs typeface="Calibri"/>
              </a:rPr>
              <a:t>namestitve</a:t>
            </a:r>
            <a:r>
              <a:rPr lang="en-US" sz="1800" dirty="0">
                <a:latin typeface="Calibri"/>
                <a:cs typeface="Calibri"/>
              </a:rPr>
              <a:t> (ATA), ki </a:t>
            </a:r>
            <a:r>
              <a:rPr lang="en-US" sz="1800" dirty="0" err="1">
                <a:latin typeface="Calibri"/>
                <a:cs typeface="Calibri"/>
              </a:rPr>
              <a:t>ponujajo</a:t>
            </a:r>
            <a:r>
              <a:rPr lang="en-US" sz="1800" dirty="0">
                <a:latin typeface="Calibri"/>
                <a:cs typeface="Calibri"/>
              </a:rPr>
              <a:t> </a:t>
            </a:r>
            <a:r>
              <a:rPr lang="en-US" sz="1800" dirty="0" err="1">
                <a:latin typeface="Calibri"/>
                <a:cs typeface="Calibri"/>
              </a:rPr>
              <a:t>edinstvene</a:t>
            </a:r>
            <a:r>
              <a:rPr lang="en-US" sz="1800" dirty="0">
                <a:latin typeface="Calibri"/>
                <a:cs typeface="Calibri"/>
              </a:rPr>
              <a:t> </a:t>
            </a:r>
            <a:r>
              <a:rPr lang="en-US" sz="1800" dirty="0" err="1">
                <a:latin typeface="Calibri"/>
                <a:cs typeface="Calibri"/>
              </a:rPr>
              <a:t>netradicionalne</a:t>
            </a:r>
            <a:r>
              <a:rPr lang="en-US" sz="1800" dirty="0">
                <a:latin typeface="Calibri"/>
                <a:cs typeface="Calibri"/>
              </a:rPr>
              <a:t> </a:t>
            </a:r>
            <a:r>
              <a:rPr lang="en-US" sz="1800" dirty="0" err="1">
                <a:latin typeface="Calibri"/>
                <a:cs typeface="Calibri"/>
              </a:rPr>
              <a:t>trajnostne</a:t>
            </a:r>
            <a:r>
              <a:rPr lang="en-US" sz="1800" dirty="0">
                <a:latin typeface="Calibri"/>
                <a:cs typeface="Calibri"/>
              </a:rPr>
              <a:t> </a:t>
            </a:r>
            <a:r>
              <a:rPr lang="en-US" sz="1800" dirty="0" err="1">
                <a:latin typeface="Calibri"/>
                <a:cs typeface="Calibri"/>
              </a:rPr>
              <a:t>možnosti</a:t>
            </a:r>
            <a:r>
              <a:rPr lang="en-US" sz="1800" dirty="0">
                <a:latin typeface="Calibri"/>
                <a:cs typeface="Calibri"/>
              </a:rPr>
              <a:t> </a:t>
            </a:r>
            <a:r>
              <a:rPr lang="en-US" sz="1800" dirty="0" err="1">
                <a:latin typeface="Calibri"/>
                <a:cs typeface="Calibri"/>
              </a:rPr>
              <a:t>namestitve</a:t>
            </a:r>
            <a:r>
              <a:rPr lang="en-US" sz="1800" dirty="0">
                <a:latin typeface="Calibri"/>
                <a:cs typeface="Calibri"/>
              </a:rPr>
              <a:t> in </a:t>
            </a:r>
            <a:r>
              <a:rPr lang="en-US" sz="1800" dirty="0" err="1">
                <a:latin typeface="Calibri"/>
                <a:cs typeface="Calibri"/>
              </a:rPr>
              <a:t>prilagojene</a:t>
            </a:r>
            <a:r>
              <a:rPr lang="en-US" sz="1800" dirty="0">
                <a:latin typeface="Calibri"/>
                <a:cs typeface="Calibri"/>
              </a:rPr>
              <a:t> </a:t>
            </a:r>
            <a:r>
              <a:rPr lang="en-US" sz="1800" dirty="0" err="1">
                <a:latin typeface="Calibri"/>
                <a:cs typeface="Calibri"/>
              </a:rPr>
              <a:t>izkušnje</a:t>
            </a:r>
            <a:r>
              <a:rPr lang="en-US" sz="1800" dirty="0">
                <a:latin typeface="Calibri"/>
                <a:cs typeface="Calibri"/>
              </a:rPr>
              <a:t>, ki se </a:t>
            </a:r>
            <a:r>
              <a:rPr lang="en-US" sz="1800" dirty="0" err="1">
                <a:latin typeface="Calibri"/>
                <a:cs typeface="Calibri"/>
              </a:rPr>
              <a:t>razlikujejo</a:t>
            </a:r>
            <a:r>
              <a:rPr lang="en-US" sz="1800" dirty="0">
                <a:latin typeface="Calibri"/>
                <a:cs typeface="Calibri"/>
              </a:rPr>
              <a:t> od </a:t>
            </a:r>
            <a:r>
              <a:rPr lang="en-US" sz="1800" dirty="0" err="1">
                <a:latin typeface="Calibri"/>
                <a:cs typeface="Calibri"/>
              </a:rPr>
              <a:t>standardnih</a:t>
            </a:r>
            <a:r>
              <a:rPr lang="en-US" sz="1800" dirty="0">
                <a:latin typeface="Calibri"/>
                <a:cs typeface="Calibri"/>
              </a:rPr>
              <a:t> </a:t>
            </a:r>
            <a:r>
              <a:rPr lang="en-US" sz="1800" dirty="0" err="1">
                <a:latin typeface="Calibri"/>
                <a:cs typeface="Calibri"/>
              </a:rPr>
              <a:t>hotelov</a:t>
            </a:r>
            <a:r>
              <a:rPr lang="en-US" sz="1800" dirty="0">
                <a:latin typeface="Calibri"/>
                <a:cs typeface="Calibri"/>
              </a:rPr>
              <a:t> </a:t>
            </a:r>
            <a:r>
              <a:rPr lang="en-US" sz="1800" dirty="0" err="1">
                <a:latin typeface="Calibri"/>
                <a:cs typeface="Calibri"/>
              </a:rPr>
              <a:t>ali</a:t>
            </a:r>
            <a:r>
              <a:rPr lang="en-US" sz="1800" dirty="0">
                <a:latin typeface="Calibri"/>
                <a:cs typeface="Calibri"/>
              </a:rPr>
              <a:t> </a:t>
            </a:r>
            <a:r>
              <a:rPr lang="en-US" sz="1800" dirty="0" err="1">
                <a:latin typeface="Calibri"/>
                <a:cs typeface="Calibri"/>
              </a:rPr>
              <a:t>letovišč</a:t>
            </a:r>
            <a:r>
              <a:rPr lang="en-US" sz="1800" dirty="0">
                <a:latin typeface="Calibri"/>
                <a:cs typeface="Calibri"/>
              </a:rPr>
              <a:t>. </a:t>
            </a:r>
            <a:r>
              <a:rPr lang="en-US" sz="1800" dirty="0" err="1">
                <a:latin typeface="Calibri"/>
                <a:cs typeface="Calibri"/>
              </a:rPr>
              <a:t>Takšne</a:t>
            </a:r>
            <a:r>
              <a:rPr lang="en-US" sz="1800" dirty="0">
                <a:latin typeface="Calibri"/>
                <a:cs typeface="Calibri"/>
              </a:rPr>
              <a:t> </a:t>
            </a:r>
            <a:r>
              <a:rPr lang="en-US" sz="1800" dirty="0" err="1">
                <a:latin typeface="Calibri"/>
                <a:cs typeface="Calibri"/>
              </a:rPr>
              <a:t>nepremičnine</a:t>
            </a:r>
            <a:r>
              <a:rPr lang="en-US" sz="1800" dirty="0">
                <a:latin typeface="Calibri"/>
                <a:cs typeface="Calibri"/>
              </a:rPr>
              <a:t> </a:t>
            </a:r>
            <a:r>
              <a:rPr lang="en-US" sz="1800" dirty="0" err="1">
                <a:latin typeface="Calibri"/>
                <a:cs typeface="Calibri"/>
              </a:rPr>
              <a:t>lahko</a:t>
            </a:r>
            <a:r>
              <a:rPr lang="en-US" sz="1800" dirty="0">
                <a:latin typeface="Calibri"/>
                <a:cs typeface="Calibri"/>
              </a:rPr>
              <a:t> </a:t>
            </a:r>
            <a:r>
              <a:rPr lang="en-US" sz="1800" dirty="0" err="1">
                <a:latin typeface="Calibri"/>
                <a:cs typeface="Calibri"/>
              </a:rPr>
              <a:t>vključujejo</a:t>
            </a:r>
            <a:r>
              <a:rPr lang="en-US" sz="1800" dirty="0">
                <a:latin typeface="Calibri"/>
                <a:cs typeface="Calibri"/>
              </a:rPr>
              <a:t> </a:t>
            </a:r>
            <a:r>
              <a:rPr lang="en-US" sz="1800" dirty="0" err="1">
                <a:latin typeface="Calibri"/>
                <a:cs typeface="Calibri"/>
              </a:rPr>
              <a:t>okolju</a:t>
            </a:r>
            <a:r>
              <a:rPr lang="en-US" sz="1800" dirty="0">
                <a:latin typeface="Calibri"/>
                <a:cs typeface="Calibri"/>
              </a:rPr>
              <a:t> </a:t>
            </a:r>
            <a:r>
              <a:rPr lang="en-US" sz="1800" dirty="0" err="1">
                <a:latin typeface="Calibri"/>
                <a:cs typeface="Calibri"/>
              </a:rPr>
              <a:t>prijazne</a:t>
            </a:r>
            <a:r>
              <a:rPr lang="en-US" sz="1800" dirty="0">
                <a:latin typeface="Calibri"/>
                <a:cs typeface="Calibri"/>
              </a:rPr>
              <a:t> </a:t>
            </a:r>
            <a:r>
              <a:rPr lang="en-US" sz="1800" dirty="0" err="1">
                <a:latin typeface="Calibri"/>
                <a:cs typeface="Calibri"/>
              </a:rPr>
              <a:t>koče</a:t>
            </a:r>
            <a:r>
              <a:rPr lang="en-US" sz="1800" dirty="0">
                <a:latin typeface="Calibri"/>
                <a:cs typeface="Calibri"/>
              </a:rPr>
              <a:t>, </a:t>
            </a:r>
            <a:r>
              <a:rPr lang="en-US" sz="1800" dirty="0" err="1">
                <a:latin typeface="Calibri"/>
                <a:cs typeface="Calibri"/>
              </a:rPr>
              <a:t>penzione</a:t>
            </a:r>
            <a:r>
              <a:rPr lang="en-US" sz="1800" dirty="0">
                <a:latin typeface="Calibri"/>
                <a:cs typeface="Calibri"/>
              </a:rPr>
              <a:t>, </a:t>
            </a:r>
            <a:r>
              <a:rPr lang="en-US" sz="1800" dirty="0" err="1">
                <a:latin typeface="Calibri"/>
                <a:cs typeface="Calibri"/>
              </a:rPr>
              <a:t>kmetije</a:t>
            </a:r>
            <a:r>
              <a:rPr lang="en-US" sz="1800" dirty="0">
                <a:latin typeface="Calibri"/>
                <a:cs typeface="Calibri"/>
              </a:rPr>
              <a:t>, </a:t>
            </a:r>
            <a:r>
              <a:rPr lang="en-US" sz="1800" dirty="0" err="1">
                <a:latin typeface="Calibri"/>
                <a:cs typeface="Calibri"/>
              </a:rPr>
              <a:t>počitniške</a:t>
            </a:r>
            <a:r>
              <a:rPr lang="en-US" sz="1800" dirty="0">
                <a:latin typeface="Calibri"/>
                <a:cs typeface="Calibri"/>
              </a:rPr>
              <a:t> </a:t>
            </a:r>
            <a:r>
              <a:rPr lang="en-US" sz="1800" dirty="0" err="1">
                <a:latin typeface="Calibri"/>
                <a:cs typeface="Calibri"/>
              </a:rPr>
              <a:t>najeme</a:t>
            </a:r>
            <a:r>
              <a:rPr lang="en-US" sz="1800" dirty="0">
                <a:latin typeface="Calibri"/>
                <a:cs typeface="Calibri"/>
              </a:rPr>
              <a:t>, </a:t>
            </a:r>
            <a:r>
              <a:rPr lang="en-US" sz="1800" dirty="0" err="1">
                <a:latin typeface="Calibri"/>
                <a:cs typeface="Calibri"/>
              </a:rPr>
              <a:t>hostle</a:t>
            </a:r>
            <a:r>
              <a:rPr lang="en-US" sz="1800" dirty="0">
                <a:latin typeface="Calibri"/>
                <a:cs typeface="Calibri"/>
              </a:rPr>
              <a:t> in </a:t>
            </a:r>
            <a:r>
              <a:rPr lang="en-US" sz="1800" dirty="0" err="1">
                <a:latin typeface="Calibri"/>
                <a:cs typeface="Calibri"/>
              </a:rPr>
              <a:t>butične</a:t>
            </a:r>
            <a:r>
              <a:rPr lang="en-US" sz="1800" dirty="0">
                <a:latin typeface="Calibri"/>
                <a:cs typeface="Calibri"/>
              </a:rPr>
              <a:t> </a:t>
            </a:r>
            <a:r>
              <a:rPr lang="en-US" sz="1800" dirty="0" err="1">
                <a:latin typeface="Calibri"/>
                <a:cs typeface="Calibri"/>
              </a:rPr>
              <a:t>gostišča</a:t>
            </a:r>
            <a:r>
              <a:rPr lang="en-US" sz="1800" dirty="0">
                <a:latin typeface="Calibri"/>
                <a:cs typeface="Calibri"/>
              </a:rPr>
              <a:t>.  </a:t>
            </a:r>
            <a:endParaRPr lang="en-US" sz="1800" dirty="0">
              <a:latin typeface="Calibri"/>
              <a:ea typeface="Calibri"/>
              <a:cs typeface="Calibri"/>
            </a:endParaRPr>
          </a:p>
          <a:p>
            <a:pPr algn="l">
              <a:lnSpc>
                <a:spcPct val="100000"/>
              </a:lnSpc>
            </a:pPr>
            <a:endParaRPr lang="en-US" sz="1800" dirty="0">
              <a:latin typeface="Calibri"/>
              <a:ea typeface="Calibri"/>
              <a:cs typeface="Calibri"/>
            </a:endParaRPr>
          </a:p>
          <a:p>
            <a:pPr algn="l">
              <a:lnSpc>
                <a:spcPct val="100000"/>
              </a:lnSpc>
            </a:pPr>
            <a:r>
              <a:rPr lang="en-IE" sz="1800" dirty="0">
                <a:latin typeface="Calibri"/>
                <a:ea typeface="Calibri"/>
                <a:cs typeface="Calibri"/>
              </a:rPr>
              <a:t>Epic Stays </a:t>
            </a:r>
            <a:r>
              <a:rPr lang="en-IE" sz="1800" dirty="0" err="1">
                <a:latin typeface="Calibri"/>
                <a:ea typeface="Calibri"/>
                <a:cs typeface="Calibri"/>
              </a:rPr>
              <a:t>si</a:t>
            </a:r>
            <a:r>
              <a:rPr lang="en-IE" sz="1800" dirty="0">
                <a:latin typeface="Calibri"/>
                <a:ea typeface="Calibri"/>
                <a:cs typeface="Calibri"/>
              </a:rPr>
              <a:t> </a:t>
            </a:r>
            <a:r>
              <a:rPr lang="en-IE" sz="1800" dirty="0" err="1">
                <a:latin typeface="Calibri"/>
                <a:ea typeface="Calibri"/>
                <a:cs typeface="Calibri"/>
              </a:rPr>
              <a:t>prizadeva</a:t>
            </a:r>
            <a:r>
              <a:rPr lang="en-IE" sz="1800" dirty="0">
                <a:latin typeface="Calibri"/>
                <a:ea typeface="Calibri"/>
                <a:cs typeface="Calibri"/>
              </a:rPr>
              <a:t> </a:t>
            </a:r>
            <a:r>
              <a:rPr lang="en-IE" sz="1800" dirty="0" err="1">
                <a:latin typeface="Calibri"/>
                <a:ea typeface="Calibri"/>
                <a:cs typeface="Calibri"/>
              </a:rPr>
              <a:t>rešiti</a:t>
            </a:r>
            <a:r>
              <a:rPr lang="en-IE" sz="1800" dirty="0">
                <a:latin typeface="Calibri"/>
                <a:ea typeface="Calibri"/>
                <a:cs typeface="Calibri"/>
              </a:rPr>
              <a:t> </a:t>
            </a:r>
            <a:r>
              <a:rPr lang="en-IE" sz="1800" dirty="0" err="1">
                <a:latin typeface="Calibri"/>
                <a:ea typeface="Calibri"/>
                <a:cs typeface="Calibri"/>
              </a:rPr>
              <a:t>ključne</a:t>
            </a:r>
            <a:r>
              <a:rPr lang="en-IE" sz="1800" dirty="0">
                <a:latin typeface="Calibri"/>
                <a:ea typeface="Calibri"/>
                <a:cs typeface="Calibri"/>
              </a:rPr>
              <a:t> </a:t>
            </a:r>
            <a:r>
              <a:rPr lang="en-IE" sz="1800" dirty="0" err="1">
                <a:latin typeface="Calibri"/>
                <a:ea typeface="Calibri"/>
                <a:cs typeface="Calibri"/>
              </a:rPr>
              <a:t>izzive</a:t>
            </a:r>
            <a:r>
              <a:rPr lang="en-IE" sz="1800" dirty="0">
                <a:latin typeface="Calibri"/>
                <a:ea typeface="Calibri"/>
                <a:cs typeface="Calibri"/>
              </a:rPr>
              <a:t>, s </a:t>
            </a:r>
            <a:r>
              <a:rPr lang="en-IE" sz="1800" dirty="0" err="1">
                <a:latin typeface="Calibri"/>
                <a:ea typeface="Calibri"/>
                <a:cs typeface="Calibri"/>
              </a:rPr>
              <a:t>katerimi</a:t>
            </a:r>
            <a:r>
              <a:rPr lang="en-IE" sz="1800" dirty="0">
                <a:latin typeface="Calibri"/>
                <a:ea typeface="Calibri"/>
                <a:cs typeface="Calibri"/>
              </a:rPr>
              <a:t> se </a:t>
            </a:r>
            <a:r>
              <a:rPr lang="en-IE" sz="1800" dirty="0" err="1">
                <a:latin typeface="Calibri"/>
                <a:ea typeface="Calibri"/>
                <a:cs typeface="Calibri"/>
              </a:rPr>
              <a:t>sooča</a:t>
            </a:r>
            <a:r>
              <a:rPr lang="en-IE" sz="1800" dirty="0">
                <a:latin typeface="Calibri"/>
                <a:ea typeface="Calibri"/>
                <a:cs typeface="Calibri"/>
              </a:rPr>
              <a:t> </a:t>
            </a:r>
            <a:r>
              <a:rPr lang="en-IE" sz="1800" dirty="0" err="1">
                <a:latin typeface="Calibri"/>
                <a:ea typeface="Calibri"/>
                <a:cs typeface="Calibri"/>
              </a:rPr>
              <a:t>evropski</a:t>
            </a:r>
            <a:r>
              <a:rPr lang="en-IE" sz="1800" dirty="0">
                <a:latin typeface="Calibri"/>
                <a:ea typeface="Calibri"/>
                <a:cs typeface="Calibri"/>
              </a:rPr>
              <a:t> turizem, </a:t>
            </a:r>
            <a:r>
              <a:rPr lang="en-IE" sz="1800" dirty="0" err="1">
                <a:latin typeface="Calibri"/>
                <a:ea typeface="Calibri"/>
                <a:cs typeface="Calibri"/>
              </a:rPr>
              <a:t>kot</a:t>
            </a:r>
            <a:r>
              <a:rPr lang="en-IE" sz="1800" dirty="0">
                <a:latin typeface="Calibri"/>
                <a:ea typeface="Calibri"/>
                <a:cs typeface="Calibri"/>
              </a:rPr>
              <a:t> so </a:t>
            </a:r>
            <a:r>
              <a:rPr lang="en-IE" sz="1800" dirty="0" err="1">
                <a:latin typeface="Calibri"/>
                <a:ea typeface="Calibri"/>
                <a:cs typeface="Calibri"/>
              </a:rPr>
              <a:t>kriza</a:t>
            </a:r>
            <a:r>
              <a:rPr lang="en-IE" sz="1800" dirty="0">
                <a:latin typeface="Calibri"/>
                <a:ea typeface="Calibri"/>
                <a:cs typeface="Calibri"/>
              </a:rPr>
              <a:t> v </a:t>
            </a:r>
            <a:r>
              <a:rPr lang="en-IE" sz="1800" dirty="0" err="1">
                <a:latin typeface="Calibri"/>
                <a:ea typeface="Calibri"/>
                <a:cs typeface="Calibri"/>
              </a:rPr>
              <a:t>turizmu</a:t>
            </a:r>
            <a:r>
              <a:rPr lang="en-IE" sz="1800" dirty="0">
                <a:latin typeface="Calibri"/>
                <a:ea typeface="Calibri"/>
                <a:cs typeface="Calibri"/>
              </a:rPr>
              <a:t>, </a:t>
            </a:r>
            <a:r>
              <a:rPr lang="en-IE" sz="1800" dirty="0" err="1">
                <a:latin typeface="Calibri"/>
                <a:ea typeface="Calibri"/>
                <a:cs typeface="Calibri"/>
              </a:rPr>
              <a:t>podnebne</a:t>
            </a:r>
            <a:r>
              <a:rPr lang="en-IE" sz="1800" dirty="0">
                <a:latin typeface="Calibri"/>
                <a:ea typeface="Calibri"/>
                <a:cs typeface="Calibri"/>
              </a:rPr>
              <a:t> </a:t>
            </a:r>
            <a:r>
              <a:rPr lang="en-IE" sz="1800" dirty="0" err="1">
                <a:latin typeface="Calibri"/>
                <a:ea typeface="Calibri"/>
                <a:cs typeface="Calibri"/>
              </a:rPr>
              <a:t>spremembe</a:t>
            </a:r>
            <a:r>
              <a:rPr lang="en-IE" sz="1800" dirty="0">
                <a:latin typeface="Calibri"/>
                <a:ea typeface="Calibri"/>
                <a:cs typeface="Calibri"/>
              </a:rPr>
              <a:t> in </a:t>
            </a:r>
            <a:r>
              <a:rPr lang="en-IE" sz="1800" dirty="0" err="1">
                <a:latin typeface="Calibri"/>
                <a:ea typeface="Calibri"/>
                <a:cs typeface="Calibri"/>
              </a:rPr>
              <a:t>nujna</a:t>
            </a:r>
            <a:r>
              <a:rPr lang="en-IE" sz="1800" dirty="0">
                <a:latin typeface="Calibri"/>
                <a:ea typeface="Calibri"/>
                <a:cs typeface="Calibri"/>
              </a:rPr>
              <a:t> </a:t>
            </a:r>
            <a:r>
              <a:rPr lang="en-IE" sz="1800" dirty="0" err="1">
                <a:latin typeface="Calibri"/>
                <a:ea typeface="Calibri"/>
                <a:cs typeface="Calibri"/>
              </a:rPr>
              <a:t>potreba</a:t>
            </a:r>
            <a:r>
              <a:rPr lang="en-IE" sz="1800" dirty="0">
                <a:latin typeface="Calibri"/>
                <a:ea typeface="Calibri"/>
                <a:cs typeface="Calibri"/>
              </a:rPr>
              <a:t> po </a:t>
            </a:r>
            <a:r>
              <a:rPr lang="en-IE" sz="1800" dirty="0" err="1">
                <a:latin typeface="Calibri"/>
                <a:ea typeface="Calibri"/>
                <a:cs typeface="Calibri"/>
              </a:rPr>
              <a:t>trajnostnih</a:t>
            </a:r>
            <a:r>
              <a:rPr lang="en-IE" sz="1800" dirty="0">
                <a:latin typeface="Calibri"/>
                <a:ea typeface="Calibri"/>
                <a:cs typeface="Calibri"/>
              </a:rPr>
              <a:t> in </a:t>
            </a:r>
            <a:r>
              <a:rPr lang="en-IE" sz="1800" dirty="0" err="1">
                <a:latin typeface="Calibri"/>
                <a:ea typeface="Calibri"/>
                <a:cs typeface="Calibri"/>
              </a:rPr>
              <a:t>krožnih</a:t>
            </a:r>
            <a:r>
              <a:rPr lang="en-IE" sz="1800" dirty="0">
                <a:latin typeface="Calibri"/>
                <a:ea typeface="Calibri"/>
                <a:cs typeface="Calibri"/>
              </a:rPr>
              <a:t> </a:t>
            </a:r>
            <a:r>
              <a:rPr lang="en-IE" sz="1800" dirty="0" err="1">
                <a:latin typeface="Calibri"/>
                <a:ea typeface="Calibri"/>
                <a:cs typeface="Calibri"/>
              </a:rPr>
              <a:t>modelih</a:t>
            </a:r>
            <a:r>
              <a:rPr lang="en-IE" sz="1800" dirty="0">
                <a:latin typeface="Calibri"/>
                <a:ea typeface="Calibri"/>
                <a:cs typeface="Calibri"/>
              </a:rPr>
              <a:t> </a:t>
            </a:r>
            <a:r>
              <a:rPr lang="en-IE" sz="1800" dirty="0" err="1">
                <a:latin typeface="Calibri"/>
                <a:ea typeface="Calibri"/>
                <a:cs typeface="Calibri"/>
              </a:rPr>
              <a:t>turizma</a:t>
            </a:r>
            <a:r>
              <a:rPr lang="en-IE" sz="1800" dirty="0">
                <a:latin typeface="Calibri"/>
                <a:ea typeface="Calibri"/>
                <a:cs typeface="Calibri"/>
              </a:rPr>
              <a:t>. S </a:t>
            </a:r>
            <a:r>
              <a:rPr lang="en-IE" sz="1800" dirty="0" err="1">
                <a:latin typeface="Calibri"/>
                <a:ea typeface="Calibri"/>
                <a:cs typeface="Calibri"/>
              </a:rPr>
              <a:t>poudarkom</a:t>
            </a:r>
            <a:r>
              <a:rPr lang="en-IE" sz="1800" dirty="0">
                <a:latin typeface="Calibri"/>
                <a:ea typeface="Calibri"/>
                <a:cs typeface="Calibri"/>
              </a:rPr>
              <a:t> </a:t>
            </a:r>
            <a:r>
              <a:rPr lang="en-IE" sz="1800" dirty="0" err="1">
                <a:latin typeface="Calibri"/>
                <a:ea typeface="Calibri"/>
                <a:cs typeface="Calibri"/>
              </a:rPr>
              <a:t>na</a:t>
            </a:r>
            <a:r>
              <a:rPr lang="en-IE" sz="1800" dirty="0">
                <a:latin typeface="Calibri"/>
                <a:ea typeface="Calibri"/>
                <a:cs typeface="Calibri"/>
              </a:rPr>
              <a:t> </a:t>
            </a:r>
            <a:r>
              <a:rPr lang="en-IE" sz="1800" dirty="0" err="1">
                <a:latin typeface="Calibri"/>
                <a:ea typeface="Calibri"/>
                <a:cs typeface="Calibri"/>
              </a:rPr>
              <a:t>alternativnih</a:t>
            </a:r>
            <a:r>
              <a:rPr lang="en-IE" sz="1800" dirty="0">
                <a:latin typeface="Calibri"/>
                <a:ea typeface="Calibri"/>
                <a:cs typeface="Calibri"/>
              </a:rPr>
              <a:t> </a:t>
            </a:r>
            <a:r>
              <a:rPr lang="en-IE" sz="1800" dirty="0" err="1">
                <a:latin typeface="Calibri"/>
                <a:ea typeface="Calibri"/>
                <a:cs typeface="Calibri"/>
              </a:rPr>
              <a:t>rešitvah</a:t>
            </a:r>
            <a:r>
              <a:rPr lang="en-IE" sz="1800" dirty="0">
                <a:latin typeface="Calibri"/>
                <a:ea typeface="Calibri"/>
                <a:cs typeface="Calibri"/>
              </a:rPr>
              <a:t> za </a:t>
            </a:r>
            <a:r>
              <a:rPr lang="en-IE" sz="1800" dirty="0" err="1">
                <a:latin typeface="Calibri"/>
                <a:ea typeface="Calibri"/>
                <a:cs typeface="Calibri"/>
              </a:rPr>
              <a:t>namestitev</a:t>
            </a:r>
            <a:r>
              <a:rPr lang="en-IE" sz="1800" dirty="0">
                <a:latin typeface="Calibri"/>
                <a:ea typeface="Calibri"/>
                <a:cs typeface="Calibri"/>
              </a:rPr>
              <a:t> Epic Stays </a:t>
            </a:r>
            <a:r>
              <a:rPr lang="en-IE" sz="1800" dirty="0" err="1">
                <a:latin typeface="Calibri"/>
                <a:ea typeface="Calibri"/>
                <a:cs typeface="Calibri"/>
              </a:rPr>
              <a:t>pomembno</a:t>
            </a:r>
            <a:r>
              <a:rPr lang="en-IE" sz="1800" dirty="0">
                <a:latin typeface="Calibri"/>
                <a:ea typeface="Calibri"/>
                <a:cs typeface="Calibri"/>
              </a:rPr>
              <a:t> </a:t>
            </a:r>
            <a:r>
              <a:rPr lang="en-IE" sz="1800" dirty="0" err="1">
                <a:latin typeface="Calibri"/>
                <a:ea typeface="Calibri"/>
                <a:cs typeface="Calibri"/>
              </a:rPr>
              <a:t>prispeva</a:t>
            </a:r>
            <a:r>
              <a:rPr lang="en-IE" sz="1800" dirty="0">
                <a:latin typeface="Calibri"/>
                <a:ea typeface="Calibri"/>
                <a:cs typeface="Calibri"/>
              </a:rPr>
              <a:t> k </a:t>
            </a:r>
            <a:r>
              <a:rPr lang="en-IE" sz="1800" dirty="0" err="1">
                <a:latin typeface="Calibri"/>
                <a:ea typeface="Calibri"/>
                <a:cs typeface="Calibri"/>
              </a:rPr>
              <a:t>evropski</a:t>
            </a:r>
            <a:r>
              <a:rPr lang="en-IE" sz="1800" dirty="0">
                <a:latin typeface="Calibri"/>
                <a:ea typeface="Calibri"/>
                <a:cs typeface="Calibri"/>
              </a:rPr>
              <a:t> </a:t>
            </a:r>
            <a:r>
              <a:rPr lang="en-IE" sz="1800" dirty="0" err="1">
                <a:latin typeface="Calibri"/>
                <a:ea typeface="Calibri"/>
                <a:cs typeface="Calibri"/>
              </a:rPr>
              <a:t>turistični</a:t>
            </a:r>
            <a:r>
              <a:rPr lang="en-IE" sz="1800" dirty="0">
                <a:latin typeface="Calibri"/>
                <a:ea typeface="Calibri"/>
                <a:cs typeface="Calibri"/>
              </a:rPr>
              <a:t> </a:t>
            </a:r>
            <a:r>
              <a:rPr lang="en-IE" sz="1800" dirty="0" err="1">
                <a:latin typeface="Calibri"/>
                <a:ea typeface="Calibri"/>
                <a:cs typeface="Calibri"/>
              </a:rPr>
              <a:t>gospodarski</a:t>
            </a:r>
            <a:r>
              <a:rPr lang="en-IE" sz="1800" dirty="0">
                <a:latin typeface="Calibri"/>
                <a:ea typeface="Calibri"/>
                <a:cs typeface="Calibri"/>
              </a:rPr>
              <a:t>, </a:t>
            </a:r>
            <a:r>
              <a:rPr lang="en-IE" sz="1800" dirty="0" err="1">
                <a:latin typeface="Calibri"/>
                <a:ea typeface="Calibri"/>
                <a:cs typeface="Calibri"/>
              </a:rPr>
              <a:t>poklicnemu</a:t>
            </a:r>
            <a:r>
              <a:rPr lang="en-IE" sz="1800" dirty="0">
                <a:latin typeface="Calibri"/>
                <a:ea typeface="Calibri"/>
                <a:cs typeface="Calibri"/>
              </a:rPr>
              <a:t> </a:t>
            </a:r>
            <a:r>
              <a:rPr lang="en-IE" sz="1800" dirty="0" err="1">
                <a:latin typeface="Calibri"/>
                <a:ea typeface="Calibri"/>
                <a:cs typeface="Calibri"/>
              </a:rPr>
              <a:t>izobraževanju</a:t>
            </a:r>
            <a:r>
              <a:rPr lang="en-IE" sz="1800" dirty="0">
                <a:latin typeface="Calibri"/>
                <a:ea typeface="Calibri"/>
                <a:cs typeface="Calibri"/>
              </a:rPr>
              <a:t> </a:t>
            </a:r>
            <a:r>
              <a:rPr lang="en-IE" sz="1800" dirty="0" err="1">
                <a:latin typeface="Calibri"/>
                <a:ea typeface="Calibri"/>
                <a:cs typeface="Calibri"/>
              </a:rPr>
              <a:t>na</a:t>
            </a:r>
            <a:r>
              <a:rPr lang="en-IE" sz="1800" dirty="0">
                <a:latin typeface="Calibri"/>
                <a:ea typeface="Calibri"/>
                <a:cs typeface="Calibri"/>
              </a:rPr>
              <a:t> </a:t>
            </a:r>
            <a:r>
              <a:rPr lang="en-IE" sz="1800" dirty="0" err="1">
                <a:latin typeface="Calibri"/>
                <a:ea typeface="Calibri"/>
                <a:cs typeface="Calibri"/>
              </a:rPr>
              <a:t>področju</a:t>
            </a:r>
            <a:r>
              <a:rPr lang="en-IE" sz="1800" dirty="0">
                <a:latin typeface="Calibri"/>
                <a:ea typeface="Calibri"/>
                <a:cs typeface="Calibri"/>
              </a:rPr>
              <a:t> </a:t>
            </a:r>
            <a:r>
              <a:rPr lang="en-IE" sz="1800" dirty="0" err="1">
                <a:latin typeface="Calibri"/>
                <a:ea typeface="Calibri"/>
                <a:cs typeface="Calibri"/>
              </a:rPr>
              <a:t>turizma</a:t>
            </a:r>
            <a:r>
              <a:rPr lang="en-IE" sz="1800" dirty="0">
                <a:latin typeface="Calibri"/>
                <a:ea typeface="Calibri"/>
                <a:cs typeface="Calibri"/>
              </a:rPr>
              <a:t> in </a:t>
            </a:r>
            <a:r>
              <a:rPr lang="en-IE" sz="1800" dirty="0" err="1">
                <a:latin typeface="Calibri"/>
                <a:ea typeface="Calibri"/>
                <a:cs typeface="Calibri"/>
              </a:rPr>
              <a:t>globalnemu</a:t>
            </a:r>
            <a:r>
              <a:rPr lang="en-IE" sz="1800" dirty="0">
                <a:latin typeface="Calibri"/>
                <a:ea typeface="Calibri"/>
                <a:cs typeface="Calibri"/>
              </a:rPr>
              <a:t> </a:t>
            </a:r>
            <a:r>
              <a:rPr lang="en-IE" sz="1800" dirty="0" err="1">
                <a:latin typeface="Calibri"/>
                <a:ea typeface="Calibri"/>
                <a:cs typeface="Calibri"/>
              </a:rPr>
              <a:t>gibanju</a:t>
            </a:r>
            <a:r>
              <a:rPr lang="en-IE" sz="1800" dirty="0">
                <a:latin typeface="Calibri"/>
                <a:ea typeface="Calibri"/>
                <a:cs typeface="Calibri"/>
              </a:rPr>
              <a:t> za </a:t>
            </a:r>
            <a:r>
              <a:rPr lang="en-IE" sz="1800" dirty="0" err="1">
                <a:latin typeface="Calibri"/>
                <a:ea typeface="Calibri"/>
                <a:cs typeface="Calibri"/>
              </a:rPr>
              <a:t>podnebne</a:t>
            </a:r>
            <a:r>
              <a:rPr lang="en-IE" sz="1800" dirty="0">
                <a:latin typeface="Calibri"/>
                <a:ea typeface="Calibri"/>
                <a:cs typeface="Calibri"/>
              </a:rPr>
              <a:t> </a:t>
            </a:r>
            <a:r>
              <a:rPr lang="en-IE" sz="1800" dirty="0" err="1">
                <a:latin typeface="Calibri"/>
                <a:ea typeface="Calibri"/>
                <a:cs typeface="Calibri"/>
              </a:rPr>
              <a:t>ukrepe</a:t>
            </a:r>
            <a:r>
              <a:rPr lang="en-IE" sz="1800" dirty="0">
                <a:latin typeface="Calibri"/>
                <a:ea typeface="Calibri"/>
                <a:cs typeface="Calibri"/>
              </a:rPr>
              <a:t>.</a:t>
            </a:r>
          </a:p>
          <a:p>
            <a:endParaRPr lang="en-US" dirty="0"/>
          </a:p>
        </p:txBody>
      </p:sp>
      <p:sp>
        <p:nvSpPr>
          <p:cNvPr id="14" name="Text Placeholder 27">
            <a:extLst>
              <a:ext uri="{FF2B5EF4-FFF2-40B4-BE49-F238E27FC236}">
                <a16:creationId xmlns:a16="http://schemas.microsoft.com/office/drawing/2014/main" id="{B93E86FA-D373-FC96-8949-B181BD2A8801}"/>
              </a:ext>
            </a:extLst>
          </p:cNvPr>
          <p:cNvSpPr txBox="1">
            <a:spLocks/>
          </p:cNvSpPr>
          <p:nvPr/>
        </p:nvSpPr>
        <p:spPr>
          <a:xfrm>
            <a:off x="334370" y="1952611"/>
            <a:ext cx="2670187" cy="1031880"/>
          </a:xfrm>
          <a:prstGeom prst="rect">
            <a:avLst/>
          </a:prstGeom>
        </p:spPr>
        <p:txBody>
          <a:bodyPr vert="horz" lIns="91440" tIns="45720" rIns="91440" bIns="45720" rtlCol="0" anchor="t">
            <a:noAutofit/>
          </a:bodyPr>
          <a:lstStyle>
            <a:lvl1pPr marL="0" indent="0" algn="l" defTabSz="777514" rtl="0" eaLnBrk="1" latinLnBrk="0" hangingPunct="1">
              <a:lnSpc>
                <a:spcPts val="2520"/>
              </a:lnSpc>
              <a:spcBef>
                <a:spcPts val="0"/>
              </a:spcBef>
              <a:buFont typeface="Arial" panose="020B0604020202020204" pitchFamily="34" charset="0"/>
              <a:buNone/>
              <a:defRPr sz="26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2400">
                <a:latin typeface="Calibri"/>
                <a:ea typeface="Open Sans"/>
                <a:cs typeface="Calibri"/>
              </a:rPr>
              <a:t>Uvod </a:t>
            </a:r>
            <a:endParaRPr lang="en-US" sz="2400"/>
          </a:p>
        </p:txBody>
      </p:sp>
      <p:sp>
        <p:nvSpPr>
          <p:cNvPr id="16" name="Text Placeholder 10">
            <a:extLst>
              <a:ext uri="{FF2B5EF4-FFF2-40B4-BE49-F238E27FC236}">
                <a16:creationId xmlns:a16="http://schemas.microsoft.com/office/drawing/2014/main" id="{3F333D53-F5E2-0A68-8CC6-3378E40300D4}"/>
              </a:ext>
            </a:extLst>
          </p:cNvPr>
          <p:cNvSpPr>
            <a:spLocks noGrp="1"/>
          </p:cNvSpPr>
          <p:nvPr>
            <p:ph type="body" sz="quarter" idx="33"/>
          </p:nvPr>
        </p:nvSpPr>
        <p:spPr>
          <a:xfrm>
            <a:off x="4092808" y="679991"/>
            <a:ext cx="2956430" cy="2464200"/>
          </a:xfrm>
        </p:spPr>
        <p:txBody>
          <a:bodyPr/>
          <a:lstStyle/>
          <a:p>
            <a:r>
              <a:rPr lang="en-US" cap="all" dirty="0" err="1"/>
              <a:t>Dobrodošli</a:t>
            </a:r>
            <a:r>
              <a:rPr lang="en-US" cap="all" dirty="0"/>
              <a:t> v </a:t>
            </a:r>
            <a:r>
              <a:rPr lang="en-US" cap="all" dirty="0" err="1"/>
              <a:t>projektu</a:t>
            </a:r>
            <a:r>
              <a:rPr lang="en-US" cap="all" dirty="0"/>
              <a:t> Epic Stays – </a:t>
            </a:r>
            <a:r>
              <a:rPr lang="en-US" cap="all" dirty="0" err="1"/>
              <a:t>inovativni</a:t>
            </a:r>
            <a:r>
              <a:rPr lang="en-US" cap="all" dirty="0"/>
              <a:t> </a:t>
            </a:r>
            <a:r>
              <a:rPr lang="en-US" cap="all" dirty="0" err="1"/>
              <a:t>preobrat</a:t>
            </a:r>
            <a:r>
              <a:rPr lang="en-US" cap="all" dirty="0"/>
              <a:t> v </a:t>
            </a:r>
            <a:r>
              <a:rPr lang="en-US" cap="all" dirty="0" err="1"/>
              <a:t>turističnih</a:t>
            </a:r>
            <a:r>
              <a:rPr lang="en-US" cap="all" dirty="0"/>
              <a:t> </a:t>
            </a:r>
            <a:r>
              <a:rPr lang="en-US" cap="all" dirty="0" err="1"/>
              <a:t>nastanitvah</a:t>
            </a:r>
            <a:r>
              <a:rPr lang="en-US" cap="all" dirty="0"/>
              <a:t> in </a:t>
            </a:r>
            <a:r>
              <a:rPr lang="en-US" cap="all" dirty="0" err="1"/>
              <a:t>inovativni</a:t>
            </a:r>
            <a:r>
              <a:rPr lang="en-US" cap="all" dirty="0"/>
              <a:t> </a:t>
            </a:r>
            <a:r>
              <a:rPr lang="en-US" cap="all" dirty="0" err="1"/>
              <a:t>prispevek</a:t>
            </a:r>
            <a:r>
              <a:rPr lang="en-US" cap="all" dirty="0"/>
              <a:t> k </a:t>
            </a:r>
            <a:r>
              <a:rPr lang="en-US" cap="all" dirty="0" err="1"/>
              <a:t>podeželski</a:t>
            </a:r>
            <a:r>
              <a:rPr lang="en-US" cap="all" dirty="0"/>
              <a:t> EKONOMIJI, </a:t>
            </a:r>
            <a:r>
              <a:rPr lang="en-US" cap="all" dirty="0" err="1"/>
              <a:t>blaženju</a:t>
            </a:r>
            <a:r>
              <a:rPr lang="en-US" cap="all" dirty="0"/>
              <a:t> </a:t>
            </a:r>
            <a:r>
              <a:rPr lang="en-US" cap="all" dirty="0" err="1"/>
              <a:t>podnebnih</a:t>
            </a:r>
            <a:r>
              <a:rPr lang="en-US" cap="all" dirty="0"/>
              <a:t> </a:t>
            </a:r>
            <a:r>
              <a:rPr lang="en-US" cap="all" dirty="0" err="1"/>
              <a:t>sprememb</a:t>
            </a:r>
            <a:r>
              <a:rPr lang="en-US" cap="all" dirty="0"/>
              <a:t> in </a:t>
            </a:r>
            <a:r>
              <a:rPr lang="en-US" cap="all" dirty="0" err="1"/>
              <a:t>oživljanju</a:t>
            </a:r>
            <a:r>
              <a:rPr lang="en-US" cap="all" dirty="0"/>
              <a:t> </a:t>
            </a:r>
            <a:r>
              <a:rPr lang="en-US" cap="all" dirty="0" err="1"/>
              <a:t>evropskega</a:t>
            </a:r>
            <a:r>
              <a:rPr lang="en-US" cap="all" dirty="0"/>
              <a:t> </a:t>
            </a:r>
            <a:r>
              <a:rPr lang="en-US" cap="all" dirty="0" err="1"/>
              <a:t>podeželja</a:t>
            </a:r>
            <a:r>
              <a:rPr lang="en-US" cap="all" dirty="0"/>
              <a:t>! </a:t>
            </a:r>
            <a:endParaRPr lang="en-IE" cap="all" dirty="0"/>
          </a:p>
        </p:txBody>
      </p:sp>
      <p:sp>
        <p:nvSpPr>
          <p:cNvPr id="8" name="TextBox 7">
            <a:extLst>
              <a:ext uri="{FF2B5EF4-FFF2-40B4-BE49-F238E27FC236}">
                <a16:creationId xmlns:a16="http://schemas.microsoft.com/office/drawing/2014/main" id="{B736155A-6DA9-4BEC-A2A8-D2551105C228}"/>
              </a:ext>
            </a:extLst>
          </p:cNvPr>
          <p:cNvSpPr txBox="1"/>
          <p:nvPr/>
        </p:nvSpPr>
        <p:spPr>
          <a:xfrm>
            <a:off x="334370" y="802821"/>
            <a:ext cx="2952969" cy="892552"/>
          </a:xfrm>
          <a:prstGeom prst="rect">
            <a:avLst/>
          </a:prstGeom>
          <a:noFill/>
        </p:spPr>
        <p:txBody>
          <a:bodyPr wrap="square">
            <a:spAutoFit/>
          </a:bodyPr>
          <a:lstStyle/>
          <a:p>
            <a:r>
              <a:rPr lang="en-US" sz="2600">
                <a:solidFill>
                  <a:schemeClr val="bg1"/>
                </a:solidFill>
                <a:latin typeface="Calibri"/>
                <a:ea typeface="Open Sans"/>
                <a:cs typeface="Calibri"/>
              </a:rPr>
              <a:t>Kaj je Epic Stays?</a:t>
            </a:r>
            <a:endParaRPr lang="en-IE" sz="2600">
              <a:solidFill>
                <a:schemeClr val="bg1"/>
              </a:solidFill>
            </a:endParaRPr>
          </a:p>
        </p:txBody>
      </p:sp>
    </p:spTree>
    <p:extLst>
      <p:ext uri="{BB962C8B-B14F-4D97-AF65-F5344CB8AC3E}">
        <p14:creationId xmlns:p14="http://schemas.microsoft.com/office/powerpoint/2010/main" val="2964890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44FC065C-3D65-B7CD-82D6-A453332BC35B}"/>
              </a:ext>
            </a:extLst>
          </p:cNvPr>
          <p:cNvSpPr/>
          <p:nvPr/>
        </p:nvSpPr>
        <p:spPr>
          <a:xfrm rot="5400000">
            <a:off x="3493113" y="6333591"/>
            <a:ext cx="789348" cy="7712327"/>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9"/>
          </a:p>
        </p:txBody>
      </p:sp>
      <p:sp>
        <p:nvSpPr>
          <p:cNvPr id="217" name="Text Placeholder 32">
            <a:extLst>
              <a:ext uri="{FF2B5EF4-FFF2-40B4-BE49-F238E27FC236}">
                <a16:creationId xmlns:a16="http://schemas.microsoft.com/office/drawing/2014/main" id="{E8DDECA4-FF1D-8B42-92B5-B021B9484511}"/>
              </a:ext>
            </a:extLst>
          </p:cNvPr>
          <p:cNvSpPr txBox="1">
            <a:spLocks/>
          </p:cNvSpPr>
          <p:nvPr/>
        </p:nvSpPr>
        <p:spPr>
          <a:xfrm>
            <a:off x="413838" y="9926970"/>
            <a:ext cx="3857889" cy="528764"/>
          </a:xfrm>
          <a:prstGeom prst="rect">
            <a:avLst/>
          </a:prstGeom>
        </p:spPr>
        <p:txBody>
          <a:bodyPr anchor="t">
            <a:noAutofit/>
          </a:bodyPr>
          <a:lstStyle>
            <a:lvl1pPr marL="0" indent="0" algn="r" defTabSz="2072941" rtl="0" eaLnBrk="1" latinLnBrk="0" hangingPunct="1">
              <a:lnSpc>
                <a:spcPct val="100000"/>
              </a:lnSpc>
              <a:spcBef>
                <a:spcPts val="0"/>
              </a:spcBef>
              <a:buFont typeface="Arial" panose="020B0604020202020204" pitchFamily="34" charset="0"/>
              <a:buNone/>
              <a:defRPr sz="22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2857" err="1">
                <a:solidFill>
                  <a:srgbClr val="FFFFFF"/>
                </a:solidFill>
                <a:ea typeface="+mn-ea"/>
              </a:rPr>
              <a:t>www.epicstays.eu</a:t>
            </a:r>
            <a:endParaRPr lang="en-US" sz="2857">
              <a:solidFill>
                <a:srgbClr val="FFFFFF"/>
              </a:solidFill>
              <a:ea typeface="+mn-ea"/>
            </a:endParaRPr>
          </a:p>
          <a:p>
            <a:endParaRPr lang="en-US" sz="2857"/>
          </a:p>
        </p:txBody>
      </p:sp>
      <p:sp>
        <p:nvSpPr>
          <p:cNvPr id="4" name="Text Placeholder 18">
            <a:extLst>
              <a:ext uri="{FF2B5EF4-FFF2-40B4-BE49-F238E27FC236}">
                <a16:creationId xmlns:a16="http://schemas.microsoft.com/office/drawing/2014/main" id="{5D1ED2E8-4435-1FC3-48A6-533BC5B122BD}"/>
              </a:ext>
            </a:extLst>
          </p:cNvPr>
          <p:cNvSpPr txBox="1">
            <a:spLocks/>
          </p:cNvSpPr>
          <p:nvPr/>
        </p:nvSpPr>
        <p:spPr>
          <a:xfrm>
            <a:off x="538790" y="546973"/>
            <a:ext cx="3623777" cy="514177"/>
          </a:xfrm>
          <a:prstGeom prst="rect">
            <a:avLst/>
          </a:prstGeom>
          <a:noFill/>
        </p:spPr>
        <p:txBody>
          <a:bodyPr vert="horz" lIns="93286" tIns="46643" rIns="93286" bIns="46643" rtlCol="0" anchor="ctr">
            <a:noAutofit/>
          </a:bodyPr>
          <a:lstStyle>
            <a:lvl1pPr marL="0" indent="0" algn="l" defTabSz="2072941" rtl="0" eaLnBrk="1" latinLnBrk="0" hangingPunct="1">
              <a:lnSpc>
                <a:spcPct val="100000"/>
              </a:lnSpc>
              <a:spcBef>
                <a:spcPts val="2267"/>
              </a:spcBef>
              <a:buFont typeface="Arial" panose="020B0604020202020204" pitchFamily="34" charset="0"/>
              <a:buNone/>
              <a:defRPr sz="2900" b="1" i="0" kern="1200" spc="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2755">
                <a:solidFill>
                  <a:srgbClr val="459597"/>
                </a:solidFill>
              </a:rPr>
              <a:t>Partnerstvo Epic Stays</a:t>
            </a:r>
          </a:p>
        </p:txBody>
      </p:sp>
      <p:sp>
        <p:nvSpPr>
          <p:cNvPr id="6" name="Freeform 5">
            <a:extLst>
              <a:ext uri="{FF2B5EF4-FFF2-40B4-BE49-F238E27FC236}">
                <a16:creationId xmlns:a16="http://schemas.microsoft.com/office/drawing/2014/main" id="{7C0D629F-B072-B88F-302D-7272D5F4A533}"/>
              </a:ext>
            </a:extLst>
          </p:cNvPr>
          <p:cNvSpPr/>
          <p:nvPr/>
        </p:nvSpPr>
        <p:spPr>
          <a:xfrm flipH="1" flipV="1">
            <a:off x="31624" y="10907713"/>
            <a:ext cx="9985106" cy="1360052"/>
          </a:xfrm>
          <a:custGeom>
            <a:avLst/>
            <a:gdLst>
              <a:gd name="connsiteX0" fmla="*/ 0 w 7516083"/>
              <a:gd name="connsiteY0" fmla="*/ 0 h 9026788"/>
              <a:gd name="connsiteX1" fmla="*/ 7516082 w 7516083"/>
              <a:gd name="connsiteY1" fmla="*/ 0 h 9026788"/>
              <a:gd name="connsiteX2" fmla="*/ 7516082 w 7516083"/>
              <a:gd name="connsiteY2" fmla="*/ 9026789 h 9026788"/>
              <a:gd name="connsiteX3" fmla="*/ -2 w 7516083"/>
              <a:gd name="connsiteY3" fmla="*/ 9026789 h 9026788"/>
            </a:gdLst>
            <a:ahLst/>
            <a:cxnLst>
              <a:cxn ang="0">
                <a:pos x="connsiteX0" y="connsiteY0"/>
              </a:cxn>
              <a:cxn ang="0">
                <a:pos x="connsiteX1" y="connsiteY1"/>
              </a:cxn>
              <a:cxn ang="0">
                <a:pos x="connsiteX2" y="connsiteY2"/>
              </a:cxn>
              <a:cxn ang="0">
                <a:pos x="connsiteX3" y="connsiteY3"/>
              </a:cxn>
            </a:cxnLst>
            <a:rect l="l" t="t" r="r" b="b"/>
            <a:pathLst>
              <a:path w="7516083" h="9026788">
                <a:moveTo>
                  <a:pt x="0" y="0"/>
                </a:moveTo>
                <a:lnTo>
                  <a:pt x="7516082" y="0"/>
                </a:lnTo>
                <a:lnTo>
                  <a:pt x="7516082" y="9026789"/>
                </a:lnTo>
                <a:lnTo>
                  <a:pt x="-2" y="9026789"/>
                </a:lnTo>
                <a:close/>
              </a:path>
            </a:pathLst>
          </a:custGeom>
          <a:solidFill>
            <a:srgbClr val="ECECEC"/>
          </a:solidFill>
          <a:ln w="12664" cap="flat">
            <a:noFill/>
            <a:prstDash val="solid"/>
            <a:miter/>
          </a:ln>
        </p:spPr>
        <p:txBody>
          <a:bodyPr rtlCol="0" anchor="ctr"/>
          <a:lstStyle/>
          <a:p>
            <a:endParaRPr lang="en-US" sz="1836"/>
          </a:p>
        </p:txBody>
      </p:sp>
      <p:pic>
        <p:nvPicPr>
          <p:cNvPr id="41" name="Picture 40">
            <a:extLst>
              <a:ext uri="{FF2B5EF4-FFF2-40B4-BE49-F238E27FC236}">
                <a16:creationId xmlns:a16="http://schemas.microsoft.com/office/drawing/2014/main" id="{A38F3E10-5DCC-0483-2A07-F71E13F928D7}"/>
              </a:ext>
            </a:extLst>
          </p:cNvPr>
          <p:cNvPicPr>
            <a:picLocks noChangeAspect="1"/>
          </p:cNvPicPr>
          <p:nvPr/>
        </p:nvPicPr>
        <p:blipFill>
          <a:blip r:embed="rId2">
            <a:extLst>
              <a:ext uri="{28A0092B-C50C-407E-A947-70E740481C1C}">
                <a14:useLocalDpi xmlns:a14="http://schemas.microsoft.com/office/drawing/2010/main" val="0"/>
              </a:ext>
            </a:extLst>
          </a:blip>
          <a:srcRect l="54185" r="5026" b="57056"/>
          <a:stretch/>
        </p:blipFill>
        <p:spPr>
          <a:xfrm>
            <a:off x="4009575" y="8547642"/>
            <a:ext cx="3916895" cy="2555321"/>
          </a:xfrm>
          <a:custGeom>
            <a:avLst/>
            <a:gdLst>
              <a:gd name="connsiteX0" fmla="*/ 0 w 3164771"/>
              <a:gd name="connsiteY0" fmla="*/ 0 h 2064647"/>
              <a:gd name="connsiteX1" fmla="*/ 3164771 w 3164771"/>
              <a:gd name="connsiteY1" fmla="*/ 0 h 2064647"/>
              <a:gd name="connsiteX2" fmla="*/ 3164771 w 3164771"/>
              <a:gd name="connsiteY2" fmla="*/ 2064647 h 2064647"/>
              <a:gd name="connsiteX3" fmla="*/ 1638960 w 3164771"/>
              <a:gd name="connsiteY3" fmla="*/ 2064647 h 2064647"/>
              <a:gd name="connsiteX4" fmla="*/ 1617319 w 3164771"/>
              <a:gd name="connsiteY4" fmla="*/ 2037726 h 2064647"/>
              <a:gd name="connsiteX5" fmla="*/ 1220934 w 3164771"/>
              <a:gd name="connsiteY5" fmla="*/ 1697048 h 2064647"/>
              <a:gd name="connsiteX6" fmla="*/ 880692 w 3164771"/>
              <a:gd name="connsiteY6" fmla="*/ 1590722 h 2064647"/>
              <a:gd name="connsiteX7" fmla="*/ 646776 w 3164771"/>
              <a:gd name="connsiteY7" fmla="*/ 1824639 h 2064647"/>
              <a:gd name="connsiteX8" fmla="*/ 508553 w 3164771"/>
              <a:gd name="connsiteY8" fmla="*/ 2047922 h 2064647"/>
              <a:gd name="connsiteX9" fmla="*/ 502311 w 3164771"/>
              <a:gd name="connsiteY9" fmla="*/ 2064647 h 2064647"/>
              <a:gd name="connsiteX10" fmla="*/ 0 w 3164771"/>
              <a:gd name="connsiteY10" fmla="*/ 2064647 h 206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64771" h="2064647">
                <a:moveTo>
                  <a:pt x="0" y="0"/>
                </a:moveTo>
                <a:lnTo>
                  <a:pt x="3164771" y="0"/>
                </a:lnTo>
                <a:lnTo>
                  <a:pt x="3164771" y="2064647"/>
                </a:lnTo>
                <a:lnTo>
                  <a:pt x="1638960" y="2064647"/>
                </a:lnTo>
                <a:lnTo>
                  <a:pt x="1617319" y="2037726"/>
                </a:lnTo>
                <a:cubicBezTo>
                  <a:pt x="1495747" y="1903746"/>
                  <a:pt x="1309539" y="1766824"/>
                  <a:pt x="1220934" y="1697048"/>
                </a:cubicBezTo>
                <a:cubicBezTo>
                  <a:pt x="1079167" y="1585406"/>
                  <a:pt x="976385" y="1569457"/>
                  <a:pt x="880692" y="1590722"/>
                </a:cubicBezTo>
                <a:cubicBezTo>
                  <a:pt x="784999" y="1611987"/>
                  <a:pt x="708799" y="1748439"/>
                  <a:pt x="646776" y="1824639"/>
                </a:cubicBezTo>
                <a:cubicBezTo>
                  <a:pt x="584753" y="1900839"/>
                  <a:pt x="552855" y="1913243"/>
                  <a:pt x="508553" y="2047922"/>
                </a:cubicBezTo>
                <a:lnTo>
                  <a:pt x="502311" y="2064647"/>
                </a:lnTo>
                <a:lnTo>
                  <a:pt x="0" y="2064647"/>
                </a:lnTo>
                <a:close/>
              </a:path>
            </a:pathLst>
          </a:custGeom>
        </p:spPr>
      </p:pic>
      <p:grpSp>
        <p:nvGrpSpPr>
          <p:cNvPr id="38" name="Group 37">
            <a:extLst>
              <a:ext uri="{FF2B5EF4-FFF2-40B4-BE49-F238E27FC236}">
                <a16:creationId xmlns:a16="http://schemas.microsoft.com/office/drawing/2014/main" id="{FB072E11-940E-E8DF-E0E9-211120F3183E}"/>
              </a:ext>
            </a:extLst>
          </p:cNvPr>
          <p:cNvGrpSpPr/>
          <p:nvPr/>
        </p:nvGrpSpPr>
        <p:grpSpPr>
          <a:xfrm>
            <a:off x="330112" y="1568131"/>
            <a:ext cx="7313176" cy="5814709"/>
            <a:chOff x="466206" y="5004446"/>
            <a:chExt cx="5498427" cy="4272477"/>
          </a:xfrm>
        </p:grpSpPr>
        <p:sp>
          <p:nvSpPr>
            <p:cNvPr id="35" name="Rectangle 34">
              <a:extLst>
                <a:ext uri="{FF2B5EF4-FFF2-40B4-BE49-F238E27FC236}">
                  <a16:creationId xmlns:a16="http://schemas.microsoft.com/office/drawing/2014/main" id="{7CD8F850-240C-E3BB-3442-22847C0F95C6}"/>
                </a:ext>
              </a:extLst>
            </p:cNvPr>
            <p:cNvSpPr/>
            <p:nvPr/>
          </p:nvSpPr>
          <p:spPr>
            <a:xfrm>
              <a:off x="1347159" y="5476428"/>
              <a:ext cx="3791368" cy="189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24"/>
            </a:p>
          </p:txBody>
        </p:sp>
        <p:grpSp>
          <p:nvGrpSpPr>
            <p:cNvPr id="215" name="Group 214">
              <a:extLst>
                <a:ext uri="{FF2B5EF4-FFF2-40B4-BE49-F238E27FC236}">
                  <a16:creationId xmlns:a16="http://schemas.microsoft.com/office/drawing/2014/main" id="{B54A0F7A-A3CC-0070-1CFD-E6DE028E67B6}"/>
                </a:ext>
              </a:extLst>
            </p:cNvPr>
            <p:cNvGrpSpPr/>
            <p:nvPr/>
          </p:nvGrpSpPr>
          <p:grpSpPr>
            <a:xfrm>
              <a:off x="466206" y="6071309"/>
              <a:ext cx="5295715" cy="3205614"/>
              <a:chOff x="2146704" y="4467313"/>
              <a:chExt cx="5108871" cy="3092515"/>
            </a:xfrm>
          </p:grpSpPr>
          <p:pic>
            <p:nvPicPr>
              <p:cNvPr id="126" name="Picture 125">
                <a:extLst>
                  <a:ext uri="{FF2B5EF4-FFF2-40B4-BE49-F238E27FC236}">
                    <a16:creationId xmlns:a16="http://schemas.microsoft.com/office/drawing/2014/main" id="{34CD4512-8B8C-3842-DBF7-550DE75AFAFE}"/>
                  </a:ext>
                </a:extLst>
              </p:cNvPr>
              <p:cNvPicPr>
                <a:picLocks noChangeAspect="1"/>
              </p:cNvPicPr>
              <p:nvPr/>
            </p:nvPicPr>
            <p:blipFill>
              <a:blip r:embed="rId3"/>
              <a:stretch>
                <a:fillRect/>
              </a:stretch>
            </p:blipFill>
            <p:spPr>
              <a:xfrm>
                <a:off x="3896982" y="6290061"/>
                <a:ext cx="1385693" cy="444034"/>
              </a:xfrm>
              <a:prstGeom prst="rect">
                <a:avLst/>
              </a:prstGeom>
            </p:spPr>
          </p:pic>
          <p:sp>
            <p:nvSpPr>
              <p:cNvPr id="199" name="Text Placeholder 3">
                <a:extLst>
                  <a:ext uri="{FF2B5EF4-FFF2-40B4-BE49-F238E27FC236}">
                    <a16:creationId xmlns:a16="http://schemas.microsoft.com/office/drawing/2014/main" id="{2FE4B6FE-5008-F3CC-36DC-F0355AAEF423}"/>
                  </a:ext>
                </a:extLst>
              </p:cNvPr>
              <p:cNvSpPr txBox="1">
                <a:spLocks/>
              </p:cNvSpPr>
              <p:nvPr/>
            </p:nvSpPr>
            <p:spPr>
              <a:xfrm>
                <a:off x="2146704" y="4562241"/>
                <a:ext cx="1598740" cy="319846"/>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600" b="1" cap="all">
                    <a:solidFill>
                      <a:srgbClr val="459597"/>
                    </a:solidFill>
                  </a:rPr>
                  <a:t>Univerza </a:t>
                </a:r>
                <a:r>
                  <a:rPr lang="en-US" sz="1600" b="1" cap="all" err="1">
                    <a:solidFill>
                      <a:srgbClr val="459597"/>
                    </a:solidFill>
                  </a:rPr>
                  <a:t>Hólar </a:t>
                </a:r>
                <a:r>
                  <a:rPr lang="en-US" sz="1600" b="1" cap="all">
                    <a:solidFill>
                      <a:srgbClr val="459597"/>
                    </a:solidFill>
                  </a:rPr>
                  <a:t>(HU) ISLANDIJA</a:t>
                </a:r>
              </a:p>
              <a:p>
                <a:pPr algn="ctr"/>
                <a:endParaRPr lang="en-US" sz="1600" b="1">
                  <a:solidFill>
                    <a:srgbClr val="459597"/>
                  </a:solidFill>
                </a:endParaRPr>
              </a:p>
            </p:txBody>
          </p:sp>
          <p:sp>
            <p:nvSpPr>
              <p:cNvPr id="200" name="Text Placeholder 3">
                <a:extLst>
                  <a:ext uri="{FF2B5EF4-FFF2-40B4-BE49-F238E27FC236}">
                    <a16:creationId xmlns:a16="http://schemas.microsoft.com/office/drawing/2014/main" id="{D7A85482-DA6D-587B-7FAE-DC3E1175643B}"/>
                  </a:ext>
                </a:extLst>
              </p:cNvPr>
              <p:cNvSpPr txBox="1">
                <a:spLocks/>
              </p:cNvSpPr>
              <p:nvPr/>
            </p:nvSpPr>
            <p:spPr>
              <a:xfrm>
                <a:off x="3789197" y="4467313"/>
                <a:ext cx="1516566" cy="639778"/>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600" b="1" cap="all">
                    <a:solidFill>
                      <a:srgbClr val="459597"/>
                    </a:solidFill>
                  </a:rPr>
                  <a:t>Univerza za uporabne znanosti NHL Stenden </a:t>
                </a:r>
              </a:p>
              <a:p>
                <a:pPr algn="ctr"/>
                <a:r>
                  <a:rPr lang="en-US" sz="1600" b="1" cap="all">
                    <a:solidFill>
                      <a:srgbClr val="459597"/>
                    </a:solidFill>
                  </a:rPr>
                  <a:t>NIZOZEMSKA</a:t>
                </a:r>
              </a:p>
              <a:p>
                <a:pPr algn="ctr"/>
                <a:endParaRPr lang="en-US" sz="1600" b="1">
                  <a:solidFill>
                    <a:srgbClr val="459597"/>
                  </a:solidFill>
                </a:endParaRPr>
              </a:p>
            </p:txBody>
          </p:sp>
          <p:sp>
            <p:nvSpPr>
              <p:cNvPr id="201" name="Text Placeholder 3">
                <a:extLst>
                  <a:ext uri="{FF2B5EF4-FFF2-40B4-BE49-F238E27FC236}">
                    <a16:creationId xmlns:a16="http://schemas.microsoft.com/office/drawing/2014/main" id="{E7E32FC3-FB88-FE9C-69B4-18F51A04EC31}"/>
                  </a:ext>
                </a:extLst>
              </p:cNvPr>
              <p:cNvSpPr txBox="1">
                <a:spLocks/>
              </p:cNvSpPr>
              <p:nvPr/>
            </p:nvSpPr>
            <p:spPr>
              <a:xfrm>
                <a:off x="5529282" y="4467313"/>
                <a:ext cx="1516566" cy="319846"/>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600" b="1" cap="all">
                    <a:solidFill>
                      <a:srgbClr val="459597"/>
                    </a:solidFill>
                    <a:sym typeface="OpenSans-Semibold"/>
                    <a:rtl val="0"/>
                  </a:rPr>
                  <a:t>Tehnološka univerza Shannon (TUS)</a:t>
                </a:r>
              </a:p>
              <a:p>
                <a:pPr algn="ctr"/>
                <a:r>
                  <a:rPr lang="en-US" sz="1600" b="1" cap="all">
                    <a:solidFill>
                      <a:srgbClr val="459597"/>
                    </a:solidFill>
                    <a:sym typeface="OpenSans-Semibold"/>
                    <a:rtl val="0"/>
                  </a:rPr>
                  <a:t>IRSKA</a:t>
                </a:r>
              </a:p>
            </p:txBody>
          </p:sp>
          <p:sp>
            <p:nvSpPr>
              <p:cNvPr id="202" name="Text Placeholder 3">
                <a:extLst>
                  <a:ext uri="{FF2B5EF4-FFF2-40B4-BE49-F238E27FC236}">
                    <a16:creationId xmlns:a16="http://schemas.microsoft.com/office/drawing/2014/main" id="{6DB359DE-9DAA-C348-29D0-B73482683E02}"/>
                  </a:ext>
                </a:extLst>
              </p:cNvPr>
              <p:cNvSpPr txBox="1">
                <a:spLocks/>
              </p:cNvSpPr>
              <p:nvPr/>
            </p:nvSpPr>
            <p:spPr>
              <a:xfrm>
                <a:off x="2146704" y="7139126"/>
                <a:ext cx="1516566" cy="319846"/>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600" b="1" cap="all" err="1">
                    <a:solidFill>
                      <a:srgbClr val="459597"/>
                    </a:solidFill>
                  </a:rPr>
                  <a:t>Meridaunia</a:t>
                </a:r>
                <a:endParaRPr lang="en-US" sz="1600" b="1" cap="all">
                  <a:solidFill>
                    <a:srgbClr val="459597"/>
                  </a:solidFill>
                </a:endParaRPr>
              </a:p>
              <a:p>
                <a:pPr algn="ctr"/>
                <a:r>
                  <a:rPr lang="en-US" sz="1600" b="1" cap="all">
                    <a:solidFill>
                      <a:srgbClr val="459597"/>
                    </a:solidFill>
                  </a:rPr>
                  <a:t>ITALIJA</a:t>
                </a:r>
              </a:p>
            </p:txBody>
          </p:sp>
          <p:sp>
            <p:nvSpPr>
              <p:cNvPr id="203" name="Text Placeholder 3">
                <a:extLst>
                  <a:ext uri="{FF2B5EF4-FFF2-40B4-BE49-F238E27FC236}">
                    <a16:creationId xmlns:a16="http://schemas.microsoft.com/office/drawing/2014/main" id="{34A363B0-644F-BF8C-2ACA-2DEF4D56BFAC}"/>
                  </a:ext>
                </a:extLst>
              </p:cNvPr>
              <p:cNvSpPr txBox="1">
                <a:spLocks/>
              </p:cNvSpPr>
              <p:nvPr/>
            </p:nvSpPr>
            <p:spPr>
              <a:xfrm>
                <a:off x="3904021" y="7115794"/>
                <a:ext cx="1473147" cy="444034"/>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600" b="1" cap="all" dirty="0">
                    <a:solidFill>
                      <a:srgbClr val="139999"/>
                    </a:solidFill>
                  </a:rPr>
                  <a:t>Momentum Marketing Services Ltd. (MMS)</a:t>
                </a:r>
              </a:p>
              <a:p>
                <a:pPr algn="ctr"/>
                <a:r>
                  <a:rPr lang="en-US" sz="1600" b="1" cap="all" dirty="0">
                    <a:solidFill>
                      <a:srgbClr val="139999"/>
                    </a:solidFill>
                  </a:rPr>
                  <a:t>IRSKA</a:t>
                </a:r>
              </a:p>
              <a:p>
                <a:pPr algn="ctr"/>
                <a:endParaRPr lang="en-US" sz="1600" b="1" dirty="0">
                  <a:solidFill>
                    <a:srgbClr val="139999"/>
                  </a:solidFill>
                </a:endParaRPr>
              </a:p>
            </p:txBody>
          </p:sp>
          <p:sp>
            <p:nvSpPr>
              <p:cNvPr id="204" name="Text Placeholder 3">
                <a:extLst>
                  <a:ext uri="{FF2B5EF4-FFF2-40B4-BE49-F238E27FC236}">
                    <a16:creationId xmlns:a16="http://schemas.microsoft.com/office/drawing/2014/main" id="{AF7156A4-5754-3BB7-7705-38770E5855D3}"/>
                  </a:ext>
                </a:extLst>
              </p:cNvPr>
              <p:cNvSpPr txBox="1">
                <a:spLocks/>
              </p:cNvSpPr>
              <p:nvPr/>
            </p:nvSpPr>
            <p:spPr>
              <a:xfrm>
                <a:off x="5739009" y="7150256"/>
                <a:ext cx="1516566" cy="319846"/>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600" b="1" cap="all" dirty="0">
                    <a:solidFill>
                      <a:srgbClr val="459597"/>
                    </a:solidFill>
                  </a:rPr>
                  <a:t>VIŠJA STROKOVNA </a:t>
                </a:r>
                <a:r>
                  <a:rPr lang="en-US" sz="1600" b="1" cap="all" dirty="0" err="1">
                    <a:solidFill>
                      <a:srgbClr val="459597"/>
                    </a:solidFill>
                  </a:rPr>
                  <a:t>šola</a:t>
                </a:r>
                <a:r>
                  <a:rPr lang="en-US" sz="1600" b="1" cap="all" dirty="0">
                    <a:solidFill>
                      <a:srgbClr val="459597"/>
                    </a:solidFill>
                  </a:rPr>
                  <a:t> za </a:t>
                </a:r>
                <a:r>
                  <a:rPr lang="en-US" sz="1600" b="1" cap="all" dirty="0" err="1">
                    <a:solidFill>
                      <a:srgbClr val="459597"/>
                    </a:solidFill>
                  </a:rPr>
                  <a:t>gostinstvo</a:t>
                </a:r>
                <a:r>
                  <a:rPr lang="en-US" sz="1600" b="1" cap="all" dirty="0">
                    <a:solidFill>
                      <a:srgbClr val="459597"/>
                    </a:solidFill>
                  </a:rPr>
                  <a:t> in turizem (VSGT)</a:t>
                </a:r>
              </a:p>
              <a:p>
                <a:pPr algn="ctr"/>
                <a:r>
                  <a:rPr lang="en-US" sz="1600" b="1" cap="all" dirty="0">
                    <a:solidFill>
                      <a:srgbClr val="459597"/>
                    </a:solidFill>
                  </a:rPr>
                  <a:t>SLOVENIJA</a:t>
                </a:r>
              </a:p>
            </p:txBody>
          </p:sp>
          <p:sp>
            <p:nvSpPr>
              <p:cNvPr id="211" name="Rectangle 210">
                <a:extLst>
                  <a:ext uri="{FF2B5EF4-FFF2-40B4-BE49-F238E27FC236}">
                    <a16:creationId xmlns:a16="http://schemas.microsoft.com/office/drawing/2014/main" id="{EA789746-ACBF-B09C-ADE2-FEFB907B3AA7}"/>
                  </a:ext>
                </a:extLst>
              </p:cNvPr>
              <p:cNvSpPr/>
              <p:nvPr/>
            </p:nvSpPr>
            <p:spPr>
              <a:xfrm>
                <a:off x="3575362" y="5521838"/>
                <a:ext cx="3657600" cy="182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24"/>
              </a:p>
            </p:txBody>
          </p:sp>
        </p:grpSp>
        <p:pic>
          <p:nvPicPr>
            <p:cNvPr id="18" name="Picture 17">
              <a:extLst>
                <a:ext uri="{FF2B5EF4-FFF2-40B4-BE49-F238E27FC236}">
                  <a16:creationId xmlns:a16="http://schemas.microsoft.com/office/drawing/2014/main" id="{4954D530-B663-055D-DC74-F82EC2896097}"/>
                </a:ext>
              </a:extLst>
            </p:cNvPr>
            <p:cNvPicPr>
              <a:picLocks noChangeAspect="1"/>
            </p:cNvPicPr>
            <p:nvPr/>
          </p:nvPicPr>
          <p:blipFill>
            <a:blip r:embed="rId4"/>
            <a:srcRect l="9444" t="15524" r="10617" b="14155"/>
            <a:stretch/>
          </p:blipFill>
          <p:spPr>
            <a:xfrm>
              <a:off x="4160870" y="7413945"/>
              <a:ext cx="1340758" cy="1200887"/>
            </a:xfrm>
            <a:prstGeom prst="rect">
              <a:avLst/>
            </a:prstGeom>
          </p:spPr>
        </p:pic>
        <p:pic>
          <p:nvPicPr>
            <p:cNvPr id="19" name="Picture 18">
              <a:extLst>
                <a:ext uri="{FF2B5EF4-FFF2-40B4-BE49-F238E27FC236}">
                  <a16:creationId xmlns:a16="http://schemas.microsoft.com/office/drawing/2014/main" id="{99F98221-26CD-2741-6B2B-9C0B4F4AB5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719" y="5004446"/>
              <a:ext cx="1043789" cy="943425"/>
            </a:xfrm>
            <a:prstGeom prst="rect">
              <a:avLst/>
            </a:prstGeom>
          </p:spPr>
        </p:pic>
        <p:pic>
          <p:nvPicPr>
            <p:cNvPr id="20" name="Picture 19">
              <a:extLst>
                <a:ext uri="{FF2B5EF4-FFF2-40B4-BE49-F238E27FC236}">
                  <a16:creationId xmlns:a16="http://schemas.microsoft.com/office/drawing/2014/main" id="{690D95E9-CDF6-EAE1-80B3-FCE34438B0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7180" y="5114215"/>
              <a:ext cx="1977453" cy="723888"/>
            </a:xfrm>
            <a:prstGeom prst="rect">
              <a:avLst/>
            </a:prstGeom>
          </p:spPr>
        </p:pic>
        <p:pic>
          <p:nvPicPr>
            <p:cNvPr id="22" name="Picture 21">
              <a:extLst>
                <a:ext uri="{FF2B5EF4-FFF2-40B4-BE49-F238E27FC236}">
                  <a16:creationId xmlns:a16="http://schemas.microsoft.com/office/drawing/2014/main" id="{8C0C5756-B85E-D945-C830-CD71516ECBF2}"/>
                </a:ext>
              </a:extLst>
            </p:cNvPr>
            <p:cNvPicPr>
              <a:picLocks noChangeAspect="1"/>
            </p:cNvPicPr>
            <p:nvPr/>
          </p:nvPicPr>
          <p:blipFill>
            <a:blip r:embed="rId7"/>
            <a:stretch>
              <a:fillRect/>
            </a:stretch>
          </p:blipFill>
          <p:spPr>
            <a:xfrm>
              <a:off x="2587245" y="5041094"/>
              <a:ext cx="1004172" cy="1004171"/>
            </a:xfrm>
            <a:prstGeom prst="rect">
              <a:avLst/>
            </a:prstGeom>
          </p:spPr>
        </p:pic>
      </p:grpSp>
      <p:sp>
        <p:nvSpPr>
          <p:cNvPr id="2" name="Freeform 16">
            <a:extLst>
              <a:ext uri="{FF2B5EF4-FFF2-40B4-BE49-F238E27FC236}">
                <a16:creationId xmlns:a16="http://schemas.microsoft.com/office/drawing/2014/main" id="{13BEDA41-5785-F71A-D660-F933CF58AD36}"/>
              </a:ext>
            </a:extLst>
          </p:cNvPr>
          <p:cNvSpPr/>
          <p:nvPr/>
        </p:nvSpPr>
        <p:spPr>
          <a:xfrm rot="5400000">
            <a:off x="-744146" y="4742899"/>
            <a:ext cx="6505335"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D"/>
          </a:solidFill>
          <a:ln w="24491" cap="flat">
            <a:solidFill>
              <a:srgbClr val="FBA63D"/>
            </a:solidFill>
            <a:prstDash val="solid"/>
            <a:miter/>
          </a:ln>
        </p:spPr>
        <p:txBody>
          <a:bodyPr rtlCol="0" anchor="ctr"/>
          <a:lstStyle/>
          <a:p>
            <a:endParaRPr lang="en-US"/>
          </a:p>
        </p:txBody>
      </p:sp>
      <p:sp>
        <p:nvSpPr>
          <p:cNvPr id="5" name="Freeform 16">
            <a:extLst>
              <a:ext uri="{FF2B5EF4-FFF2-40B4-BE49-F238E27FC236}">
                <a16:creationId xmlns:a16="http://schemas.microsoft.com/office/drawing/2014/main" id="{821C38A4-BCCC-0FC6-D1F6-A69497E6E81E}"/>
              </a:ext>
            </a:extLst>
          </p:cNvPr>
          <p:cNvSpPr/>
          <p:nvPr/>
        </p:nvSpPr>
        <p:spPr>
          <a:xfrm rot="5400000">
            <a:off x="1673144" y="4742899"/>
            <a:ext cx="6505335"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D"/>
          </a:solidFill>
          <a:ln w="24491" cap="flat">
            <a:solidFill>
              <a:srgbClr val="FBA63D"/>
            </a:solidFill>
            <a:prstDash val="solid"/>
            <a:miter/>
          </a:ln>
        </p:spPr>
        <p:txBody>
          <a:bodyPr rtlCol="0" anchor="ctr"/>
          <a:lstStyle/>
          <a:p>
            <a:endParaRPr lang="en-US"/>
          </a:p>
        </p:txBody>
      </p:sp>
      <p:sp>
        <p:nvSpPr>
          <p:cNvPr id="7" name="Freeform 16">
            <a:extLst>
              <a:ext uri="{FF2B5EF4-FFF2-40B4-BE49-F238E27FC236}">
                <a16:creationId xmlns:a16="http://schemas.microsoft.com/office/drawing/2014/main" id="{DAF24AC9-4DE1-6D7F-22D4-855E9F70A6A3}"/>
              </a:ext>
            </a:extLst>
          </p:cNvPr>
          <p:cNvSpPr/>
          <p:nvPr/>
        </p:nvSpPr>
        <p:spPr>
          <a:xfrm rot="10800000">
            <a:off x="615077" y="4542408"/>
            <a:ext cx="6505335"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pic>
        <p:nvPicPr>
          <p:cNvPr id="8" name="Immagine 7" descr="Immagine che contiene Elementi grafici, testo, grafica, Carattere&#10;&#10;Descrizione generata automaticamente">
            <a:extLst>
              <a:ext uri="{FF2B5EF4-FFF2-40B4-BE49-F238E27FC236}">
                <a16:creationId xmlns:a16="http://schemas.microsoft.com/office/drawing/2014/main" id="{5956B283-BD8B-CF2A-8D94-278CA6F449DC}"/>
              </a:ext>
            </a:extLst>
          </p:cNvPr>
          <p:cNvPicPr>
            <a:picLocks noChangeAspect="1"/>
          </p:cNvPicPr>
          <p:nvPr/>
        </p:nvPicPr>
        <p:blipFill>
          <a:blip r:embed="rId8"/>
          <a:stretch>
            <a:fillRect/>
          </a:stretch>
        </p:blipFill>
        <p:spPr>
          <a:xfrm>
            <a:off x="698211" y="5274514"/>
            <a:ext cx="1363867" cy="1262411"/>
          </a:xfrm>
          <a:prstGeom prst="rect">
            <a:avLst/>
          </a:prstGeom>
        </p:spPr>
      </p:pic>
    </p:spTree>
    <p:extLst>
      <p:ext uri="{BB962C8B-B14F-4D97-AF65-F5344CB8AC3E}">
        <p14:creationId xmlns:p14="http://schemas.microsoft.com/office/powerpoint/2010/main" val="1678370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74C271-3B8A-BB61-C936-5FC8B5E6AFC5}"/>
              </a:ext>
            </a:extLst>
          </p:cNvPr>
          <p:cNvSpPr>
            <a:spLocks noGrp="1"/>
          </p:cNvSpPr>
          <p:nvPr>
            <p:ph type="body" sz="quarter" idx="32"/>
          </p:nvPr>
        </p:nvSpPr>
        <p:spPr>
          <a:xfrm>
            <a:off x="288758" y="3328986"/>
            <a:ext cx="7146757" cy="5494217"/>
          </a:xfrm>
        </p:spPr>
        <p:txBody>
          <a:bodyPr/>
          <a:lstStyle/>
          <a:p>
            <a:pPr algn="l">
              <a:lnSpc>
                <a:spcPct val="100000"/>
              </a:lnSpc>
            </a:pPr>
            <a:r>
              <a:rPr lang="en-US" sz="1800" dirty="0">
                <a:solidFill>
                  <a:schemeClr val="tx1"/>
                </a:solidFill>
                <a:latin typeface="Calibri"/>
                <a:ea typeface="Calibri"/>
                <a:cs typeface="Calibri"/>
              </a:rPr>
              <a:t>Ta </a:t>
            </a:r>
            <a:r>
              <a:rPr lang="en-US" sz="1800" dirty="0" err="1">
                <a:solidFill>
                  <a:schemeClr val="tx1"/>
                </a:solidFill>
                <a:latin typeface="Calibri"/>
                <a:ea typeface="Calibri"/>
                <a:cs typeface="Calibri"/>
              </a:rPr>
              <a:t>projekt</a:t>
            </a:r>
            <a:r>
              <a:rPr lang="en-US" sz="1800" dirty="0">
                <a:solidFill>
                  <a:schemeClr val="tx1"/>
                </a:solidFill>
                <a:latin typeface="Calibri"/>
                <a:ea typeface="Calibri"/>
                <a:cs typeface="Calibri"/>
              </a:rPr>
              <a:t> </a:t>
            </a:r>
            <a:r>
              <a:rPr lang="en-US" sz="1800" dirty="0" err="1">
                <a:solidFill>
                  <a:schemeClr val="tx1"/>
                </a:solidFill>
                <a:latin typeface="Calibri"/>
                <a:ea typeface="Calibri"/>
                <a:cs typeface="Calibri"/>
              </a:rPr>
              <a:t>ponuja</a:t>
            </a:r>
            <a:r>
              <a:rPr lang="en-US" sz="1800" dirty="0">
                <a:solidFill>
                  <a:schemeClr val="tx1"/>
                </a:solidFill>
                <a:latin typeface="Calibri"/>
                <a:ea typeface="Calibri"/>
                <a:cs typeface="Calibri"/>
              </a:rPr>
              <a:t> </a:t>
            </a:r>
            <a:r>
              <a:rPr lang="en-US" sz="1800" dirty="0" err="1">
                <a:solidFill>
                  <a:schemeClr val="tx1"/>
                </a:solidFill>
                <a:latin typeface="Calibri"/>
                <a:ea typeface="Calibri"/>
                <a:cs typeface="Calibri"/>
              </a:rPr>
              <a:t>inovativne</a:t>
            </a:r>
            <a:r>
              <a:rPr lang="en-US" sz="1800" dirty="0">
                <a:solidFill>
                  <a:schemeClr val="tx1"/>
                </a:solidFill>
                <a:latin typeface="Calibri"/>
                <a:ea typeface="Calibri"/>
                <a:cs typeface="Calibri"/>
              </a:rPr>
              <a:t> </a:t>
            </a:r>
            <a:r>
              <a:rPr lang="en-US" sz="1800" dirty="0" err="1">
                <a:solidFill>
                  <a:schemeClr val="tx1"/>
                </a:solidFill>
                <a:latin typeface="Calibri"/>
                <a:ea typeface="Calibri"/>
                <a:cs typeface="Calibri"/>
              </a:rPr>
              <a:t>vire</a:t>
            </a:r>
            <a:r>
              <a:rPr lang="en-US" sz="1800" dirty="0">
                <a:solidFill>
                  <a:schemeClr val="tx1"/>
                </a:solidFill>
                <a:latin typeface="Calibri"/>
                <a:ea typeface="Calibri"/>
                <a:cs typeface="Calibri"/>
              </a:rPr>
              <a:t> </a:t>
            </a:r>
            <a:r>
              <a:rPr lang="en-US" sz="1800" dirty="0" err="1">
                <a:solidFill>
                  <a:schemeClr val="tx1"/>
                </a:solidFill>
                <a:latin typeface="Calibri"/>
                <a:ea typeface="Calibri"/>
                <a:cs typeface="Calibri"/>
              </a:rPr>
              <a:t>usposabljanja</a:t>
            </a:r>
            <a:r>
              <a:rPr lang="en-US" sz="1800" dirty="0">
                <a:solidFill>
                  <a:schemeClr val="tx1"/>
                </a:solidFill>
                <a:latin typeface="Calibri"/>
                <a:ea typeface="Calibri"/>
                <a:cs typeface="Calibri"/>
              </a:rPr>
              <a:t> in </a:t>
            </a:r>
            <a:r>
              <a:rPr lang="en-US" sz="1800" dirty="0" err="1">
                <a:solidFill>
                  <a:schemeClr val="tx1"/>
                </a:solidFill>
                <a:latin typeface="Calibri"/>
                <a:ea typeface="Calibri"/>
                <a:cs typeface="Calibri"/>
              </a:rPr>
              <a:t>poti</a:t>
            </a:r>
            <a:r>
              <a:rPr lang="en-US" sz="1800" dirty="0">
                <a:solidFill>
                  <a:schemeClr val="tx1"/>
                </a:solidFill>
                <a:latin typeface="Calibri"/>
                <a:ea typeface="Calibri"/>
                <a:cs typeface="Calibri"/>
              </a:rPr>
              <a:t> za </a:t>
            </a:r>
            <a:r>
              <a:rPr lang="en-US" sz="1800" dirty="0" err="1">
                <a:solidFill>
                  <a:schemeClr val="tx1"/>
                </a:solidFill>
                <a:latin typeface="Calibri"/>
                <a:ea typeface="Calibri"/>
                <a:cs typeface="Calibri"/>
              </a:rPr>
              <a:t>izpopolnjevanje</a:t>
            </a:r>
            <a:r>
              <a:rPr lang="en-US" sz="1800" dirty="0">
                <a:solidFill>
                  <a:schemeClr val="tx1"/>
                </a:solidFill>
                <a:latin typeface="Calibri"/>
                <a:ea typeface="Calibri"/>
                <a:cs typeface="Calibri"/>
              </a:rPr>
              <a:t> </a:t>
            </a:r>
            <a:r>
              <a:rPr lang="en-US" sz="1800" dirty="0" err="1">
                <a:solidFill>
                  <a:schemeClr val="tx1"/>
                </a:solidFill>
                <a:latin typeface="Calibri"/>
                <a:ea typeface="Calibri"/>
                <a:cs typeface="Calibri"/>
              </a:rPr>
              <a:t>znanja</a:t>
            </a:r>
            <a:r>
              <a:rPr lang="en-US" sz="1800" dirty="0">
                <a:solidFill>
                  <a:schemeClr val="tx1"/>
                </a:solidFill>
                <a:latin typeface="Calibri"/>
                <a:ea typeface="Calibri"/>
                <a:cs typeface="Calibri"/>
              </a:rPr>
              <a:t> za </a:t>
            </a:r>
            <a:r>
              <a:rPr lang="en-US" sz="1800" dirty="0" err="1">
                <a:solidFill>
                  <a:schemeClr val="tx1"/>
                </a:solidFill>
                <a:latin typeface="Calibri"/>
                <a:ea typeface="Calibri"/>
                <a:cs typeface="Calibri"/>
              </a:rPr>
              <a:t>podjetja</a:t>
            </a:r>
            <a:r>
              <a:rPr lang="en-US" sz="1800" dirty="0">
                <a:solidFill>
                  <a:schemeClr val="tx1"/>
                </a:solidFill>
                <a:latin typeface="Calibri"/>
                <a:ea typeface="Calibri"/>
                <a:cs typeface="Calibri"/>
              </a:rPr>
              <a:t>, </a:t>
            </a:r>
            <a:r>
              <a:rPr lang="en-US" sz="1800" dirty="0" err="1">
                <a:solidFill>
                  <a:schemeClr val="tx1"/>
                </a:solidFill>
                <a:latin typeface="Calibri"/>
                <a:ea typeface="Calibri"/>
                <a:cs typeface="Calibri"/>
              </a:rPr>
              <a:t>oblikovalce</a:t>
            </a:r>
            <a:r>
              <a:rPr lang="en-US" sz="1800" dirty="0">
                <a:solidFill>
                  <a:schemeClr val="tx1"/>
                </a:solidFill>
                <a:latin typeface="Calibri"/>
                <a:ea typeface="Calibri"/>
                <a:cs typeface="Calibri"/>
              </a:rPr>
              <a:t> </a:t>
            </a:r>
            <a:r>
              <a:rPr lang="en-US" sz="1800" dirty="0" err="1">
                <a:solidFill>
                  <a:schemeClr val="tx1"/>
                </a:solidFill>
                <a:latin typeface="Calibri"/>
                <a:ea typeface="Calibri"/>
                <a:cs typeface="Calibri"/>
              </a:rPr>
              <a:t>politik</a:t>
            </a:r>
            <a:r>
              <a:rPr lang="en-US" sz="1800" dirty="0">
                <a:solidFill>
                  <a:schemeClr val="tx1"/>
                </a:solidFill>
                <a:latin typeface="Calibri"/>
                <a:ea typeface="Calibri"/>
                <a:cs typeface="Calibri"/>
              </a:rPr>
              <a:t> in </a:t>
            </a:r>
            <a:r>
              <a:rPr lang="en-US" sz="1800" dirty="0" err="1">
                <a:solidFill>
                  <a:schemeClr val="tx1"/>
                </a:solidFill>
                <a:latin typeface="Calibri"/>
                <a:ea typeface="Calibri"/>
                <a:cs typeface="Calibri"/>
              </a:rPr>
              <a:t>izobraževalce</a:t>
            </a:r>
            <a:r>
              <a:rPr lang="en-US" sz="1800" dirty="0">
                <a:solidFill>
                  <a:schemeClr val="tx1"/>
                </a:solidFill>
                <a:latin typeface="Calibri"/>
                <a:ea typeface="Calibri"/>
                <a:cs typeface="Calibri"/>
              </a:rPr>
              <a:t>, </a:t>
            </a:r>
            <a:r>
              <a:rPr lang="en-US" sz="1800" dirty="0" err="1">
                <a:solidFill>
                  <a:srgbClr val="040200"/>
                </a:solidFill>
                <a:latin typeface="Calibri"/>
                <a:ea typeface="Calibri"/>
                <a:cs typeface="Calibri"/>
              </a:rPr>
              <a:t>vključno</a:t>
            </a:r>
            <a:r>
              <a:rPr lang="en-US" sz="1800" dirty="0">
                <a:solidFill>
                  <a:srgbClr val="040200"/>
                </a:solidFill>
                <a:latin typeface="Calibri"/>
                <a:ea typeface="Calibri"/>
                <a:cs typeface="Calibri"/>
              </a:rPr>
              <a:t> z</a:t>
            </a:r>
            <a:r>
              <a:rPr lang="en-US" sz="1800" b="1" dirty="0">
                <a:solidFill>
                  <a:srgbClr val="040200"/>
                </a:solidFill>
                <a:latin typeface="Calibri"/>
                <a:ea typeface="Calibri"/>
                <a:cs typeface="Calibri"/>
              </a:rPr>
              <a:t>:</a:t>
            </a:r>
          </a:p>
          <a:p>
            <a:pPr algn="l">
              <a:lnSpc>
                <a:spcPct val="100000"/>
              </a:lnSpc>
            </a:pPr>
            <a:endParaRPr lang="en-US" sz="1800" dirty="0">
              <a:solidFill>
                <a:srgbClr val="040200"/>
              </a:solidFill>
            </a:endParaRPr>
          </a:p>
          <a:p>
            <a:pPr marL="342900" indent="-342900" algn="l">
              <a:lnSpc>
                <a:spcPct val="100000"/>
              </a:lnSpc>
              <a:buFont typeface="+mj-lt"/>
              <a:buAutoNum type="arabicPeriod"/>
            </a:pPr>
            <a:r>
              <a:rPr lang="en-US" sz="1800" b="1" dirty="0" err="1">
                <a:latin typeface="Calibri"/>
                <a:ea typeface="Calibri"/>
                <a:cs typeface="Calibri"/>
              </a:rPr>
              <a:t>Turistični</a:t>
            </a:r>
            <a:r>
              <a:rPr lang="en-US" sz="1800" b="1" dirty="0">
                <a:latin typeface="Calibri"/>
                <a:ea typeface="Calibri"/>
                <a:cs typeface="Calibri"/>
              </a:rPr>
              <a:t> </a:t>
            </a:r>
            <a:r>
              <a:rPr lang="en-US" sz="1800" b="1" dirty="0" err="1">
                <a:latin typeface="Calibri"/>
                <a:ea typeface="Calibri"/>
                <a:cs typeface="Calibri"/>
              </a:rPr>
              <a:t>podjetniki</a:t>
            </a:r>
            <a:r>
              <a:rPr lang="en-US" sz="1800" b="1" dirty="0">
                <a:latin typeface="Calibri"/>
                <a:ea typeface="Calibri"/>
                <a:cs typeface="Calibri"/>
              </a:rPr>
              <a:t> in </a:t>
            </a:r>
            <a:r>
              <a:rPr lang="en-US" sz="1800" b="1" dirty="0" err="1">
                <a:latin typeface="Calibri"/>
                <a:ea typeface="Calibri"/>
                <a:cs typeface="Calibri"/>
              </a:rPr>
              <a:t>lastniki</a:t>
            </a:r>
            <a:r>
              <a:rPr lang="en-US" sz="1800" b="1" dirty="0">
                <a:latin typeface="Calibri"/>
                <a:ea typeface="Calibri"/>
                <a:cs typeface="Calibri"/>
              </a:rPr>
              <a:t> </a:t>
            </a:r>
            <a:r>
              <a:rPr lang="en-US" sz="1800" b="1" dirty="0" err="1">
                <a:latin typeface="Calibri"/>
                <a:ea typeface="Calibri"/>
                <a:cs typeface="Calibri"/>
              </a:rPr>
              <a:t>majhnih</a:t>
            </a:r>
            <a:r>
              <a:rPr lang="en-US" sz="1800" b="1" dirty="0">
                <a:latin typeface="Calibri"/>
                <a:ea typeface="Calibri"/>
                <a:cs typeface="Calibri"/>
              </a:rPr>
              <a:t> </a:t>
            </a:r>
            <a:r>
              <a:rPr lang="en-US" sz="1800" b="1" dirty="0" err="1">
                <a:latin typeface="Calibri"/>
                <a:ea typeface="Calibri"/>
                <a:cs typeface="Calibri"/>
              </a:rPr>
              <a:t>nastanitvenih</a:t>
            </a:r>
            <a:r>
              <a:rPr lang="en-US" sz="1800" b="1" dirty="0">
                <a:latin typeface="Calibri"/>
                <a:ea typeface="Calibri"/>
                <a:cs typeface="Calibri"/>
              </a:rPr>
              <a:t> </a:t>
            </a:r>
            <a:r>
              <a:rPr lang="en-US" sz="1800" b="1" dirty="0" err="1">
                <a:latin typeface="Calibri"/>
                <a:ea typeface="Calibri"/>
                <a:cs typeface="Calibri"/>
              </a:rPr>
              <a:t>objektov</a:t>
            </a:r>
            <a:r>
              <a:rPr lang="en-US" sz="1800" b="1" dirty="0">
                <a:latin typeface="Calibri"/>
                <a:ea typeface="Calibri"/>
                <a:cs typeface="Calibri"/>
              </a:rPr>
              <a:t> </a:t>
            </a:r>
            <a:r>
              <a:rPr lang="en-US" sz="1800" dirty="0">
                <a:latin typeface="Calibri"/>
                <a:ea typeface="Calibri"/>
                <a:cs typeface="Calibri"/>
              </a:rPr>
              <a:t>– Epic Stays </a:t>
            </a:r>
            <a:r>
              <a:rPr lang="en-US" sz="1800" dirty="0" err="1">
                <a:latin typeface="Calibri"/>
                <a:ea typeface="Calibri"/>
                <a:cs typeface="Calibri"/>
              </a:rPr>
              <a:t>ponuja</a:t>
            </a:r>
            <a:r>
              <a:rPr lang="en-US" sz="1800" dirty="0">
                <a:latin typeface="Calibri"/>
                <a:ea typeface="Calibri"/>
                <a:cs typeface="Calibri"/>
              </a:rPr>
              <a:t> pot za </a:t>
            </a:r>
            <a:r>
              <a:rPr lang="en-US" sz="1800" dirty="0" err="1">
                <a:latin typeface="Calibri"/>
                <a:ea typeface="Calibri"/>
                <a:cs typeface="Calibri"/>
              </a:rPr>
              <a:t>preoblikovanje</a:t>
            </a:r>
            <a:r>
              <a:rPr lang="en-US" sz="1800" dirty="0">
                <a:latin typeface="Calibri"/>
                <a:ea typeface="Calibri"/>
                <a:cs typeface="Calibri"/>
              </a:rPr>
              <a:t> </a:t>
            </a:r>
            <a:r>
              <a:rPr lang="en-US" sz="1800" dirty="0" err="1">
                <a:latin typeface="Calibri"/>
                <a:ea typeface="Calibri"/>
                <a:cs typeface="Calibri"/>
              </a:rPr>
              <a:t>edinstvenih</a:t>
            </a:r>
            <a:r>
              <a:rPr lang="en-US" sz="1800" dirty="0">
                <a:latin typeface="Calibri"/>
                <a:ea typeface="Calibri"/>
                <a:cs typeface="Calibri"/>
              </a:rPr>
              <a:t> </a:t>
            </a:r>
            <a:r>
              <a:rPr lang="en-US" sz="1800" dirty="0" err="1">
                <a:latin typeface="Calibri"/>
                <a:ea typeface="Calibri"/>
                <a:cs typeface="Calibri"/>
              </a:rPr>
              <a:t>nepremičnin</a:t>
            </a:r>
            <a:r>
              <a:rPr lang="en-US" sz="1800" dirty="0">
                <a:latin typeface="Calibri"/>
                <a:ea typeface="Calibri"/>
                <a:cs typeface="Calibri"/>
              </a:rPr>
              <a:t> (</a:t>
            </a:r>
            <a:r>
              <a:rPr lang="en-US" sz="1800" dirty="0" err="1">
                <a:latin typeface="Calibri"/>
                <a:ea typeface="Calibri"/>
                <a:cs typeface="Calibri"/>
              </a:rPr>
              <a:t>kot</a:t>
            </a:r>
            <a:r>
              <a:rPr lang="en-US" sz="1800" dirty="0">
                <a:latin typeface="Calibri"/>
                <a:ea typeface="Calibri"/>
                <a:cs typeface="Calibri"/>
              </a:rPr>
              <a:t> so </a:t>
            </a:r>
            <a:r>
              <a:rPr lang="en-US" sz="1800" dirty="0" err="1">
                <a:latin typeface="Calibri"/>
                <a:ea typeface="Calibri"/>
                <a:cs typeface="Calibri"/>
              </a:rPr>
              <a:t>stari</a:t>
            </a:r>
            <a:r>
              <a:rPr lang="en-US" sz="1800" dirty="0">
                <a:latin typeface="Calibri"/>
                <a:ea typeface="Calibri"/>
                <a:cs typeface="Calibri"/>
              </a:rPr>
              <a:t> </a:t>
            </a:r>
            <a:r>
              <a:rPr lang="en-US" sz="1800" dirty="0" err="1">
                <a:latin typeface="Calibri"/>
                <a:ea typeface="Calibri"/>
                <a:cs typeface="Calibri"/>
              </a:rPr>
              <a:t>skednji</a:t>
            </a:r>
            <a:r>
              <a:rPr lang="en-US" sz="1800" dirty="0">
                <a:latin typeface="Calibri"/>
                <a:ea typeface="Calibri"/>
                <a:cs typeface="Calibri"/>
              </a:rPr>
              <a:t>, </a:t>
            </a:r>
            <a:r>
              <a:rPr lang="en-US" sz="1800" dirty="0" err="1">
                <a:latin typeface="Calibri"/>
                <a:ea typeface="Calibri"/>
                <a:cs typeface="Calibri"/>
              </a:rPr>
              <a:t>zapuščene</a:t>
            </a:r>
            <a:r>
              <a:rPr lang="en-US" sz="1800" dirty="0">
                <a:latin typeface="Calibri"/>
                <a:ea typeface="Calibri"/>
                <a:cs typeface="Calibri"/>
              </a:rPr>
              <a:t> </a:t>
            </a:r>
            <a:r>
              <a:rPr lang="en-US" sz="1800" dirty="0" err="1">
                <a:latin typeface="Calibri"/>
                <a:ea typeface="Calibri"/>
                <a:cs typeface="Calibri"/>
              </a:rPr>
              <a:t>stavbe</a:t>
            </a:r>
            <a:r>
              <a:rPr lang="en-US" sz="1800" dirty="0">
                <a:latin typeface="Calibri"/>
                <a:ea typeface="Calibri"/>
                <a:cs typeface="Calibri"/>
              </a:rPr>
              <a:t> </a:t>
            </a:r>
            <a:r>
              <a:rPr lang="en-US" sz="1800" dirty="0" err="1">
                <a:latin typeface="Calibri"/>
                <a:ea typeface="Calibri"/>
                <a:cs typeface="Calibri"/>
              </a:rPr>
              <a:t>ali</a:t>
            </a:r>
            <a:r>
              <a:rPr lang="en-US" sz="1800" dirty="0">
                <a:latin typeface="Calibri"/>
                <a:ea typeface="Calibri"/>
                <a:cs typeface="Calibri"/>
              </a:rPr>
              <a:t> </a:t>
            </a:r>
            <a:r>
              <a:rPr lang="en-US" sz="1800" dirty="0" err="1">
                <a:latin typeface="Calibri"/>
                <a:ea typeface="Calibri"/>
                <a:cs typeface="Calibri"/>
              </a:rPr>
              <a:t>ekološke</a:t>
            </a:r>
            <a:r>
              <a:rPr lang="en-US" sz="1800" dirty="0">
                <a:latin typeface="Calibri"/>
                <a:ea typeface="Calibri"/>
                <a:cs typeface="Calibri"/>
              </a:rPr>
              <a:t> </a:t>
            </a:r>
            <a:r>
              <a:rPr lang="en-US" sz="1800" dirty="0" err="1">
                <a:latin typeface="Calibri"/>
                <a:ea typeface="Calibri"/>
                <a:cs typeface="Calibri"/>
              </a:rPr>
              <a:t>koče</a:t>
            </a:r>
            <a:r>
              <a:rPr lang="en-US" sz="1800" dirty="0">
                <a:latin typeface="Calibri"/>
                <a:ea typeface="Calibri"/>
                <a:cs typeface="Calibri"/>
              </a:rPr>
              <a:t>) v </a:t>
            </a:r>
            <a:r>
              <a:rPr lang="en-US" sz="1800" dirty="0" err="1">
                <a:latin typeface="Calibri"/>
                <a:ea typeface="Calibri"/>
                <a:cs typeface="Calibri"/>
              </a:rPr>
              <a:t>uspešna</a:t>
            </a:r>
            <a:r>
              <a:rPr lang="en-US" sz="1800" dirty="0">
                <a:latin typeface="Calibri"/>
                <a:ea typeface="Calibri"/>
                <a:cs typeface="Calibri"/>
              </a:rPr>
              <a:t>, </a:t>
            </a:r>
            <a:r>
              <a:rPr lang="en-US" sz="1800" dirty="0" err="1">
                <a:latin typeface="Calibri"/>
                <a:ea typeface="Calibri"/>
                <a:cs typeface="Calibri"/>
              </a:rPr>
              <a:t>tržno</a:t>
            </a:r>
            <a:r>
              <a:rPr lang="en-US" sz="1800" dirty="0">
                <a:latin typeface="Calibri"/>
                <a:ea typeface="Calibri"/>
                <a:cs typeface="Calibri"/>
              </a:rPr>
              <a:t> </a:t>
            </a:r>
            <a:r>
              <a:rPr lang="en-US" sz="1800" dirty="0" err="1">
                <a:latin typeface="Calibri"/>
                <a:ea typeface="Calibri"/>
                <a:cs typeface="Calibri"/>
              </a:rPr>
              <a:t>zanimiva</a:t>
            </a:r>
            <a:r>
              <a:rPr lang="en-US" sz="1800" dirty="0">
                <a:latin typeface="Calibri"/>
                <a:ea typeface="Calibri"/>
                <a:cs typeface="Calibri"/>
              </a:rPr>
              <a:t> </a:t>
            </a:r>
            <a:r>
              <a:rPr lang="en-US" sz="1800" dirty="0" err="1">
                <a:latin typeface="Calibri"/>
                <a:ea typeface="Calibri"/>
                <a:cs typeface="Calibri"/>
              </a:rPr>
              <a:t>podjetja</a:t>
            </a:r>
            <a:r>
              <a:rPr lang="en-US" sz="1800" dirty="0">
                <a:latin typeface="Calibri"/>
                <a:ea typeface="Calibri"/>
                <a:cs typeface="Calibri"/>
              </a:rPr>
              <a:t>.</a:t>
            </a:r>
          </a:p>
          <a:p>
            <a:pPr marL="342900" indent="-342900" algn="l">
              <a:lnSpc>
                <a:spcPct val="100000"/>
              </a:lnSpc>
              <a:buFont typeface="+mj-lt"/>
              <a:buAutoNum type="arabicPeriod"/>
            </a:pPr>
            <a:endParaRPr lang="en-US" sz="1800" dirty="0">
              <a:latin typeface="Calibri"/>
              <a:ea typeface="Calibri"/>
              <a:cs typeface="Calibri"/>
            </a:endParaRPr>
          </a:p>
          <a:p>
            <a:pPr marL="342900" indent="-342900" algn="l">
              <a:lnSpc>
                <a:spcPct val="100000"/>
              </a:lnSpc>
              <a:buFont typeface="+mj-lt"/>
              <a:buAutoNum type="arabicPeriod"/>
            </a:pPr>
            <a:r>
              <a:rPr lang="en-US" sz="1800" b="1" dirty="0" err="1">
                <a:latin typeface="Calibri"/>
                <a:ea typeface="Calibri"/>
                <a:cs typeface="Calibri"/>
              </a:rPr>
              <a:t>Oblikovalci</a:t>
            </a:r>
            <a:r>
              <a:rPr lang="en-US" sz="1800" b="1" dirty="0">
                <a:latin typeface="Calibri"/>
                <a:ea typeface="Calibri"/>
                <a:cs typeface="Calibri"/>
              </a:rPr>
              <a:t> </a:t>
            </a:r>
            <a:r>
              <a:rPr lang="en-US" sz="1800" b="1" dirty="0" err="1">
                <a:latin typeface="Calibri"/>
                <a:ea typeface="Calibri"/>
                <a:cs typeface="Calibri"/>
              </a:rPr>
              <a:t>turistične</a:t>
            </a:r>
            <a:r>
              <a:rPr lang="en-US" sz="1800" b="1" dirty="0">
                <a:latin typeface="Calibri"/>
                <a:ea typeface="Calibri"/>
                <a:cs typeface="Calibri"/>
              </a:rPr>
              <a:t> </a:t>
            </a:r>
            <a:r>
              <a:rPr lang="en-US" sz="1800" b="1" dirty="0" err="1">
                <a:latin typeface="Calibri"/>
                <a:ea typeface="Calibri"/>
                <a:cs typeface="Calibri"/>
              </a:rPr>
              <a:t>politike</a:t>
            </a:r>
            <a:r>
              <a:rPr lang="en-US" sz="1800" b="1" dirty="0">
                <a:latin typeface="Calibri"/>
                <a:ea typeface="Calibri"/>
                <a:cs typeface="Calibri"/>
              </a:rPr>
              <a:t> in </a:t>
            </a:r>
            <a:r>
              <a:rPr lang="en-US" sz="1800" b="1" dirty="0" err="1">
                <a:latin typeface="Calibri"/>
                <a:ea typeface="Calibri"/>
                <a:cs typeface="Calibri"/>
              </a:rPr>
              <a:t>lokalne</a:t>
            </a:r>
            <a:r>
              <a:rPr lang="en-US" sz="1800" b="1" dirty="0">
                <a:latin typeface="Calibri"/>
                <a:ea typeface="Calibri"/>
                <a:cs typeface="Calibri"/>
              </a:rPr>
              <a:t> </a:t>
            </a:r>
            <a:r>
              <a:rPr lang="en-US" sz="1800" b="1" dirty="0" err="1">
                <a:latin typeface="Calibri"/>
                <a:ea typeface="Calibri"/>
                <a:cs typeface="Calibri"/>
              </a:rPr>
              <a:t>razvojne</a:t>
            </a:r>
            <a:r>
              <a:rPr lang="en-US" sz="1800" b="1" dirty="0">
                <a:latin typeface="Calibri"/>
                <a:ea typeface="Calibri"/>
                <a:cs typeface="Calibri"/>
              </a:rPr>
              <a:t> </a:t>
            </a:r>
            <a:r>
              <a:rPr lang="en-US" sz="1800" b="1" dirty="0" err="1">
                <a:latin typeface="Calibri"/>
                <a:ea typeface="Calibri"/>
                <a:cs typeface="Calibri"/>
              </a:rPr>
              <a:t>organizacije</a:t>
            </a:r>
            <a:r>
              <a:rPr lang="en-US" sz="1800" b="1" dirty="0">
                <a:latin typeface="Calibri"/>
                <a:ea typeface="Calibri"/>
                <a:cs typeface="Calibri"/>
              </a:rPr>
              <a:t> </a:t>
            </a:r>
            <a:r>
              <a:rPr lang="en-US" sz="1800" dirty="0">
                <a:latin typeface="Calibri"/>
                <a:ea typeface="Calibri"/>
                <a:cs typeface="Calibri"/>
              </a:rPr>
              <a:t>– </a:t>
            </a:r>
            <a:r>
              <a:rPr lang="en-US" sz="1800" dirty="0" err="1">
                <a:latin typeface="Calibri"/>
                <a:ea typeface="Calibri"/>
                <a:cs typeface="Calibri"/>
              </a:rPr>
              <a:t>lokalne</a:t>
            </a:r>
            <a:r>
              <a:rPr lang="en-US" sz="1800" dirty="0">
                <a:latin typeface="Calibri"/>
                <a:ea typeface="Calibri"/>
                <a:cs typeface="Calibri"/>
              </a:rPr>
              <a:t> </a:t>
            </a:r>
            <a:r>
              <a:rPr lang="en-US" sz="1800" dirty="0" err="1">
                <a:latin typeface="Calibri"/>
                <a:ea typeface="Calibri"/>
                <a:cs typeface="Calibri"/>
              </a:rPr>
              <a:t>vlade</a:t>
            </a:r>
            <a:r>
              <a:rPr lang="en-US" sz="1800" dirty="0">
                <a:latin typeface="Calibri"/>
                <a:ea typeface="Calibri"/>
                <a:cs typeface="Calibri"/>
              </a:rPr>
              <a:t>, </a:t>
            </a:r>
            <a:r>
              <a:rPr lang="en-US" sz="1800" dirty="0" err="1">
                <a:latin typeface="Calibri"/>
                <a:ea typeface="Calibri"/>
                <a:cs typeface="Calibri"/>
              </a:rPr>
              <a:t>agencije</a:t>
            </a:r>
            <a:r>
              <a:rPr lang="en-US" sz="1800" dirty="0">
                <a:latin typeface="Calibri"/>
                <a:ea typeface="Calibri"/>
                <a:cs typeface="Calibri"/>
              </a:rPr>
              <a:t> in </a:t>
            </a:r>
            <a:r>
              <a:rPr lang="en-US" sz="1800" dirty="0" err="1">
                <a:latin typeface="Calibri"/>
                <a:ea typeface="Calibri"/>
                <a:cs typeface="Calibri"/>
              </a:rPr>
              <a:t>turistični</a:t>
            </a:r>
            <a:r>
              <a:rPr lang="en-US" sz="1800" dirty="0">
                <a:latin typeface="Calibri"/>
                <a:ea typeface="Calibri"/>
                <a:cs typeface="Calibri"/>
              </a:rPr>
              <a:t> </a:t>
            </a:r>
            <a:r>
              <a:rPr lang="en-US" sz="1800" dirty="0" err="1">
                <a:latin typeface="Calibri"/>
                <a:ea typeface="Calibri"/>
                <a:cs typeface="Calibri"/>
              </a:rPr>
              <a:t>sveti</a:t>
            </a:r>
            <a:r>
              <a:rPr lang="en-US" sz="1800" dirty="0">
                <a:latin typeface="Calibri"/>
                <a:ea typeface="Calibri"/>
                <a:cs typeface="Calibri"/>
              </a:rPr>
              <a:t> </a:t>
            </a:r>
            <a:r>
              <a:rPr lang="en-US" sz="1800" dirty="0" err="1">
                <a:latin typeface="Calibri"/>
                <a:ea typeface="Calibri"/>
                <a:cs typeface="Calibri"/>
              </a:rPr>
              <a:t>lahko</a:t>
            </a:r>
            <a:r>
              <a:rPr lang="en-US" sz="1800" dirty="0">
                <a:latin typeface="Calibri"/>
                <a:ea typeface="Calibri"/>
                <a:cs typeface="Calibri"/>
              </a:rPr>
              <a:t> </a:t>
            </a:r>
            <a:r>
              <a:rPr lang="en-US" sz="1800" dirty="0" err="1">
                <a:latin typeface="Calibri"/>
                <a:ea typeface="Calibri"/>
                <a:cs typeface="Calibri"/>
              </a:rPr>
              <a:t>uporabijo</a:t>
            </a:r>
            <a:r>
              <a:rPr lang="en-US" sz="1800" dirty="0">
                <a:latin typeface="Calibri"/>
                <a:ea typeface="Calibri"/>
                <a:cs typeface="Calibri"/>
              </a:rPr>
              <a:t> </a:t>
            </a:r>
            <a:r>
              <a:rPr lang="en-US" sz="1800" dirty="0" err="1">
                <a:latin typeface="Calibri"/>
                <a:ea typeface="Calibri"/>
                <a:cs typeface="Calibri"/>
              </a:rPr>
              <a:t>vire</a:t>
            </a:r>
            <a:r>
              <a:rPr lang="en-US" sz="1800" dirty="0">
                <a:latin typeface="Calibri"/>
                <a:ea typeface="Calibri"/>
                <a:cs typeface="Calibri"/>
              </a:rPr>
              <a:t> Epic Stays za </a:t>
            </a:r>
            <a:r>
              <a:rPr lang="en-US" sz="1800" dirty="0" err="1">
                <a:latin typeface="Calibri"/>
                <a:ea typeface="Calibri"/>
                <a:cs typeface="Calibri"/>
              </a:rPr>
              <a:t>spodbujanje</a:t>
            </a:r>
            <a:r>
              <a:rPr lang="en-US" sz="1800" dirty="0">
                <a:latin typeface="Calibri"/>
                <a:ea typeface="Calibri"/>
                <a:cs typeface="Calibri"/>
              </a:rPr>
              <a:t> </a:t>
            </a:r>
            <a:r>
              <a:rPr lang="en-US" sz="1800" dirty="0" err="1">
                <a:latin typeface="Calibri"/>
                <a:ea typeface="Calibri"/>
                <a:cs typeface="Calibri"/>
              </a:rPr>
              <a:t>trajnostnih</a:t>
            </a:r>
            <a:r>
              <a:rPr lang="en-US" sz="1800" dirty="0">
                <a:latin typeface="Calibri"/>
                <a:ea typeface="Calibri"/>
                <a:cs typeface="Calibri"/>
              </a:rPr>
              <a:t> </a:t>
            </a:r>
            <a:r>
              <a:rPr lang="en-US" sz="1800" dirty="0" err="1">
                <a:latin typeface="Calibri"/>
                <a:ea typeface="Calibri"/>
                <a:cs typeface="Calibri"/>
              </a:rPr>
              <a:t>turističnih</a:t>
            </a:r>
            <a:r>
              <a:rPr lang="en-US" sz="1800" dirty="0">
                <a:latin typeface="Calibri"/>
                <a:ea typeface="Calibri"/>
                <a:cs typeface="Calibri"/>
              </a:rPr>
              <a:t> </a:t>
            </a:r>
            <a:r>
              <a:rPr lang="en-US" sz="1800" dirty="0" err="1">
                <a:latin typeface="Calibri"/>
                <a:ea typeface="Calibri"/>
                <a:cs typeface="Calibri"/>
              </a:rPr>
              <a:t>praks</a:t>
            </a:r>
            <a:r>
              <a:rPr lang="en-US" sz="1800" dirty="0">
                <a:latin typeface="Calibri"/>
                <a:ea typeface="Calibri"/>
                <a:cs typeface="Calibri"/>
              </a:rPr>
              <a:t> in </a:t>
            </a:r>
            <a:r>
              <a:rPr lang="en-US" sz="1800" dirty="0" err="1">
                <a:latin typeface="Calibri"/>
                <a:ea typeface="Calibri"/>
                <a:cs typeface="Calibri"/>
              </a:rPr>
              <a:t>privabljanje</a:t>
            </a:r>
            <a:r>
              <a:rPr lang="en-US" sz="1800" dirty="0">
                <a:latin typeface="Calibri"/>
                <a:ea typeface="Calibri"/>
                <a:cs typeface="Calibri"/>
              </a:rPr>
              <a:t> </a:t>
            </a:r>
            <a:r>
              <a:rPr lang="en-US" sz="1800" dirty="0" err="1">
                <a:latin typeface="Calibri"/>
                <a:ea typeface="Calibri"/>
                <a:cs typeface="Calibri"/>
              </a:rPr>
              <a:t>nove</a:t>
            </a:r>
            <a:r>
              <a:rPr lang="en-US" sz="1800" dirty="0">
                <a:latin typeface="Calibri"/>
                <a:ea typeface="Calibri"/>
                <a:cs typeface="Calibri"/>
              </a:rPr>
              <a:t> </a:t>
            </a:r>
            <a:r>
              <a:rPr lang="en-US" sz="1800" dirty="0" err="1">
                <a:latin typeface="Calibri"/>
                <a:ea typeface="Calibri"/>
                <a:cs typeface="Calibri"/>
              </a:rPr>
              <a:t>valove</a:t>
            </a:r>
            <a:r>
              <a:rPr lang="en-US" sz="1800" dirty="0">
                <a:latin typeface="Calibri"/>
                <a:ea typeface="Calibri"/>
                <a:cs typeface="Calibri"/>
              </a:rPr>
              <a:t> </a:t>
            </a:r>
            <a:r>
              <a:rPr lang="en-US" sz="1800" dirty="0" err="1">
                <a:latin typeface="Calibri"/>
                <a:ea typeface="Calibri"/>
                <a:cs typeface="Calibri"/>
              </a:rPr>
              <a:t>ekološko</a:t>
            </a:r>
            <a:r>
              <a:rPr lang="en-US" sz="1800" dirty="0">
                <a:latin typeface="Calibri"/>
                <a:ea typeface="Calibri"/>
                <a:cs typeface="Calibri"/>
              </a:rPr>
              <a:t> </a:t>
            </a:r>
            <a:r>
              <a:rPr lang="en-US" sz="1800" dirty="0" err="1">
                <a:latin typeface="Calibri"/>
                <a:ea typeface="Calibri"/>
                <a:cs typeface="Calibri"/>
              </a:rPr>
              <a:t>ozaveščenih</a:t>
            </a:r>
            <a:r>
              <a:rPr lang="en-US" sz="1800" dirty="0">
                <a:latin typeface="Calibri"/>
                <a:ea typeface="Calibri"/>
                <a:cs typeface="Calibri"/>
              </a:rPr>
              <a:t> </a:t>
            </a:r>
            <a:r>
              <a:rPr lang="en-US" sz="1800" dirty="0" err="1">
                <a:latin typeface="Calibri"/>
                <a:ea typeface="Calibri"/>
                <a:cs typeface="Calibri"/>
              </a:rPr>
              <a:t>potnikov</a:t>
            </a:r>
            <a:r>
              <a:rPr lang="en-US" sz="1800" dirty="0">
                <a:latin typeface="Calibri"/>
                <a:ea typeface="Calibri"/>
                <a:cs typeface="Calibri"/>
              </a:rPr>
              <a:t>.</a:t>
            </a:r>
          </a:p>
          <a:p>
            <a:pPr marL="342900" indent="-342900" algn="l">
              <a:lnSpc>
                <a:spcPct val="100000"/>
              </a:lnSpc>
              <a:buFont typeface="+mj-lt"/>
              <a:buAutoNum type="arabicPeriod"/>
            </a:pPr>
            <a:endParaRPr lang="en-US" sz="1800" dirty="0">
              <a:latin typeface="Calibri"/>
              <a:ea typeface="Calibri"/>
              <a:cs typeface="Calibri"/>
            </a:endParaRPr>
          </a:p>
          <a:p>
            <a:pPr marL="342900" indent="-342900" algn="l">
              <a:lnSpc>
                <a:spcPct val="100000"/>
              </a:lnSpc>
              <a:buFont typeface="+mj-lt"/>
              <a:buAutoNum type="arabicPeriod"/>
            </a:pPr>
            <a:r>
              <a:rPr lang="en-US" sz="1800" b="1" dirty="0" err="1">
                <a:latin typeface="Calibri"/>
                <a:ea typeface="Calibri"/>
                <a:cs typeface="Calibri"/>
              </a:rPr>
              <a:t>Izobraževalci</a:t>
            </a:r>
            <a:r>
              <a:rPr lang="en-US" sz="1800" b="1" dirty="0">
                <a:latin typeface="Calibri"/>
                <a:ea typeface="Calibri"/>
                <a:cs typeface="Calibri"/>
              </a:rPr>
              <a:t> </a:t>
            </a:r>
            <a:r>
              <a:rPr lang="en-US" sz="1800" b="1" dirty="0" err="1">
                <a:latin typeface="Calibri"/>
                <a:ea typeface="Calibri"/>
                <a:cs typeface="Calibri"/>
              </a:rPr>
              <a:t>poklicnega</a:t>
            </a:r>
            <a:r>
              <a:rPr lang="en-US" sz="1800" b="1" dirty="0">
                <a:latin typeface="Calibri"/>
                <a:ea typeface="Calibri"/>
                <a:cs typeface="Calibri"/>
              </a:rPr>
              <a:t> </a:t>
            </a:r>
            <a:r>
              <a:rPr lang="en-US" sz="1800" b="1" dirty="0" err="1">
                <a:latin typeface="Calibri"/>
                <a:ea typeface="Calibri"/>
                <a:cs typeface="Calibri"/>
              </a:rPr>
              <a:t>izobraževanja</a:t>
            </a:r>
            <a:r>
              <a:rPr lang="en-US" sz="1800" b="1" dirty="0">
                <a:latin typeface="Calibri"/>
                <a:ea typeface="Calibri"/>
                <a:cs typeface="Calibri"/>
              </a:rPr>
              <a:t> in </a:t>
            </a:r>
            <a:r>
              <a:rPr lang="en-US" sz="1800" b="1" dirty="0" err="1">
                <a:latin typeface="Calibri"/>
                <a:ea typeface="Calibri"/>
                <a:cs typeface="Calibri"/>
              </a:rPr>
              <a:t>usposabljanja</a:t>
            </a:r>
            <a:r>
              <a:rPr lang="en-US" sz="1800" b="1" dirty="0">
                <a:latin typeface="Calibri"/>
                <a:ea typeface="Calibri"/>
                <a:cs typeface="Calibri"/>
              </a:rPr>
              <a:t> (VET) </a:t>
            </a:r>
            <a:r>
              <a:rPr lang="en-US" sz="1800" dirty="0">
                <a:latin typeface="Calibri"/>
                <a:ea typeface="Calibri"/>
                <a:cs typeface="Calibri"/>
              </a:rPr>
              <a:t>– Epic Stays </a:t>
            </a:r>
            <a:r>
              <a:rPr lang="en-US" sz="1800" dirty="0" err="1">
                <a:latin typeface="Calibri"/>
                <a:ea typeface="Calibri"/>
                <a:cs typeface="Calibri"/>
              </a:rPr>
              <a:t>ponuja</a:t>
            </a:r>
            <a:r>
              <a:rPr lang="en-US" sz="1800" dirty="0">
                <a:latin typeface="Calibri"/>
                <a:ea typeface="Calibri"/>
                <a:cs typeface="Calibri"/>
              </a:rPr>
              <a:t> </a:t>
            </a:r>
            <a:r>
              <a:rPr lang="en-US" sz="1800" dirty="0" err="1">
                <a:latin typeface="Calibri"/>
                <a:ea typeface="Calibri"/>
                <a:cs typeface="Calibri"/>
              </a:rPr>
              <a:t>takoj</a:t>
            </a:r>
            <a:r>
              <a:rPr lang="en-US" sz="1800" dirty="0">
                <a:latin typeface="Calibri"/>
                <a:ea typeface="Calibri"/>
                <a:cs typeface="Calibri"/>
              </a:rPr>
              <a:t> </a:t>
            </a:r>
            <a:r>
              <a:rPr lang="en-US" sz="1800" dirty="0" err="1">
                <a:latin typeface="Calibri"/>
                <a:ea typeface="Calibri"/>
                <a:cs typeface="Calibri"/>
              </a:rPr>
              <a:t>uporabna</a:t>
            </a:r>
            <a:r>
              <a:rPr lang="en-US" sz="1800" dirty="0">
                <a:latin typeface="Calibri"/>
                <a:ea typeface="Calibri"/>
                <a:cs typeface="Calibri"/>
              </a:rPr>
              <a:t> </a:t>
            </a:r>
            <a:r>
              <a:rPr lang="en-US" sz="1800" dirty="0" err="1">
                <a:latin typeface="Calibri"/>
                <a:ea typeface="Calibri"/>
                <a:cs typeface="Calibri"/>
              </a:rPr>
              <a:t>izobraževalna</a:t>
            </a:r>
            <a:r>
              <a:rPr lang="en-US" sz="1800" dirty="0">
                <a:latin typeface="Calibri"/>
                <a:ea typeface="Calibri"/>
                <a:cs typeface="Calibri"/>
              </a:rPr>
              <a:t> </a:t>
            </a:r>
            <a:r>
              <a:rPr lang="en-US" sz="1800" dirty="0" err="1">
                <a:latin typeface="Calibri"/>
                <a:ea typeface="Calibri"/>
                <a:cs typeface="Calibri"/>
              </a:rPr>
              <a:t>gradiva</a:t>
            </a:r>
            <a:r>
              <a:rPr lang="en-US" sz="1800" dirty="0">
                <a:latin typeface="Calibri"/>
                <a:ea typeface="Calibri"/>
                <a:cs typeface="Calibri"/>
              </a:rPr>
              <a:t>, ki </a:t>
            </a:r>
            <a:r>
              <a:rPr lang="en-US" sz="1800" dirty="0" err="1">
                <a:latin typeface="Calibri"/>
                <a:ea typeface="Calibri"/>
                <a:cs typeface="Calibri"/>
              </a:rPr>
              <a:t>izobraževalcem</a:t>
            </a:r>
            <a:r>
              <a:rPr lang="en-US" sz="1800" dirty="0">
                <a:latin typeface="Calibri"/>
                <a:ea typeface="Calibri"/>
                <a:cs typeface="Calibri"/>
              </a:rPr>
              <a:t> </a:t>
            </a:r>
            <a:r>
              <a:rPr lang="en-US" sz="1800" dirty="0" err="1">
                <a:latin typeface="Calibri"/>
                <a:ea typeface="Calibri"/>
                <a:cs typeface="Calibri"/>
              </a:rPr>
              <a:t>omogočajo</a:t>
            </a:r>
            <a:r>
              <a:rPr lang="en-US" sz="1800" dirty="0">
                <a:latin typeface="Calibri"/>
                <a:ea typeface="Calibri"/>
                <a:cs typeface="Calibri"/>
              </a:rPr>
              <a:t> </a:t>
            </a:r>
            <a:r>
              <a:rPr lang="en-US" sz="1800" dirty="0" err="1">
                <a:latin typeface="Calibri"/>
                <a:ea typeface="Calibri"/>
                <a:cs typeface="Calibri"/>
              </a:rPr>
              <a:t>poučevanje</a:t>
            </a:r>
            <a:r>
              <a:rPr lang="en-US" sz="1800" dirty="0">
                <a:latin typeface="Calibri"/>
                <a:ea typeface="Calibri"/>
                <a:cs typeface="Calibri"/>
              </a:rPr>
              <a:t> </a:t>
            </a:r>
            <a:r>
              <a:rPr lang="en-US" sz="1800" dirty="0" err="1">
                <a:latin typeface="Calibri"/>
                <a:ea typeface="Calibri"/>
                <a:cs typeface="Calibri"/>
              </a:rPr>
              <a:t>veščin</a:t>
            </a:r>
            <a:r>
              <a:rPr lang="en-US" sz="1800" dirty="0">
                <a:latin typeface="Calibri"/>
                <a:ea typeface="Calibri"/>
                <a:cs typeface="Calibri"/>
              </a:rPr>
              <a:t>, </a:t>
            </a:r>
            <a:r>
              <a:rPr lang="en-US" sz="1800" dirty="0" err="1">
                <a:latin typeface="Calibri"/>
                <a:ea typeface="Calibri"/>
                <a:cs typeface="Calibri"/>
              </a:rPr>
              <a:t>potrebnih</a:t>
            </a:r>
            <a:r>
              <a:rPr lang="en-US" sz="1800" dirty="0">
                <a:latin typeface="Calibri"/>
                <a:ea typeface="Calibri"/>
                <a:cs typeface="Calibri"/>
              </a:rPr>
              <a:t> za </a:t>
            </a:r>
            <a:r>
              <a:rPr lang="en-US" sz="1800" dirty="0" err="1">
                <a:latin typeface="Calibri"/>
                <a:ea typeface="Calibri"/>
                <a:cs typeface="Calibri"/>
              </a:rPr>
              <a:t>gradnjo</a:t>
            </a:r>
            <a:r>
              <a:rPr lang="en-US" sz="1800" dirty="0">
                <a:latin typeface="Calibri"/>
                <a:ea typeface="Calibri"/>
                <a:cs typeface="Calibri"/>
              </a:rPr>
              <a:t> </a:t>
            </a:r>
            <a:r>
              <a:rPr lang="en-US" sz="1800" dirty="0" err="1">
                <a:latin typeface="Calibri"/>
                <a:ea typeface="Calibri"/>
                <a:cs typeface="Calibri"/>
              </a:rPr>
              <a:t>odpornega</a:t>
            </a:r>
            <a:r>
              <a:rPr lang="en-US" sz="1800" dirty="0">
                <a:latin typeface="Calibri"/>
                <a:ea typeface="Calibri"/>
                <a:cs typeface="Calibri"/>
              </a:rPr>
              <a:t>, </a:t>
            </a:r>
            <a:r>
              <a:rPr lang="en-US" sz="1800" dirty="0" err="1">
                <a:latin typeface="Calibri"/>
                <a:ea typeface="Calibri"/>
                <a:cs typeface="Calibri"/>
              </a:rPr>
              <a:t>ekološkega</a:t>
            </a:r>
            <a:r>
              <a:rPr lang="en-US" sz="1800" dirty="0">
                <a:latin typeface="Calibri"/>
                <a:ea typeface="Calibri"/>
                <a:cs typeface="Calibri"/>
              </a:rPr>
              <a:t> </a:t>
            </a:r>
            <a:r>
              <a:rPr lang="en-US" sz="1800" dirty="0" err="1">
                <a:latin typeface="Calibri"/>
                <a:ea typeface="Calibri"/>
                <a:cs typeface="Calibri"/>
              </a:rPr>
              <a:t>turističnega</a:t>
            </a:r>
            <a:r>
              <a:rPr lang="en-US" sz="1800" dirty="0">
                <a:latin typeface="Calibri"/>
                <a:ea typeface="Calibri"/>
                <a:cs typeface="Calibri"/>
              </a:rPr>
              <a:t> </a:t>
            </a:r>
            <a:r>
              <a:rPr lang="en-US" sz="1800" dirty="0" err="1">
                <a:latin typeface="Calibri"/>
                <a:ea typeface="Calibri"/>
                <a:cs typeface="Calibri"/>
              </a:rPr>
              <a:t>sektorja</a:t>
            </a:r>
            <a:r>
              <a:rPr lang="en-US" sz="1800" dirty="0">
                <a:latin typeface="Calibri"/>
                <a:ea typeface="Calibri"/>
                <a:cs typeface="Calibri"/>
              </a:rPr>
              <a:t>. </a:t>
            </a:r>
          </a:p>
          <a:p>
            <a:pPr marL="342900" indent="-342900" algn="l">
              <a:lnSpc>
                <a:spcPct val="100000"/>
              </a:lnSpc>
              <a:buFont typeface="+mj-lt"/>
              <a:buAutoNum type="arabicPeriod"/>
            </a:pPr>
            <a:endParaRPr lang="en-US" sz="1800" dirty="0">
              <a:latin typeface="Calibri"/>
              <a:ea typeface="Calibri"/>
              <a:cs typeface="Calibri"/>
            </a:endParaRPr>
          </a:p>
          <a:p>
            <a:pPr marL="342900" indent="-342900" algn="l">
              <a:lnSpc>
                <a:spcPct val="100000"/>
              </a:lnSpc>
              <a:buFont typeface="+mj-lt"/>
              <a:buAutoNum type="arabicPeriod"/>
            </a:pPr>
            <a:r>
              <a:rPr lang="en-US" sz="1800" b="1" dirty="0" err="1">
                <a:latin typeface="Calibri"/>
                <a:ea typeface="Calibri"/>
                <a:cs typeface="Calibri"/>
              </a:rPr>
              <a:t>Potniki</a:t>
            </a:r>
            <a:r>
              <a:rPr lang="en-US" sz="1800" b="1" dirty="0">
                <a:latin typeface="Calibri"/>
                <a:ea typeface="Calibri"/>
                <a:cs typeface="Calibri"/>
              </a:rPr>
              <a:t> in </a:t>
            </a:r>
            <a:r>
              <a:rPr lang="en-US" sz="1800" b="1" dirty="0" err="1">
                <a:latin typeface="Calibri"/>
                <a:ea typeface="Calibri"/>
                <a:cs typeface="Calibri"/>
              </a:rPr>
              <a:t>digitalni</a:t>
            </a:r>
            <a:r>
              <a:rPr lang="en-US" sz="1800" b="1" dirty="0">
                <a:latin typeface="Calibri"/>
                <a:ea typeface="Calibri"/>
                <a:cs typeface="Calibri"/>
              </a:rPr>
              <a:t> </a:t>
            </a:r>
            <a:r>
              <a:rPr lang="en-US" sz="1800" b="1" dirty="0" err="1">
                <a:latin typeface="Calibri"/>
                <a:ea typeface="Calibri"/>
                <a:cs typeface="Calibri"/>
              </a:rPr>
              <a:t>nomadi</a:t>
            </a:r>
            <a:r>
              <a:rPr lang="en-US" sz="1800" b="1" dirty="0">
                <a:latin typeface="Calibri"/>
                <a:ea typeface="Calibri"/>
                <a:cs typeface="Calibri"/>
              </a:rPr>
              <a:t> </a:t>
            </a:r>
            <a:r>
              <a:rPr lang="en-US" sz="1800" dirty="0">
                <a:latin typeface="Calibri"/>
                <a:ea typeface="Calibri"/>
                <a:cs typeface="Calibri"/>
              </a:rPr>
              <a:t>– </a:t>
            </a:r>
            <a:r>
              <a:rPr lang="en-US" sz="1800" dirty="0" err="1">
                <a:latin typeface="Calibri"/>
                <a:ea typeface="Calibri"/>
                <a:cs typeface="Calibri"/>
              </a:rPr>
              <a:t>Čeprav</a:t>
            </a:r>
            <a:r>
              <a:rPr lang="en-US" sz="1800" dirty="0">
                <a:latin typeface="Calibri"/>
                <a:ea typeface="Calibri"/>
                <a:cs typeface="Calibri"/>
              </a:rPr>
              <a:t> </a:t>
            </a:r>
            <a:r>
              <a:rPr lang="en-US" sz="1800" dirty="0" err="1">
                <a:latin typeface="Calibri"/>
                <a:ea typeface="Calibri"/>
                <a:cs typeface="Calibri"/>
              </a:rPr>
              <a:t>niso</a:t>
            </a:r>
            <a:r>
              <a:rPr lang="en-US" sz="1800" dirty="0">
                <a:latin typeface="Calibri"/>
                <a:ea typeface="Calibri"/>
                <a:cs typeface="Calibri"/>
              </a:rPr>
              <a:t> </a:t>
            </a:r>
            <a:r>
              <a:rPr lang="en-US" sz="1800" dirty="0" err="1">
                <a:latin typeface="Calibri"/>
                <a:ea typeface="Calibri"/>
                <a:cs typeface="Calibri"/>
              </a:rPr>
              <a:t>primarna</a:t>
            </a:r>
            <a:r>
              <a:rPr lang="en-US" sz="1800" dirty="0">
                <a:latin typeface="Calibri"/>
                <a:ea typeface="Calibri"/>
                <a:cs typeface="Calibri"/>
              </a:rPr>
              <a:t> </a:t>
            </a:r>
            <a:r>
              <a:rPr lang="en-US" sz="1800" dirty="0" err="1">
                <a:latin typeface="Calibri"/>
                <a:ea typeface="Calibri"/>
                <a:cs typeface="Calibri"/>
              </a:rPr>
              <a:t>ciljna</a:t>
            </a:r>
            <a:r>
              <a:rPr lang="en-US" sz="1800" dirty="0">
                <a:latin typeface="Calibri"/>
                <a:ea typeface="Calibri"/>
                <a:cs typeface="Calibri"/>
              </a:rPr>
              <a:t> </a:t>
            </a:r>
            <a:r>
              <a:rPr lang="en-US" sz="1800" dirty="0" err="1">
                <a:latin typeface="Calibri"/>
                <a:ea typeface="Calibri"/>
                <a:cs typeface="Calibri"/>
              </a:rPr>
              <a:t>skupina</a:t>
            </a:r>
            <a:r>
              <a:rPr lang="en-US" sz="1800" dirty="0">
                <a:latin typeface="Calibri"/>
                <a:ea typeface="Calibri"/>
                <a:cs typeface="Calibri"/>
              </a:rPr>
              <a:t>, </a:t>
            </a:r>
            <a:r>
              <a:rPr lang="en-US" sz="1800" dirty="0" err="1">
                <a:latin typeface="Calibri"/>
                <a:ea typeface="Calibri"/>
                <a:cs typeface="Calibri"/>
              </a:rPr>
              <a:t>potniki</a:t>
            </a:r>
            <a:r>
              <a:rPr lang="en-US" sz="1800" dirty="0">
                <a:latin typeface="Calibri"/>
                <a:ea typeface="Calibri"/>
                <a:cs typeface="Calibri"/>
              </a:rPr>
              <a:t> </a:t>
            </a:r>
            <a:r>
              <a:rPr lang="en-US" sz="1800" dirty="0" err="1">
                <a:latin typeface="Calibri"/>
                <a:ea typeface="Calibri"/>
                <a:cs typeface="Calibri"/>
              </a:rPr>
              <a:t>na</a:t>
            </a:r>
            <a:r>
              <a:rPr lang="en-US" sz="1800" dirty="0">
                <a:latin typeface="Calibri"/>
                <a:ea typeface="Calibri"/>
                <a:cs typeface="Calibri"/>
              </a:rPr>
              <a:t> </a:t>
            </a:r>
            <a:r>
              <a:rPr lang="en-US" sz="1800" dirty="0" err="1">
                <a:latin typeface="Calibri"/>
                <a:ea typeface="Calibri"/>
                <a:cs typeface="Calibri"/>
              </a:rPr>
              <a:t>koncu</a:t>
            </a:r>
            <a:r>
              <a:rPr lang="en-US" sz="1800" dirty="0">
                <a:latin typeface="Calibri"/>
                <a:ea typeface="Calibri"/>
                <a:cs typeface="Calibri"/>
              </a:rPr>
              <a:t> </a:t>
            </a:r>
            <a:r>
              <a:rPr lang="en-US" sz="1800" dirty="0" err="1">
                <a:latin typeface="Calibri"/>
                <a:ea typeface="Calibri"/>
                <a:cs typeface="Calibri"/>
              </a:rPr>
              <a:t>koristijo</a:t>
            </a:r>
            <a:r>
              <a:rPr lang="en-US" sz="1800" dirty="0">
                <a:latin typeface="Calibri"/>
                <a:ea typeface="Calibri"/>
                <a:cs typeface="Calibri"/>
              </a:rPr>
              <a:t> od </a:t>
            </a:r>
            <a:r>
              <a:rPr lang="en-US" sz="1800" dirty="0" err="1">
                <a:latin typeface="Calibri"/>
                <a:ea typeface="Calibri"/>
                <a:cs typeface="Calibri"/>
              </a:rPr>
              <a:t>edinstvenih</a:t>
            </a:r>
            <a:r>
              <a:rPr lang="en-US" sz="1800" dirty="0">
                <a:latin typeface="Calibri"/>
                <a:ea typeface="Calibri"/>
                <a:cs typeface="Calibri"/>
              </a:rPr>
              <a:t>, </a:t>
            </a:r>
            <a:r>
              <a:rPr lang="en-US" sz="1800" dirty="0" err="1">
                <a:latin typeface="Calibri"/>
                <a:ea typeface="Calibri"/>
                <a:cs typeface="Calibri"/>
              </a:rPr>
              <a:t>okolju</a:t>
            </a:r>
            <a:r>
              <a:rPr lang="en-US" sz="1800" dirty="0">
                <a:latin typeface="Calibri"/>
                <a:ea typeface="Calibri"/>
                <a:cs typeface="Calibri"/>
              </a:rPr>
              <a:t> </a:t>
            </a:r>
            <a:r>
              <a:rPr lang="en-US" sz="1800" dirty="0" err="1">
                <a:latin typeface="Calibri"/>
                <a:ea typeface="Calibri"/>
                <a:cs typeface="Calibri"/>
              </a:rPr>
              <a:t>prijaznih</a:t>
            </a:r>
            <a:r>
              <a:rPr lang="en-US" sz="1800" dirty="0">
                <a:latin typeface="Calibri"/>
                <a:ea typeface="Calibri"/>
                <a:cs typeface="Calibri"/>
              </a:rPr>
              <a:t> </a:t>
            </a:r>
            <a:r>
              <a:rPr lang="en-US" sz="1800" dirty="0" err="1">
                <a:latin typeface="Calibri"/>
                <a:ea typeface="Calibri"/>
                <a:cs typeface="Calibri"/>
              </a:rPr>
              <a:t>namestitev</a:t>
            </a:r>
            <a:r>
              <a:rPr lang="en-US" sz="1800" dirty="0">
                <a:latin typeface="Calibri"/>
                <a:ea typeface="Calibri"/>
                <a:cs typeface="Calibri"/>
              </a:rPr>
              <a:t>, </a:t>
            </a:r>
            <a:r>
              <a:rPr lang="en-US" sz="1800" dirty="0" err="1">
                <a:latin typeface="Calibri"/>
                <a:ea typeface="Calibri"/>
                <a:cs typeface="Calibri"/>
              </a:rPr>
              <a:t>razvitih</a:t>
            </a:r>
            <a:r>
              <a:rPr lang="en-US" sz="1800" dirty="0">
                <a:latin typeface="Calibri"/>
                <a:ea typeface="Calibri"/>
                <a:cs typeface="Calibri"/>
              </a:rPr>
              <a:t> </a:t>
            </a:r>
            <a:r>
              <a:rPr lang="en-US" sz="1800" dirty="0" err="1">
                <a:latin typeface="Calibri"/>
                <a:ea typeface="Calibri"/>
                <a:cs typeface="Calibri"/>
              </a:rPr>
              <a:t>prek</a:t>
            </a:r>
            <a:r>
              <a:rPr lang="en-US" sz="1800" dirty="0">
                <a:latin typeface="Calibri"/>
                <a:ea typeface="Calibri"/>
                <a:cs typeface="Calibri"/>
              </a:rPr>
              <a:t> Epic Stays, ki </a:t>
            </a:r>
            <a:r>
              <a:rPr lang="en-US" sz="1800" dirty="0" err="1">
                <a:latin typeface="Calibri"/>
                <a:ea typeface="Calibri"/>
                <a:cs typeface="Calibri"/>
              </a:rPr>
              <a:t>jim</a:t>
            </a:r>
            <a:r>
              <a:rPr lang="en-US" sz="1800" dirty="0">
                <a:latin typeface="Calibri"/>
                <a:ea typeface="Calibri"/>
                <a:cs typeface="Calibri"/>
              </a:rPr>
              <a:t> </a:t>
            </a:r>
            <a:r>
              <a:rPr lang="en-US" sz="1800" dirty="0" err="1">
                <a:latin typeface="Calibri"/>
                <a:ea typeface="Calibri"/>
                <a:cs typeface="Calibri"/>
              </a:rPr>
              <a:t>ponujajo</a:t>
            </a:r>
            <a:r>
              <a:rPr lang="en-US" sz="1800" dirty="0">
                <a:latin typeface="Calibri"/>
                <a:ea typeface="Calibri"/>
                <a:cs typeface="Calibri"/>
              </a:rPr>
              <a:t> </a:t>
            </a:r>
            <a:r>
              <a:rPr lang="en-US" sz="1800" dirty="0" err="1">
                <a:latin typeface="Calibri"/>
                <a:ea typeface="Calibri"/>
                <a:cs typeface="Calibri"/>
              </a:rPr>
              <a:t>več</a:t>
            </a:r>
            <a:r>
              <a:rPr lang="en-US" sz="1800" dirty="0">
                <a:latin typeface="Calibri"/>
                <a:ea typeface="Calibri"/>
                <a:cs typeface="Calibri"/>
              </a:rPr>
              <a:t> </a:t>
            </a:r>
            <a:r>
              <a:rPr lang="en-US" sz="1800" dirty="0" err="1">
                <a:latin typeface="Calibri"/>
                <a:ea typeface="Calibri"/>
                <a:cs typeface="Calibri"/>
              </a:rPr>
              <a:t>izbire</a:t>
            </a:r>
            <a:r>
              <a:rPr lang="en-US" sz="1800" dirty="0">
                <a:latin typeface="Calibri"/>
                <a:ea typeface="Calibri"/>
                <a:cs typeface="Calibri"/>
              </a:rPr>
              <a:t>, ki je v </a:t>
            </a:r>
            <a:r>
              <a:rPr lang="en-US" sz="1800" dirty="0" err="1">
                <a:latin typeface="Calibri"/>
                <a:ea typeface="Calibri"/>
                <a:cs typeface="Calibri"/>
              </a:rPr>
              <a:t>skladu</a:t>
            </a:r>
            <a:r>
              <a:rPr lang="en-US" sz="1800" dirty="0">
                <a:latin typeface="Calibri"/>
                <a:ea typeface="Calibri"/>
                <a:cs typeface="Calibri"/>
              </a:rPr>
              <a:t> z </a:t>
            </a:r>
            <a:r>
              <a:rPr lang="en-US" sz="1800" dirty="0" err="1">
                <a:latin typeface="Calibri"/>
                <a:ea typeface="Calibri"/>
                <a:cs typeface="Calibri"/>
              </a:rPr>
              <a:t>vrednotami</a:t>
            </a:r>
            <a:r>
              <a:rPr lang="en-US" sz="1800" dirty="0">
                <a:latin typeface="Calibri"/>
                <a:ea typeface="Calibri"/>
                <a:cs typeface="Calibri"/>
              </a:rPr>
              <a:t> </a:t>
            </a:r>
            <a:r>
              <a:rPr lang="en-US" sz="1800" dirty="0" err="1">
                <a:latin typeface="Calibri"/>
                <a:ea typeface="Calibri"/>
                <a:cs typeface="Calibri"/>
              </a:rPr>
              <a:t>trajnosti</a:t>
            </a:r>
            <a:r>
              <a:rPr lang="en-US" sz="1800" dirty="0">
                <a:latin typeface="Calibri"/>
                <a:ea typeface="Calibri"/>
                <a:cs typeface="Calibri"/>
              </a:rPr>
              <a:t> in </a:t>
            </a:r>
            <a:r>
              <a:rPr lang="en-US" sz="1800" dirty="0" err="1">
                <a:latin typeface="Calibri"/>
                <a:ea typeface="Calibri"/>
                <a:cs typeface="Calibri"/>
              </a:rPr>
              <a:t>avtentičnimi</a:t>
            </a:r>
            <a:r>
              <a:rPr lang="en-US" sz="1800" dirty="0">
                <a:latin typeface="Calibri"/>
                <a:ea typeface="Calibri"/>
                <a:cs typeface="Calibri"/>
              </a:rPr>
              <a:t> </a:t>
            </a:r>
            <a:r>
              <a:rPr lang="en-US" sz="1800" dirty="0" err="1">
                <a:latin typeface="Calibri"/>
                <a:ea typeface="Calibri"/>
                <a:cs typeface="Calibri"/>
              </a:rPr>
              <a:t>potovalnimi</a:t>
            </a:r>
            <a:r>
              <a:rPr lang="en-US" sz="1800" dirty="0">
                <a:latin typeface="Calibri"/>
                <a:ea typeface="Calibri"/>
                <a:cs typeface="Calibri"/>
              </a:rPr>
              <a:t> </a:t>
            </a:r>
            <a:r>
              <a:rPr lang="en-US" sz="1800" dirty="0" err="1">
                <a:latin typeface="Calibri"/>
                <a:ea typeface="Calibri"/>
                <a:cs typeface="Calibri"/>
              </a:rPr>
              <a:t>izkušnjami</a:t>
            </a:r>
            <a:r>
              <a:rPr lang="en-US" sz="1800" dirty="0">
                <a:latin typeface="Calibri"/>
                <a:ea typeface="Calibri"/>
                <a:cs typeface="Calibri"/>
              </a:rPr>
              <a:t>.</a:t>
            </a:r>
          </a:p>
          <a:p>
            <a:pPr>
              <a:lnSpc>
                <a:spcPct val="100000"/>
              </a:lnSpc>
            </a:pPr>
            <a:endParaRPr lang="en-IE" dirty="0"/>
          </a:p>
        </p:txBody>
      </p:sp>
      <p:sp>
        <p:nvSpPr>
          <p:cNvPr id="6" name="Text Placeholder 27">
            <a:extLst>
              <a:ext uri="{FF2B5EF4-FFF2-40B4-BE49-F238E27FC236}">
                <a16:creationId xmlns:a16="http://schemas.microsoft.com/office/drawing/2014/main" id="{38DF7D20-F9C9-240C-9452-D3FD66E28042}"/>
              </a:ext>
            </a:extLst>
          </p:cNvPr>
          <p:cNvSpPr txBox="1">
            <a:spLocks/>
          </p:cNvSpPr>
          <p:nvPr/>
        </p:nvSpPr>
        <p:spPr>
          <a:xfrm>
            <a:off x="288758" y="938098"/>
            <a:ext cx="2756848" cy="1146412"/>
          </a:xfrm>
          <a:prstGeom prst="rect">
            <a:avLst/>
          </a:prstGeom>
        </p:spPr>
        <p:txBody>
          <a:bodyPr vert="horz" lIns="91440" tIns="45720" rIns="91440" bIns="45720" rtlCol="0" anchor="t">
            <a:noAutofit/>
          </a:bodyPr>
          <a:lstStyle>
            <a:lvl1pPr marL="0" indent="0" algn="l" defTabSz="777514" rtl="0" eaLnBrk="1" latinLnBrk="0" hangingPunct="1">
              <a:lnSpc>
                <a:spcPts val="2520"/>
              </a:lnSpc>
              <a:spcBef>
                <a:spcPts val="0"/>
              </a:spcBef>
              <a:buFont typeface="Arial" panose="020B0604020202020204" pitchFamily="34" charset="0"/>
              <a:buNone/>
              <a:defRPr sz="26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dirty="0" err="1">
                <a:latin typeface="Calibri"/>
                <a:ea typeface="Open Sans"/>
                <a:cs typeface="Calibri"/>
              </a:rPr>
              <a:t>Komuje</a:t>
            </a:r>
            <a:r>
              <a:rPr lang="en-US" dirty="0">
                <a:latin typeface="Calibri"/>
                <a:ea typeface="Open Sans"/>
                <a:cs typeface="Calibri"/>
              </a:rPr>
              <a:t> Epic Stays </a:t>
            </a:r>
            <a:r>
              <a:rPr lang="en-US" dirty="0" err="1">
                <a:latin typeface="Calibri"/>
                <a:ea typeface="Open Sans"/>
                <a:cs typeface="Calibri"/>
              </a:rPr>
              <a:t>namenjen</a:t>
            </a:r>
            <a:r>
              <a:rPr lang="en-US" dirty="0">
                <a:latin typeface="Calibri"/>
                <a:ea typeface="Open Sans"/>
                <a:cs typeface="Calibri"/>
              </a:rPr>
              <a:t>?</a:t>
            </a:r>
          </a:p>
          <a:p>
            <a:endParaRPr lang="en-US" dirty="0"/>
          </a:p>
          <a:p>
            <a:r>
              <a:rPr lang="en-US" sz="2400" dirty="0" err="1">
                <a:latin typeface="Calibri"/>
                <a:ea typeface="Open Sans"/>
                <a:cs typeface="Calibri"/>
              </a:rPr>
              <a:t>Poznavanje</a:t>
            </a:r>
            <a:r>
              <a:rPr lang="en-US" sz="2400" dirty="0">
                <a:latin typeface="Calibri"/>
                <a:ea typeface="Open Sans"/>
                <a:cs typeface="Calibri"/>
              </a:rPr>
              <a:t> </a:t>
            </a:r>
            <a:r>
              <a:rPr lang="en-US" sz="2400" dirty="0" err="1">
                <a:latin typeface="Calibri"/>
                <a:ea typeface="Open Sans"/>
                <a:cs typeface="Calibri"/>
              </a:rPr>
              <a:t>ciljne</a:t>
            </a:r>
            <a:r>
              <a:rPr lang="en-US" sz="2400" dirty="0">
                <a:latin typeface="Calibri"/>
                <a:ea typeface="Open Sans"/>
                <a:cs typeface="Calibri"/>
              </a:rPr>
              <a:t> </a:t>
            </a:r>
            <a:r>
              <a:rPr lang="en-US" sz="2400" dirty="0" err="1">
                <a:latin typeface="Calibri"/>
                <a:ea typeface="Open Sans"/>
                <a:cs typeface="Calibri"/>
              </a:rPr>
              <a:t>skupine</a:t>
            </a:r>
            <a:endParaRPr lang="en-US" sz="2400" dirty="0">
              <a:latin typeface="Calibri"/>
              <a:ea typeface="Open Sans"/>
              <a:cs typeface="Calibri"/>
            </a:endParaRPr>
          </a:p>
          <a:p>
            <a:endParaRPr lang="en-US" dirty="0"/>
          </a:p>
        </p:txBody>
      </p:sp>
    </p:spTree>
    <p:extLst>
      <p:ext uri="{BB962C8B-B14F-4D97-AF65-F5344CB8AC3E}">
        <p14:creationId xmlns:p14="http://schemas.microsoft.com/office/powerpoint/2010/main" val="3343788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4" descr="A wooden house with a fence&#10;&#10;AI-generated content may be incorrect.">
            <a:extLst>
              <a:ext uri="{FF2B5EF4-FFF2-40B4-BE49-F238E27FC236}">
                <a16:creationId xmlns:a16="http://schemas.microsoft.com/office/drawing/2014/main" id="{0955DBA0-4C83-5786-DB1B-92854C9E5C00}"/>
              </a:ext>
            </a:extLst>
          </p:cNvPr>
          <p:cNvPicPr>
            <a:picLocks noChangeAspect="1"/>
          </p:cNvPicPr>
          <p:nvPr/>
        </p:nvPicPr>
        <p:blipFill rotWithShape="1">
          <a:blip r:embed="rId2">
            <a:extLst>
              <a:ext uri="{28A0092B-C50C-407E-A947-70E740481C1C}">
                <a14:useLocalDpi xmlns:a14="http://schemas.microsoft.com/office/drawing/2010/main" val="0"/>
              </a:ext>
            </a:extLst>
          </a:blip>
          <a:srcRect t="517" b="517"/>
          <a:stretch/>
        </p:blipFill>
        <p:spPr>
          <a:xfrm>
            <a:off x="-37984" y="6186258"/>
            <a:ext cx="4340861" cy="4743304"/>
          </a:xfrm>
          <a:prstGeom prst="rect">
            <a:avLst/>
          </a:prstGeom>
          <a:solidFill>
            <a:schemeClr val="bg1">
              <a:lumMod val="95000"/>
            </a:schemeClr>
          </a:solidFill>
        </p:spPr>
      </p:pic>
      <p:sp>
        <p:nvSpPr>
          <p:cNvPr id="4" name="TextBox 3">
            <a:extLst>
              <a:ext uri="{FF2B5EF4-FFF2-40B4-BE49-F238E27FC236}">
                <a16:creationId xmlns:a16="http://schemas.microsoft.com/office/drawing/2014/main" id="{7F284A12-3093-496B-A53C-864B020210BC}"/>
              </a:ext>
            </a:extLst>
          </p:cNvPr>
          <p:cNvSpPr txBox="1"/>
          <p:nvPr/>
        </p:nvSpPr>
        <p:spPr>
          <a:xfrm>
            <a:off x="5652076" y="10429584"/>
            <a:ext cx="2159000" cy="461665"/>
          </a:xfrm>
          <a:prstGeom prst="rect">
            <a:avLst/>
          </a:prstGeom>
          <a:noFill/>
        </p:spPr>
        <p:txBody>
          <a:bodyPr wrap="square" rtlCol="0">
            <a:spAutoFit/>
          </a:bodyPr>
          <a:lstStyle/>
          <a:p>
            <a:r>
              <a:rPr lang="en-IE" sz="2400" b="1">
                <a:solidFill>
                  <a:schemeClr val="bg1"/>
                </a:solidFill>
              </a:rPr>
              <a:t>Italija</a:t>
            </a:r>
          </a:p>
        </p:txBody>
      </p:sp>
      <p:sp>
        <p:nvSpPr>
          <p:cNvPr id="5" name="TextBox 4">
            <a:extLst>
              <a:ext uri="{FF2B5EF4-FFF2-40B4-BE49-F238E27FC236}">
                <a16:creationId xmlns:a16="http://schemas.microsoft.com/office/drawing/2014/main" id="{6162B2FF-DD0C-4E78-9FF9-3A19B15D50BA}"/>
              </a:ext>
            </a:extLst>
          </p:cNvPr>
          <p:cNvSpPr txBox="1"/>
          <p:nvPr/>
        </p:nvSpPr>
        <p:spPr>
          <a:xfrm>
            <a:off x="1419856" y="10429585"/>
            <a:ext cx="2087414" cy="461665"/>
          </a:xfrm>
          <a:prstGeom prst="rect">
            <a:avLst/>
          </a:prstGeom>
          <a:noFill/>
        </p:spPr>
        <p:txBody>
          <a:bodyPr wrap="square" rtlCol="0">
            <a:spAutoFit/>
          </a:bodyPr>
          <a:lstStyle/>
          <a:p>
            <a:r>
              <a:rPr lang="en-IE" sz="2400" b="1">
                <a:solidFill>
                  <a:schemeClr val="bg1"/>
                </a:solidFill>
              </a:rPr>
              <a:t>Slovenija</a:t>
            </a:r>
          </a:p>
        </p:txBody>
      </p:sp>
      <p:sp>
        <p:nvSpPr>
          <p:cNvPr id="6" name="TextBox 5">
            <a:extLst>
              <a:ext uri="{FF2B5EF4-FFF2-40B4-BE49-F238E27FC236}">
                <a16:creationId xmlns:a16="http://schemas.microsoft.com/office/drawing/2014/main" id="{C6E4D344-E6CD-43F7-BA40-9956FDF8E47B}"/>
              </a:ext>
            </a:extLst>
          </p:cNvPr>
          <p:cNvSpPr txBox="1"/>
          <p:nvPr/>
        </p:nvSpPr>
        <p:spPr>
          <a:xfrm>
            <a:off x="1712188" y="3248428"/>
            <a:ext cx="1955800" cy="461665"/>
          </a:xfrm>
          <a:prstGeom prst="rect">
            <a:avLst/>
          </a:prstGeom>
          <a:noFill/>
        </p:spPr>
        <p:txBody>
          <a:bodyPr wrap="square" rtlCol="0">
            <a:spAutoFit/>
          </a:bodyPr>
          <a:lstStyle/>
          <a:p>
            <a:r>
              <a:rPr lang="en-IE" sz="2400" b="1">
                <a:solidFill>
                  <a:schemeClr val="bg1"/>
                </a:solidFill>
              </a:rPr>
              <a:t>Islandija</a:t>
            </a:r>
          </a:p>
        </p:txBody>
      </p:sp>
      <p:pic>
        <p:nvPicPr>
          <p:cNvPr id="3" name="Picture 2">
            <a:extLst>
              <a:ext uri="{FF2B5EF4-FFF2-40B4-BE49-F238E27FC236}">
                <a16:creationId xmlns:a16="http://schemas.microsoft.com/office/drawing/2014/main" id="{AAB4ED33-8035-4F1B-B16E-643D78006858}"/>
              </a:ext>
            </a:extLst>
          </p:cNvPr>
          <p:cNvPicPr>
            <a:picLocks noChangeAspect="1"/>
          </p:cNvPicPr>
          <p:nvPr/>
        </p:nvPicPr>
        <p:blipFill>
          <a:blip r:embed="rId3"/>
          <a:stretch>
            <a:fillRect/>
          </a:stretch>
        </p:blipFill>
        <p:spPr>
          <a:xfrm>
            <a:off x="4202136" y="5091011"/>
            <a:ext cx="3584713" cy="5834888"/>
          </a:xfrm>
          <a:prstGeom prst="rect">
            <a:avLst/>
          </a:prstGeom>
        </p:spPr>
      </p:pic>
      <p:pic>
        <p:nvPicPr>
          <p:cNvPr id="26" name="Picture Placeholder 10">
            <a:extLst>
              <a:ext uri="{FF2B5EF4-FFF2-40B4-BE49-F238E27FC236}">
                <a16:creationId xmlns:a16="http://schemas.microsoft.com/office/drawing/2014/main" id="{0DD36583-6BF3-A35F-2011-68F7EBB4736B}"/>
              </a:ext>
            </a:extLst>
          </p:cNvPr>
          <p:cNvPicPr>
            <a:picLocks noChangeAspect="1"/>
          </p:cNvPicPr>
          <p:nvPr/>
        </p:nvPicPr>
        <p:blipFill>
          <a:blip r:embed="rId4">
            <a:extLst>
              <a:ext uri="{28A0092B-C50C-407E-A947-70E740481C1C}">
                <a14:useLocalDpi xmlns:a14="http://schemas.microsoft.com/office/drawing/2010/main" val="0"/>
              </a:ext>
            </a:extLst>
          </a:blip>
          <a:srcRect l="5136" r="5136"/>
          <a:stretch/>
        </p:blipFill>
        <p:spPr>
          <a:xfrm>
            <a:off x="-5612" y="16460"/>
            <a:ext cx="4311789" cy="3782538"/>
          </a:xfrm>
          <a:prstGeom prst="rect">
            <a:avLst/>
          </a:prstGeom>
          <a:solidFill>
            <a:schemeClr val="bg1">
              <a:lumMod val="95000"/>
            </a:schemeClr>
          </a:solidFill>
        </p:spPr>
      </p:pic>
      <p:sp>
        <p:nvSpPr>
          <p:cNvPr id="7" name="TextBox 6">
            <a:extLst>
              <a:ext uri="{FF2B5EF4-FFF2-40B4-BE49-F238E27FC236}">
                <a16:creationId xmlns:a16="http://schemas.microsoft.com/office/drawing/2014/main" id="{80E08893-80AE-4B6F-A385-659D8A07EB87}"/>
              </a:ext>
            </a:extLst>
          </p:cNvPr>
          <p:cNvSpPr txBox="1"/>
          <p:nvPr/>
        </p:nvSpPr>
        <p:spPr>
          <a:xfrm>
            <a:off x="1463562" y="3224470"/>
            <a:ext cx="2705462" cy="461665"/>
          </a:xfrm>
          <a:prstGeom prst="rect">
            <a:avLst/>
          </a:prstGeom>
          <a:noFill/>
        </p:spPr>
        <p:txBody>
          <a:bodyPr wrap="square" rtlCol="0">
            <a:spAutoFit/>
          </a:bodyPr>
          <a:lstStyle/>
          <a:p>
            <a:r>
              <a:rPr lang="en-IE" sz="2400" b="1">
                <a:solidFill>
                  <a:schemeClr val="bg1"/>
                </a:solidFill>
              </a:rPr>
              <a:t>Islandija</a:t>
            </a:r>
          </a:p>
        </p:txBody>
      </p:sp>
      <p:sp>
        <p:nvSpPr>
          <p:cNvPr id="8" name="TextBox 7">
            <a:extLst>
              <a:ext uri="{FF2B5EF4-FFF2-40B4-BE49-F238E27FC236}">
                <a16:creationId xmlns:a16="http://schemas.microsoft.com/office/drawing/2014/main" id="{5EBC408A-3AE7-493E-81C5-ED5055269F49}"/>
              </a:ext>
            </a:extLst>
          </p:cNvPr>
          <p:cNvSpPr txBox="1"/>
          <p:nvPr/>
        </p:nvSpPr>
        <p:spPr>
          <a:xfrm>
            <a:off x="1732384" y="6117024"/>
            <a:ext cx="2468114" cy="461665"/>
          </a:xfrm>
          <a:prstGeom prst="rect">
            <a:avLst/>
          </a:prstGeom>
          <a:noFill/>
        </p:spPr>
        <p:txBody>
          <a:bodyPr wrap="square" lIns="91440" tIns="45720" rIns="91440" bIns="45720" rtlCol="0" anchor="t">
            <a:spAutoFit/>
          </a:bodyPr>
          <a:lstStyle/>
          <a:p>
            <a:r>
              <a:rPr lang="en-IE" sz="2400" b="1">
                <a:solidFill>
                  <a:schemeClr val="bg1"/>
                </a:solidFill>
                <a:ea typeface="Calibri"/>
                <a:cs typeface="Calibri"/>
              </a:rPr>
              <a:t>Slovenija</a:t>
            </a:r>
          </a:p>
        </p:txBody>
      </p:sp>
      <p:sp>
        <p:nvSpPr>
          <p:cNvPr id="11" name="TextBox 10">
            <a:extLst>
              <a:ext uri="{FF2B5EF4-FFF2-40B4-BE49-F238E27FC236}">
                <a16:creationId xmlns:a16="http://schemas.microsoft.com/office/drawing/2014/main" id="{2D159683-7480-49F6-893C-421EE7AA5C30}"/>
              </a:ext>
            </a:extLst>
          </p:cNvPr>
          <p:cNvSpPr txBox="1"/>
          <p:nvPr/>
        </p:nvSpPr>
        <p:spPr>
          <a:xfrm>
            <a:off x="4653966" y="6798599"/>
            <a:ext cx="2280412" cy="461665"/>
          </a:xfrm>
          <a:prstGeom prst="rect">
            <a:avLst/>
          </a:prstGeom>
          <a:noFill/>
        </p:spPr>
        <p:txBody>
          <a:bodyPr wrap="square" lIns="91440" tIns="45720" rIns="91440" bIns="45720" rtlCol="0" anchor="t">
            <a:spAutoFit/>
          </a:bodyPr>
          <a:lstStyle/>
          <a:p>
            <a:r>
              <a:rPr lang="en-IE" sz="2400" b="1">
                <a:solidFill>
                  <a:schemeClr val="bg1"/>
                </a:solidFill>
              </a:rPr>
              <a:t>Nizozemska</a:t>
            </a:r>
            <a:endParaRPr lang="en-IE" sz="2400" b="1">
              <a:solidFill>
                <a:schemeClr val="bg1"/>
              </a:solidFill>
              <a:ea typeface="Calibri"/>
              <a:cs typeface="Calibri"/>
            </a:endParaRPr>
          </a:p>
        </p:txBody>
      </p:sp>
      <p:sp>
        <p:nvSpPr>
          <p:cNvPr id="12" name="TextBox 11">
            <a:extLst>
              <a:ext uri="{FF2B5EF4-FFF2-40B4-BE49-F238E27FC236}">
                <a16:creationId xmlns:a16="http://schemas.microsoft.com/office/drawing/2014/main" id="{FCBBDADF-988B-A3B0-555F-E8B83AD1345F}"/>
              </a:ext>
            </a:extLst>
          </p:cNvPr>
          <p:cNvSpPr txBox="1"/>
          <p:nvPr/>
        </p:nvSpPr>
        <p:spPr>
          <a:xfrm flipH="1">
            <a:off x="5641458" y="3197145"/>
            <a:ext cx="1596347" cy="461665"/>
          </a:xfrm>
          <a:prstGeom prst="rect">
            <a:avLst/>
          </a:prstGeom>
          <a:noFill/>
        </p:spPr>
        <p:txBody>
          <a:bodyPr wrap="square" lIns="91440" tIns="45720" rIns="91440" bIns="45720" rtlCol="0" anchor="t">
            <a:spAutoFit/>
          </a:bodyPr>
          <a:lstStyle/>
          <a:p>
            <a:r>
              <a:rPr lang="en-IE" sz="2400" b="1">
                <a:solidFill>
                  <a:schemeClr val="bg1"/>
                </a:solidFill>
                <a:ea typeface="Calibri"/>
                <a:cs typeface="Calibri"/>
              </a:rPr>
              <a:t>Irska</a:t>
            </a:r>
          </a:p>
        </p:txBody>
      </p:sp>
      <p:pic>
        <p:nvPicPr>
          <p:cNvPr id="10" name="Picture 9" descr="A tower on a grassy hill with water in the background&#10;&#10;AI-generated content may be incorrect.">
            <a:extLst>
              <a:ext uri="{FF2B5EF4-FFF2-40B4-BE49-F238E27FC236}">
                <a16:creationId xmlns:a16="http://schemas.microsoft.com/office/drawing/2014/main" id="{5AAAA7E4-BA36-9089-229A-C8291472ED93}"/>
              </a:ext>
            </a:extLst>
          </p:cNvPr>
          <p:cNvPicPr>
            <a:picLocks noChangeAspect="1"/>
          </p:cNvPicPr>
          <p:nvPr/>
        </p:nvPicPr>
        <p:blipFill>
          <a:blip r:embed="rId5"/>
          <a:stretch>
            <a:fillRect/>
          </a:stretch>
        </p:blipFill>
        <p:spPr>
          <a:xfrm>
            <a:off x="4205085" y="24519"/>
            <a:ext cx="3581654" cy="5081403"/>
          </a:xfrm>
          <a:prstGeom prst="rect">
            <a:avLst/>
          </a:prstGeom>
        </p:spPr>
      </p:pic>
      <p:sp>
        <p:nvSpPr>
          <p:cNvPr id="13" name="TextBox 12">
            <a:extLst>
              <a:ext uri="{FF2B5EF4-FFF2-40B4-BE49-F238E27FC236}">
                <a16:creationId xmlns:a16="http://schemas.microsoft.com/office/drawing/2014/main" id="{73C52CEA-00D5-B03D-9CA0-7062D9951B83}"/>
              </a:ext>
            </a:extLst>
          </p:cNvPr>
          <p:cNvSpPr txBox="1"/>
          <p:nvPr/>
        </p:nvSpPr>
        <p:spPr>
          <a:xfrm>
            <a:off x="5018231" y="2807595"/>
            <a:ext cx="1916879" cy="1938992"/>
          </a:xfrm>
          <a:prstGeom prst="rect">
            <a:avLst/>
          </a:prstGeom>
          <a:noFill/>
        </p:spPr>
        <p:txBody>
          <a:bodyPr wrap="square" lIns="91440" tIns="45720" rIns="91440" bIns="45720" rtlCol="0" anchor="t">
            <a:spAutoFit/>
          </a:bodyPr>
          <a:lstStyle/>
          <a:p>
            <a:r>
              <a:rPr lang="en-IE" sz="2400" b="1">
                <a:solidFill>
                  <a:schemeClr val="bg1"/>
                </a:solidFill>
              </a:rPr>
              <a:t>       </a:t>
            </a:r>
          </a:p>
          <a:p>
            <a:endParaRPr lang="en-IE" sz="2400" b="1">
              <a:solidFill>
                <a:schemeClr val="bg1"/>
              </a:solidFill>
            </a:endParaRPr>
          </a:p>
          <a:p>
            <a:endParaRPr lang="en-IE" sz="2400" b="1">
              <a:solidFill>
                <a:schemeClr val="bg1"/>
              </a:solidFill>
            </a:endParaRPr>
          </a:p>
          <a:p>
            <a:endParaRPr lang="en-IE" sz="2400" b="1">
              <a:solidFill>
                <a:schemeClr val="bg1"/>
              </a:solidFill>
            </a:endParaRPr>
          </a:p>
          <a:p>
            <a:r>
              <a:rPr lang="en-IE" sz="2400" b="1">
                <a:solidFill>
                  <a:schemeClr val="bg1"/>
                </a:solidFill>
              </a:rPr>
              <a:t>      Irska</a:t>
            </a:r>
            <a:endParaRPr lang="en-IE" sz="2400" b="1">
              <a:solidFill>
                <a:schemeClr val="bg1"/>
              </a:solidFill>
              <a:ea typeface="Calibri"/>
              <a:cs typeface="Calibri"/>
            </a:endParaRPr>
          </a:p>
        </p:txBody>
      </p:sp>
      <p:pic>
        <p:nvPicPr>
          <p:cNvPr id="14" name="Picture 13" descr="A room with a bed and tub&#10;&#10;AI-generated content may be incorrect.">
            <a:extLst>
              <a:ext uri="{FF2B5EF4-FFF2-40B4-BE49-F238E27FC236}">
                <a16:creationId xmlns:a16="http://schemas.microsoft.com/office/drawing/2014/main" id="{789C77E8-68B1-EFC8-8C89-33CA3A8EBDD3}"/>
              </a:ext>
            </a:extLst>
          </p:cNvPr>
          <p:cNvPicPr>
            <a:picLocks noChangeAspect="1"/>
          </p:cNvPicPr>
          <p:nvPr/>
        </p:nvPicPr>
        <p:blipFill>
          <a:blip r:embed="rId6"/>
          <a:stretch>
            <a:fillRect/>
          </a:stretch>
        </p:blipFill>
        <p:spPr>
          <a:xfrm>
            <a:off x="-11610" y="3693081"/>
            <a:ext cx="4244885" cy="3104175"/>
          </a:xfrm>
          <a:prstGeom prst="rect">
            <a:avLst/>
          </a:prstGeom>
        </p:spPr>
      </p:pic>
      <p:sp>
        <p:nvSpPr>
          <p:cNvPr id="16" name="TextBox 15">
            <a:extLst>
              <a:ext uri="{FF2B5EF4-FFF2-40B4-BE49-F238E27FC236}">
                <a16:creationId xmlns:a16="http://schemas.microsoft.com/office/drawing/2014/main" id="{FC6370C5-DBDE-CB81-FF1B-8AB72A2917C9}"/>
              </a:ext>
            </a:extLst>
          </p:cNvPr>
          <p:cNvSpPr txBox="1"/>
          <p:nvPr/>
        </p:nvSpPr>
        <p:spPr>
          <a:xfrm>
            <a:off x="1494305" y="6157218"/>
            <a:ext cx="2163088" cy="461665"/>
          </a:xfrm>
          <a:prstGeom prst="rect">
            <a:avLst/>
          </a:prstGeom>
          <a:noFill/>
        </p:spPr>
        <p:txBody>
          <a:bodyPr wrap="square" lIns="91440" tIns="45720" rIns="91440" bIns="45720" rtlCol="0" anchor="t">
            <a:spAutoFit/>
          </a:bodyPr>
          <a:lstStyle/>
          <a:p>
            <a:r>
              <a:rPr lang="en-IE" sz="2400" b="1">
                <a:solidFill>
                  <a:schemeClr val="bg1"/>
                </a:solidFill>
                <a:ea typeface="Calibri"/>
                <a:cs typeface="Calibri"/>
              </a:rPr>
              <a:t>Italija</a:t>
            </a:r>
          </a:p>
        </p:txBody>
      </p:sp>
    </p:spTree>
    <p:extLst>
      <p:ext uri="{BB962C8B-B14F-4D97-AF65-F5344CB8AC3E}">
        <p14:creationId xmlns:p14="http://schemas.microsoft.com/office/powerpoint/2010/main" val="4261319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raphic 27">
            <a:extLst>
              <a:ext uri="{FF2B5EF4-FFF2-40B4-BE49-F238E27FC236}">
                <a16:creationId xmlns:a16="http://schemas.microsoft.com/office/drawing/2014/main" id="{21983BDA-2B42-FD6B-E1FB-9855826610B9}"/>
              </a:ext>
            </a:extLst>
          </p:cNvPr>
          <p:cNvSpPr/>
          <p:nvPr/>
        </p:nvSpPr>
        <p:spPr>
          <a:xfrm>
            <a:off x="196569" y="4732481"/>
            <a:ext cx="1342488" cy="3554532"/>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FBA63D"/>
          </a:solidFill>
          <a:ln w="3349" cap="flat">
            <a:noFill/>
            <a:prstDash val="solid"/>
            <a:miter/>
          </a:ln>
        </p:spPr>
        <p:txBody>
          <a:bodyPr rtlCol="0" anchor="ctr"/>
          <a:lstStyle/>
          <a:p>
            <a:endParaRPr lang="en-GB"/>
          </a:p>
        </p:txBody>
      </p:sp>
      <p:pic>
        <p:nvPicPr>
          <p:cNvPr id="8" name="Picture Placeholder 7">
            <a:extLst>
              <a:ext uri="{FF2B5EF4-FFF2-40B4-BE49-F238E27FC236}">
                <a16:creationId xmlns:a16="http://schemas.microsoft.com/office/drawing/2014/main" id="{46470FBB-E4A5-F257-3DF0-35552AE21F8A}"/>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l="7069" r="7069"/>
          <a:stretch/>
        </p:blipFill>
        <p:spPr/>
      </p:pic>
      <p:sp>
        <p:nvSpPr>
          <p:cNvPr id="3" name="Text Placeholder 2">
            <a:extLst>
              <a:ext uri="{FF2B5EF4-FFF2-40B4-BE49-F238E27FC236}">
                <a16:creationId xmlns:a16="http://schemas.microsoft.com/office/drawing/2014/main" id="{0A6B504A-577C-B621-01A9-D9A801BFB41A}"/>
              </a:ext>
            </a:extLst>
          </p:cNvPr>
          <p:cNvSpPr>
            <a:spLocks noGrp="1"/>
          </p:cNvSpPr>
          <p:nvPr>
            <p:ph type="body" sz="quarter" idx="14"/>
          </p:nvPr>
        </p:nvSpPr>
        <p:spPr/>
        <p:txBody>
          <a:bodyPr/>
          <a:lstStyle/>
          <a:p>
            <a:r>
              <a:rPr lang="en-GB"/>
              <a:t>02</a:t>
            </a:r>
          </a:p>
        </p:txBody>
      </p:sp>
      <p:sp>
        <p:nvSpPr>
          <p:cNvPr id="4" name="Text Placeholder 3">
            <a:extLst>
              <a:ext uri="{FF2B5EF4-FFF2-40B4-BE49-F238E27FC236}">
                <a16:creationId xmlns:a16="http://schemas.microsoft.com/office/drawing/2014/main" id="{0029D07B-9989-73FE-3574-E2CC77EBF365}"/>
              </a:ext>
            </a:extLst>
          </p:cNvPr>
          <p:cNvSpPr>
            <a:spLocks noGrp="1"/>
          </p:cNvSpPr>
          <p:nvPr>
            <p:ph type="body" sz="quarter" idx="15"/>
          </p:nvPr>
        </p:nvSpPr>
        <p:spPr>
          <a:xfrm>
            <a:off x="1939415" y="2620399"/>
            <a:ext cx="3587928" cy="2002900"/>
          </a:xfrm>
        </p:spPr>
        <p:txBody>
          <a:bodyPr/>
          <a:lstStyle/>
          <a:p>
            <a:r>
              <a:rPr lang="en-GB" sz="4800" b="1"/>
              <a:t>Splošne informacije za trenerje </a:t>
            </a:r>
          </a:p>
        </p:txBody>
      </p:sp>
      <p:sp>
        <p:nvSpPr>
          <p:cNvPr id="5" name="Text Placeholder 4">
            <a:extLst>
              <a:ext uri="{FF2B5EF4-FFF2-40B4-BE49-F238E27FC236}">
                <a16:creationId xmlns:a16="http://schemas.microsoft.com/office/drawing/2014/main" id="{862D4CA2-997B-D2EA-E559-38584B6AC922}"/>
              </a:ext>
            </a:extLst>
          </p:cNvPr>
          <p:cNvSpPr>
            <a:spLocks noGrp="1"/>
          </p:cNvSpPr>
          <p:nvPr>
            <p:ph type="body" sz="quarter" idx="66"/>
          </p:nvPr>
        </p:nvSpPr>
        <p:spPr/>
        <p:txBody>
          <a:bodyPr/>
          <a:lstStyle/>
          <a:p>
            <a:r>
              <a:rPr lang="en-GB"/>
              <a:t>Avtor fotografije: Fossatun Pods &amp; Cottages, Islandija</a:t>
            </a:r>
          </a:p>
        </p:txBody>
      </p:sp>
    </p:spTree>
    <p:extLst>
      <p:ext uri="{BB962C8B-B14F-4D97-AF65-F5344CB8AC3E}">
        <p14:creationId xmlns:p14="http://schemas.microsoft.com/office/powerpoint/2010/main" val="1436638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6">
          <a:extLst>
            <a:ext uri="{FF2B5EF4-FFF2-40B4-BE49-F238E27FC236}">
              <a16:creationId xmlns:a16="http://schemas.microsoft.com/office/drawing/2014/main" id="{A0E33214-8A96-007D-C25C-DAA97C631E2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660A752-14FC-E7A5-E4C8-CAB1FC8220BC}"/>
              </a:ext>
            </a:extLst>
          </p:cNvPr>
          <p:cNvSpPr>
            <a:spLocks noGrp="1"/>
          </p:cNvSpPr>
          <p:nvPr>
            <p:ph type="body" sz="quarter" idx="32"/>
          </p:nvPr>
        </p:nvSpPr>
        <p:spPr>
          <a:xfrm>
            <a:off x="405381" y="3527140"/>
            <a:ext cx="6541329" cy="6123781"/>
          </a:xfrm>
        </p:spPr>
        <p:txBody>
          <a:bodyPr/>
          <a:lstStyle/>
          <a:p>
            <a:pPr marL="0" marR="0" lvl="0" indent="0" algn="l" defTabSz="914400" rtl="0" eaLnBrk="1" fontAlgn="auto" latinLnBrk="0" hangingPunct="1">
              <a:lnSpc>
                <a:spcPct val="100000"/>
              </a:lnSpc>
              <a:spcBef>
                <a:spcPts val="0"/>
              </a:spcBef>
              <a:spcAft>
                <a:spcPts val="0"/>
              </a:spcAft>
              <a:buClr>
                <a:srgbClr val="7C946D"/>
              </a:buClr>
              <a:buSzPts val="1100"/>
              <a:buFont typeface="Arial"/>
              <a:buNone/>
              <a:tabLst/>
              <a:defRPr/>
            </a:pPr>
            <a:endParaRPr lang="en-IE" sz="1800" i="0" u="none" strike="noStrike" kern="0" cap="none" spc="0" normalizeH="0" baseline="0" noProof="0">
              <a:ln>
                <a:noFill/>
              </a:ln>
              <a:solidFill>
                <a:srgbClr val="040200"/>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7C946D"/>
              </a:buClr>
              <a:buSzPts val="1100"/>
              <a:buFont typeface="Arial"/>
              <a:buNone/>
              <a:tabLst/>
              <a:defRPr/>
            </a:pPr>
            <a:endParaRPr lang="en-IE" sz="1300" i="0" u="none" strike="noStrike" kern="0" cap="none" spc="0" normalizeH="0" baseline="0" noProof="0">
              <a:ln>
                <a:noFill/>
              </a:ln>
              <a:solidFill>
                <a:srgbClr val="151D24"/>
              </a:solidFill>
              <a:effectLst/>
              <a:uLnTx/>
              <a:uFillTx/>
              <a:latin typeface="Calibri"/>
              <a:ea typeface="Calibri"/>
              <a:cs typeface="Calibri"/>
            </a:endParaRPr>
          </a:p>
          <a:p>
            <a:endParaRPr lang="en-IE"/>
          </a:p>
          <a:p>
            <a:endParaRPr lang="en-IE">
              <a:ea typeface="Calibri"/>
            </a:endParaRPr>
          </a:p>
        </p:txBody>
      </p:sp>
      <p:sp>
        <p:nvSpPr>
          <p:cNvPr id="327" name="Google Shape;327;p13">
            <a:extLst>
              <a:ext uri="{FF2B5EF4-FFF2-40B4-BE49-F238E27FC236}">
                <a16:creationId xmlns:a16="http://schemas.microsoft.com/office/drawing/2014/main" id="{C1D31932-ACDD-0915-AA1B-A935B5368BDF}"/>
              </a:ext>
            </a:extLst>
          </p:cNvPr>
          <p:cNvSpPr txBox="1">
            <a:spLocks noGrp="1"/>
          </p:cNvSpPr>
          <p:nvPr>
            <p:ph type="body" sz="quarter" idx="18"/>
          </p:nvPr>
        </p:nvSpPr>
        <p:spPr>
          <a:xfrm>
            <a:off x="275466" y="2134197"/>
            <a:ext cx="3834070" cy="935796"/>
          </a:xfrm>
          <a:prstGeom prst="rect">
            <a:avLst/>
          </a:prstGeom>
          <a:noFill/>
          <a:ln>
            <a:noFill/>
          </a:ln>
        </p:spPr>
        <p:txBody>
          <a:bodyPr spcFirstLastPara="1" vert="horz" wrap="square" lIns="93271" tIns="46623" rIns="93271" bIns="46623" rtlCol="0" anchor="t" anchorCtr="0">
            <a:noAutofit/>
          </a:bodyPr>
          <a:lstStyle/>
          <a:p>
            <a:r>
              <a:rPr lang="en-GB" sz="2900" b="1" dirty="0">
                <a:solidFill>
                  <a:schemeClr val="bg2"/>
                </a:solidFill>
                <a:latin typeface="Calibri"/>
                <a:ea typeface="Calibri"/>
                <a:cs typeface="Calibri"/>
              </a:rPr>
              <a:t>O </a:t>
            </a:r>
            <a:r>
              <a:rPr lang="en-GB" sz="2900" b="1" dirty="0" err="1">
                <a:solidFill>
                  <a:schemeClr val="bg2"/>
                </a:solidFill>
                <a:latin typeface="Calibri"/>
                <a:ea typeface="Calibri"/>
                <a:cs typeface="Calibri"/>
              </a:rPr>
              <a:t>projektu</a:t>
            </a:r>
            <a:r>
              <a:rPr lang="en-GB" sz="2900" b="1" dirty="0">
                <a:solidFill>
                  <a:schemeClr val="bg2"/>
                </a:solidFill>
                <a:latin typeface="Calibri"/>
                <a:ea typeface="Calibri"/>
                <a:cs typeface="Calibri"/>
              </a:rPr>
              <a:t> </a:t>
            </a:r>
          </a:p>
          <a:p>
            <a:r>
              <a:rPr lang="en-GB" sz="2900" b="1" dirty="0" err="1">
                <a:solidFill>
                  <a:schemeClr val="bg2"/>
                </a:solidFill>
                <a:latin typeface="Calibri"/>
                <a:ea typeface="Calibri"/>
                <a:cs typeface="Calibri"/>
              </a:rPr>
              <a:t>Kurikulum</a:t>
            </a:r>
            <a:r>
              <a:rPr lang="en-GB" sz="2900" b="1" dirty="0">
                <a:solidFill>
                  <a:srgbClr val="305C6F"/>
                </a:solidFill>
                <a:latin typeface="Calibri"/>
                <a:ea typeface="Calibri"/>
                <a:cs typeface="Calibri"/>
              </a:rPr>
              <a:t> </a:t>
            </a:r>
            <a:endParaRPr lang="en-GB" sz="2900" b="1" dirty="0">
              <a:solidFill>
                <a:srgbClr val="305C6F"/>
              </a:solidFill>
              <a:ea typeface="Calibri"/>
            </a:endParaRPr>
          </a:p>
        </p:txBody>
      </p:sp>
      <p:sp>
        <p:nvSpPr>
          <p:cNvPr id="329" name="Google Shape;329;p13">
            <a:extLst>
              <a:ext uri="{FF2B5EF4-FFF2-40B4-BE49-F238E27FC236}">
                <a16:creationId xmlns:a16="http://schemas.microsoft.com/office/drawing/2014/main" id="{1E10FF26-6296-CBF6-B4D6-39A1621D2B5D}"/>
              </a:ext>
            </a:extLst>
          </p:cNvPr>
          <p:cNvSpPr txBox="1">
            <a:spLocks noGrp="1"/>
          </p:cNvSpPr>
          <p:nvPr>
            <p:ph type="body" sz="quarter" idx="19"/>
          </p:nvPr>
        </p:nvSpPr>
        <p:spPr>
          <a:xfrm>
            <a:off x="272407" y="654974"/>
            <a:ext cx="3342854" cy="880726"/>
          </a:xfrm>
          <a:prstGeom prst="rect">
            <a:avLst/>
          </a:prstGeom>
          <a:noFill/>
          <a:ln>
            <a:noFill/>
          </a:ln>
        </p:spPr>
        <p:txBody>
          <a:bodyPr spcFirstLastPara="1" vert="horz" wrap="square" lIns="93271" tIns="46623" rIns="93271" bIns="46623" rtlCol="0" anchor="t" anchorCtr="0">
            <a:noAutofit/>
          </a:bodyPr>
          <a:lstStyle/>
          <a:p>
            <a:pPr marL="0" indent="0">
              <a:buSzPts val="1100"/>
            </a:pPr>
            <a:r>
              <a:rPr lang="en-IE" sz="3200"/>
              <a:t>Splošne informacije </a:t>
            </a:r>
          </a:p>
        </p:txBody>
      </p:sp>
      <p:sp>
        <p:nvSpPr>
          <p:cNvPr id="328" name="Google Shape;328;p13">
            <a:extLst>
              <a:ext uri="{FF2B5EF4-FFF2-40B4-BE49-F238E27FC236}">
                <a16:creationId xmlns:a16="http://schemas.microsoft.com/office/drawing/2014/main" id="{CBF34169-C31F-1D8D-185F-49EF44195395}"/>
              </a:ext>
            </a:extLst>
          </p:cNvPr>
          <p:cNvSpPr txBox="1">
            <a:spLocks noGrp="1"/>
          </p:cNvSpPr>
          <p:nvPr>
            <p:ph type="sldNum" idx="4294967295"/>
          </p:nvPr>
        </p:nvSpPr>
        <p:spPr>
          <a:xfrm>
            <a:off x="7410450" y="10525125"/>
            <a:ext cx="365125" cy="271463"/>
          </a:xfrm>
          <a:prstGeom prst="rect">
            <a:avLst/>
          </a:prstGeom>
          <a:noFill/>
          <a:ln>
            <a:noFill/>
          </a:ln>
        </p:spPr>
        <p:txBody>
          <a:bodyPr spcFirstLastPara="1" vert="horz" wrap="square" lIns="93271" tIns="46623" rIns="93271" bIns="46623" rtlCol="0" anchor="ctr" anchorCtr="0">
            <a:noAutofit/>
          </a:bodyPr>
          <a:lstStyle/>
          <a:p>
            <a:fld id="{00000000-1234-1234-1234-123412341234}" type="slidenum">
              <a:rPr lang="en-GB"/>
              <a:t>9</a:t>
            </a:fld>
            <a:endParaRPr/>
          </a:p>
        </p:txBody>
      </p:sp>
      <p:sp>
        <p:nvSpPr>
          <p:cNvPr id="3" name="TextBox 2">
            <a:extLst>
              <a:ext uri="{FF2B5EF4-FFF2-40B4-BE49-F238E27FC236}">
                <a16:creationId xmlns:a16="http://schemas.microsoft.com/office/drawing/2014/main" id="{D1733BD3-28DA-1D1E-1151-02D2001D19B7}"/>
              </a:ext>
            </a:extLst>
          </p:cNvPr>
          <p:cNvSpPr txBox="1"/>
          <p:nvPr/>
        </p:nvSpPr>
        <p:spPr>
          <a:xfrm>
            <a:off x="267564" y="3542633"/>
            <a:ext cx="7345184" cy="70788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err="1">
                <a:latin typeface="Calibri"/>
                <a:ea typeface="Calibri"/>
                <a:cs typeface="Calibri"/>
              </a:rPr>
              <a:t>Učni</a:t>
            </a:r>
            <a:r>
              <a:rPr lang="en-US" sz="1600" b="1" dirty="0">
                <a:latin typeface="Calibri"/>
                <a:ea typeface="Calibri"/>
                <a:cs typeface="Calibri"/>
              </a:rPr>
              <a:t> </a:t>
            </a:r>
            <a:r>
              <a:rPr lang="en-US" sz="1600" b="1" dirty="0" err="1">
                <a:latin typeface="Calibri"/>
                <a:ea typeface="Calibri"/>
                <a:cs typeface="Calibri"/>
              </a:rPr>
              <a:t>načrt</a:t>
            </a:r>
            <a:r>
              <a:rPr lang="en-US" sz="1600" b="1" dirty="0">
                <a:latin typeface="Calibri"/>
                <a:ea typeface="Calibri"/>
                <a:cs typeface="Calibri"/>
              </a:rPr>
              <a:t> </a:t>
            </a:r>
            <a:r>
              <a:rPr lang="en-US" sz="1600" b="1" dirty="0" err="1">
                <a:latin typeface="Calibri"/>
                <a:ea typeface="Calibri"/>
                <a:cs typeface="Calibri"/>
              </a:rPr>
              <a:t>projekta</a:t>
            </a:r>
            <a:r>
              <a:rPr lang="en-US" sz="1600" b="1" dirty="0">
                <a:latin typeface="Calibri"/>
                <a:ea typeface="Calibri"/>
                <a:cs typeface="Calibri"/>
              </a:rPr>
              <a:t> Epic Stays </a:t>
            </a:r>
            <a:r>
              <a:rPr lang="en-US" sz="1400" dirty="0">
                <a:latin typeface="Calibri"/>
                <a:ea typeface="Calibri"/>
                <a:cs typeface="Calibri"/>
              </a:rPr>
              <a:t>je </a:t>
            </a:r>
            <a:r>
              <a:rPr lang="en-US" sz="1400" dirty="0" err="1">
                <a:latin typeface="Calibri"/>
                <a:ea typeface="Calibri"/>
                <a:cs typeface="Calibri"/>
              </a:rPr>
              <a:t>bil</a:t>
            </a:r>
            <a:r>
              <a:rPr lang="en-US" sz="1400" dirty="0">
                <a:latin typeface="Calibri"/>
                <a:ea typeface="Calibri"/>
                <a:cs typeface="Calibri"/>
              </a:rPr>
              <a:t> </a:t>
            </a:r>
            <a:r>
              <a:rPr lang="en-US" sz="1400" dirty="0" err="1">
                <a:latin typeface="Calibri"/>
                <a:ea typeface="Calibri"/>
                <a:cs typeface="Calibri"/>
              </a:rPr>
              <a:t>razvit</a:t>
            </a:r>
            <a:r>
              <a:rPr lang="en-US" sz="1400" dirty="0">
                <a:latin typeface="Calibri"/>
                <a:ea typeface="Calibri"/>
                <a:cs typeface="Calibri"/>
              </a:rPr>
              <a:t> v </a:t>
            </a:r>
            <a:r>
              <a:rPr lang="en-US" sz="1400" dirty="0" err="1">
                <a:latin typeface="Calibri"/>
                <a:ea typeface="Calibri"/>
                <a:cs typeface="Calibri"/>
              </a:rPr>
              <a:t>skladu</a:t>
            </a:r>
            <a:r>
              <a:rPr lang="en-US" sz="1400" dirty="0">
                <a:latin typeface="Calibri"/>
                <a:ea typeface="Calibri"/>
                <a:cs typeface="Calibri"/>
              </a:rPr>
              <a:t> z </a:t>
            </a:r>
            <a:r>
              <a:rPr lang="en-US" sz="1400" dirty="0" err="1">
                <a:latin typeface="Calibri"/>
                <a:ea typeface="Calibri"/>
                <a:cs typeface="Calibri"/>
              </a:rPr>
              <a:t>okvirom</a:t>
            </a:r>
            <a:r>
              <a:rPr lang="en-US" sz="1400" dirty="0">
                <a:latin typeface="Calibri"/>
                <a:ea typeface="Calibri"/>
                <a:cs typeface="Calibri"/>
              </a:rPr>
              <a:t> </a:t>
            </a:r>
            <a:r>
              <a:rPr lang="en-US" sz="1400" dirty="0" err="1">
                <a:latin typeface="Calibri"/>
                <a:ea typeface="Calibri"/>
                <a:cs typeface="Calibri"/>
              </a:rPr>
              <a:t>EntreComp</a:t>
            </a:r>
            <a:r>
              <a:rPr lang="en-US" sz="1400" dirty="0">
                <a:latin typeface="Calibri"/>
                <a:ea typeface="Calibri"/>
                <a:cs typeface="Calibri"/>
              </a:rPr>
              <a:t>, ki </a:t>
            </a:r>
            <a:r>
              <a:rPr lang="en-US" sz="1400" dirty="0" err="1">
                <a:latin typeface="Calibri"/>
                <a:ea typeface="Calibri"/>
                <a:cs typeface="Calibri"/>
              </a:rPr>
              <a:t>predstavlja</a:t>
            </a:r>
            <a:r>
              <a:rPr lang="en-US" sz="1400" dirty="0">
                <a:latin typeface="Calibri"/>
                <a:ea typeface="Calibri"/>
                <a:cs typeface="Calibri"/>
              </a:rPr>
              <a:t> </a:t>
            </a:r>
            <a:r>
              <a:rPr lang="en-US" sz="1400" dirty="0" err="1">
                <a:latin typeface="Calibri"/>
                <a:ea typeface="Calibri"/>
                <a:cs typeface="Calibri"/>
              </a:rPr>
              <a:t>okvir</a:t>
            </a:r>
            <a:r>
              <a:rPr lang="en-US" sz="1400" dirty="0">
                <a:latin typeface="Calibri"/>
                <a:ea typeface="Calibri"/>
                <a:cs typeface="Calibri"/>
              </a:rPr>
              <a:t> </a:t>
            </a:r>
            <a:r>
              <a:rPr lang="en-US" sz="1400" dirty="0" err="1">
                <a:latin typeface="Calibri"/>
                <a:ea typeface="Calibri"/>
                <a:cs typeface="Calibri"/>
              </a:rPr>
              <a:t>podjetniških</a:t>
            </a:r>
            <a:r>
              <a:rPr lang="en-US" sz="1400" dirty="0">
                <a:latin typeface="Calibri"/>
                <a:ea typeface="Calibri"/>
                <a:cs typeface="Calibri"/>
              </a:rPr>
              <a:t> </a:t>
            </a:r>
            <a:r>
              <a:rPr lang="en-US" sz="1400" dirty="0" err="1">
                <a:latin typeface="Calibri"/>
                <a:ea typeface="Calibri"/>
                <a:cs typeface="Calibri"/>
              </a:rPr>
              <a:t>kompetenc</a:t>
            </a:r>
            <a:r>
              <a:rPr lang="en-US" sz="1400" dirty="0">
                <a:latin typeface="Calibri"/>
                <a:ea typeface="Calibri"/>
                <a:cs typeface="Calibri"/>
              </a:rPr>
              <a:t>.</a:t>
            </a:r>
          </a:p>
          <a:p>
            <a:endParaRPr lang="en-US" sz="1400" dirty="0">
              <a:solidFill>
                <a:srgbClr val="000000"/>
              </a:solidFill>
              <a:latin typeface="Calibri"/>
              <a:ea typeface="Calibri"/>
              <a:cs typeface="Calibri"/>
            </a:endParaRPr>
          </a:p>
          <a:p>
            <a:r>
              <a:rPr lang="en-US" sz="1400" dirty="0">
                <a:solidFill>
                  <a:srgbClr val="000000"/>
                </a:solidFill>
                <a:latin typeface="Calibri"/>
                <a:ea typeface="Calibri"/>
                <a:cs typeface="Calibri"/>
              </a:rPr>
              <a:t>Ta </a:t>
            </a:r>
            <a:r>
              <a:rPr lang="en-US" sz="1400" dirty="0" err="1">
                <a:solidFill>
                  <a:srgbClr val="000000"/>
                </a:solidFill>
                <a:latin typeface="Calibri"/>
                <a:ea typeface="Calibri"/>
                <a:cs typeface="Calibri"/>
              </a:rPr>
              <a:t>kurikulum</a:t>
            </a:r>
            <a:r>
              <a:rPr lang="en-US" sz="1400" dirty="0">
                <a:solidFill>
                  <a:srgbClr val="000000"/>
                </a:solidFill>
                <a:latin typeface="Calibri"/>
                <a:ea typeface="Calibri"/>
                <a:cs typeface="Calibri"/>
              </a:rPr>
              <a:t> je </a:t>
            </a:r>
            <a:r>
              <a:rPr lang="en-US" sz="1400" dirty="0" err="1">
                <a:solidFill>
                  <a:srgbClr val="000000"/>
                </a:solidFill>
                <a:latin typeface="Calibri"/>
                <a:ea typeface="Calibri"/>
                <a:cs typeface="Calibri"/>
              </a:rPr>
              <a:t>namenjen</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informiranju</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posameznikov</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izobraževalcev</a:t>
            </a:r>
            <a:r>
              <a:rPr lang="en-US" sz="1400" dirty="0">
                <a:solidFill>
                  <a:srgbClr val="000000"/>
                </a:solidFill>
                <a:latin typeface="Calibri"/>
                <a:ea typeface="Calibri"/>
                <a:cs typeface="Calibri"/>
              </a:rPr>
              <a:t>  in </a:t>
            </a:r>
            <a:r>
              <a:rPr lang="en-US" sz="1400" dirty="0" err="1">
                <a:solidFill>
                  <a:srgbClr val="000000"/>
                </a:solidFill>
                <a:latin typeface="Calibri"/>
                <a:ea typeface="Calibri"/>
                <a:cs typeface="Calibri"/>
              </a:rPr>
              <a:t>turističnih</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podjetij</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Kurikulum</a:t>
            </a:r>
            <a:r>
              <a:rPr lang="en-US" sz="1400" dirty="0">
                <a:solidFill>
                  <a:srgbClr val="000000"/>
                </a:solidFill>
                <a:latin typeface="Calibri"/>
                <a:ea typeface="Calibri"/>
                <a:cs typeface="Calibri"/>
              </a:rPr>
              <a:t> Epic Stays in  </a:t>
            </a:r>
            <a:r>
              <a:rPr lang="en-US" sz="1400" dirty="0" err="1">
                <a:solidFill>
                  <a:srgbClr val="000000"/>
                </a:solidFill>
                <a:latin typeface="Calibri"/>
                <a:ea typeface="Calibri"/>
                <a:cs typeface="Calibri"/>
              </a:rPr>
              <a:t>brezplačno</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prenosljivi</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materiali</a:t>
            </a:r>
            <a:r>
              <a:rPr lang="en-US" sz="1400" dirty="0">
                <a:solidFill>
                  <a:srgbClr val="000000"/>
                </a:solidFill>
                <a:latin typeface="Calibri"/>
                <a:ea typeface="Calibri"/>
                <a:cs typeface="Calibri"/>
              </a:rPr>
              <a:t> so </a:t>
            </a:r>
            <a:r>
              <a:rPr lang="en-US" sz="1400" dirty="0" err="1">
                <a:solidFill>
                  <a:srgbClr val="000000"/>
                </a:solidFill>
                <a:latin typeface="Calibri"/>
                <a:ea typeface="Calibri"/>
                <a:cs typeface="Calibri"/>
              </a:rPr>
              <a:t>na</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voljo</a:t>
            </a:r>
            <a:r>
              <a:rPr lang="en-US" sz="1400" dirty="0">
                <a:solidFill>
                  <a:srgbClr val="000000"/>
                </a:solidFill>
                <a:latin typeface="Calibri"/>
                <a:ea typeface="Calibri"/>
                <a:cs typeface="Calibri"/>
              </a:rPr>
              <a:t> v </a:t>
            </a:r>
            <a:r>
              <a:rPr lang="en-US" sz="1400" dirty="0" err="1">
                <a:solidFill>
                  <a:srgbClr val="000000"/>
                </a:solidFill>
                <a:latin typeface="Calibri"/>
                <a:ea typeface="Calibri"/>
                <a:cs typeface="Calibri"/>
              </a:rPr>
              <a:t>odprtem</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formatu</a:t>
            </a:r>
            <a:r>
              <a:rPr lang="en-US" sz="1400" dirty="0">
                <a:solidFill>
                  <a:srgbClr val="000000"/>
                </a:solidFill>
                <a:latin typeface="Calibri"/>
                <a:ea typeface="Calibri"/>
                <a:cs typeface="Calibri"/>
              </a:rPr>
              <a:t>  za </a:t>
            </a:r>
            <a:r>
              <a:rPr lang="en-US" sz="1400" dirty="0" err="1">
                <a:solidFill>
                  <a:srgbClr val="000000"/>
                </a:solidFill>
                <a:latin typeface="Calibri"/>
                <a:ea typeface="Calibri"/>
                <a:cs typeface="Calibri"/>
              </a:rPr>
              <a:t>učitelje</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izobraževalce</a:t>
            </a:r>
            <a:r>
              <a:rPr lang="en-US" sz="1400" dirty="0">
                <a:solidFill>
                  <a:srgbClr val="000000"/>
                </a:solidFill>
                <a:latin typeface="Calibri"/>
                <a:ea typeface="Calibri"/>
                <a:cs typeface="Calibri"/>
              </a:rPr>
              <a:t> in </a:t>
            </a:r>
            <a:r>
              <a:rPr lang="en-US" sz="1400" dirty="0" err="1">
                <a:solidFill>
                  <a:srgbClr val="000000"/>
                </a:solidFill>
                <a:latin typeface="Calibri"/>
                <a:ea typeface="Calibri"/>
                <a:cs typeface="Calibri"/>
              </a:rPr>
              <a:t>lokalne</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skupnosti</a:t>
            </a:r>
            <a:r>
              <a:rPr lang="en-US" sz="1400" dirty="0">
                <a:solidFill>
                  <a:srgbClr val="000000"/>
                </a:solidFill>
                <a:latin typeface="Calibri"/>
                <a:ea typeface="Calibri"/>
                <a:cs typeface="Calibri"/>
              </a:rPr>
              <a:t>, ki </a:t>
            </a:r>
            <a:r>
              <a:rPr lang="en-US" sz="1400" dirty="0" err="1">
                <a:solidFill>
                  <a:srgbClr val="000000"/>
                </a:solidFill>
                <a:latin typeface="Calibri"/>
                <a:ea typeface="Calibri"/>
                <a:cs typeface="Calibri"/>
              </a:rPr>
              <a:t>jih</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lahko</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sprejmejo</a:t>
            </a:r>
            <a:r>
              <a:rPr lang="en-US" sz="1400" dirty="0">
                <a:solidFill>
                  <a:srgbClr val="000000"/>
                </a:solidFill>
                <a:latin typeface="Calibri"/>
                <a:ea typeface="Calibri"/>
                <a:cs typeface="Calibri"/>
              </a:rPr>
              <a:t> in </a:t>
            </a:r>
            <a:r>
              <a:rPr lang="en-US" sz="1400" dirty="0" err="1">
                <a:solidFill>
                  <a:srgbClr val="000000"/>
                </a:solidFill>
                <a:latin typeface="Calibri"/>
                <a:ea typeface="Calibri"/>
                <a:cs typeface="Calibri"/>
              </a:rPr>
              <a:t>uporabljajo</a:t>
            </a:r>
            <a:r>
              <a:rPr lang="en-US" sz="1400" dirty="0">
                <a:solidFill>
                  <a:srgbClr val="000000"/>
                </a:solidFill>
                <a:latin typeface="Calibri"/>
                <a:ea typeface="Calibri"/>
                <a:cs typeface="Calibri"/>
              </a:rPr>
              <a:t>.</a:t>
            </a:r>
          </a:p>
          <a:p>
            <a:endParaRPr lang="en-US" sz="1400" dirty="0">
              <a:solidFill>
                <a:srgbClr val="000000"/>
              </a:solidFill>
              <a:latin typeface="Calibri"/>
              <a:ea typeface="Calibri"/>
              <a:cs typeface="Calibri"/>
            </a:endParaRPr>
          </a:p>
          <a:p>
            <a:r>
              <a:rPr lang="en-US" sz="1400" b="1" dirty="0">
                <a:solidFill>
                  <a:srgbClr val="000000"/>
                </a:solidFill>
                <a:latin typeface="Calibri"/>
                <a:ea typeface="Calibri"/>
                <a:cs typeface="Calibri"/>
              </a:rPr>
              <a:t>KAKŠNE SO PREDNOSTI ZA VAS?</a:t>
            </a:r>
          </a:p>
          <a:p>
            <a:endParaRPr lang="en-US" sz="1400" dirty="0">
              <a:solidFill>
                <a:srgbClr val="000000"/>
              </a:solidFill>
              <a:latin typeface="Calibri"/>
              <a:ea typeface="Calibri"/>
              <a:cs typeface="Calibri"/>
            </a:endParaRPr>
          </a:p>
          <a:p>
            <a:r>
              <a:rPr lang="en-US" sz="1400" dirty="0">
                <a:solidFill>
                  <a:srgbClr val="000000"/>
                </a:solidFill>
                <a:latin typeface="Calibri"/>
                <a:ea typeface="Calibri"/>
                <a:cs typeface="Calibri"/>
              </a:rPr>
              <a:t>Ti </a:t>
            </a:r>
            <a:r>
              <a:rPr lang="en-US" sz="1400" dirty="0" err="1">
                <a:solidFill>
                  <a:srgbClr val="000000"/>
                </a:solidFill>
                <a:latin typeface="Calibri"/>
                <a:ea typeface="Calibri"/>
                <a:cs typeface="Calibri"/>
              </a:rPr>
              <a:t>viri</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bodo</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podprli</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vaš</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poklicni</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razvoj</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kot</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izobraževalca</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ali</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trenerja</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saj</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bodo</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razširili</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vaše</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znanje</a:t>
            </a:r>
            <a:r>
              <a:rPr lang="en-US" sz="1400" dirty="0">
                <a:solidFill>
                  <a:srgbClr val="000000"/>
                </a:solidFill>
                <a:latin typeface="Calibri"/>
                <a:ea typeface="Calibri"/>
                <a:cs typeface="Calibri"/>
              </a:rPr>
              <a:t> in </a:t>
            </a:r>
            <a:r>
              <a:rPr lang="en-US" sz="1400" dirty="0" err="1">
                <a:solidFill>
                  <a:srgbClr val="000000"/>
                </a:solidFill>
                <a:latin typeface="Calibri"/>
                <a:ea typeface="Calibri"/>
                <a:cs typeface="Calibri"/>
              </a:rPr>
              <a:t>veščine</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na</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področju</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alternativnih</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turističnih</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namestitev</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Uporabite</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jih</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lahko</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tudi</a:t>
            </a:r>
            <a:r>
              <a:rPr lang="en-US" sz="1400" dirty="0">
                <a:solidFill>
                  <a:srgbClr val="000000"/>
                </a:solidFill>
                <a:latin typeface="Calibri"/>
                <a:ea typeface="Calibri"/>
                <a:cs typeface="Calibri"/>
              </a:rPr>
              <a:t> za </a:t>
            </a:r>
            <a:r>
              <a:rPr lang="en-US" sz="1400" dirty="0" err="1">
                <a:solidFill>
                  <a:srgbClr val="000000"/>
                </a:solidFill>
                <a:latin typeface="Calibri"/>
                <a:ea typeface="Calibri"/>
                <a:cs typeface="Calibri"/>
              </a:rPr>
              <a:t>obogatitev</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poučevanja</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poslovnih</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dejavnosti</a:t>
            </a:r>
            <a:r>
              <a:rPr lang="en-US" sz="1400" dirty="0">
                <a:solidFill>
                  <a:srgbClr val="000000"/>
                </a:solidFill>
                <a:latin typeface="Calibri"/>
                <a:ea typeface="Calibri"/>
                <a:cs typeface="Calibri"/>
              </a:rPr>
              <a:t> in </a:t>
            </a:r>
            <a:r>
              <a:rPr lang="en-US" sz="1400" dirty="0" err="1">
                <a:solidFill>
                  <a:srgbClr val="000000"/>
                </a:solidFill>
                <a:latin typeface="Calibri"/>
                <a:ea typeface="Calibri"/>
                <a:cs typeface="Calibri"/>
              </a:rPr>
              <a:t>turističnih</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praks</a:t>
            </a:r>
            <a:r>
              <a:rPr lang="en-US" sz="1400" dirty="0">
                <a:solidFill>
                  <a:srgbClr val="000000"/>
                </a:solidFill>
                <a:latin typeface="Calibri"/>
                <a:ea typeface="Calibri"/>
                <a:cs typeface="Calibri"/>
              </a:rPr>
              <a:t>.</a:t>
            </a:r>
          </a:p>
          <a:p>
            <a:r>
              <a:rPr lang="en-US" sz="1400" dirty="0">
                <a:solidFill>
                  <a:srgbClr val="000000"/>
                </a:solidFill>
                <a:latin typeface="Calibri"/>
                <a:ea typeface="Calibri"/>
                <a:cs typeface="Calibri"/>
              </a:rPr>
              <a:t> </a:t>
            </a:r>
          </a:p>
          <a:p>
            <a:r>
              <a:rPr lang="en-US" sz="1400" b="1" dirty="0">
                <a:solidFill>
                  <a:srgbClr val="000000"/>
                </a:solidFill>
                <a:latin typeface="Calibri"/>
                <a:ea typeface="Calibri"/>
                <a:cs typeface="Calibri"/>
              </a:rPr>
              <a:t>KAJ VSEBUJEJO?</a:t>
            </a:r>
          </a:p>
          <a:p>
            <a:endParaRPr lang="en-US" sz="1400" b="1" dirty="0">
              <a:latin typeface="Calibri"/>
              <a:ea typeface="Calibri"/>
              <a:cs typeface="Calibri"/>
            </a:endParaRPr>
          </a:p>
          <a:p>
            <a:r>
              <a:rPr lang="en-US" sz="1400" dirty="0">
                <a:latin typeface="Calibri"/>
                <a:ea typeface="Calibri"/>
                <a:cs typeface="Calibri"/>
              </a:rPr>
              <a:t>Ti </a:t>
            </a:r>
            <a:r>
              <a:rPr lang="en-US" sz="1400" dirty="0" err="1">
                <a:latin typeface="Calibri"/>
                <a:ea typeface="Calibri"/>
                <a:cs typeface="Calibri"/>
              </a:rPr>
              <a:t>viri</a:t>
            </a:r>
            <a:r>
              <a:rPr lang="en-US" sz="1400" dirty="0">
                <a:latin typeface="Calibri"/>
                <a:ea typeface="Calibri"/>
                <a:cs typeface="Calibri"/>
              </a:rPr>
              <a:t> so </a:t>
            </a:r>
            <a:r>
              <a:rPr lang="en-US" sz="1400" dirty="0" err="1">
                <a:latin typeface="Calibri"/>
                <a:ea typeface="Calibri"/>
                <a:cs typeface="Calibri"/>
              </a:rPr>
              <a:t>na</a:t>
            </a:r>
            <a:r>
              <a:rPr lang="en-US" sz="1400" dirty="0">
                <a:latin typeface="Calibri"/>
                <a:ea typeface="Calibri"/>
                <a:cs typeface="Calibri"/>
              </a:rPr>
              <a:t> </a:t>
            </a:r>
            <a:r>
              <a:rPr lang="en-US" sz="1400" dirty="0" err="1">
                <a:latin typeface="Calibri"/>
                <a:ea typeface="Calibri"/>
                <a:cs typeface="Calibri"/>
              </a:rPr>
              <a:t>voljo</a:t>
            </a:r>
            <a:r>
              <a:rPr lang="en-US" sz="1400" dirty="0">
                <a:latin typeface="Calibri"/>
                <a:ea typeface="Calibri"/>
                <a:cs typeface="Calibri"/>
              </a:rPr>
              <a:t> </a:t>
            </a:r>
            <a:r>
              <a:rPr lang="en-US" sz="1400" dirty="0" err="1">
                <a:latin typeface="Calibri"/>
                <a:ea typeface="Calibri"/>
                <a:cs typeface="Calibri"/>
              </a:rPr>
              <a:t>kot</a:t>
            </a:r>
            <a:r>
              <a:rPr lang="en-US" sz="1400" dirty="0">
                <a:latin typeface="Calibri"/>
                <a:ea typeface="Calibri"/>
                <a:cs typeface="Calibri"/>
              </a:rPr>
              <a:t> </a:t>
            </a:r>
            <a:r>
              <a:rPr lang="en-US" sz="1400" dirty="0" err="1">
                <a:latin typeface="Calibri"/>
                <a:ea typeface="Calibri"/>
                <a:cs typeface="Calibri"/>
              </a:rPr>
              <a:t>zbirka</a:t>
            </a:r>
            <a:r>
              <a:rPr lang="en-US" sz="1400" dirty="0">
                <a:latin typeface="Calibri"/>
                <a:ea typeface="Calibri"/>
                <a:cs typeface="Calibri"/>
              </a:rPr>
              <a:t> </a:t>
            </a:r>
            <a:r>
              <a:rPr lang="en-US" sz="1400" dirty="0" err="1">
                <a:latin typeface="Calibri"/>
                <a:ea typeface="Calibri"/>
                <a:cs typeface="Calibri"/>
              </a:rPr>
              <a:t>multimedijskih</a:t>
            </a:r>
            <a:r>
              <a:rPr lang="en-US" sz="1400" dirty="0">
                <a:latin typeface="Calibri"/>
                <a:ea typeface="Calibri"/>
                <a:cs typeface="Calibri"/>
              </a:rPr>
              <a:t> </a:t>
            </a:r>
            <a:r>
              <a:rPr lang="en-US" sz="1400" dirty="0" err="1">
                <a:latin typeface="Calibri"/>
                <a:ea typeface="Calibri"/>
                <a:cs typeface="Calibri"/>
              </a:rPr>
              <a:t>gradiv</a:t>
            </a:r>
            <a:r>
              <a:rPr lang="en-US" sz="1400" dirty="0">
                <a:latin typeface="Calibri"/>
                <a:ea typeface="Calibri"/>
                <a:cs typeface="Calibri"/>
              </a:rPr>
              <a:t>, </a:t>
            </a:r>
            <a:r>
              <a:rPr lang="en-US" sz="1400" dirty="0" err="1">
                <a:latin typeface="Calibri"/>
                <a:ea typeface="Calibri"/>
                <a:cs typeface="Calibri"/>
              </a:rPr>
              <a:t>vključno</a:t>
            </a:r>
            <a:r>
              <a:rPr lang="en-US" sz="1400" dirty="0">
                <a:latin typeface="Calibri"/>
                <a:ea typeface="Calibri"/>
                <a:cs typeface="Calibri"/>
              </a:rPr>
              <a:t> s </a:t>
            </a:r>
            <a:r>
              <a:rPr lang="en-US" sz="1400" dirty="0" err="1">
                <a:latin typeface="Calibri"/>
                <a:ea typeface="Calibri"/>
                <a:cs typeface="Calibri"/>
              </a:rPr>
              <a:t>predstavitvami</a:t>
            </a:r>
            <a:r>
              <a:rPr lang="en-US" sz="1400" dirty="0">
                <a:latin typeface="Calibri"/>
                <a:ea typeface="Calibri"/>
                <a:cs typeface="Calibri"/>
              </a:rPr>
              <a:t> PowerPoint, </a:t>
            </a:r>
            <a:r>
              <a:rPr lang="en-US" sz="1400" dirty="0" err="1">
                <a:latin typeface="Calibri"/>
                <a:ea typeface="Calibri"/>
                <a:cs typeface="Calibri"/>
              </a:rPr>
              <a:t>dokumenti</a:t>
            </a:r>
            <a:r>
              <a:rPr lang="en-US" sz="1400" dirty="0">
                <a:latin typeface="Calibri"/>
                <a:ea typeface="Calibri"/>
                <a:cs typeface="Calibri"/>
              </a:rPr>
              <a:t> in </a:t>
            </a:r>
            <a:r>
              <a:rPr lang="en-US" sz="1400" dirty="0" err="1">
                <a:latin typeface="Calibri"/>
                <a:ea typeface="Calibri"/>
                <a:cs typeface="Calibri"/>
              </a:rPr>
              <a:t>interaktivnimi</a:t>
            </a:r>
            <a:r>
              <a:rPr lang="en-US" sz="1400" dirty="0">
                <a:latin typeface="Calibri"/>
                <a:ea typeface="Calibri"/>
                <a:cs typeface="Calibri"/>
              </a:rPr>
              <a:t> </a:t>
            </a:r>
            <a:r>
              <a:rPr lang="en-US" sz="1400" dirty="0" err="1">
                <a:latin typeface="Calibri"/>
                <a:ea typeface="Calibri"/>
                <a:cs typeface="Calibri"/>
              </a:rPr>
              <a:t>izzivi</a:t>
            </a:r>
            <a:r>
              <a:rPr lang="en-US" sz="1400" dirty="0">
                <a:latin typeface="Calibri"/>
                <a:ea typeface="Calibri"/>
                <a:cs typeface="Calibri"/>
              </a:rPr>
              <a:t>, in so </a:t>
            </a:r>
            <a:r>
              <a:rPr lang="en-US" sz="1400" dirty="0" err="1">
                <a:latin typeface="Calibri"/>
                <a:ea typeface="Calibri"/>
                <a:cs typeface="Calibri"/>
              </a:rPr>
              <a:t>razvrščeni</a:t>
            </a:r>
            <a:r>
              <a:rPr lang="en-US" sz="1400" dirty="0">
                <a:latin typeface="Calibri"/>
                <a:ea typeface="Calibri"/>
                <a:cs typeface="Calibri"/>
              </a:rPr>
              <a:t> v </a:t>
            </a:r>
            <a:r>
              <a:rPr lang="en-US" sz="1400" dirty="0" err="1">
                <a:latin typeface="Calibri"/>
                <a:ea typeface="Calibri"/>
                <a:cs typeface="Calibri"/>
              </a:rPr>
              <a:t>osem</a:t>
            </a:r>
            <a:r>
              <a:rPr lang="en-US" sz="1400" dirty="0">
                <a:latin typeface="Calibri"/>
                <a:ea typeface="Calibri"/>
                <a:cs typeface="Calibri"/>
              </a:rPr>
              <a:t> </a:t>
            </a:r>
            <a:r>
              <a:rPr lang="en-US" sz="1400" dirty="0" err="1">
                <a:latin typeface="Calibri"/>
                <a:ea typeface="Calibri"/>
                <a:cs typeface="Calibri"/>
              </a:rPr>
              <a:t>modulov</a:t>
            </a:r>
            <a:r>
              <a:rPr lang="en-US" sz="1400" dirty="0">
                <a:latin typeface="Calibri"/>
                <a:ea typeface="Calibri"/>
                <a:cs typeface="Calibri"/>
              </a:rPr>
              <a:t>.</a:t>
            </a:r>
          </a:p>
          <a:p>
            <a:endParaRPr lang="en-US" sz="1400" b="1" dirty="0">
              <a:solidFill>
                <a:srgbClr val="000000"/>
              </a:solidFill>
              <a:latin typeface="Calibri"/>
              <a:ea typeface="Calibri"/>
              <a:cs typeface="Calibri"/>
            </a:endParaRPr>
          </a:p>
          <a:p>
            <a:r>
              <a:rPr lang="en-US" sz="1400" b="1" dirty="0">
                <a:solidFill>
                  <a:srgbClr val="000000"/>
                </a:solidFill>
                <a:latin typeface="Calibri"/>
                <a:ea typeface="Calibri"/>
                <a:cs typeface="Calibri"/>
              </a:rPr>
              <a:t>VPLIV</a:t>
            </a:r>
          </a:p>
          <a:p>
            <a:endParaRPr lang="en-US" sz="1400" b="1" dirty="0">
              <a:latin typeface="Calibri"/>
              <a:ea typeface="Calibri"/>
              <a:cs typeface="Calibri"/>
            </a:endParaRPr>
          </a:p>
          <a:p>
            <a:r>
              <a:rPr lang="en-US" sz="1400" dirty="0" err="1">
                <a:latin typeface="Calibri"/>
                <a:ea typeface="Calibri"/>
                <a:cs typeface="Calibri"/>
              </a:rPr>
              <a:t>Partnerji</a:t>
            </a:r>
            <a:r>
              <a:rPr lang="en-US" sz="1400" dirty="0">
                <a:latin typeface="Calibri"/>
                <a:ea typeface="Calibri"/>
                <a:cs typeface="Calibri"/>
              </a:rPr>
              <a:t> Epic Stays </a:t>
            </a:r>
            <a:r>
              <a:rPr lang="en-US" sz="1400" dirty="0" err="1">
                <a:latin typeface="Calibri"/>
                <a:ea typeface="Calibri"/>
                <a:cs typeface="Calibri"/>
              </a:rPr>
              <a:t>iskreno</a:t>
            </a:r>
            <a:r>
              <a:rPr lang="en-US" sz="1400" dirty="0">
                <a:latin typeface="Calibri"/>
                <a:ea typeface="Calibri"/>
                <a:cs typeface="Calibri"/>
              </a:rPr>
              <a:t> </a:t>
            </a:r>
            <a:r>
              <a:rPr lang="en-US" sz="1400" dirty="0" err="1">
                <a:latin typeface="Calibri"/>
                <a:ea typeface="Calibri"/>
                <a:cs typeface="Calibri"/>
              </a:rPr>
              <a:t>cenijm</a:t>
            </a:r>
            <a:r>
              <a:rPr lang="en-US" sz="1400" dirty="0">
                <a:latin typeface="Calibri"/>
                <a:ea typeface="Calibri"/>
                <a:cs typeface="Calibri"/>
              </a:rPr>
              <a:t> </a:t>
            </a:r>
            <a:r>
              <a:rPr lang="en-US" sz="1400" dirty="0" err="1">
                <a:latin typeface="Calibri"/>
                <a:ea typeface="Calibri"/>
                <a:cs typeface="Calibri"/>
              </a:rPr>
              <a:t>podporo</a:t>
            </a:r>
            <a:r>
              <a:rPr lang="en-US" sz="1400" dirty="0">
                <a:latin typeface="Calibri"/>
                <a:ea typeface="Calibri"/>
                <a:cs typeface="Calibri"/>
              </a:rPr>
              <a:t> </a:t>
            </a:r>
            <a:r>
              <a:rPr lang="en-US" sz="1400" dirty="0" err="1">
                <a:latin typeface="Calibri"/>
                <a:ea typeface="Calibri"/>
                <a:cs typeface="Calibri"/>
              </a:rPr>
              <a:t>financiranja</a:t>
            </a:r>
            <a:r>
              <a:rPr lang="en-US" sz="1400" dirty="0">
                <a:latin typeface="Calibri"/>
                <a:ea typeface="Calibri"/>
                <a:cs typeface="Calibri"/>
              </a:rPr>
              <a:t> ERASMUS+, ki </a:t>
            </a:r>
            <a:r>
              <a:rPr lang="en-US" sz="1400" dirty="0" err="1">
                <a:latin typeface="Calibri"/>
                <a:ea typeface="Calibri"/>
                <a:cs typeface="Calibri"/>
              </a:rPr>
              <a:t>nam</a:t>
            </a:r>
            <a:r>
              <a:rPr lang="en-US" sz="1400" dirty="0">
                <a:latin typeface="Calibri"/>
                <a:ea typeface="Calibri"/>
                <a:cs typeface="Calibri"/>
              </a:rPr>
              <a:t> je </a:t>
            </a:r>
            <a:r>
              <a:rPr lang="en-US" sz="1400" dirty="0" err="1">
                <a:latin typeface="Calibri"/>
                <a:ea typeface="Calibri"/>
                <a:cs typeface="Calibri"/>
              </a:rPr>
              <a:t>omogočilo</a:t>
            </a:r>
            <a:r>
              <a:rPr lang="en-US" sz="1400" dirty="0">
                <a:latin typeface="Calibri"/>
                <a:ea typeface="Calibri"/>
                <a:cs typeface="Calibri"/>
              </a:rPr>
              <a:t>, da </a:t>
            </a:r>
            <a:r>
              <a:rPr lang="en-US" sz="1400" dirty="0" err="1">
                <a:latin typeface="Calibri"/>
                <a:ea typeface="Calibri"/>
                <a:cs typeface="Calibri"/>
              </a:rPr>
              <a:t>smo</a:t>
            </a:r>
            <a:r>
              <a:rPr lang="en-US" sz="1400" dirty="0">
                <a:latin typeface="Calibri"/>
                <a:ea typeface="Calibri"/>
                <a:cs typeface="Calibri"/>
              </a:rPr>
              <a:t> </a:t>
            </a:r>
            <a:r>
              <a:rPr lang="en-US" sz="1400" dirty="0" err="1">
                <a:latin typeface="Calibri"/>
                <a:ea typeface="Calibri"/>
                <a:cs typeface="Calibri"/>
              </a:rPr>
              <a:t>dosegli</a:t>
            </a:r>
            <a:r>
              <a:rPr lang="en-US" sz="1400" dirty="0">
                <a:latin typeface="Calibri"/>
                <a:ea typeface="Calibri"/>
                <a:cs typeface="Calibri"/>
              </a:rPr>
              <a:t> </a:t>
            </a:r>
            <a:r>
              <a:rPr lang="en-US" sz="1400" dirty="0" err="1">
                <a:latin typeface="Calibri"/>
                <a:ea typeface="Calibri"/>
                <a:cs typeface="Calibri"/>
              </a:rPr>
              <a:t>pomemben</a:t>
            </a:r>
            <a:r>
              <a:rPr lang="en-US" sz="1400" dirty="0">
                <a:latin typeface="Calibri"/>
                <a:ea typeface="Calibri"/>
                <a:cs typeface="Calibri"/>
              </a:rPr>
              <a:t> </a:t>
            </a:r>
            <a:r>
              <a:rPr lang="en-US" sz="1400" dirty="0" err="1">
                <a:latin typeface="Calibri"/>
                <a:ea typeface="Calibri"/>
                <a:cs typeface="Calibri"/>
              </a:rPr>
              <a:t>vpliv</a:t>
            </a:r>
            <a:r>
              <a:rPr lang="en-US" sz="1400" dirty="0">
                <a:latin typeface="Calibri"/>
                <a:ea typeface="Calibri"/>
                <a:cs typeface="Calibri"/>
              </a:rPr>
              <a:t>. </a:t>
            </a:r>
            <a:r>
              <a:rPr lang="en-US" sz="1400" dirty="0" err="1">
                <a:latin typeface="Calibri"/>
                <a:ea typeface="Calibri"/>
                <a:cs typeface="Calibri"/>
              </a:rPr>
              <a:t>Menimo</a:t>
            </a:r>
            <a:r>
              <a:rPr lang="en-US" sz="1400" dirty="0">
                <a:latin typeface="Calibri"/>
                <a:ea typeface="Calibri"/>
                <a:cs typeface="Calibri"/>
              </a:rPr>
              <a:t>, da je </a:t>
            </a:r>
            <a:r>
              <a:rPr lang="en-US" sz="1400" dirty="0" err="1">
                <a:latin typeface="Calibri"/>
                <a:ea typeface="Calibri"/>
                <a:cs typeface="Calibri"/>
              </a:rPr>
              <a:t>pomembno</a:t>
            </a:r>
            <a:r>
              <a:rPr lang="en-US" sz="1400" dirty="0">
                <a:latin typeface="Calibri"/>
                <a:ea typeface="Calibri"/>
                <a:cs typeface="Calibri"/>
              </a:rPr>
              <a:t>, da to </a:t>
            </a:r>
            <a:r>
              <a:rPr lang="en-US" sz="1400" dirty="0" err="1">
                <a:latin typeface="Calibri"/>
                <a:ea typeface="Calibri"/>
                <a:cs typeface="Calibri"/>
              </a:rPr>
              <a:t>vizijo</a:t>
            </a:r>
            <a:r>
              <a:rPr lang="en-US" sz="1400" dirty="0">
                <a:latin typeface="Calibri"/>
                <a:ea typeface="Calibri"/>
                <a:cs typeface="Calibri"/>
              </a:rPr>
              <a:t> </a:t>
            </a:r>
            <a:r>
              <a:rPr lang="en-US" sz="1400" dirty="0" err="1">
                <a:latin typeface="Calibri"/>
                <a:ea typeface="Calibri"/>
                <a:cs typeface="Calibri"/>
              </a:rPr>
              <a:t>delimo</a:t>
            </a:r>
            <a:r>
              <a:rPr lang="en-US" sz="1400" dirty="0">
                <a:latin typeface="Calibri"/>
                <a:ea typeface="Calibri"/>
                <a:cs typeface="Calibri"/>
              </a:rPr>
              <a:t> z </a:t>
            </a:r>
            <a:r>
              <a:rPr lang="en-US" sz="1400" dirty="0" err="1">
                <a:latin typeface="Calibri"/>
                <a:ea typeface="Calibri"/>
                <a:cs typeface="Calibri"/>
              </a:rPr>
              <a:t>vami</a:t>
            </a:r>
            <a:r>
              <a:rPr lang="en-US" sz="1400" dirty="0">
                <a:latin typeface="Calibri"/>
                <a:ea typeface="Calibri"/>
                <a:cs typeface="Calibri"/>
              </a:rPr>
              <a:t>. </a:t>
            </a:r>
            <a:r>
              <a:rPr lang="en-US" sz="1400" dirty="0" err="1">
                <a:solidFill>
                  <a:srgbClr val="000000"/>
                </a:solidFill>
                <a:latin typeface="Calibri"/>
                <a:ea typeface="Calibri"/>
                <a:cs typeface="Calibri"/>
              </a:rPr>
              <a:t>Prizadevamo</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si</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premostiti</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pomanjkanje</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turističnih</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namestitev</a:t>
            </a:r>
            <a:r>
              <a:rPr lang="en-US" sz="1400" dirty="0">
                <a:solidFill>
                  <a:srgbClr val="000000"/>
                </a:solidFill>
                <a:latin typeface="Calibri"/>
                <a:ea typeface="Calibri"/>
                <a:cs typeface="Calibri"/>
              </a:rPr>
              <a:t> po </a:t>
            </a:r>
            <a:r>
              <a:rPr lang="en-US" sz="1400" dirty="0" err="1">
                <a:solidFill>
                  <a:srgbClr val="000000"/>
                </a:solidFill>
                <a:latin typeface="Calibri"/>
                <a:ea typeface="Calibri"/>
                <a:cs typeface="Calibri"/>
              </a:rPr>
              <a:t>vsej</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Evropi</a:t>
            </a:r>
            <a:r>
              <a:rPr lang="en-US" sz="1400" dirty="0">
                <a:solidFill>
                  <a:srgbClr val="000000"/>
                </a:solidFill>
                <a:latin typeface="Calibri"/>
                <a:ea typeface="Calibri"/>
                <a:cs typeface="Calibri"/>
              </a:rPr>
              <a:t> in </a:t>
            </a:r>
            <a:r>
              <a:rPr lang="en-US" sz="1400" dirty="0" err="1">
                <a:solidFill>
                  <a:srgbClr val="000000"/>
                </a:solidFill>
                <a:latin typeface="Calibri"/>
                <a:ea typeface="Calibri"/>
                <a:cs typeface="Calibri"/>
              </a:rPr>
              <a:t>obravnavati</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potrebo</a:t>
            </a:r>
            <a:r>
              <a:rPr lang="en-US" sz="1400" dirty="0">
                <a:solidFill>
                  <a:srgbClr val="000000"/>
                </a:solidFill>
                <a:latin typeface="Calibri"/>
                <a:ea typeface="Calibri"/>
                <a:cs typeface="Calibri"/>
              </a:rPr>
              <a:t> po </a:t>
            </a:r>
            <a:r>
              <a:rPr lang="en-US" sz="1400" dirty="0" err="1">
                <a:solidFill>
                  <a:srgbClr val="000000"/>
                </a:solidFill>
                <a:latin typeface="Calibri"/>
                <a:ea typeface="Calibri"/>
                <a:cs typeface="Calibri"/>
              </a:rPr>
              <a:t>razvoju</a:t>
            </a:r>
            <a:r>
              <a:rPr lang="en-US" sz="1400" dirty="0">
                <a:solidFill>
                  <a:srgbClr val="000000"/>
                </a:solidFill>
                <a:latin typeface="Calibri"/>
                <a:ea typeface="Calibri"/>
                <a:cs typeface="Calibri"/>
              </a:rPr>
              <a:t> in </a:t>
            </a:r>
            <a:r>
              <a:rPr lang="en-US" sz="1400" dirty="0" err="1">
                <a:solidFill>
                  <a:srgbClr val="000000"/>
                </a:solidFill>
                <a:latin typeface="Calibri"/>
                <a:ea typeface="Calibri"/>
                <a:cs typeface="Calibri"/>
              </a:rPr>
              <a:t>obnovi</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podeželskega</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turizma</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prek</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izobraževanja</a:t>
            </a:r>
            <a:r>
              <a:rPr lang="en-US" sz="1400" dirty="0">
                <a:solidFill>
                  <a:srgbClr val="000000"/>
                </a:solidFill>
                <a:latin typeface="Calibri"/>
                <a:ea typeface="Calibri"/>
                <a:cs typeface="Calibri"/>
              </a:rPr>
              <a:t> s:</a:t>
            </a:r>
          </a:p>
          <a:p>
            <a:endParaRPr lang="en-US" sz="1400" dirty="0">
              <a:latin typeface="Calibri"/>
              <a:ea typeface="Calibri"/>
              <a:cs typeface="Calibri"/>
            </a:endParaRPr>
          </a:p>
          <a:p>
            <a:pPr marL="457200" indent="-228600"/>
            <a:r>
              <a:rPr lang="en-US" sz="1400" b="1" dirty="0" err="1">
                <a:solidFill>
                  <a:srgbClr val="000000"/>
                </a:solidFill>
                <a:latin typeface="Calibri"/>
                <a:ea typeface="Calibri"/>
                <a:cs typeface="Calibri"/>
              </a:rPr>
              <a:t>Okrepitvijo</a:t>
            </a:r>
            <a:r>
              <a:rPr lang="en-US" sz="1400" b="1" dirty="0">
                <a:solidFill>
                  <a:srgbClr val="000000"/>
                </a:solidFill>
                <a:latin typeface="Calibri"/>
                <a:ea typeface="Calibri"/>
                <a:cs typeface="Calibri"/>
              </a:rPr>
              <a:t> </a:t>
            </a:r>
            <a:r>
              <a:rPr lang="en-US" sz="1400" b="1" dirty="0" err="1">
                <a:solidFill>
                  <a:srgbClr val="000000"/>
                </a:solidFill>
                <a:latin typeface="Calibri"/>
                <a:ea typeface="Calibri"/>
                <a:cs typeface="Calibri"/>
              </a:rPr>
              <a:t>turističnih</a:t>
            </a:r>
            <a:r>
              <a:rPr lang="en-US" sz="1400" b="1" dirty="0">
                <a:solidFill>
                  <a:srgbClr val="000000"/>
                </a:solidFill>
                <a:latin typeface="Calibri"/>
                <a:ea typeface="Calibri"/>
                <a:cs typeface="Calibri"/>
              </a:rPr>
              <a:t> </a:t>
            </a:r>
            <a:r>
              <a:rPr lang="en-US" sz="1400" b="1" dirty="0" err="1">
                <a:solidFill>
                  <a:srgbClr val="000000"/>
                </a:solidFill>
                <a:latin typeface="Calibri"/>
                <a:ea typeface="Calibri"/>
                <a:cs typeface="Calibri"/>
              </a:rPr>
              <a:t>nastanitvenih</a:t>
            </a:r>
            <a:r>
              <a:rPr lang="en-US" sz="1400" b="1" dirty="0">
                <a:solidFill>
                  <a:srgbClr val="000000"/>
                </a:solidFill>
                <a:latin typeface="Calibri"/>
                <a:ea typeface="Calibri"/>
                <a:cs typeface="Calibri"/>
              </a:rPr>
              <a:t> </a:t>
            </a:r>
            <a:r>
              <a:rPr lang="en-US" sz="1400" b="1" dirty="0" err="1">
                <a:solidFill>
                  <a:srgbClr val="000000"/>
                </a:solidFill>
                <a:latin typeface="Calibri"/>
                <a:ea typeface="Calibri"/>
                <a:cs typeface="Calibri"/>
              </a:rPr>
              <a:t>podjetij</a:t>
            </a:r>
            <a:r>
              <a:rPr lang="en-US" sz="1400" b="1" dirty="0">
                <a:solidFill>
                  <a:srgbClr val="000000"/>
                </a:solidFill>
                <a:latin typeface="Calibri"/>
                <a:ea typeface="Calibri"/>
                <a:cs typeface="Calibri"/>
              </a:rPr>
              <a:t> v novi </a:t>
            </a:r>
            <a:r>
              <a:rPr lang="en-US" sz="1400" b="1" dirty="0" err="1">
                <a:solidFill>
                  <a:srgbClr val="000000"/>
                </a:solidFill>
                <a:latin typeface="Calibri"/>
                <a:ea typeface="Calibri"/>
                <a:cs typeface="Calibri"/>
              </a:rPr>
              <a:t>dobi</a:t>
            </a:r>
            <a:endParaRPr lang="en-US" sz="1400" b="1" dirty="0">
              <a:solidFill>
                <a:srgbClr val="000000"/>
              </a:solidFill>
              <a:latin typeface="Calibri"/>
              <a:ea typeface="Calibri"/>
              <a:cs typeface="Calibri"/>
            </a:endParaRPr>
          </a:p>
          <a:p>
            <a:pPr marL="457200" indent="-228600"/>
            <a:endParaRPr lang="en-US" sz="1400" b="1" dirty="0">
              <a:solidFill>
                <a:srgbClr val="000000"/>
              </a:solidFill>
              <a:latin typeface="Calibri"/>
              <a:ea typeface="Calibri"/>
              <a:cs typeface="Calibri"/>
            </a:endParaRPr>
          </a:p>
          <a:p>
            <a:pPr marL="457200" indent="-228600"/>
            <a:r>
              <a:rPr lang="en-US" sz="1400" b="1" kern="0" dirty="0" err="1">
                <a:solidFill>
                  <a:srgbClr val="000000"/>
                </a:solidFill>
                <a:latin typeface="Calibri"/>
                <a:ea typeface="Calibri"/>
                <a:cs typeface="Calibri"/>
              </a:rPr>
              <a:t>Oživljanjem</a:t>
            </a:r>
            <a:r>
              <a:rPr lang="en-US" sz="1400" b="1" kern="0" dirty="0">
                <a:solidFill>
                  <a:srgbClr val="000000"/>
                </a:solidFill>
                <a:latin typeface="Calibri"/>
                <a:ea typeface="Calibri"/>
                <a:cs typeface="Calibri"/>
              </a:rPr>
              <a:t> </a:t>
            </a:r>
            <a:r>
              <a:rPr lang="en-US" sz="1400" b="1" kern="0" dirty="0" err="1">
                <a:solidFill>
                  <a:srgbClr val="000000"/>
                </a:solidFill>
                <a:latin typeface="Calibri"/>
                <a:ea typeface="Calibri"/>
                <a:cs typeface="Calibri"/>
              </a:rPr>
              <a:t>skupnosti</a:t>
            </a:r>
            <a:r>
              <a:rPr lang="en-US" sz="1400" b="1" kern="0" dirty="0">
                <a:solidFill>
                  <a:srgbClr val="000000"/>
                </a:solidFill>
                <a:latin typeface="Calibri"/>
                <a:ea typeface="Calibri"/>
                <a:cs typeface="Calibri"/>
              </a:rPr>
              <a:t> s </a:t>
            </a:r>
            <a:r>
              <a:rPr lang="en-US" sz="1400" b="1" kern="0" dirty="0" err="1">
                <a:solidFill>
                  <a:srgbClr val="000000"/>
                </a:solidFill>
                <a:latin typeface="Calibri"/>
                <a:ea typeface="Calibri"/>
                <a:cs typeface="Calibri"/>
              </a:rPr>
              <a:t>turističnim</a:t>
            </a:r>
            <a:r>
              <a:rPr lang="en-US" sz="1400" b="1" kern="0" dirty="0">
                <a:solidFill>
                  <a:srgbClr val="000000"/>
                </a:solidFill>
                <a:latin typeface="Calibri"/>
                <a:ea typeface="Calibri"/>
                <a:cs typeface="Calibri"/>
              </a:rPr>
              <a:t> </a:t>
            </a:r>
            <a:r>
              <a:rPr lang="en-US" sz="1400" b="1" kern="0" dirty="0" err="1">
                <a:solidFill>
                  <a:srgbClr val="000000"/>
                </a:solidFill>
                <a:latin typeface="Calibri"/>
                <a:ea typeface="Calibri"/>
                <a:cs typeface="Calibri"/>
              </a:rPr>
              <a:t>podjetništvom</a:t>
            </a:r>
            <a:r>
              <a:rPr lang="en-US" sz="1400" b="1" kern="0" dirty="0">
                <a:solidFill>
                  <a:srgbClr val="000000"/>
                </a:solidFill>
                <a:latin typeface="Calibri"/>
                <a:ea typeface="Calibri"/>
                <a:cs typeface="Calibri"/>
              </a:rPr>
              <a:t> in </a:t>
            </a:r>
            <a:r>
              <a:rPr lang="en-US" sz="1400" b="1" kern="0" dirty="0" err="1">
                <a:solidFill>
                  <a:srgbClr val="000000"/>
                </a:solidFill>
                <a:latin typeface="Calibri"/>
                <a:ea typeface="Calibri"/>
                <a:cs typeface="Calibri"/>
              </a:rPr>
              <a:t>gospodarskim</a:t>
            </a:r>
            <a:r>
              <a:rPr lang="en-US" sz="1400" b="1" kern="0" dirty="0">
                <a:solidFill>
                  <a:srgbClr val="000000"/>
                </a:solidFill>
                <a:latin typeface="Calibri"/>
                <a:ea typeface="Calibri"/>
                <a:cs typeface="Calibri"/>
              </a:rPr>
              <a:t> </a:t>
            </a:r>
            <a:r>
              <a:rPr lang="en-US" sz="1400" b="1" kern="0" dirty="0" err="1">
                <a:solidFill>
                  <a:srgbClr val="000000"/>
                </a:solidFill>
                <a:latin typeface="Calibri"/>
                <a:ea typeface="Calibri"/>
                <a:cs typeface="Calibri"/>
              </a:rPr>
              <a:t>razvojem</a:t>
            </a:r>
            <a:endParaRPr lang="en-US" sz="1400" b="1" kern="0" dirty="0">
              <a:solidFill>
                <a:srgbClr val="000000"/>
              </a:solidFill>
              <a:latin typeface="Calibri"/>
              <a:ea typeface="Calibri"/>
              <a:cs typeface="Calibri"/>
            </a:endParaRPr>
          </a:p>
          <a:p>
            <a:pPr marL="457200" indent="-228600"/>
            <a:endParaRPr lang="en-US" sz="1400" b="1" kern="0" dirty="0">
              <a:solidFill>
                <a:srgbClr val="000000"/>
              </a:solidFill>
              <a:latin typeface="Calibri"/>
              <a:ea typeface="Calibri"/>
              <a:cs typeface="Calibri"/>
            </a:endParaRPr>
          </a:p>
          <a:p>
            <a:pPr indent="-228600"/>
            <a:r>
              <a:rPr lang="en-US" sz="1400" b="1" kern="0" dirty="0">
                <a:solidFill>
                  <a:srgbClr val="000000"/>
                </a:solidFill>
                <a:latin typeface="Calibri"/>
                <a:ea typeface="Calibri"/>
                <a:cs typeface="Calibri"/>
              </a:rPr>
              <a:t>      </a:t>
            </a:r>
            <a:r>
              <a:rPr lang="en-US" sz="1400" b="1" kern="0" dirty="0" err="1">
                <a:solidFill>
                  <a:srgbClr val="000000"/>
                </a:solidFill>
                <a:latin typeface="Calibri"/>
                <a:ea typeface="Calibri"/>
                <a:cs typeface="Calibri"/>
              </a:rPr>
              <a:t>zadovoljevanjem</a:t>
            </a:r>
            <a:r>
              <a:rPr lang="en-US" sz="1400" b="1" kern="0" dirty="0">
                <a:solidFill>
                  <a:srgbClr val="000000"/>
                </a:solidFill>
                <a:latin typeface="Calibri"/>
                <a:ea typeface="Calibri"/>
                <a:cs typeface="Calibri"/>
              </a:rPr>
              <a:t> </a:t>
            </a:r>
            <a:r>
              <a:rPr lang="en-US" sz="1400" b="1" kern="0" dirty="0" err="1">
                <a:solidFill>
                  <a:srgbClr val="000000"/>
                </a:solidFill>
                <a:latin typeface="Calibri"/>
                <a:ea typeface="Calibri"/>
                <a:cs typeface="Calibri"/>
              </a:rPr>
              <a:t>potreb</a:t>
            </a:r>
            <a:r>
              <a:rPr lang="en-US" sz="1400" b="1" kern="0" dirty="0">
                <a:solidFill>
                  <a:srgbClr val="000000"/>
                </a:solidFill>
                <a:latin typeface="Calibri"/>
                <a:ea typeface="Calibri"/>
                <a:cs typeface="Calibri"/>
              </a:rPr>
              <a:t> „</a:t>
            </a:r>
            <a:r>
              <a:rPr lang="en-US" sz="1400" b="1" kern="0" dirty="0" err="1">
                <a:solidFill>
                  <a:srgbClr val="000000"/>
                </a:solidFill>
                <a:latin typeface="Calibri"/>
                <a:ea typeface="Calibri"/>
                <a:cs typeface="Calibri"/>
              </a:rPr>
              <a:t>novih</a:t>
            </a:r>
            <a:r>
              <a:rPr lang="en-US" sz="1400" b="1" kern="0" dirty="0">
                <a:solidFill>
                  <a:srgbClr val="000000"/>
                </a:solidFill>
                <a:latin typeface="Calibri"/>
                <a:ea typeface="Calibri"/>
                <a:cs typeface="Calibri"/>
              </a:rPr>
              <a:t> </a:t>
            </a:r>
            <a:r>
              <a:rPr lang="en-US" sz="1400" b="1" kern="0" dirty="0" err="1">
                <a:solidFill>
                  <a:srgbClr val="000000"/>
                </a:solidFill>
                <a:latin typeface="Calibri"/>
                <a:ea typeface="Calibri"/>
                <a:cs typeface="Calibri"/>
              </a:rPr>
              <a:t>turistov</a:t>
            </a:r>
            <a:r>
              <a:rPr lang="en-US" sz="1400" b="1" kern="0" dirty="0">
                <a:solidFill>
                  <a:srgbClr val="000000"/>
                </a:solidFill>
                <a:latin typeface="Calibri"/>
                <a:ea typeface="Calibri"/>
                <a:cs typeface="Calibri"/>
              </a:rPr>
              <a:t>“ po </a:t>
            </a:r>
            <a:r>
              <a:rPr lang="en-US" sz="1400" b="1" kern="0" dirty="0" err="1">
                <a:solidFill>
                  <a:srgbClr val="000000"/>
                </a:solidFill>
                <a:latin typeface="Calibri"/>
                <a:ea typeface="Calibri"/>
                <a:cs typeface="Calibri"/>
              </a:rPr>
              <a:t>pandemiji</a:t>
            </a:r>
            <a:endParaRPr lang="en-US" sz="1400" b="1" kern="0" dirty="0">
              <a:solidFill>
                <a:srgbClr val="000000"/>
              </a:solidFill>
              <a:latin typeface="Calibri"/>
              <a:ea typeface="Calibri"/>
              <a:cs typeface="Calibri"/>
            </a:endParaRPr>
          </a:p>
          <a:p>
            <a:pPr indent="457200"/>
            <a:endParaRPr lang="en-US" sz="1400" dirty="0">
              <a:latin typeface="Calibri"/>
              <a:ea typeface="Calibri"/>
              <a:cs typeface="Calibri"/>
            </a:endParaRPr>
          </a:p>
          <a:p>
            <a:pPr algn="ctr"/>
            <a:endParaRPr lang="en-US" dirty="0"/>
          </a:p>
        </p:txBody>
      </p:sp>
    </p:spTree>
    <p:extLst>
      <p:ext uri="{BB962C8B-B14F-4D97-AF65-F5344CB8AC3E}">
        <p14:creationId xmlns:p14="http://schemas.microsoft.com/office/powerpoint/2010/main" val="3869064378"/>
      </p:ext>
    </p:extLst>
  </p:cSld>
  <p:clrMapOvr>
    <a:masterClrMapping/>
  </p:clrMapOvr>
</p:sld>
</file>

<file path=ppt/theme/theme1.xml><?xml version="1.0" encoding="utf-8"?>
<a:theme xmlns:a="http://schemas.openxmlformats.org/drawingml/2006/main" name="Office 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5" ma:contentTypeDescription="Create a new document." ma:contentTypeScope="" ma:versionID="79e60b5bafd725d9b9fc407f22f39c96">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1ae45fa45690b2ef04f4f0afa3e27b05"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3232974-AEA0-47E4-84C8-3184B7BCDE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53bf8c-4569-44df-ad60-bb18397340c4"/>
    <ds:schemaRef ds:uri="835803b3-5fd4-490d-9118-e08d8d43fc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42E36DB-039F-41EA-A31D-AA7F03A8A177}">
  <ds:schemaRefs>
    <ds:schemaRef ds:uri="http://schemas.microsoft.com/sharepoint/v3/contenttype/forms"/>
  </ds:schemaRefs>
</ds:datastoreItem>
</file>

<file path=customXml/itemProps3.xml><?xml version="1.0" encoding="utf-8"?>
<ds:datastoreItem xmlns:ds="http://schemas.openxmlformats.org/officeDocument/2006/customXml" ds:itemID="{45CF9330-28B4-4C22-8CA5-E86C8CFF353D}">
  <ds:schemaRefs>
    <ds:schemaRef ds:uri="http://www.w3.org/XML/1998/namespace"/>
    <ds:schemaRef ds:uri="835803b3-5fd4-490d-9118-e08d8d43fc1e"/>
    <ds:schemaRef ds:uri="7b53bf8c-4569-44df-ad60-bb18397340c4"/>
    <ds:schemaRef ds:uri="http://schemas.microsoft.com/office/2006/documentManagement/types"/>
    <ds:schemaRef ds:uri="http://purl.org/dc/dcmitype/"/>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purl.org/dc/terms/"/>
  </ds:schemaRefs>
</ds:datastoreItem>
</file>

<file path=docMetadata/LabelInfo.xml><?xml version="1.0" encoding="utf-8"?>
<clbl:labelList xmlns:clbl="http://schemas.microsoft.com/office/2020/mipLabelMetadata">
  <clbl:label id="{068b196a-2d57-407f-a70d-3c0571c3266a}" enabled="0" method="" siteId="{068b196a-2d57-407f-a70d-3c0571c3266a}" removed="1"/>
</clbl:labelList>
</file>

<file path=docProps/app.xml><?xml version="1.0" encoding="utf-8"?>
<Properties xmlns="http://schemas.openxmlformats.org/officeDocument/2006/extended-properties" xmlns:vt="http://schemas.openxmlformats.org/officeDocument/2006/docPropsVTypes">
  <Template/>
  <TotalTime>29</TotalTime>
  <Words>4430</Words>
  <Application>Microsoft Office PowerPoint</Application>
  <PresentationFormat>Custom</PresentationFormat>
  <Paragraphs>499</Paragraphs>
  <Slides>37</Slides>
  <Notes>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Arial</vt:lpstr>
      <vt:lpstr>Calibri</vt:lpstr>
      <vt:lpstr>Calibri Light</vt:lpstr>
      <vt:lpstr>Century Schoolbook</vt:lpstr>
      <vt:lpstr>Montserrat</vt:lpstr>
      <vt:lpstr>Open Sans</vt:lpstr>
      <vt:lpstr>OpenSans-Semibold</vt:lpstr>
      <vt:lpstr>Segoe UI</vt:lpstr>
      <vt:lpstr>Symbol</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keywords>, docId:D6F71D05E4E6C54C5381EC619F8DDEC3</cp:keywords>
  <cp:lastModifiedBy>Tatjana Klakočar</cp:lastModifiedBy>
  <cp:revision>400</cp:revision>
  <cp:lastPrinted>2021-11-26T07:36:34Z</cp:lastPrinted>
  <dcterms:created xsi:type="dcterms:W3CDTF">2016-05-11T14:31:01Z</dcterms:created>
  <dcterms:modified xsi:type="dcterms:W3CDTF">2025-12-15T11:10:02Z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