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4"/>
  </p:sldMasterIdLst>
  <p:notesMasterIdLst>
    <p:notesMasterId r:id="rId42"/>
  </p:notesMasterIdLst>
  <p:handoutMasterIdLst>
    <p:handoutMasterId r:id="rId43"/>
  </p:handoutMasterIdLst>
  <p:sldIdLst>
    <p:sldId id="1389" r:id="rId5"/>
    <p:sldId id="257" r:id="rId6"/>
    <p:sldId id="1403" r:id="rId7"/>
    <p:sldId id="1576" r:id="rId8"/>
    <p:sldId id="715" r:id="rId9"/>
    <p:sldId id="1577" r:id="rId10"/>
    <p:sldId id="1422" r:id="rId11"/>
    <p:sldId id="1488" r:id="rId12"/>
    <p:sldId id="1593" r:id="rId13"/>
    <p:sldId id="268" r:id="rId14"/>
    <p:sldId id="1609" r:id="rId15"/>
    <p:sldId id="1400" r:id="rId16"/>
    <p:sldId id="1579" r:id="rId17"/>
    <p:sldId id="1602" r:id="rId18"/>
    <p:sldId id="1584" r:id="rId19"/>
    <p:sldId id="1594" r:id="rId20"/>
    <p:sldId id="1595" r:id="rId21"/>
    <p:sldId id="1596" r:id="rId22"/>
    <p:sldId id="1597" r:id="rId23"/>
    <p:sldId id="1598" r:id="rId24"/>
    <p:sldId id="1599" r:id="rId25"/>
    <p:sldId id="1600" r:id="rId26"/>
    <p:sldId id="1590" r:id="rId27"/>
    <p:sldId id="1606" r:id="rId28"/>
    <p:sldId id="1404" r:id="rId29"/>
    <p:sldId id="1478" r:id="rId30"/>
    <p:sldId id="1588" r:id="rId31"/>
    <p:sldId id="1589" r:id="rId32"/>
    <p:sldId id="1607" r:id="rId33"/>
    <p:sldId id="1604" r:id="rId34"/>
    <p:sldId id="1608" r:id="rId35"/>
    <p:sldId id="1489" r:id="rId36"/>
    <p:sldId id="1585" r:id="rId37"/>
    <p:sldId id="1586" r:id="rId38"/>
    <p:sldId id="1399" r:id="rId39"/>
    <p:sldId id="1587" r:id="rId40"/>
    <p:sldId id="1402" r:id="rId41"/>
  </p:sldIdLst>
  <p:sldSz cx="7775575" cy="10907713"/>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26" userDrawn="1">
          <p15:clr>
            <a:srgbClr val="A4A3A4"/>
          </p15:clr>
        </p15:guide>
        <p15:guide id="4" orient="horz" pos="6225" userDrawn="1">
          <p15:clr>
            <a:srgbClr val="A4A3A4"/>
          </p15:clr>
        </p15:guide>
        <p15:guide id="5" pos="272"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7D6D1E-1627-C361-10E7-F5411C5295C7}" name="Kjartan Bollason - HOL" initials="KH" userId="S::kjartan@holar.is::1445eabb-cb7d-4a40-93f8-3a9d43ef6b96" providerId="AD"/>
  <p188:author id="{3A646A2A-5463-31BB-24B8-887E45DDAF69}" name="Orla Casey" initials="OC" userId="S::orla@momentumconsulting.ie::ee9f56f0-43a2-47ae-a5b8-d4a7d2f5cec3" providerId="AD"/>
  <p188:author id="{CDEE7B43-E15E-DDBC-E647-F7CDA4D2A392}" name="Catriona.Murphy" initials="Ca" userId="S::catriona.murphy_tus.ie#ext#@reiknistofnun.onmicrosoft.com::8b535ec4-35cb-43c7-9541-bb97663a9aec" providerId="AD"/>
  <p188:author id="{7CAADE7B-0596-6B4D-7283-206E085B6C0A}" name="Tatjana Klakočar" initials="TK" userId="S::tatjana.klakocar_vsgt.si#ext#@reiknistofnun.onmicrosoft.com::4f4c5361-8ee0-4fa0-89aa-f4c6bf1f5c1b" providerId="AD"/>
  <p188:author id="{B7FB2F86-5C14-4A5B-6A72-9A2396CAAED2}" name="Kjartan Bollason" initials="KB" userId="f11355c3228dd10e" providerId="Windows Live"/>
  <p188:author id="{A9EC3BDA-669E-5F0A-F046-E8D167BBA893}" name="Yi Yu" initials="YY" userId="S::yi.yu@tus.ie::6d1f11a7-2b95-4221-98c7-7e3830619cf6" providerId="AD"/>
  <p188:author id="{2F5770EA-9B05-F903-8097-135F1979FDD1}" name="Noelle OConnor" initials="NO" userId="S::noelle.oconnor@tus.ie::b17087ed-ef77-483a-8bab-d7904b9d24ed" providerId="AD"/>
  <p188:author id="{19CC73F2-73AD-D8C9-02BA-2DEC22ED58B2}" name="Catriona Murphy" initials="CM" userId="S::catriona.murphy@tus.ie::50de1f5d-d37b-4c65-86ef-6d98a70961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200"/>
    <a:srgbClr val="EC7C69"/>
    <a:srgbClr val="459597"/>
    <a:srgbClr val="D9D521"/>
    <a:srgbClr val="F1B749"/>
    <a:srgbClr val="2D2C29"/>
    <a:srgbClr val="9AD1FF"/>
    <a:srgbClr val="D01F34"/>
    <a:srgbClr val="5D5952"/>
    <a:srgbClr val="C6C7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00"/>
    <p:restoredTop sz="94658"/>
  </p:normalViewPr>
  <p:slideViewPr>
    <p:cSldViewPr snapToGrid="0">
      <p:cViewPr varScale="1">
        <p:scale>
          <a:sx n="67" d="100"/>
          <a:sy n="67" d="100"/>
        </p:scale>
        <p:origin x="3096" y="472"/>
      </p:cViewPr>
      <p:guideLst>
        <p:guide pos="2449"/>
        <p:guide pos="4626"/>
        <p:guide orient="horz" pos="6225"/>
        <p:guide pos="272"/>
        <p:guide orient="horz" pos="80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 Yu" userId="6d1f11a7-2b95-4221-98c7-7e3830619cf6" providerId="ADAL" clId="{748A9475-81FA-40AE-9C29-A2C129988A40}"/>
    <pc:docChg chg="undo redo custSel modSld">
      <pc:chgData name="Yi Yu" userId="6d1f11a7-2b95-4221-98c7-7e3830619cf6" providerId="ADAL" clId="{748A9475-81FA-40AE-9C29-A2C129988A40}" dt="2026-01-12T16:10:47.960" v="1346" actId="20577"/>
      <pc:docMkLst>
        <pc:docMk/>
      </pc:docMkLst>
      <pc:sldChg chg="modSp mod">
        <pc:chgData name="Yi Yu" userId="6d1f11a7-2b95-4221-98c7-7e3830619cf6" providerId="ADAL" clId="{748A9475-81FA-40AE-9C29-A2C129988A40}" dt="2026-01-12T15:21:27.737" v="6"/>
        <pc:sldMkLst>
          <pc:docMk/>
          <pc:sldMk cId="2018720405" sldId="1584"/>
        </pc:sldMkLst>
        <pc:spChg chg="mod">
          <ac:chgData name="Yi Yu" userId="6d1f11a7-2b95-4221-98c7-7e3830619cf6" providerId="ADAL" clId="{748A9475-81FA-40AE-9C29-A2C129988A40}" dt="2026-01-12T15:21:27.737" v="6"/>
          <ac:spMkLst>
            <pc:docMk/>
            <pc:sldMk cId="2018720405" sldId="1584"/>
            <ac:spMk id="28" creationId="{9A061416-C2EE-2E00-1F64-EF37239339E1}"/>
          </ac:spMkLst>
        </pc:spChg>
      </pc:sldChg>
      <pc:sldChg chg="modSp mod">
        <pc:chgData name="Yi Yu" userId="6d1f11a7-2b95-4221-98c7-7e3830619cf6" providerId="ADAL" clId="{748A9475-81FA-40AE-9C29-A2C129988A40}" dt="2026-01-12T16:10:47.960" v="1346" actId="20577"/>
        <pc:sldMkLst>
          <pc:docMk/>
          <pc:sldMk cId="1864888385" sldId="1587"/>
        </pc:sldMkLst>
        <pc:spChg chg="mod">
          <ac:chgData name="Yi Yu" userId="6d1f11a7-2b95-4221-98c7-7e3830619cf6" providerId="ADAL" clId="{748A9475-81FA-40AE-9C29-A2C129988A40}" dt="2026-01-12T16:10:47.960" v="1346" actId="20577"/>
          <ac:spMkLst>
            <pc:docMk/>
            <pc:sldMk cId="1864888385" sldId="1587"/>
            <ac:spMk id="30" creationId="{D34A4142-C8F5-621F-3F43-E0F2A43143B7}"/>
          </ac:spMkLst>
        </pc:spChg>
      </pc:sldChg>
      <pc:sldChg chg="addSp delSp modSp mod">
        <pc:chgData name="Yi Yu" userId="6d1f11a7-2b95-4221-98c7-7e3830619cf6" providerId="ADAL" clId="{748A9475-81FA-40AE-9C29-A2C129988A40}" dt="2026-01-12T15:28:34.240" v="141" actId="20577"/>
        <pc:sldMkLst>
          <pc:docMk/>
          <pc:sldMk cId="3677281636" sldId="1596"/>
        </pc:sldMkLst>
        <pc:spChg chg="mod">
          <ac:chgData name="Yi Yu" userId="6d1f11a7-2b95-4221-98c7-7e3830619cf6" providerId="ADAL" clId="{748A9475-81FA-40AE-9C29-A2C129988A40}" dt="2026-01-12T15:28:34.240" v="141" actId="20577"/>
          <ac:spMkLst>
            <pc:docMk/>
            <pc:sldMk cId="3677281636" sldId="1596"/>
            <ac:spMk id="28" creationId="{9A061416-C2EE-2E00-1F64-EF37239339E1}"/>
          </ac:spMkLst>
        </pc:spChg>
        <pc:picChg chg="add del">
          <ac:chgData name="Yi Yu" userId="6d1f11a7-2b95-4221-98c7-7e3830619cf6" providerId="ADAL" clId="{748A9475-81FA-40AE-9C29-A2C129988A40}" dt="2026-01-12T15:27:19.515" v="13" actId="478"/>
          <ac:picMkLst>
            <pc:docMk/>
            <pc:sldMk cId="3677281636" sldId="1596"/>
            <ac:picMk id="3" creationId="{483E6446-083C-4673-81FB-0451CE4BD485}"/>
          </ac:picMkLst>
        </pc:picChg>
        <pc:picChg chg="add del">
          <ac:chgData name="Yi Yu" userId="6d1f11a7-2b95-4221-98c7-7e3830619cf6" providerId="ADAL" clId="{748A9475-81FA-40AE-9C29-A2C129988A40}" dt="2026-01-12T15:27:40.102" v="15" actId="478"/>
          <ac:picMkLst>
            <pc:docMk/>
            <pc:sldMk cId="3677281636" sldId="1596"/>
            <ac:picMk id="5" creationId="{123E105E-49C3-4D87-A106-D33B61086C5D}"/>
          </ac:picMkLst>
        </pc:picChg>
      </pc:sldChg>
      <pc:sldChg chg="addSp delSp modSp mod">
        <pc:chgData name="Yi Yu" userId="6d1f11a7-2b95-4221-98c7-7e3830619cf6" providerId="ADAL" clId="{748A9475-81FA-40AE-9C29-A2C129988A40}" dt="2026-01-12T15:31:31.342" v="208"/>
        <pc:sldMkLst>
          <pc:docMk/>
          <pc:sldMk cId="1647086138" sldId="1597"/>
        </pc:sldMkLst>
        <pc:spChg chg="mod">
          <ac:chgData name="Yi Yu" userId="6d1f11a7-2b95-4221-98c7-7e3830619cf6" providerId="ADAL" clId="{748A9475-81FA-40AE-9C29-A2C129988A40}" dt="2026-01-12T15:30:47.116" v="205" actId="20577"/>
          <ac:spMkLst>
            <pc:docMk/>
            <pc:sldMk cId="1647086138" sldId="1597"/>
            <ac:spMk id="28" creationId="{9A061416-C2EE-2E00-1F64-EF37239339E1}"/>
          </ac:spMkLst>
        </pc:spChg>
        <pc:spChg chg="mod">
          <ac:chgData name="Yi Yu" userId="6d1f11a7-2b95-4221-98c7-7e3830619cf6" providerId="ADAL" clId="{748A9475-81FA-40AE-9C29-A2C129988A40}" dt="2026-01-12T15:31:31.342" v="208"/>
          <ac:spMkLst>
            <pc:docMk/>
            <pc:sldMk cId="1647086138" sldId="1597"/>
            <ac:spMk id="30" creationId="{D34A4142-C8F5-621F-3F43-E0F2A43143B7}"/>
          </ac:spMkLst>
        </pc:spChg>
        <pc:picChg chg="add del">
          <ac:chgData name="Yi Yu" userId="6d1f11a7-2b95-4221-98c7-7e3830619cf6" providerId="ADAL" clId="{748A9475-81FA-40AE-9C29-A2C129988A40}" dt="2026-01-12T15:29:43.810" v="143" actId="478"/>
          <ac:picMkLst>
            <pc:docMk/>
            <pc:sldMk cId="1647086138" sldId="1597"/>
            <ac:picMk id="3" creationId="{E637B2ED-4414-45DA-8EE7-5376CAFD96D3}"/>
          </ac:picMkLst>
        </pc:picChg>
      </pc:sldChg>
      <pc:sldChg chg="modSp mod">
        <pc:chgData name="Yi Yu" userId="6d1f11a7-2b95-4221-98c7-7e3830619cf6" providerId="ADAL" clId="{748A9475-81FA-40AE-9C29-A2C129988A40}" dt="2026-01-12T15:46:59.804" v="610" actId="20577"/>
        <pc:sldMkLst>
          <pc:docMk/>
          <pc:sldMk cId="921666784" sldId="1598"/>
        </pc:sldMkLst>
        <pc:spChg chg="mod">
          <ac:chgData name="Yi Yu" userId="6d1f11a7-2b95-4221-98c7-7e3830619cf6" providerId="ADAL" clId="{748A9475-81FA-40AE-9C29-A2C129988A40}" dt="2026-01-12T15:35:45.771" v="304" actId="1076"/>
          <ac:spMkLst>
            <pc:docMk/>
            <pc:sldMk cId="921666784" sldId="1598"/>
            <ac:spMk id="28" creationId="{9A061416-C2EE-2E00-1F64-EF37239339E1}"/>
          </ac:spMkLst>
        </pc:spChg>
        <pc:spChg chg="mod">
          <ac:chgData name="Yi Yu" userId="6d1f11a7-2b95-4221-98c7-7e3830619cf6" providerId="ADAL" clId="{748A9475-81FA-40AE-9C29-A2C129988A40}" dt="2026-01-12T15:46:59.804" v="610" actId="20577"/>
          <ac:spMkLst>
            <pc:docMk/>
            <pc:sldMk cId="921666784" sldId="1598"/>
            <ac:spMk id="30" creationId="{D34A4142-C8F5-621F-3F43-E0F2A43143B7}"/>
          </ac:spMkLst>
        </pc:spChg>
      </pc:sldChg>
      <pc:sldChg chg="modSp mod">
        <pc:chgData name="Yi Yu" userId="6d1f11a7-2b95-4221-98c7-7e3830619cf6" providerId="ADAL" clId="{748A9475-81FA-40AE-9C29-A2C129988A40}" dt="2026-01-12T15:52:44.995" v="698" actId="20577"/>
        <pc:sldMkLst>
          <pc:docMk/>
          <pc:sldMk cId="3738641661" sldId="1599"/>
        </pc:sldMkLst>
        <pc:spChg chg="mod">
          <ac:chgData name="Yi Yu" userId="6d1f11a7-2b95-4221-98c7-7e3830619cf6" providerId="ADAL" clId="{748A9475-81FA-40AE-9C29-A2C129988A40}" dt="2026-01-12T15:52:44.995" v="698" actId="20577"/>
          <ac:spMkLst>
            <pc:docMk/>
            <pc:sldMk cId="3738641661" sldId="1599"/>
            <ac:spMk id="28" creationId="{9A061416-C2EE-2E00-1F64-EF37239339E1}"/>
          </ac:spMkLst>
        </pc:spChg>
      </pc:sldChg>
      <pc:sldChg chg="modSp mod">
        <pc:chgData name="Yi Yu" userId="6d1f11a7-2b95-4221-98c7-7e3830619cf6" providerId="ADAL" clId="{748A9475-81FA-40AE-9C29-A2C129988A40}" dt="2026-01-12T16:06:41.040" v="1276" actId="20577"/>
        <pc:sldMkLst>
          <pc:docMk/>
          <pc:sldMk cId="1943156857" sldId="1600"/>
        </pc:sldMkLst>
        <pc:spChg chg="mod">
          <ac:chgData name="Yi Yu" userId="6d1f11a7-2b95-4221-98c7-7e3830619cf6" providerId="ADAL" clId="{748A9475-81FA-40AE-9C29-A2C129988A40}" dt="2026-01-12T15:54:52.887" v="707" actId="1076"/>
          <ac:spMkLst>
            <pc:docMk/>
            <pc:sldMk cId="1943156857" sldId="1600"/>
            <ac:spMk id="28" creationId="{9A061416-C2EE-2E00-1F64-EF37239339E1}"/>
          </ac:spMkLst>
        </pc:spChg>
        <pc:spChg chg="mod">
          <ac:chgData name="Yi Yu" userId="6d1f11a7-2b95-4221-98c7-7e3830619cf6" providerId="ADAL" clId="{748A9475-81FA-40AE-9C29-A2C129988A40}" dt="2026-01-12T16:06:41.040" v="1276" actId="20577"/>
          <ac:spMkLst>
            <pc:docMk/>
            <pc:sldMk cId="1943156857" sldId="1600"/>
            <ac:spMk id="30" creationId="{D34A4142-C8F5-621F-3F43-E0F2A43143B7}"/>
          </ac:spMkLst>
        </pc:spChg>
      </pc:sldChg>
      <pc:sldChg chg="addSp delSp modSp mod">
        <pc:chgData name="Yi Yu" userId="6d1f11a7-2b95-4221-98c7-7e3830619cf6" providerId="ADAL" clId="{748A9475-81FA-40AE-9C29-A2C129988A40}" dt="2026-01-12T15:25:52.661" v="11" actId="1076"/>
        <pc:sldMkLst>
          <pc:docMk/>
          <pc:sldMk cId="933234391" sldId="1602"/>
        </pc:sldMkLst>
        <pc:picChg chg="add del mod">
          <ac:chgData name="Yi Yu" userId="6d1f11a7-2b95-4221-98c7-7e3830619cf6" providerId="ADAL" clId="{748A9475-81FA-40AE-9C29-A2C129988A40}" dt="2026-01-12T15:25:40.339" v="7" actId="478"/>
          <ac:picMkLst>
            <pc:docMk/>
            <pc:sldMk cId="933234391" sldId="1602"/>
            <ac:picMk id="3" creationId="{A6441353-E9B8-4AB5-A093-9C197FE6E7A5}"/>
          </ac:picMkLst>
        </pc:picChg>
        <pc:picChg chg="add mod">
          <ac:chgData name="Yi Yu" userId="6d1f11a7-2b95-4221-98c7-7e3830619cf6" providerId="ADAL" clId="{748A9475-81FA-40AE-9C29-A2C129988A40}" dt="2026-01-12T15:25:52.661" v="11" actId="1076"/>
          <ac:picMkLst>
            <pc:docMk/>
            <pc:sldMk cId="933234391" sldId="1602"/>
            <ac:picMk id="6" creationId="{7F1D67D9-7428-489B-91CC-64BE6757A5B1}"/>
          </ac:picMkLst>
        </pc:picChg>
        <pc:picChg chg="del">
          <ac:chgData name="Yi Yu" userId="6d1f11a7-2b95-4221-98c7-7e3830619cf6" providerId="ADAL" clId="{748A9475-81FA-40AE-9C29-A2C129988A40}" dt="2026-01-12T15:19:56.474" v="0" actId="478"/>
          <ac:picMkLst>
            <pc:docMk/>
            <pc:sldMk cId="933234391" sldId="1602"/>
            <ac:picMk id="7" creationId="{A0129A2E-AD6A-CE23-10DD-150543D0F93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FC99EEBC-801D-48ED-B535-298BB7EDD6B9}" type="datetimeFigureOut">
              <a:rPr lang="fr-CA" smtClean="0"/>
              <a:t>2026-02-07</a:t>
            </a:fld>
            <a:endParaRPr lang="fr-CA"/>
          </a:p>
        </p:txBody>
      </p:sp>
      <p:sp>
        <p:nvSpPr>
          <p:cNvPr id="4" name="Footer Placeholder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a:p>
        </p:txBody>
      </p:sp>
      <p:sp>
        <p:nvSpPr>
          <p:cNvPr id="5" name="Slide Number Placeholder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DBEDE7FE-8B5A-4903-B85A-8040D05696C6}" type="slidenum">
              <a:rPr lang="fr-CA" smtClean="0"/>
              <a:t>‹N›</a:t>
            </a:fld>
            <a:endParaRPr lang="fr-CA"/>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99CC462C-9F76-4357-BB19-A4DE8D8E1FB0}" type="datetimeFigureOut">
              <a:rPr lang="fr-CA" smtClean="0"/>
              <a:t>2026-02-07</a:t>
            </a:fld>
            <a:endParaRPr lang="fr-CA"/>
          </a:p>
        </p:txBody>
      </p:sp>
      <p:sp>
        <p:nvSpPr>
          <p:cNvPr id="4" name="Slide Image Placeholder 3"/>
          <p:cNvSpPr>
            <a:spLocks noGrp="1" noRot="1" noChangeAspect="1"/>
          </p:cNvSpPr>
          <p:nvPr>
            <p:ph type="sldImg" idx="2"/>
          </p:nvPr>
        </p:nvSpPr>
        <p:spPr>
          <a:xfrm>
            <a:off x="2205038" y="1241425"/>
            <a:ext cx="2387600" cy="3351213"/>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Modifica stili di testo master</a:t>
            </a:r>
          </a:p>
          <a:p>
            <a:pPr lvl="1"/>
            <a:r>
              <a:rPr lang="en-US"/>
              <a:t>Secondo livello</a:t>
            </a:r>
          </a:p>
          <a:p>
            <a:pPr lvl="2"/>
            <a:r>
              <a:rPr lang="en-US"/>
              <a:t>Terzo livello</a:t>
            </a:r>
          </a:p>
          <a:p>
            <a:pPr lvl="3"/>
            <a:r>
              <a:rPr lang="en-US"/>
              <a:t>Quarto livello</a:t>
            </a:r>
          </a:p>
          <a:p>
            <a:pPr lvl="4"/>
            <a:r>
              <a:rPr lang="en-US"/>
              <a:t>Quinto livello</a:t>
            </a:r>
            <a:endParaRPr lang="fr-CA"/>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32EF6E3F-7229-435D-9B4A-E0ABCDF45996}" type="slidenum">
              <a:rPr lang="fr-CA" smtClean="0"/>
              <a:t>‹N›</a:t>
            </a:fld>
            <a:endParaRPr lang="fr-CA"/>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hf hdr="0" ftr="0" dt="0"/>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9499343D-6115-ABF3-5659-683D6F8A904D}"/>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678AEBFC-818C-91A8-A3EE-669866F4B1D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43C211D6-04DA-9339-97B9-76C79E6CE955}"/>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3441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D7B59164-CFDA-81EE-FEE8-D074C87B45B0}"/>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E8370E21-2F9F-22B1-D91E-B578D9EE886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5D757B95-730D-1755-E027-12E49F1ED45C}"/>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2130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882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5044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9365FA82-22D4-8008-14AB-81C93F3E48E2}"/>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AC987222-6ECC-590F-EFF6-68BEC1B0263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26B83A4C-A35D-4C20-C625-25F371FDE894}"/>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2093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8F31565E-92DC-3142-2856-E777912DB89B}"/>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DBF7429E-2151-3520-0BD7-EE1804BC9DE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FDAB5AC2-EEB6-CB3A-82A8-5542AFBB643E}"/>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290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E86587EC-8256-44EC-7244-FD8BDDB6A269}"/>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FF609EE4-4E7E-EFE7-E5AD-E6C791191B4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096F9516-C559-1F20-4B33-9DE82A746333}"/>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5820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1938060"/>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bject 3">
            <a:extLst>
              <a:ext uri="{FF2B5EF4-FFF2-40B4-BE49-F238E27FC236}">
                <a16:creationId xmlns:a16="http://schemas.microsoft.com/office/drawing/2014/main" id="{FBF25E8B-8825-6010-5488-FF410C38EBB8}"/>
              </a:ext>
            </a:extLst>
          </p:cNvPr>
          <p:cNvSpPr/>
          <p:nvPr userDrawn="1"/>
        </p:nvSpPr>
        <p:spPr>
          <a:xfrm>
            <a:off x="4815844" y="430442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6E17665-6CF4-7799-BCA6-D9ED87A7BAD6}"/>
              </a:ext>
            </a:extLst>
          </p:cNvPr>
          <p:cNvSpPr/>
          <p:nvPr userDrawn="1"/>
        </p:nvSpPr>
        <p:spPr>
          <a:xfrm rot="5400000" flipH="1">
            <a:off x="5161320" y="7032598"/>
            <a:ext cx="665955" cy="4562554"/>
          </a:xfrm>
          <a:custGeom>
            <a:avLst/>
            <a:gdLst>
              <a:gd name="connsiteX0" fmla="*/ 665955 w 665955"/>
              <a:gd name="connsiteY0" fmla="*/ 0 h 4562554"/>
              <a:gd name="connsiteX1" fmla="*/ 665955 w 665955"/>
              <a:gd name="connsiteY1" fmla="*/ 856621 h 4562554"/>
              <a:gd name="connsiteX2" fmla="*/ 665955 w 665955"/>
              <a:gd name="connsiteY2" fmla="*/ 3342493 h 4562554"/>
              <a:gd name="connsiteX3" fmla="*/ 665955 w 665955"/>
              <a:gd name="connsiteY3" fmla="*/ 4199115 h 4562554"/>
              <a:gd name="connsiteX4" fmla="*/ 305610 w 665955"/>
              <a:gd name="connsiteY4" fmla="*/ 4562554 h 4562554"/>
              <a:gd name="connsiteX5" fmla="*/ 0 w 665955"/>
              <a:gd name="connsiteY5" fmla="*/ 4562554 h 4562554"/>
              <a:gd name="connsiteX6" fmla="*/ 0 w 665955"/>
              <a:gd name="connsiteY6" fmla="*/ 3705933 h 4562554"/>
              <a:gd name="connsiteX7" fmla="*/ 0 w 665955"/>
              <a:gd name="connsiteY7" fmla="*/ 856621 h 4562554"/>
              <a:gd name="connsiteX8" fmla="*/ 0 w 665955"/>
              <a:gd name="connsiteY8" fmla="*/ 0 h 456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55" h="4562554">
                <a:moveTo>
                  <a:pt x="665955" y="0"/>
                </a:moveTo>
                <a:lnTo>
                  <a:pt x="665955" y="856621"/>
                </a:lnTo>
                <a:lnTo>
                  <a:pt x="665955" y="3342493"/>
                </a:lnTo>
                <a:lnTo>
                  <a:pt x="665955" y="4199115"/>
                </a:lnTo>
                <a:cubicBezTo>
                  <a:pt x="665955" y="4399237"/>
                  <a:pt x="504028" y="4562554"/>
                  <a:pt x="305610" y="4562554"/>
                </a:cubicBezTo>
                <a:lnTo>
                  <a:pt x="0" y="4562554"/>
                </a:lnTo>
                <a:lnTo>
                  <a:pt x="0" y="3705933"/>
                </a:lnTo>
                <a:lnTo>
                  <a:pt x="0" y="856621"/>
                </a:lnTo>
                <a:lnTo>
                  <a:pt x="0" y="0"/>
                </a:lnTo>
                <a:close/>
              </a:path>
            </a:pathLst>
          </a:custGeom>
          <a:solidFill>
            <a:srgbClr val="FBA63D"/>
          </a:solidFill>
          <a:ln w="24491" cap="flat">
            <a:noFill/>
            <a:prstDash val="solid"/>
            <a:miter/>
          </a:ln>
        </p:spPr>
        <p:txBody>
          <a:bodyPr wrap="square" rtlCol="0" anchor="ctr">
            <a:noAutofit/>
          </a:bodyPr>
          <a:lstStyle/>
          <a:p>
            <a:endParaRPr lang="en-US" b="0" i="0">
              <a:latin typeface="Calibri" panose="020F0502020204030204" pitchFamily="34" charset="0"/>
            </a:endParaRPr>
          </a:p>
        </p:txBody>
      </p:sp>
      <p:sp>
        <p:nvSpPr>
          <p:cNvPr id="9" name="Text Placeholder 32">
            <a:extLst>
              <a:ext uri="{FF2B5EF4-FFF2-40B4-BE49-F238E27FC236}">
                <a16:creationId xmlns:a16="http://schemas.microsoft.com/office/drawing/2014/main" id="{10F4D74E-162D-E82A-79C4-2A59E2F4B602}"/>
              </a:ext>
            </a:extLst>
          </p:cNvPr>
          <p:cNvSpPr>
            <a:spLocks noGrp="1"/>
          </p:cNvSpPr>
          <p:nvPr>
            <p:ph type="body" sz="quarter" idx="11" hasCustomPrompt="1"/>
          </p:nvPr>
        </p:nvSpPr>
        <p:spPr>
          <a:xfrm>
            <a:off x="582998" y="3668129"/>
            <a:ext cx="3478789" cy="574616"/>
          </a:xfrm>
          <a:prstGeom prst="rect">
            <a:avLst/>
          </a:prstGeom>
        </p:spPr>
        <p:txBody>
          <a:bodyPr>
            <a:noAutofit/>
          </a:bodyPr>
          <a:lstStyle>
            <a:lvl1pPr marL="0" indent="0" algn="l">
              <a:lnSpc>
                <a:spcPts val="3720"/>
              </a:lnSpc>
              <a:spcBef>
                <a:spcPts val="0"/>
              </a:spcBef>
              <a:buNone/>
              <a:defRPr sz="5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err="1"/>
              <a:t>Epic Stays</a:t>
            </a:r>
            <a:endParaRPr lang="en-US"/>
          </a:p>
        </p:txBody>
      </p:sp>
      <p:sp>
        <p:nvSpPr>
          <p:cNvPr id="10" name="Text Placeholder 32">
            <a:extLst>
              <a:ext uri="{FF2B5EF4-FFF2-40B4-BE49-F238E27FC236}">
                <a16:creationId xmlns:a16="http://schemas.microsoft.com/office/drawing/2014/main" id="{5D65AEE0-D6E2-0407-8A5E-264076D34077}"/>
              </a:ext>
            </a:extLst>
          </p:cNvPr>
          <p:cNvSpPr>
            <a:spLocks noGrp="1"/>
          </p:cNvSpPr>
          <p:nvPr>
            <p:ph type="body" sz="quarter" idx="16" hasCustomPrompt="1"/>
          </p:nvPr>
        </p:nvSpPr>
        <p:spPr>
          <a:xfrm>
            <a:off x="582999" y="3101504"/>
            <a:ext cx="2980605" cy="751695"/>
          </a:xfrm>
          <a:prstGeom prst="rect">
            <a:avLst/>
          </a:prstGeom>
        </p:spPr>
        <p:txBody>
          <a:bodyPr anchor="t">
            <a:noAutofit/>
          </a:bodyPr>
          <a:lstStyle>
            <a:lvl1pPr marL="0" indent="0" algn="l">
              <a:lnSpc>
                <a:spcPct val="10000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Your guide to</a:t>
            </a:r>
            <a:endParaRPr lang="en-US"/>
          </a:p>
        </p:txBody>
      </p:sp>
      <p:sp>
        <p:nvSpPr>
          <p:cNvPr id="22" name="Picture Placeholder 21">
            <a:extLst>
              <a:ext uri="{FF2B5EF4-FFF2-40B4-BE49-F238E27FC236}">
                <a16:creationId xmlns:a16="http://schemas.microsoft.com/office/drawing/2014/main" id="{61C3399A-81EF-EB60-9AA2-E6B1B5D1F03C}"/>
              </a:ext>
            </a:extLst>
          </p:cNvPr>
          <p:cNvSpPr>
            <a:spLocks noGrp="1"/>
          </p:cNvSpPr>
          <p:nvPr>
            <p:ph type="pic" sz="quarter" idx="17"/>
          </p:nvPr>
        </p:nvSpPr>
        <p:spPr>
          <a:xfrm>
            <a:off x="1539057" y="4530650"/>
            <a:ext cx="6236518" cy="4708193"/>
          </a:xfrm>
          <a:custGeom>
            <a:avLst/>
            <a:gdLst>
              <a:gd name="connsiteX0" fmla="*/ 2407573 w 6236518"/>
              <a:gd name="connsiteY0" fmla="*/ 0 h 4708193"/>
              <a:gd name="connsiteX1" fmla="*/ 2543282 w 6236518"/>
              <a:gd name="connsiteY1" fmla="*/ 5026 h 4708193"/>
              <a:gd name="connsiteX2" fmla="*/ 2543282 w 6236518"/>
              <a:gd name="connsiteY2" fmla="*/ 0 h 4708193"/>
              <a:gd name="connsiteX3" fmla="*/ 3276787 w 6236518"/>
              <a:gd name="connsiteY3" fmla="*/ 0 h 4708193"/>
              <a:gd name="connsiteX4" fmla="*/ 3276787 w 6236518"/>
              <a:gd name="connsiteY4" fmla="*/ 226190 h 4708193"/>
              <a:gd name="connsiteX5" fmla="*/ 6236483 w 6236518"/>
              <a:gd name="connsiteY5" fmla="*/ 226190 h 4708193"/>
              <a:gd name="connsiteX6" fmla="*/ 6236483 w 6236518"/>
              <a:gd name="connsiteY6" fmla="*/ 0 h 4708193"/>
              <a:gd name="connsiteX7" fmla="*/ 6236518 w 6236518"/>
              <a:gd name="connsiteY7" fmla="*/ 0 h 4708193"/>
              <a:gd name="connsiteX8" fmla="*/ 6236518 w 6236518"/>
              <a:gd name="connsiteY8" fmla="*/ 4450248 h 4708193"/>
              <a:gd name="connsiteX9" fmla="*/ 5379897 w 6236518"/>
              <a:gd name="connsiteY9" fmla="*/ 4450248 h 4708193"/>
              <a:gd name="connsiteX10" fmla="*/ 2894025 w 6236518"/>
              <a:gd name="connsiteY10" fmla="*/ 4450248 h 4708193"/>
              <a:gd name="connsiteX11" fmla="*/ 2037403 w 6236518"/>
              <a:gd name="connsiteY11" fmla="*/ 4450248 h 4708193"/>
              <a:gd name="connsiteX12" fmla="*/ 1702609 w 6236518"/>
              <a:gd name="connsiteY12" fmla="*/ 4670581 h 4708193"/>
              <a:gd name="connsiteX13" fmla="*/ 1690786 w 6236518"/>
              <a:gd name="connsiteY13" fmla="*/ 4708193 h 4708193"/>
              <a:gd name="connsiteX14" fmla="*/ 1690784 w 6236518"/>
              <a:gd name="connsiteY14" fmla="*/ 4708193 h 4708193"/>
              <a:gd name="connsiteX15" fmla="*/ 0 w 6236518"/>
              <a:gd name="connsiteY15" fmla="*/ 2408131 h 4708193"/>
              <a:gd name="connsiteX16" fmla="*/ 2407573 w 6236518"/>
              <a:gd name="connsiteY16" fmla="*/ 0 h 470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36518" h="4708193">
                <a:moveTo>
                  <a:pt x="2407573" y="0"/>
                </a:moveTo>
                <a:cubicBezTo>
                  <a:pt x="2452808" y="0"/>
                  <a:pt x="2503073" y="0"/>
                  <a:pt x="2543282" y="5026"/>
                </a:cubicBezTo>
                <a:lnTo>
                  <a:pt x="2543282" y="0"/>
                </a:lnTo>
                <a:lnTo>
                  <a:pt x="3276787" y="0"/>
                </a:lnTo>
                <a:lnTo>
                  <a:pt x="3276787" y="226190"/>
                </a:lnTo>
                <a:lnTo>
                  <a:pt x="6236483" y="226190"/>
                </a:lnTo>
                <a:lnTo>
                  <a:pt x="6236483" y="0"/>
                </a:lnTo>
                <a:lnTo>
                  <a:pt x="6236518" y="0"/>
                </a:lnTo>
                <a:lnTo>
                  <a:pt x="6236518" y="4450248"/>
                </a:lnTo>
                <a:lnTo>
                  <a:pt x="5379897" y="4450248"/>
                </a:lnTo>
                <a:lnTo>
                  <a:pt x="2894025" y="4450248"/>
                </a:lnTo>
                <a:lnTo>
                  <a:pt x="2037403" y="4450248"/>
                </a:lnTo>
                <a:cubicBezTo>
                  <a:pt x="1887311" y="4450248"/>
                  <a:pt x="1757922" y="4541331"/>
                  <a:pt x="1702609" y="4670581"/>
                </a:cubicBezTo>
                <a:lnTo>
                  <a:pt x="1690786" y="4708193"/>
                </a:lnTo>
                <a:lnTo>
                  <a:pt x="1690784" y="4708193"/>
                </a:lnTo>
                <a:cubicBezTo>
                  <a:pt x="710074" y="4403798"/>
                  <a:pt x="0" y="34905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vl4pPr marL="1166271" indent="0">
              <a:buNone/>
              <a:defRPr/>
            </a:lvl4pPr>
          </a:lstStyle>
          <a:p>
            <a:pPr lvl="3"/>
            <a:endParaRPr lang="en-US"/>
          </a:p>
        </p:txBody>
      </p:sp>
      <p:pic>
        <p:nvPicPr>
          <p:cNvPr id="21" name="Picture 20">
            <a:extLst>
              <a:ext uri="{FF2B5EF4-FFF2-40B4-BE49-F238E27FC236}">
                <a16:creationId xmlns:a16="http://schemas.microsoft.com/office/drawing/2014/main" id="{9395BFC0-29A6-FD86-A76A-F6F3980BC5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82320" y="354563"/>
            <a:ext cx="2882520" cy="1786177"/>
          </a:xfrm>
          <a:prstGeom prst="rect">
            <a:avLst/>
          </a:prstGeom>
        </p:spPr>
      </p:pic>
      <p:pic>
        <p:nvPicPr>
          <p:cNvPr id="15" name="Picture 14" descr="Co-funded by the European Union logo in png for web usage">
            <a:extLst>
              <a:ext uri="{FF2B5EF4-FFF2-40B4-BE49-F238E27FC236}">
                <a16:creationId xmlns:a16="http://schemas.microsoft.com/office/drawing/2014/main" id="{B0A4082B-24D1-7039-7926-D126AAF0FF5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6806" y="10129332"/>
            <a:ext cx="1530819" cy="319792"/>
          </a:xfrm>
          <a:prstGeom prst="rect">
            <a:avLst/>
          </a:prstGeom>
          <a:noFill/>
          <a:ln>
            <a:noFill/>
          </a:ln>
        </p:spPr>
      </p:pic>
      <p:sp>
        <p:nvSpPr>
          <p:cNvPr id="16" name="Rectangle 15">
            <a:extLst>
              <a:ext uri="{FF2B5EF4-FFF2-40B4-BE49-F238E27FC236}">
                <a16:creationId xmlns:a16="http://schemas.microsoft.com/office/drawing/2014/main" id="{2474AD90-21E5-574F-E9DA-A5B7A8A94F5A}"/>
              </a:ext>
            </a:extLst>
          </p:cNvPr>
          <p:cNvSpPr/>
          <p:nvPr userDrawn="1"/>
        </p:nvSpPr>
        <p:spPr>
          <a:xfrm>
            <a:off x="3187713" y="9735230"/>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5" name="Text Placeholder 23">
            <a:extLst>
              <a:ext uri="{FF2B5EF4-FFF2-40B4-BE49-F238E27FC236}">
                <a16:creationId xmlns:a16="http://schemas.microsoft.com/office/drawing/2014/main" id="{B74F9F36-9A5A-1787-DEC6-5E27DEADD508}"/>
              </a:ext>
            </a:extLst>
          </p:cNvPr>
          <p:cNvSpPr>
            <a:spLocks noGrp="1"/>
          </p:cNvSpPr>
          <p:nvPr userDrawn="1">
            <p:ph type="body" sz="quarter" idx="44" hasCustomPrompt="1"/>
          </p:nvPr>
        </p:nvSpPr>
        <p:spPr>
          <a:xfrm>
            <a:off x="4588366" y="9113558"/>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err="1"/>
              <a:t>www.epicstays.eu</a:t>
            </a:r>
            <a:endParaRPr lang="en-US"/>
          </a:p>
        </p:txBody>
      </p:sp>
      <p:grpSp>
        <p:nvGrpSpPr>
          <p:cNvPr id="13" name="Group 12">
            <a:extLst>
              <a:ext uri="{FF2B5EF4-FFF2-40B4-BE49-F238E27FC236}">
                <a16:creationId xmlns:a16="http://schemas.microsoft.com/office/drawing/2014/main" id="{28BD6C76-603A-182D-4C84-63EB600D93B5}"/>
              </a:ext>
            </a:extLst>
          </p:cNvPr>
          <p:cNvGrpSpPr/>
          <p:nvPr userDrawn="1"/>
        </p:nvGrpSpPr>
        <p:grpSpPr>
          <a:xfrm>
            <a:off x="363022" y="9690277"/>
            <a:ext cx="1307461" cy="742180"/>
            <a:chOff x="340586" y="8789227"/>
            <a:chExt cx="1307461" cy="742180"/>
          </a:xfrm>
        </p:grpSpPr>
        <p:sp>
          <p:nvSpPr>
            <p:cNvPr id="4" name="Rectangle 3">
              <a:extLst>
                <a:ext uri="{FF2B5EF4-FFF2-40B4-BE49-F238E27FC236}">
                  <a16:creationId xmlns:a16="http://schemas.microsoft.com/office/drawing/2014/main" id="{87D0E56F-1A15-8A2F-5C56-9D402D8039E0}"/>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8" name="Picture 7">
              <a:extLst>
                <a:ext uri="{FF2B5EF4-FFF2-40B4-BE49-F238E27FC236}">
                  <a16:creationId xmlns:a16="http://schemas.microsoft.com/office/drawing/2014/main" id="{7C1A44E5-58AC-286D-5D79-8F619DCB32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20" name="Text Placeholder 23">
            <a:extLst>
              <a:ext uri="{FF2B5EF4-FFF2-40B4-BE49-F238E27FC236}">
                <a16:creationId xmlns:a16="http://schemas.microsoft.com/office/drawing/2014/main" id="{53703E98-5E72-A6F3-0D0D-177BB0073661}"/>
              </a:ext>
            </a:extLst>
          </p:cNvPr>
          <p:cNvSpPr>
            <a:spLocks noGrp="1"/>
          </p:cNvSpPr>
          <p:nvPr>
            <p:ph type="body" sz="quarter" idx="65" hasCustomPrompt="1"/>
          </p:nvPr>
        </p:nvSpPr>
        <p:spPr>
          <a:xfrm>
            <a:off x="4821854" y="430442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TextBox 2">
            <a:extLst>
              <a:ext uri="{FF2B5EF4-FFF2-40B4-BE49-F238E27FC236}">
                <a16:creationId xmlns:a16="http://schemas.microsoft.com/office/drawing/2014/main" id="{03ABF1FD-31CB-4DCE-5E04-517496502385}"/>
              </a:ext>
            </a:extLst>
          </p:cNvPr>
          <p:cNvSpPr txBox="1"/>
          <p:nvPr userDrawn="1"/>
        </p:nvSpPr>
        <p:spPr>
          <a:xfrm>
            <a:off x="3270774" y="10345114"/>
            <a:ext cx="3653507" cy="461665"/>
          </a:xfrm>
          <a:prstGeom prst="rect">
            <a:avLst/>
          </a:prstGeom>
          <a:noFill/>
        </p:spPr>
        <p:txBody>
          <a:bodyPr wrap="square" rtlCol="0">
            <a:spAutoFit/>
          </a:bodyPr>
          <a:lstStyle/>
          <a:p>
            <a:pPr algn="just"/>
            <a:r>
              <a:rPr lang="en-IE" sz="800">
                <a:solidFill>
                  <a:srgbClr val="459597"/>
                </a:solidFill>
                <a:latin typeface="Calibri" panose="020F0502020204030204" pitchFamily="34" charset="0"/>
                <a:ea typeface="Calibri" panose="020F0502020204030204" pitchFamily="34" charset="0"/>
                <a:cs typeface="Calibri" panose="020F0502020204030204" pitchFamily="34" charset="0"/>
              </a:rPr>
              <a:t>* Please be mindful of ink and paper usage by printing only what you need to print, print in greyscale or black and white rather than in colour. Print on both sides of the paper (duplex) and if you can print multiple slides or pages on one page.</a:t>
            </a:r>
          </a:p>
        </p:txBody>
      </p:sp>
    </p:spTree>
    <p:extLst>
      <p:ext uri="{BB962C8B-B14F-4D97-AF65-F5344CB8AC3E}">
        <p14:creationId xmlns:p14="http://schemas.microsoft.com/office/powerpoint/2010/main" val="3991428050"/>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sp>
        <p:nvSpPr>
          <p:cNvPr id="11" name="Graphic 27">
            <a:extLst>
              <a:ext uri="{FF2B5EF4-FFF2-40B4-BE49-F238E27FC236}">
                <a16:creationId xmlns:a16="http://schemas.microsoft.com/office/drawing/2014/main" id="{0782EAFA-738C-E6BA-E017-AF42C597C64C}"/>
              </a:ext>
            </a:extLst>
          </p:cNvPr>
          <p:cNvSpPr/>
          <p:nvPr userDrawn="1"/>
        </p:nvSpPr>
        <p:spPr>
          <a:xfrm>
            <a:off x="6049119" y="1077394"/>
            <a:ext cx="1540997" cy="3721354"/>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C6C7CA"/>
          </a:solidFill>
          <a:ln w="3349" cap="flat">
            <a:noFill/>
            <a:prstDash val="solid"/>
            <a:miter/>
          </a:ln>
        </p:spPr>
        <p:txBody>
          <a:bodyPr rtlCol="0" anchor="ctr"/>
          <a:lstStyle/>
          <a:p>
            <a:endParaRPr lang="en-GB"/>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634479" y="7687884"/>
            <a:ext cx="6541269" cy="2142435"/>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69131" y="612490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69131" y="555865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5" name="Picture 4">
            <a:extLst>
              <a:ext uri="{FF2B5EF4-FFF2-40B4-BE49-F238E27FC236}">
                <a16:creationId xmlns:a16="http://schemas.microsoft.com/office/drawing/2014/main" id="{0FDBD63E-237B-4CB2-90F7-A32764E592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4479" y="430561"/>
            <a:ext cx="6629107" cy="4819843"/>
          </a:xfrm>
          <a:prstGeom prst="rect">
            <a:avLst/>
          </a:prstGeom>
          <a:noFill/>
        </p:spPr>
      </p:pic>
      <p:sp>
        <p:nvSpPr>
          <p:cNvPr id="10" name="Picture Placeholder 9">
            <a:extLst>
              <a:ext uri="{FF2B5EF4-FFF2-40B4-BE49-F238E27FC236}">
                <a16:creationId xmlns:a16="http://schemas.microsoft.com/office/drawing/2014/main" id="{D34E95C9-224A-0B71-2B4B-D36B99411C0B}"/>
              </a:ext>
            </a:extLst>
          </p:cNvPr>
          <p:cNvSpPr>
            <a:spLocks noGrp="1"/>
          </p:cNvSpPr>
          <p:nvPr>
            <p:ph type="pic" sz="quarter" idx="13"/>
          </p:nvPr>
        </p:nvSpPr>
        <p:spPr>
          <a:xfrm>
            <a:off x="1585786" y="927100"/>
            <a:ext cx="4726114" cy="3022601"/>
          </a:xfr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E89D0FF-6153-7D17-1E74-175390C2CC94}"/>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2" name="object 3">
            <a:extLst>
              <a:ext uri="{FF2B5EF4-FFF2-40B4-BE49-F238E27FC236}">
                <a16:creationId xmlns:a16="http://schemas.microsoft.com/office/drawing/2014/main" id="{703E1FD4-5BEC-8909-FE71-FDCECD52680E}"/>
              </a:ext>
            </a:extLst>
          </p:cNvPr>
          <p:cNvSpPr/>
          <p:nvPr userDrawn="1"/>
        </p:nvSpPr>
        <p:spPr>
          <a:xfrm rot="16200000">
            <a:off x="-106131"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23">
            <a:extLst>
              <a:ext uri="{FF2B5EF4-FFF2-40B4-BE49-F238E27FC236}">
                <a16:creationId xmlns:a16="http://schemas.microsoft.com/office/drawing/2014/main" id="{FEEA07E2-427E-DC1D-7107-CBB6203131F4}"/>
              </a:ext>
            </a:extLst>
          </p:cNvPr>
          <p:cNvSpPr>
            <a:spLocks noGrp="1"/>
          </p:cNvSpPr>
          <p:nvPr>
            <p:ph type="body" sz="quarter" idx="65" hasCustomPrompt="1"/>
          </p:nvPr>
        </p:nvSpPr>
        <p:spPr>
          <a:xfrm rot="16200000">
            <a:off x="-100121"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29762358"/>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142435"/>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11" name="Picture 10">
            <a:extLst>
              <a:ext uri="{FF2B5EF4-FFF2-40B4-BE49-F238E27FC236}">
                <a16:creationId xmlns:a16="http://schemas.microsoft.com/office/drawing/2014/main" id="{BB30B5E6-278D-7A67-9E74-7B1E9AE2A92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316016" y="5378412"/>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AC3166AF-B79F-1233-91F2-366B8F6276C1}"/>
              </a:ext>
            </a:extLst>
          </p:cNvPr>
          <p:cNvSpPr>
            <a:spLocks noGrp="1"/>
          </p:cNvSpPr>
          <p:nvPr>
            <p:ph type="pic" sz="quarter" idx="13"/>
          </p:nvPr>
        </p:nvSpPr>
        <p:spPr>
          <a:xfrm>
            <a:off x="808584" y="6934200"/>
            <a:ext cx="3896842" cy="3973513"/>
          </a:xfr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FD1AFB9A-63AB-3F0E-C583-960791E23F4A}"/>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2" name="object 3">
            <a:extLst>
              <a:ext uri="{FF2B5EF4-FFF2-40B4-BE49-F238E27FC236}">
                <a16:creationId xmlns:a16="http://schemas.microsoft.com/office/drawing/2014/main" id="{ECC923D5-A724-526B-43D7-C38CB03C0E0C}"/>
              </a:ext>
            </a:extLst>
          </p:cNvPr>
          <p:cNvSpPr/>
          <p:nvPr userDrawn="1"/>
        </p:nvSpPr>
        <p:spPr>
          <a:xfrm rot="16200000">
            <a:off x="3451790"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23">
            <a:extLst>
              <a:ext uri="{FF2B5EF4-FFF2-40B4-BE49-F238E27FC236}">
                <a16:creationId xmlns:a16="http://schemas.microsoft.com/office/drawing/2014/main" id="{61D1A775-18DA-9BD8-A7AA-92E7B34127DE}"/>
              </a:ext>
            </a:extLst>
          </p:cNvPr>
          <p:cNvSpPr>
            <a:spLocks noGrp="1"/>
          </p:cNvSpPr>
          <p:nvPr>
            <p:ph type="body" sz="quarter" idx="65" hasCustomPrompt="1"/>
          </p:nvPr>
        </p:nvSpPr>
        <p:spPr>
          <a:xfrm rot="16200000">
            <a:off x="3457800"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77649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142435"/>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5" name="Graphic 106">
            <a:extLst>
              <a:ext uri="{FF2B5EF4-FFF2-40B4-BE49-F238E27FC236}">
                <a16:creationId xmlns:a16="http://schemas.microsoft.com/office/drawing/2014/main" id="{4A3743E9-C3E2-33C1-7C28-E4758ED378B4}"/>
              </a:ext>
            </a:extLst>
          </p:cNvPr>
          <p:cNvPicPr>
            <a:picLocks noChangeAspect="1"/>
          </p:cNvPicPr>
          <p:nvPr userDrawn="1"/>
        </p:nvPicPr>
        <p:blipFill>
          <a:blip r:embed="rId2"/>
          <a:stretch>
            <a:fillRect/>
          </a:stretch>
        </p:blipFill>
        <p:spPr>
          <a:xfrm rot="16200000">
            <a:off x="2883181" y="5554423"/>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9" name="Picture Placeholder 112">
            <a:extLst>
              <a:ext uri="{FF2B5EF4-FFF2-40B4-BE49-F238E27FC236}">
                <a16:creationId xmlns:a16="http://schemas.microsoft.com/office/drawing/2014/main" id="{AF9C5415-3F54-D3E2-033B-DFAD21369222}"/>
              </a:ext>
            </a:extLst>
          </p:cNvPr>
          <p:cNvSpPr>
            <a:spLocks noGrp="1"/>
          </p:cNvSpPr>
          <p:nvPr>
            <p:ph type="pic" sz="quarter" idx="20"/>
          </p:nvPr>
        </p:nvSpPr>
        <p:spPr>
          <a:xfrm>
            <a:off x="2726975" y="6974010"/>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4" name="Slide Number Placeholder 5">
            <a:extLst>
              <a:ext uri="{FF2B5EF4-FFF2-40B4-BE49-F238E27FC236}">
                <a16:creationId xmlns:a16="http://schemas.microsoft.com/office/drawing/2014/main" id="{1CD89A13-5F9B-FFFD-100C-2636502CF82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2" name="object 3">
            <a:extLst>
              <a:ext uri="{FF2B5EF4-FFF2-40B4-BE49-F238E27FC236}">
                <a16:creationId xmlns:a16="http://schemas.microsoft.com/office/drawing/2014/main" id="{77A5A5AE-92B9-BDD6-B327-EAF3D202B844}"/>
              </a:ext>
            </a:extLst>
          </p:cNvPr>
          <p:cNvSpPr/>
          <p:nvPr userDrawn="1"/>
        </p:nvSpPr>
        <p:spPr>
          <a:xfrm>
            <a:off x="2726975" y="918376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23">
            <a:extLst>
              <a:ext uri="{FF2B5EF4-FFF2-40B4-BE49-F238E27FC236}">
                <a16:creationId xmlns:a16="http://schemas.microsoft.com/office/drawing/2014/main" id="{65AA99BA-8B31-DC79-C8BF-A136CA891A21}"/>
              </a:ext>
            </a:extLst>
          </p:cNvPr>
          <p:cNvSpPr>
            <a:spLocks noGrp="1"/>
          </p:cNvSpPr>
          <p:nvPr>
            <p:ph type="body" sz="quarter" idx="65" hasCustomPrompt="1"/>
          </p:nvPr>
        </p:nvSpPr>
        <p:spPr>
          <a:xfrm>
            <a:off x="2732985" y="918376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624022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sp>
        <p:nvSpPr>
          <p:cNvPr id="20" name="Graphic 30">
            <a:extLst>
              <a:ext uri="{FF2B5EF4-FFF2-40B4-BE49-F238E27FC236}">
                <a16:creationId xmlns:a16="http://schemas.microsoft.com/office/drawing/2014/main" id="{DF357A75-07C2-D421-91D3-7BA237C1B923}"/>
              </a:ext>
            </a:extLst>
          </p:cNvPr>
          <p:cNvSpPr/>
          <p:nvPr userDrawn="1"/>
        </p:nvSpPr>
        <p:spPr>
          <a:xfrm>
            <a:off x="5552515" y="6469987"/>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F1B749"/>
          </a:solidFill>
          <a:ln w="3349" cap="flat">
            <a:noFill/>
            <a:prstDash val="solid"/>
            <a:miter/>
          </a:ln>
        </p:spPr>
        <p:txBody>
          <a:bodyPr rtlCol="0" anchor="ctr"/>
          <a:lstStyle/>
          <a:p>
            <a:endParaRPr lang="en-GB"/>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036176"/>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2" name="Picture 1">
            <a:extLst>
              <a:ext uri="{FF2B5EF4-FFF2-40B4-BE49-F238E27FC236}">
                <a16:creationId xmlns:a16="http://schemas.microsoft.com/office/drawing/2014/main" id="{DF5D9AAC-B692-756A-6E32-26501FEDAEEC}"/>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589308" y="5201976"/>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4" name="Picture Placeholder 14">
            <a:extLst>
              <a:ext uri="{FF2B5EF4-FFF2-40B4-BE49-F238E27FC236}">
                <a16:creationId xmlns:a16="http://schemas.microsoft.com/office/drawing/2014/main" id="{1055200C-2FB0-0A38-DF52-74F73E573609}"/>
              </a:ext>
            </a:extLst>
          </p:cNvPr>
          <p:cNvSpPr>
            <a:spLocks noGrp="1"/>
          </p:cNvSpPr>
          <p:nvPr>
            <p:ph type="pic" sz="quarter" idx="12"/>
          </p:nvPr>
        </p:nvSpPr>
        <p:spPr>
          <a:xfrm>
            <a:off x="891381" y="5678153"/>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11" name="Rectangle 10">
            <a:extLst>
              <a:ext uri="{FF2B5EF4-FFF2-40B4-BE49-F238E27FC236}">
                <a16:creationId xmlns:a16="http://schemas.microsoft.com/office/drawing/2014/main" id="{74363324-AABB-82B3-DB57-2418C6131E0C}"/>
              </a:ext>
            </a:extLst>
          </p:cNvPr>
          <p:cNvSpPr/>
          <p:nvPr userDrawn="1"/>
        </p:nvSpPr>
        <p:spPr bwMode="auto">
          <a:xfrm>
            <a:off x="1653133" y="9629840"/>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2" name="Text Placeholder 32">
            <a:extLst>
              <a:ext uri="{FF2B5EF4-FFF2-40B4-BE49-F238E27FC236}">
                <a16:creationId xmlns:a16="http://schemas.microsoft.com/office/drawing/2014/main" id="{96617689-196C-CE5A-C42C-11BED3A0C4C2}"/>
              </a:ext>
            </a:extLst>
          </p:cNvPr>
          <p:cNvSpPr>
            <a:spLocks noGrp="1"/>
          </p:cNvSpPr>
          <p:nvPr>
            <p:ph type="body" sz="quarter" idx="19" hasCustomPrompt="1"/>
          </p:nvPr>
        </p:nvSpPr>
        <p:spPr>
          <a:xfrm>
            <a:off x="455810" y="9676937"/>
            <a:ext cx="4744987" cy="437834"/>
          </a:xfr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LEARN MORE</a:t>
            </a:r>
            <a:endParaRPr lang="en-US"/>
          </a:p>
        </p:txBody>
      </p:sp>
      <p:sp>
        <p:nvSpPr>
          <p:cNvPr id="8" name="Slide Number Placeholder 5">
            <a:extLst>
              <a:ext uri="{FF2B5EF4-FFF2-40B4-BE49-F238E27FC236}">
                <a16:creationId xmlns:a16="http://schemas.microsoft.com/office/drawing/2014/main" id="{8BB62B49-5926-9435-0FC1-FABB28AFDCA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5" name="object 3">
            <a:extLst>
              <a:ext uri="{FF2B5EF4-FFF2-40B4-BE49-F238E27FC236}">
                <a16:creationId xmlns:a16="http://schemas.microsoft.com/office/drawing/2014/main" id="{95F6AF31-ADE1-E550-4A63-F59AE36D1D5C}"/>
              </a:ext>
            </a:extLst>
          </p:cNvPr>
          <p:cNvSpPr/>
          <p:nvPr userDrawn="1"/>
        </p:nvSpPr>
        <p:spPr>
          <a:xfrm rot="16200000">
            <a:off x="-817721" y="921233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9" name="Text Placeholder 23">
            <a:extLst>
              <a:ext uri="{FF2B5EF4-FFF2-40B4-BE49-F238E27FC236}">
                <a16:creationId xmlns:a16="http://schemas.microsoft.com/office/drawing/2014/main" id="{6B1BEEC4-9B94-5A87-A039-4FDBD05E86C4}"/>
              </a:ext>
            </a:extLst>
          </p:cNvPr>
          <p:cNvSpPr>
            <a:spLocks noGrp="1"/>
          </p:cNvSpPr>
          <p:nvPr>
            <p:ph type="body" sz="quarter" idx="65" hasCustomPrompt="1"/>
          </p:nvPr>
        </p:nvSpPr>
        <p:spPr>
          <a:xfrm rot="16200000">
            <a:off x="-811711" y="921233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53252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01">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541E22C5-B2FA-2D4E-3383-05D9580F3659}"/>
              </a:ext>
            </a:extLst>
          </p:cNvPr>
          <p:cNvSpPr/>
          <p:nvPr userDrawn="1"/>
        </p:nvSpPr>
        <p:spPr>
          <a:xfrm>
            <a:off x="0" y="972166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8" name="Picture Placeholder 7">
            <a:extLst>
              <a:ext uri="{FF2B5EF4-FFF2-40B4-BE49-F238E27FC236}">
                <a16:creationId xmlns:a16="http://schemas.microsoft.com/office/drawing/2014/main" id="{31FB4420-3BE7-C96A-3BDF-31F815874355}"/>
              </a:ext>
            </a:extLst>
          </p:cNvPr>
          <p:cNvSpPr>
            <a:spLocks noGrp="1"/>
          </p:cNvSpPr>
          <p:nvPr>
            <p:ph type="pic" sz="quarter" idx="39"/>
          </p:nvPr>
        </p:nvSpPr>
        <p:spPr>
          <a:xfrm>
            <a:off x="1" y="5944794"/>
            <a:ext cx="7001712" cy="4003100"/>
          </a:xfrm>
          <a:custGeom>
            <a:avLst/>
            <a:gdLst>
              <a:gd name="connsiteX0" fmla="*/ 0 w 7001712"/>
              <a:gd name="connsiteY0" fmla="*/ 0 h 4003100"/>
              <a:gd name="connsiteX1" fmla="*/ 4887830 w 7001712"/>
              <a:gd name="connsiteY1" fmla="*/ 0 h 4003100"/>
              <a:gd name="connsiteX2" fmla="*/ 4887830 w 7001712"/>
              <a:gd name="connsiteY2" fmla="*/ 4177 h 4003100"/>
              <a:gd name="connsiteX3" fmla="*/ 5000626 w 7001712"/>
              <a:gd name="connsiteY3" fmla="*/ 0 h 4003100"/>
              <a:gd name="connsiteX4" fmla="*/ 7001712 w 7001712"/>
              <a:gd name="connsiteY4" fmla="*/ 2001550 h 4003100"/>
              <a:gd name="connsiteX5" fmla="*/ 5000626 w 7001712"/>
              <a:gd name="connsiteY5" fmla="*/ 4003100 h 4003100"/>
              <a:gd name="connsiteX6" fmla="*/ 4887830 w 7001712"/>
              <a:gd name="connsiteY6" fmla="*/ 3998922 h 4003100"/>
              <a:gd name="connsiteX7" fmla="*/ 4887830 w 7001712"/>
              <a:gd name="connsiteY7" fmla="*/ 4003100 h 4003100"/>
              <a:gd name="connsiteX8" fmla="*/ 2959695 w 7001712"/>
              <a:gd name="connsiteY8" fmla="*/ 4003100 h 4003100"/>
              <a:gd name="connsiteX9" fmla="*/ 2959695 w 7001712"/>
              <a:gd name="connsiteY9" fmla="*/ 3776870 h 4003100"/>
              <a:gd name="connsiteX10" fmla="*/ 0 w 7001712"/>
              <a:gd name="connsiteY10" fmla="*/ 3776870 h 400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1712" h="4003100">
                <a:moveTo>
                  <a:pt x="0" y="0"/>
                </a:moveTo>
                <a:lnTo>
                  <a:pt x="4887830" y="0"/>
                </a:lnTo>
                <a:lnTo>
                  <a:pt x="4887830" y="4177"/>
                </a:lnTo>
                <a:cubicBezTo>
                  <a:pt x="4925428" y="0"/>
                  <a:pt x="4963028" y="0"/>
                  <a:pt x="5000626" y="0"/>
                </a:cubicBezTo>
                <a:cubicBezTo>
                  <a:pt x="6107700" y="0"/>
                  <a:pt x="7001712" y="894219"/>
                  <a:pt x="7001712" y="2001550"/>
                </a:cubicBezTo>
                <a:cubicBezTo>
                  <a:pt x="7001712" y="3108878"/>
                  <a:pt x="6103520" y="4003099"/>
                  <a:pt x="5000626" y="4003100"/>
                </a:cubicBezTo>
                <a:cubicBezTo>
                  <a:pt x="4963028" y="4003100"/>
                  <a:pt x="4921250" y="4003100"/>
                  <a:pt x="4887830" y="3998922"/>
                </a:cubicBezTo>
                <a:lnTo>
                  <a:pt x="4887830" y="4003100"/>
                </a:lnTo>
                <a:lnTo>
                  <a:pt x="2959695" y="4003100"/>
                </a:lnTo>
                <a:lnTo>
                  <a:pt x="2959695" y="3776870"/>
                </a:lnTo>
                <a:lnTo>
                  <a:pt x="0" y="377687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BD2CCD71-CFF8-9F72-ABCC-411532DB579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5" name="Text Placeholder 23">
            <a:extLst>
              <a:ext uri="{FF2B5EF4-FFF2-40B4-BE49-F238E27FC236}">
                <a16:creationId xmlns:a16="http://schemas.microsoft.com/office/drawing/2014/main" id="{12A7D8B9-1100-5546-7351-3CD2546661CE}"/>
              </a:ext>
            </a:extLst>
          </p:cNvPr>
          <p:cNvSpPr>
            <a:spLocks noGrp="1"/>
          </p:cNvSpPr>
          <p:nvPr>
            <p:ph type="body" sz="quarter" idx="65" hasCustomPrompt="1"/>
          </p:nvPr>
        </p:nvSpPr>
        <p:spPr>
          <a:xfrm>
            <a:off x="6010" y="972166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269456272"/>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71407" y="-54459"/>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Picture Placeholder 8">
            <a:extLst>
              <a:ext uri="{FF2B5EF4-FFF2-40B4-BE49-F238E27FC236}">
                <a16:creationId xmlns:a16="http://schemas.microsoft.com/office/drawing/2014/main" id="{A95BA249-CFD1-4763-BB90-0CDACAFBD27A}"/>
              </a:ext>
            </a:extLst>
          </p:cNvPr>
          <p:cNvSpPr>
            <a:spLocks noGrp="1"/>
          </p:cNvSpPr>
          <p:nvPr>
            <p:ph type="pic" sz="quarter" idx="34"/>
          </p:nvPr>
        </p:nvSpPr>
        <p:spPr>
          <a:xfrm>
            <a:off x="3798377" y="7630370"/>
            <a:ext cx="3342717" cy="3277342"/>
          </a:xfrm>
          <a:custGeom>
            <a:avLst/>
            <a:gdLst>
              <a:gd name="connsiteX0" fmla="*/ 1671359 w 3342717"/>
              <a:gd name="connsiteY0" fmla="*/ 0 h 3277342"/>
              <a:gd name="connsiteX1" fmla="*/ 3342717 w 3342717"/>
              <a:gd name="connsiteY1" fmla="*/ 1670971 h 3277342"/>
              <a:gd name="connsiteX2" fmla="*/ 3339229 w 3342717"/>
              <a:gd name="connsiteY2" fmla="*/ 1765160 h 3277342"/>
              <a:gd name="connsiteX3" fmla="*/ 3342717 w 3342717"/>
              <a:gd name="connsiteY3" fmla="*/ 1765160 h 3277342"/>
              <a:gd name="connsiteX4" fmla="*/ 3342717 w 3342717"/>
              <a:gd name="connsiteY4" fmla="*/ 3277342 h 3277342"/>
              <a:gd name="connsiteX5" fmla="*/ 0 w 3342717"/>
              <a:gd name="connsiteY5" fmla="*/ 3277342 h 3277342"/>
              <a:gd name="connsiteX6" fmla="*/ 0 w 3342717"/>
              <a:gd name="connsiteY6" fmla="*/ 1765160 h 3277342"/>
              <a:gd name="connsiteX7" fmla="*/ 3488 w 3342717"/>
              <a:gd name="connsiteY7" fmla="*/ 1765160 h 3277342"/>
              <a:gd name="connsiteX8" fmla="*/ 0 w 3342717"/>
              <a:gd name="connsiteY8" fmla="*/ 1670971 h 3277342"/>
              <a:gd name="connsiteX9" fmla="*/ 1671359 w 3342717"/>
              <a:gd name="connsiteY9" fmla="*/ 0 h 32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717" h="3277342">
                <a:moveTo>
                  <a:pt x="1671359" y="0"/>
                </a:moveTo>
                <a:cubicBezTo>
                  <a:pt x="2596013" y="0"/>
                  <a:pt x="3342717" y="750020"/>
                  <a:pt x="3342717" y="1670971"/>
                </a:cubicBezTo>
                <a:cubicBezTo>
                  <a:pt x="3342717" y="1702367"/>
                  <a:pt x="3342717" y="1737253"/>
                  <a:pt x="3339229" y="1765160"/>
                </a:cubicBezTo>
                <a:lnTo>
                  <a:pt x="3342717" y="1765160"/>
                </a:lnTo>
                <a:lnTo>
                  <a:pt x="3342717" y="3277342"/>
                </a:lnTo>
                <a:lnTo>
                  <a:pt x="0" y="3277342"/>
                </a:lnTo>
                <a:lnTo>
                  <a:pt x="0" y="1765160"/>
                </a:lnTo>
                <a:lnTo>
                  <a:pt x="3488" y="1765160"/>
                </a:lnTo>
                <a:cubicBezTo>
                  <a:pt x="0" y="1733765"/>
                  <a:pt x="0" y="1702367"/>
                  <a:pt x="0" y="1670971"/>
                </a:cubicBezTo>
                <a:cubicBezTo>
                  <a:pt x="0" y="746529"/>
                  <a:pt x="746702" y="0"/>
                  <a:pt x="1671359"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0B2DF03-0C3D-F164-0391-9027C2228025}"/>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10" name="object 3">
            <a:extLst>
              <a:ext uri="{FF2B5EF4-FFF2-40B4-BE49-F238E27FC236}">
                <a16:creationId xmlns:a16="http://schemas.microsoft.com/office/drawing/2014/main" id="{88AD89AE-F134-2E40-5032-74115BA09D2A}"/>
              </a:ext>
            </a:extLst>
          </p:cNvPr>
          <p:cNvSpPr/>
          <p:nvPr userDrawn="1"/>
        </p:nvSpPr>
        <p:spPr>
          <a:xfrm>
            <a:off x="838646" y="1045525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1" name="Text Placeholder 23">
            <a:extLst>
              <a:ext uri="{FF2B5EF4-FFF2-40B4-BE49-F238E27FC236}">
                <a16:creationId xmlns:a16="http://schemas.microsoft.com/office/drawing/2014/main" id="{D3216B3E-73CA-91DB-0FFB-AFCC3B87BEFF}"/>
              </a:ext>
            </a:extLst>
          </p:cNvPr>
          <p:cNvSpPr>
            <a:spLocks noGrp="1"/>
          </p:cNvSpPr>
          <p:nvPr>
            <p:ph type="body" sz="quarter" idx="65" hasCustomPrompt="1"/>
          </p:nvPr>
        </p:nvSpPr>
        <p:spPr>
          <a:xfrm>
            <a:off x="844656" y="104552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410987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Photo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DAF67DA-7512-6587-4269-5726C18F14FA}"/>
              </a:ext>
            </a:extLst>
          </p:cNvPr>
          <p:cNvSpPr/>
          <p:nvPr userDrawn="1"/>
        </p:nvSpPr>
        <p:spPr>
          <a:xfrm rot="16200000">
            <a:off x="946175" y="-521691"/>
            <a:ext cx="2580644"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C7C69"/>
          </a:solidFill>
          <a:ln w="15768" cap="flat">
            <a:noFill/>
            <a:prstDash val="solid"/>
            <a:miter/>
          </a:ln>
        </p:spPr>
        <p:txBody>
          <a:bodyPr wrap="square" rtlCol="0" anchor="ctr">
            <a:noAutofit/>
          </a:bodyPr>
          <a:lstStyle/>
          <a:p>
            <a:endParaRPr lang="en-US"/>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6506405"/>
            <a:ext cx="6541269" cy="3459530"/>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34478" y="3845169"/>
            <a:ext cx="3253309" cy="2229228"/>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4" name="Picture Placeholder 13">
            <a:extLst>
              <a:ext uri="{FF2B5EF4-FFF2-40B4-BE49-F238E27FC236}">
                <a16:creationId xmlns:a16="http://schemas.microsoft.com/office/drawing/2014/main" id="{793BC0FE-E866-F604-CB98-D1C0DFE0D990}"/>
              </a:ext>
            </a:extLst>
          </p:cNvPr>
          <p:cNvSpPr>
            <a:spLocks noGrp="1"/>
          </p:cNvSpPr>
          <p:nvPr>
            <p:ph type="pic" sz="quarter" idx="34"/>
          </p:nvPr>
        </p:nvSpPr>
        <p:spPr>
          <a:xfrm>
            <a:off x="3865139" y="1714894"/>
            <a:ext cx="3919907" cy="3272709"/>
          </a:xfrm>
          <a:custGeom>
            <a:avLst/>
            <a:gdLst>
              <a:gd name="connsiteX0" fmla="*/ 1635975 w 3919907"/>
              <a:gd name="connsiteY0" fmla="*/ 0 h 3272709"/>
              <a:gd name="connsiteX1" fmla="*/ 1728192 w 3919907"/>
              <a:gd name="connsiteY1" fmla="*/ 3415 h 3272709"/>
              <a:gd name="connsiteX2" fmla="*/ 1728192 w 3919907"/>
              <a:gd name="connsiteY2" fmla="*/ 0 h 3272709"/>
              <a:gd name="connsiteX3" fmla="*/ 3919907 w 3919907"/>
              <a:gd name="connsiteY3" fmla="*/ 0 h 3272709"/>
              <a:gd name="connsiteX4" fmla="*/ 3919907 w 3919907"/>
              <a:gd name="connsiteY4" fmla="*/ 3272709 h 3272709"/>
              <a:gd name="connsiteX5" fmla="*/ 1728192 w 3919907"/>
              <a:gd name="connsiteY5" fmla="*/ 3272709 h 3272709"/>
              <a:gd name="connsiteX6" fmla="*/ 1728192 w 3919907"/>
              <a:gd name="connsiteY6" fmla="*/ 3269294 h 3272709"/>
              <a:gd name="connsiteX7" fmla="*/ 1635975 w 3919907"/>
              <a:gd name="connsiteY7" fmla="*/ 3272709 h 3272709"/>
              <a:gd name="connsiteX8" fmla="*/ 0 w 3919907"/>
              <a:gd name="connsiteY8" fmla="*/ 1636354 h 3272709"/>
              <a:gd name="connsiteX9" fmla="*/ 1635975 w 3919907"/>
              <a:gd name="connsiteY9" fmla="*/ 0 h 32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907" h="3272709">
                <a:moveTo>
                  <a:pt x="1635975" y="0"/>
                </a:moveTo>
                <a:cubicBezTo>
                  <a:pt x="1666713" y="0"/>
                  <a:pt x="1700869" y="0"/>
                  <a:pt x="1728192" y="3415"/>
                </a:cubicBezTo>
                <a:lnTo>
                  <a:pt x="1728192" y="0"/>
                </a:lnTo>
                <a:lnTo>
                  <a:pt x="3919907" y="0"/>
                </a:lnTo>
                <a:lnTo>
                  <a:pt x="3919907" y="3272709"/>
                </a:lnTo>
                <a:lnTo>
                  <a:pt x="1728192" y="3272709"/>
                </a:lnTo>
                <a:lnTo>
                  <a:pt x="1728192" y="3269294"/>
                </a:lnTo>
                <a:cubicBezTo>
                  <a:pt x="1697454" y="3272709"/>
                  <a:pt x="1666713" y="3272709"/>
                  <a:pt x="1635975" y="3272709"/>
                </a:cubicBezTo>
                <a:cubicBezTo>
                  <a:pt x="730894" y="3272709"/>
                  <a:pt x="0" y="2541645"/>
                  <a:pt x="0" y="1636354"/>
                </a:cubicBezTo>
                <a:cubicBezTo>
                  <a:pt x="0" y="731065"/>
                  <a:pt x="734311" y="0"/>
                  <a:pt x="163597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67520015-F069-E7AC-7B08-F9869D27ABC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2" name="object 3">
            <a:extLst>
              <a:ext uri="{FF2B5EF4-FFF2-40B4-BE49-F238E27FC236}">
                <a16:creationId xmlns:a16="http://schemas.microsoft.com/office/drawing/2014/main" id="{D7E2022C-AB2E-0267-237C-AB024FCF070D}"/>
              </a:ext>
            </a:extLst>
          </p:cNvPr>
          <p:cNvSpPr/>
          <p:nvPr userDrawn="1"/>
        </p:nvSpPr>
        <p:spPr>
          <a:xfrm>
            <a:off x="4815844" y="500139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9" name="Text Placeholder 23">
            <a:extLst>
              <a:ext uri="{FF2B5EF4-FFF2-40B4-BE49-F238E27FC236}">
                <a16:creationId xmlns:a16="http://schemas.microsoft.com/office/drawing/2014/main" id="{C0747428-5578-095B-AFAA-D4CBD6635CBB}"/>
              </a:ext>
            </a:extLst>
          </p:cNvPr>
          <p:cNvSpPr>
            <a:spLocks noGrp="1"/>
          </p:cNvSpPr>
          <p:nvPr>
            <p:ph type="body" sz="quarter" idx="65" hasCustomPrompt="1"/>
          </p:nvPr>
        </p:nvSpPr>
        <p:spPr>
          <a:xfrm>
            <a:off x="4821854" y="500139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317963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Photo 04">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27ACAF9E-C018-6C12-6974-1E3A5866EC15}"/>
              </a:ext>
            </a:extLst>
          </p:cNvPr>
          <p:cNvSpPr/>
          <p:nvPr userDrawn="1"/>
        </p:nvSpPr>
        <p:spPr>
          <a:xfrm>
            <a:off x="-2" y="17715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0" name="Freeform 19">
            <a:extLst>
              <a:ext uri="{FF2B5EF4-FFF2-40B4-BE49-F238E27FC236}">
                <a16:creationId xmlns:a16="http://schemas.microsoft.com/office/drawing/2014/main" id="{F5A78936-4317-7AB7-723E-240F42B140CA}"/>
              </a:ext>
            </a:extLst>
          </p:cNvPr>
          <p:cNvSpPr/>
          <p:nvPr userDrawn="1"/>
        </p:nvSpPr>
        <p:spPr>
          <a:xfrm rot="16200000">
            <a:off x="635737" y="2901513"/>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D"/>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178723"/>
            <a:ext cx="6541269" cy="27872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180414" y="4787604"/>
            <a:ext cx="2960682" cy="2229228"/>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0" name="Picture Placeholder 9">
            <a:extLst>
              <a:ext uri="{FF2B5EF4-FFF2-40B4-BE49-F238E27FC236}">
                <a16:creationId xmlns:a16="http://schemas.microsoft.com/office/drawing/2014/main" id="{57B8766E-7973-E585-5836-891537661616}"/>
              </a:ext>
            </a:extLst>
          </p:cNvPr>
          <p:cNvSpPr>
            <a:spLocks noGrp="1"/>
          </p:cNvSpPr>
          <p:nvPr>
            <p:ph type="pic" sz="quarter" idx="34"/>
          </p:nvPr>
        </p:nvSpPr>
        <p:spPr>
          <a:xfrm>
            <a:off x="0" y="428135"/>
            <a:ext cx="7001712" cy="4003099"/>
          </a:xfrm>
          <a:custGeom>
            <a:avLst/>
            <a:gdLst>
              <a:gd name="connsiteX0" fmla="*/ 2959694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 name="connsiteX14" fmla="*/ 0 w 7001712"/>
              <a:gd name="connsiteY14" fmla="*/ 201436 h 4003099"/>
              <a:gd name="connsiteX15" fmla="*/ 2959694 w 7001712"/>
              <a:gd name="connsiteY15" fmla="*/ 201436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1712" h="4003099">
                <a:moveTo>
                  <a:pt x="2959694"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lnTo>
                  <a:pt x="0" y="201436"/>
                </a:lnTo>
                <a:lnTo>
                  <a:pt x="2959694" y="201436"/>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15" name="Straight Connector 14">
            <a:extLst>
              <a:ext uri="{FF2B5EF4-FFF2-40B4-BE49-F238E27FC236}">
                <a16:creationId xmlns:a16="http://schemas.microsoft.com/office/drawing/2014/main" id="{A7893BD6-7932-FDFC-35EF-CA5917370D8A}"/>
              </a:ext>
            </a:extLst>
          </p:cNvPr>
          <p:cNvCxnSpPr>
            <a:cxnSpLocks/>
          </p:cNvCxnSpPr>
          <p:nvPr userDrawn="1"/>
        </p:nvCxnSpPr>
        <p:spPr>
          <a:xfrm>
            <a:off x="373220" y="4670778"/>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32">
            <a:extLst>
              <a:ext uri="{FF2B5EF4-FFF2-40B4-BE49-F238E27FC236}">
                <a16:creationId xmlns:a16="http://schemas.microsoft.com/office/drawing/2014/main" id="{3536D499-1CBE-0494-0F72-BD1F2E6C9513}"/>
              </a:ext>
            </a:extLst>
          </p:cNvPr>
          <p:cNvSpPr>
            <a:spLocks noGrp="1"/>
          </p:cNvSpPr>
          <p:nvPr>
            <p:ph type="body" sz="quarter" idx="35" hasCustomPrompt="1"/>
          </p:nvPr>
        </p:nvSpPr>
        <p:spPr>
          <a:xfrm>
            <a:off x="492464" y="4832670"/>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7" name="Text Placeholder 32">
            <a:extLst>
              <a:ext uri="{FF2B5EF4-FFF2-40B4-BE49-F238E27FC236}">
                <a16:creationId xmlns:a16="http://schemas.microsoft.com/office/drawing/2014/main" id="{8D11F6A3-10B6-0E00-1A00-C75A5D53A487}"/>
              </a:ext>
            </a:extLst>
          </p:cNvPr>
          <p:cNvSpPr>
            <a:spLocks noGrp="1"/>
          </p:cNvSpPr>
          <p:nvPr>
            <p:ph type="body" sz="quarter" idx="36" hasCustomPrompt="1"/>
          </p:nvPr>
        </p:nvSpPr>
        <p:spPr>
          <a:xfrm>
            <a:off x="509263" y="3897751"/>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E2FFD06E-6C81-C323-CEAD-EE87E728277B}"/>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9" name="Text Placeholder 23">
            <a:extLst>
              <a:ext uri="{FF2B5EF4-FFF2-40B4-BE49-F238E27FC236}">
                <a16:creationId xmlns:a16="http://schemas.microsoft.com/office/drawing/2014/main" id="{1CEDBA48-E0EB-9C88-3A81-1B639D682E1B}"/>
              </a:ext>
            </a:extLst>
          </p:cNvPr>
          <p:cNvSpPr>
            <a:spLocks noGrp="1"/>
          </p:cNvSpPr>
          <p:nvPr>
            <p:ph type="body" sz="quarter" idx="65" hasCustomPrompt="1"/>
          </p:nvPr>
        </p:nvSpPr>
        <p:spPr>
          <a:xfrm>
            <a:off x="6008" y="17715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232688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Photo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81EB2841-AEE0-A158-DA1C-FD517D9E08D3}"/>
              </a:ext>
            </a:extLst>
          </p:cNvPr>
          <p:cNvSpPr/>
          <p:nvPr userDrawn="1"/>
        </p:nvSpPr>
        <p:spPr>
          <a:xfrm>
            <a:off x="-255" y="36386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4" name="Freeform 23">
            <a:extLst>
              <a:ext uri="{FF2B5EF4-FFF2-40B4-BE49-F238E27FC236}">
                <a16:creationId xmlns:a16="http://schemas.microsoft.com/office/drawing/2014/main" id="{58287971-DC25-63B6-35EC-034DEE2024EE}"/>
              </a:ext>
            </a:extLst>
          </p:cNvPr>
          <p:cNvSpPr/>
          <p:nvPr userDrawn="1"/>
        </p:nvSpPr>
        <p:spPr>
          <a:xfrm rot="5400000">
            <a:off x="4150390" y="-99194"/>
            <a:ext cx="3104742" cy="4145628"/>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457200" rtl="0" eaLnBrk="1" latinLnBrk="0" hangingPunct="1"/>
            <a:endParaRPr lang="en-US"/>
          </a:p>
        </p:txBody>
      </p: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543323"/>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69131" y="5980347"/>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cxnSp>
        <p:nvCxnSpPr>
          <p:cNvPr id="10" name="Straight Connector 9">
            <a:extLst>
              <a:ext uri="{FF2B5EF4-FFF2-40B4-BE49-F238E27FC236}">
                <a16:creationId xmlns:a16="http://schemas.microsoft.com/office/drawing/2014/main" id="{C964AD74-349F-142B-CCF4-260690EA0978}"/>
              </a:ext>
            </a:extLst>
          </p:cNvPr>
          <p:cNvCxnSpPr>
            <a:cxnSpLocks/>
          </p:cNvCxnSpPr>
          <p:nvPr userDrawn="1"/>
        </p:nvCxnSpPr>
        <p:spPr>
          <a:xfrm>
            <a:off x="4372663" y="17613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F79496DE-4B29-EA0E-3A9E-D0C6385042EC}"/>
              </a:ext>
            </a:extLst>
          </p:cNvPr>
          <p:cNvSpPr>
            <a:spLocks noGrp="1"/>
          </p:cNvSpPr>
          <p:nvPr>
            <p:ph type="body" sz="quarter" idx="35" hasCustomPrompt="1"/>
          </p:nvPr>
        </p:nvSpPr>
        <p:spPr>
          <a:xfrm>
            <a:off x="5805055" y="1969168"/>
            <a:ext cx="1532272" cy="1049221"/>
          </a:xfrm>
          <a:prstGeom prst="rect">
            <a:avLst/>
          </a:prstGeom>
        </p:spPr>
        <p:txBody>
          <a:bodyPr anchor="t">
            <a:noAutofit/>
          </a:bodyPr>
          <a:lstStyle>
            <a:lvl1pPr marL="0" indent="0" algn="r">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F622CEB8-CFD8-56AA-A89A-379F281F3EC5}"/>
              </a:ext>
            </a:extLst>
          </p:cNvPr>
          <p:cNvSpPr>
            <a:spLocks noGrp="1"/>
          </p:cNvSpPr>
          <p:nvPr>
            <p:ph type="body" sz="quarter" idx="36" hasCustomPrompt="1"/>
          </p:nvPr>
        </p:nvSpPr>
        <p:spPr>
          <a:xfrm>
            <a:off x="6140024" y="1034249"/>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Picture Placeholder 8">
            <a:extLst>
              <a:ext uri="{FF2B5EF4-FFF2-40B4-BE49-F238E27FC236}">
                <a16:creationId xmlns:a16="http://schemas.microsoft.com/office/drawing/2014/main" id="{6CE40CAE-A879-02BF-1205-1F580BF00ED2}"/>
              </a:ext>
            </a:extLst>
          </p:cNvPr>
          <p:cNvSpPr>
            <a:spLocks noGrp="1"/>
          </p:cNvSpPr>
          <p:nvPr>
            <p:ph type="pic" sz="quarter" idx="37"/>
          </p:nvPr>
        </p:nvSpPr>
        <p:spPr>
          <a:xfrm>
            <a:off x="-22548" y="637595"/>
            <a:ext cx="5587827" cy="4095259"/>
          </a:xfrm>
          <a:custGeom>
            <a:avLst/>
            <a:gdLst>
              <a:gd name="connsiteX0" fmla="*/ 0 w 5587827"/>
              <a:gd name="connsiteY0" fmla="*/ 0 h 4095259"/>
              <a:gd name="connsiteX1" fmla="*/ 22293 w 5587827"/>
              <a:gd name="connsiteY1" fmla="*/ 0 h 4095259"/>
              <a:gd name="connsiteX2" fmla="*/ 22293 w 5587827"/>
              <a:gd name="connsiteY2" fmla="*/ 178689 h 4095259"/>
              <a:gd name="connsiteX3" fmla="*/ 2981989 w 5587827"/>
              <a:gd name="connsiteY3" fmla="*/ 178689 h 4095259"/>
              <a:gd name="connsiteX4" fmla="*/ 2981989 w 5587827"/>
              <a:gd name="connsiteY4" fmla="*/ 4133 h 4095259"/>
              <a:gd name="connsiteX5" fmla="*/ 3129100 w 5587827"/>
              <a:gd name="connsiteY5" fmla="*/ 0 h 4095259"/>
              <a:gd name="connsiteX6" fmla="*/ 4180563 w 5587827"/>
              <a:gd name="connsiteY6" fmla="*/ 160639 h 4095259"/>
              <a:gd name="connsiteX7" fmla="*/ 4218542 w 5587827"/>
              <a:gd name="connsiteY7" fmla="*/ 174499 h 4095259"/>
              <a:gd name="connsiteX8" fmla="*/ 4143375 w 5587827"/>
              <a:gd name="connsiteY8" fmla="*/ 237780 h 4095259"/>
              <a:gd name="connsiteX9" fmla="*/ 3652495 w 5587827"/>
              <a:gd name="connsiteY9" fmla="*/ 1336025 h 4095259"/>
              <a:gd name="connsiteX10" fmla="*/ 5326027 w 5587827"/>
              <a:gd name="connsiteY10" fmla="*/ 2888396 h 4095259"/>
              <a:gd name="connsiteX11" fmla="*/ 5420361 w 5587827"/>
              <a:gd name="connsiteY11" fmla="*/ 2885156 h 4095259"/>
              <a:gd name="connsiteX12" fmla="*/ 5420361 w 5587827"/>
              <a:gd name="connsiteY12" fmla="*/ 2888396 h 4095259"/>
              <a:gd name="connsiteX13" fmla="*/ 5587827 w 5587827"/>
              <a:gd name="connsiteY13" fmla="*/ 2888396 h 4095259"/>
              <a:gd name="connsiteX14" fmla="*/ 5501291 w 5587827"/>
              <a:gd name="connsiteY14" fmla="*/ 3024514 h 4095259"/>
              <a:gd name="connsiteX15" fmla="*/ 3129100 w 5587827"/>
              <a:gd name="connsiteY15" fmla="*/ 4095259 h 4095259"/>
              <a:gd name="connsiteX16" fmla="*/ 2976992 w 5587827"/>
              <a:gd name="connsiteY16" fmla="*/ 4090985 h 4095259"/>
              <a:gd name="connsiteX17" fmla="*/ 2976992 w 5587827"/>
              <a:gd name="connsiteY17" fmla="*/ 4095259 h 4095259"/>
              <a:gd name="connsiteX18" fmla="*/ 0 w 5587827"/>
              <a:gd name="connsiteY18" fmla="*/ 4095259 h 409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7827" h="4095259">
                <a:moveTo>
                  <a:pt x="0" y="0"/>
                </a:moveTo>
                <a:lnTo>
                  <a:pt x="22293" y="0"/>
                </a:lnTo>
                <a:lnTo>
                  <a:pt x="22293" y="178689"/>
                </a:lnTo>
                <a:lnTo>
                  <a:pt x="2981989" y="178689"/>
                </a:lnTo>
                <a:lnTo>
                  <a:pt x="2981989" y="4133"/>
                </a:lnTo>
                <a:lnTo>
                  <a:pt x="3129100" y="0"/>
                </a:lnTo>
                <a:cubicBezTo>
                  <a:pt x="3502328" y="0"/>
                  <a:pt x="3857598" y="57175"/>
                  <a:pt x="4180563" y="160639"/>
                </a:cubicBezTo>
                <a:lnTo>
                  <a:pt x="4218542" y="174499"/>
                </a:lnTo>
                <a:lnTo>
                  <a:pt x="4143375" y="237780"/>
                </a:lnTo>
                <a:cubicBezTo>
                  <a:pt x="3840287" y="518519"/>
                  <a:pt x="3652495" y="906612"/>
                  <a:pt x="3652495" y="1336025"/>
                </a:cubicBezTo>
                <a:cubicBezTo>
                  <a:pt x="3652495" y="2194853"/>
                  <a:pt x="4400168" y="2888396"/>
                  <a:pt x="5326027" y="2888396"/>
                </a:cubicBezTo>
                <a:cubicBezTo>
                  <a:pt x="5357471" y="2888396"/>
                  <a:pt x="5388916" y="2888396"/>
                  <a:pt x="5420361" y="2885156"/>
                </a:cubicBezTo>
                <a:lnTo>
                  <a:pt x="5420361" y="2888396"/>
                </a:lnTo>
                <a:lnTo>
                  <a:pt x="5587827" y="2888396"/>
                </a:lnTo>
                <a:lnTo>
                  <a:pt x="5501291" y="3024514"/>
                </a:lnTo>
                <a:cubicBezTo>
                  <a:pt x="5043628" y="3662870"/>
                  <a:pt x="4151601" y="4095259"/>
                  <a:pt x="3129100" y="4095259"/>
                </a:cubicBezTo>
                <a:cubicBezTo>
                  <a:pt x="3078399" y="4095259"/>
                  <a:pt x="3022061" y="4095259"/>
                  <a:pt x="2976992" y="4090985"/>
                </a:cubicBezTo>
                <a:lnTo>
                  <a:pt x="2976992" y="4095259"/>
                </a:lnTo>
                <a:lnTo>
                  <a:pt x="0" y="4095259"/>
                </a:lnTo>
                <a:close/>
              </a:path>
            </a:pathLst>
          </a:custGeom>
          <a:solidFill>
            <a:schemeClr val="bg1">
              <a:lumMod val="95000"/>
            </a:schemeClr>
          </a:solidFill>
        </p:spPr>
        <p:txBody>
          <a:bodyPr wrap="square">
            <a:noAutofit/>
          </a:bodyPr>
          <a:lstStyle>
            <a:lvl1pPr marL="0" indent="0">
              <a:buNone/>
              <a:defRPr>
                <a:solidFill>
                  <a:schemeClr val="bg1">
                    <a:lumMod val="95000"/>
                  </a:schemeClr>
                </a:solidFill>
              </a:defRPr>
            </a:lvl1pPr>
          </a:lstStyle>
          <a:p>
            <a:endParaRPr lang="en-US"/>
          </a:p>
          <a:p>
            <a:endParaRPr lang="en-US"/>
          </a:p>
          <a:p>
            <a:endParaRPr lang="en-US"/>
          </a:p>
          <a:p>
            <a:endParaRPr lang="en-US"/>
          </a:p>
        </p:txBody>
      </p:sp>
      <p:sp>
        <p:nvSpPr>
          <p:cNvPr id="25" name="Text Placeholder 32">
            <a:extLst>
              <a:ext uri="{FF2B5EF4-FFF2-40B4-BE49-F238E27FC236}">
                <a16:creationId xmlns:a16="http://schemas.microsoft.com/office/drawing/2014/main" id="{48CE2BD2-9439-AAEA-9883-CE094F1317B5}"/>
              </a:ext>
            </a:extLst>
          </p:cNvPr>
          <p:cNvSpPr>
            <a:spLocks noGrp="1"/>
          </p:cNvSpPr>
          <p:nvPr>
            <p:ph type="body" sz="quarter" idx="38" hasCustomPrompt="1"/>
          </p:nvPr>
        </p:nvSpPr>
        <p:spPr>
          <a:xfrm>
            <a:off x="669131" y="5414092"/>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3" name="Slide Number Placeholder 5">
            <a:extLst>
              <a:ext uri="{FF2B5EF4-FFF2-40B4-BE49-F238E27FC236}">
                <a16:creationId xmlns:a16="http://schemas.microsoft.com/office/drawing/2014/main" id="{F6B76B00-81AC-2A9A-D093-180311BAD4A6}"/>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6" name="Text Placeholder 23">
            <a:extLst>
              <a:ext uri="{FF2B5EF4-FFF2-40B4-BE49-F238E27FC236}">
                <a16:creationId xmlns:a16="http://schemas.microsoft.com/office/drawing/2014/main" id="{8918C619-0431-1E1D-8DF0-119FD051C9BC}"/>
              </a:ext>
            </a:extLst>
          </p:cNvPr>
          <p:cNvSpPr>
            <a:spLocks noGrp="1"/>
          </p:cNvSpPr>
          <p:nvPr>
            <p:ph type="body" sz="quarter" idx="65" hasCustomPrompt="1"/>
          </p:nvPr>
        </p:nvSpPr>
        <p:spPr>
          <a:xfrm>
            <a:off x="5755" y="36386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00321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Photo 06">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3870461" y="2898394"/>
            <a:ext cx="3270634" cy="4069540"/>
          </a:xfrm>
          <a:prstGeom prst="rect">
            <a:avLst/>
          </a:prstGeom>
        </p:spPr>
        <p:txBody>
          <a:bodyPr numCol="1"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3887787" y="1335418"/>
            <a:ext cx="3253308"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5" name="Freeform 4">
            <a:extLst>
              <a:ext uri="{FF2B5EF4-FFF2-40B4-BE49-F238E27FC236}">
                <a16:creationId xmlns:a16="http://schemas.microsoft.com/office/drawing/2014/main" id="{6CF0B612-7944-31D2-C2D2-15449A849754}"/>
              </a:ext>
            </a:extLst>
          </p:cNvPr>
          <p:cNvSpPr/>
          <p:nvPr userDrawn="1"/>
        </p:nvSpPr>
        <p:spPr>
          <a:xfrm rot="16200000">
            <a:off x="3595284" y="7545020"/>
            <a:ext cx="3478883" cy="3296655"/>
          </a:xfrm>
          <a:custGeom>
            <a:avLst/>
            <a:gdLst>
              <a:gd name="connsiteX0" fmla="*/ 3478883 w 3478883"/>
              <a:gd name="connsiteY0" fmla="*/ 1648328 h 3296655"/>
              <a:gd name="connsiteX1" fmla="*/ 1830937 w 3478883"/>
              <a:gd name="connsiteY1" fmla="*/ 3296655 h 3296655"/>
              <a:gd name="connsiteX2" fmla="*/ 1738047 w 3478883"/>
              <a:gd name="connsiteY2" fmla="*/ 3293215 h 3296655"/>
              <a:gd name="connsiteX3" fmla="*/ 1738047 w 3478883"/>
              <a:gd name="connsiteY3" fmla="*/ 3296655 h 3296655"/>
              <a:gd name="connsiteX4" fmla="*/ 0 w 3478883"/>
              <a:gd name="connsiteY4" fmla="*/ 3296655 h 3296655"/>
              <a:gd name="connsiteX5" fmla="*/ 0 w 3478883"/>
              <a:gd name="connsiteY5" fmla="*/ 0 h 3296655"/>
              <a:gd name="connsiteX6" fmla="*/ 1738047 w 3478883"/>
              <a:gd name="connsiteY6" fmla="*/ 0 h 3296655"/>
              <a:gd name="connsiteX7" fmla="*/ 1738047 w 3478883"/>
              <a:gd name="connsiteY7" fmla="*/ 3440 h 3296655"/>
              <a:gd name="connsiteX8" fmla="*/ 1830937 w 3478883"/>
              <a:gd name="connsiteY8" fmla="*/ 0 h 3296655"/>
              <a:gd name="connsiteX9" fmla="*/ 3478883 w 3478883"/>
              <a:gd name="connsiteY9" fmla="*/ 1648328 h 329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8883" h="3296655">
                <a:moveTo>
                  <a:pt x="3478883" y="1648328"/>
                </a:moveTo>
                <a:cubicBezTo>
                  <a:pt x="3478883" y="2560241"/>
                  <a:pt x="2739199" y="3296655"/>
                  <a:pt x="1830937" y="3296655"/>
                </a:cubicBezTo>
                <a:cubicBezTo>
                  <a:pt x="1799975" y="3296655"/>
                  <a:pt x="1765569" y="3296655"/>
                  <a:pt x="1738047" y="3293215"/>
                </a:cubicBezTo>
                <a:lnTo>
                  <a:pt x="1738047" y="3296655"/>
                </a:lnTo>
                <a:lnTo>
                  <a:pt x="0" y="3296655"/>
                </a:lnTo>
                <a:lnTo>
                  <a:pt x="0" y="0"/>
                </a:lnTo>
                <a:lnTo>
                  <a:pt x="1738047" y="0"/>
                </a:lnTo>
                <a:lnTo>
                  <a:pt x="1738047" y="3440"/>
                </a:lnTo>
                <a:cubicBezTo>
                  <a:pt x="1769009" y="0"/>
                  <a:pt x="1799975" y="0"/>
                  <a:pt x="1830937" y="0"/>
                </a:cubicBezTo>
                <a:cubicBezTo>
                  <a:pt x="2742641" y="0"/>
                  <a:pt x="3478883" y="736412"/>
                  <a:pt x="3478883" y="1648328"/>
                </a:cubicBezTo>
                <a:close/>
              </a:path>
            </a:pathLst>
          </a:custGeom>
          <a:solidFill>
            <a:srgbClr val="FBA63D"/>
          </a:solidFill>
          <a:ln w="15768" cap="flat">
            <a:noFill/>
            <a:prstDash val="solid"/>
            <a:miter/>
          </a:ln>
        </p:spPr>
        <p:txBody>
          <a:bodyPr wrap="square" rtlCol="0" anchor="ctr">
            <a:noAutofit/>
          </a:bodyPr>
          <a:lstStyle/>
          <a:p>
            <a:endParaRPr lang="en-US"/>
          </a:p>
        </p:txBody>
      </p:sp>
      <p:sp>
        <p:nvSpPr>
          <p:cNvPr id="9" name="Rectangle 8">
            <a:extLst>
              <a:ext uri="{FF2B5EF4-FFF2-40B4-BE49-F238E27FC236}">
                <a16:creationId xmlns:a16="http://schemas.microsoft.com/office/drawing/2014/main" id="{40EC5326-99ED-9FEC-5426-9D375A39326F}"/>
              </a:ext>
            </a:extLst>
          </p:cNvPr>
          <p:cNvSpPr/>
          <p:nvPr userDrawn="1"/>
        </p:nvSpPr>
        <p:spPr>
          <a:xfrm>
            <a:off x="-2" y="415636"/>
            <a:ext cx="3686400" cy="5619750"/>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5BDC489-7E0D-B7EC-BF04-74C10B7E069C}"/>
              </a:ext>
            </a:extLst>
          </p:cNvPr>
          <p:cNvCxnSpPr>
            <a:cxnSpLocks/>
          </p:cNvCxnSpPr>
          <p:nvPr userDrawn="1"/>
        </p:nvCxnSpPr>
        <p:spPr>
          <a:xfrm>
            <a:off x="408890" y="16730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35B99F51-1643-250F-0E33-D5DEF30A56E8}"/>
              </a:ext>
            </a:extLst>
          </p:cNvPr>
          <p:cNvSpPr>
            <a:spLocks noGrp="1"/>
          </p:cNvSpPr>
          <p:nvPr>
            <p:ph type="body" sz="quarter" idx="35" hasCustomPrompt="1"/>
          </p:nvPr>
        </p:nvSpPr>
        <p:spPr>
          <a:xfrm>
            <a:off x="528134" y="1834926"/>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5" name="Text Placeholder 32">
            <a:extLst>
              <a:ext uri="{FF2B5EF4-FFF2-40B4-BE49-F238E27FC236}">
                <a16:creationId xmlns:a16="http://schemas.microsoft.com/office/drawing/2014/main" id="{364F4567-3D9E-1CE9-9A18-4006559F82D3}"/>
              </a:ext>
            </a:extLst>
          </p:cNvPr>
          <p:cNvSpPr>
            <a:spLocks noGrp="1"/>
          </p:cNvSpPr>
          <p:nvPr>
            <p:ph type="body" sz="quarter" idx="36" hasCustomPrompt="1"/>
          </p:nvPr>
        </p:nvSpPr>
        <p:spPr>
          <a:xfrm>
            <a:off x="544933" y="9000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8" name="Picture Placeholder 17">
            <a:extLst>
              <a:ext uri="{FF2B5EF4-FFF2-40B4-BE49-F238E27FC236}">
                <a16:creationId xmlns:a16="http://schemas.microsoft.com/office/drawing/2014/main" id="{098094BF-EAED-6C82-FADB-AA50DD10A01C}"/>
              </a:ext>
            </a:extLst>
          </p:cNvPr>
          <p:cNvSpPr>
            <a:spLocks noGrp="1"/>
          </p:cNvSpPr>
          <p:nvPr>
            <p:ph type="pic" sz="quarter" idx="39"/>
          </p:nvPr>
        </p:nvSpPr>
        <p:spPr>
          <a:xfrm>
            <a:off x="-2" y="4538612"/>
            <a:ext cx="3686400" cy="5486854"/>
          </a:xfrm>
          <a:custGeom>
            <a:avLst/>
            <a:gdLst>
              <a:gd name="connsiteX0" fmla="*/ 0 w 3686400"/>
              <a:gd name="connsiteY0" fmla="*/ 0 h 5486854"/>
              <a:gd name="connsiteX1" fmla="*/ 1464982 w 3686400"/>
              <a:gd name="connsiteY1" fmla="*/ 0 h 5486854"/>
              <a:gd name="connsiteX2" fmla="*/ 1465012 w 3686400"/>
              <a:gd name="connsiteY2" fmla="*/ 2 h 5486854"/>
              <a:gd name="connsiteX3" fmla="*/ 1465055 w 3686400"/>
              <a:gd name="connsiteY3" fmla="*/ 0 h 5486854"/>
              <a:gd name="connsiteX4" fmla="*/ 1578280 w 3686400"/>
              <a:gd name="connsiteY4" fmla="*/ 0 h 5486854"/>
              <a:gd name="connsiteX5" fmla="*/ 1578280 w 3686400"/>
              <a:gd name="connsiteY5" fmla="*/ 2 h 5486854"/>
              <a:gd name="connsiteX6" fmla="*/ 3686400 w 3686400"/>
              <a:gd name="connsiteY6" fmla="*/ 2 h 5486854"/>
              <a:gd name="connsiteX7" fmla="*/ 3686400 w 3686400"/>
              <a:gd name="connsiteY7" fmla="*/ 1246825 h 5486854"/>
              <a:gd name="connsiteX8" fmla="*/ 3686398 w 3686400"/>
              <a:gd name="connsiteY8" fmla="*/ 1246825 h 5486854"/>
              <a:gd name="connsiteX9" fmla="*/ 3686398 w 3686400"/>
              <a:gd name="connsiteY9" fmla="*/ 1359959 h 5486854"/>
              <a:gd name="connsiteX10" fmla="*/ 3686400 w 3686400"/>
              <a:gd name="connsiteY10" fmla="*/ 1360002 h 5486854"/>
              <a:gd name="connsiteX11" fmla="*/ 3686398 w 3686400"/>
              <a:gd name="connsiteY11" fmla="*/ 1360033 h 5486854"/>
              <a:gd name="connsiteX12" fmla="*/ 3686398 w 3686400"/>
              <a:gd name="connsiteY12" fmla="*/ 2980844 h 5486854"/>
              <a:gd name="connsiteX13" fmla="*/ 3681442 w 3686400"/>
              <a:gd name="connsiteY13" fmla="*/ 2980844 h 5486854"/>
              <a:gd name="connsiteX14" fmla="*/ 3686398 w 3686400"/>
              <a:gd name="connsiteY14" fmla="*/ 3114563 h 5486854"/>
              <a:gd name="connsiteX15" fmla="*/ 1311675 w 3686400"/>
              <a:gd name="connsiteY15" fmla="*/ 5486854 h 5486854"/>
              <a:gd name="connsiteX16" fmla="*/ 178742 w 3686400"/>
              <a:gd name="connsiteY16" fmla="*/ 5199988 h 5486854"/>
              <a:gd name="connsiteX17" fmla="*/ 0 w 3686400"/>
              <a:gd name="connsiteY17" fmla="*/ 5091353 h 548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6400" h="5486854">
                <a:moveTo>
                  <a:pt x="0" y="0"/>
                </a:moveTo>
                <a:lnTo>
                  <a:pt x="1464982" y="0"/>
                </a:lnTo>
                <a:lnTo>
                  <a:pt x="1465012" y="2"/>
                </a:lnTo>
                <a:lnTo>
                  <a:pt x="1465055" y="0"/>
                </a:lnTo>
                <a:lnTo>
                  <a:pt x="1578280" y="0"/>
                </a:lnTo>
                <a:lnTo>
                  <a:pt x="1578280" y="2"/>
                </a:lnTo>
                <a:lnTo>
                  <a:pt x="3686400" y="2"/>
                </a:lnTo>
                <a:lnTo>
                  <a:pt x="3686400" y="1246825"/>
                </a:lnTo>
                <a:lnTo>
                  <a:pt x="3686398" y="1246825"/>
                </a:lnTo>
                <a:lnTo>
                  <a:pt x="3686398" y="1359959"/>
                </a:lnTo>
                <a:lnTo>
                  <a:pt x="3686400" y="1360002"/>
                </a:lnTo>
                <a:lnTo>
                  <a:pt x="3686398" y="1360033"/>
                </a:lnTo>
                <a:lnTo>
                  <a:pt x="3686398" y="2980844"/>
                </a:lnTo>
                <a:lnTo>
                  <a:pt x="3681442" y="2980844"/>
                </a:lnTo>
                <a:cubicBezTo>
                  <a:pt x="3686398" y="3025416"/>
                  <a:pt x="3686398" y="3069990"/>
                  <a:pt x="3686398" y="3114563"/>
                </a:cubicBezTo>
                <a:cubicBezTo>
                  <a:pt x="3686398" y="4427000"/>
                  <a:pt x="2625458" y="5486854"/>
                  <a:pt x="1311675" y="5486854"/>
                </a:cubicBezTo>
                <a:cubicBezTo>
                  <a:pt x="901119" y="5486854"/>
                  <a:pt x="515253" y="5382868"/>
                  <a:pt x="178742" y="5199988"/>
                </a:cubicBezTo>
                <a:lnTo>
                  <a:pt x="0" y="509135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9" name="Text Placeholder 32">
            <a:extLst>
              <a:ext uri="{FF2B5EF4-FFF2-40B4-BE49-F238E27FC236}">
                <a16:creationId xmlns:a16="http://schemas.microsoft.com/office/drawing/2014/main" id="{3992C6A8-FD65-15C4-DC93-AD2AAB0F6688}"/>
              </a:ext>
            </a:extLst>
          </p:cNvPr>
          <p:cNvSpPr>
            <a:spLocks noGrp="1"/>
          </p:cNvSpPr>
          <p:nvPr>
            <p:ph type="body" sz="quarter" idx="40" hasCustomPrompt="1"/>
          </p:nvPr>
        </p:nvSpPr>
        <p:spPr>
          <a:xfrm>
            <a:off x="3729746" y="9096800"/>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4" name="Slide Number Placeholder 5">
            <a:extLst>
              <a:ext uri="{FF2B5EF4-FFF2-40B4-BE49-F238E27FC236}">
                <a16:creationId xmlns:a16="http://schemas.microsoft.com/office/drawing/2014/main" id="{9E9C507D-9C6A-8683-8A36-18CAC958D4E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2" name="object 3">
            <a:extLst>
              <a:ext uri="{FF2B5EF4-FFF2-40B4-BE49-F238E27FC236}">
                <a16:creationId xmlns:a16="http://schemas.microsoft.com/office/drawing/2014/main" id="{2B438152-6FE0-4441-A090-27986E8081D7}"/>
              </a:ext>
            </a:extLst>
          </p:cNvPr>
          <p:cNvSpPr/>
          <p:nvPr userDrawn="1"/>
        </p:nvSpPr>
        <p:spPr>
          <a:xfrm>
            <a:off x="0" y="1045525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Text Placeholder 23">
            <a:extLst>
              <a:ext uri="{FF2B5EF4-FFF2-40B4-BE49-F238E27FC236}">
                <a16:creationId xmlns:a16="http://schemas.microsoft.com/office/drawing/2014/main" id="{93A1B15F-88A4-2980-8E15-D0064FCE5788}"/>
              </a:ext>
            </a:extLst>
          </p:cNvPr>
          <p:cNvSpPr>
            <a:spLocks noGrp="1"/>
          </p:cNvSpPr>
          <p:nvPr>
            <p:ph type="body" sz="quarter" idx="65" hasCustomPrompt="1"/>
          </p:nvPr>
        </p:nvSpPr>
        <p:spPr>
          <a:xfrm>
            <a:off x="6010" y="104552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30897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age 1">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367593859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Photo 07">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A83804CE-BBFF-254B-E9B6-492A3BA3DD1D}"/>
              </a:ext>
            </a:extLst>
          </p:cNvPr>
          <p:cNvSpPr/>
          <p:nvPr userDrawn="1"/>
        </p:nvSpPr>
        <p:spPr>
          <a:xfrm>
            <a:off x="1118564" y="9604495"/>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459597"/>
          </a:solidFill>
          <a:ln w="15768" cap="flat">
            <a:noFill/>
            <a:prstDash val="solid"/>
            <a:miter/>
          </a:ln>
        </p:spPr>
        <p:txBody>
          <a:bodyPr rtlCol="0" anchor="ctr"/>
          <a:lstStyle/>
          <a:p>
            <a:endParaRPr lang="en-US"/>
          </a:p>
        </p:txBody>
      </p:sp>
      <p:sp>
        <p:nvSpPr>
          <p:cNvPr id="33" name="Picture Placeholder 32">
            <a:extLst>
              <a:ext uri="{FF2B5EF4-FFF2-40B4-BE49-F238E27FC236}">
                <a16:creationId xmlns:a16="http://schemas.microsoft.com/office/drawing/2014/main" id="{DDA0AF51-56E3-7064-A893-9C5E41415390}"/>
              </a:ext>
            </a:extLst>
          </p:cNvPr>
          <p:cNvSpPr>
            <a:spLocks noGrp="1"/>
          </p:cNvSpPr>
          <p:nvPr>
            <p:ph type="pic" sz="quarter" idx="10"/>
          </p:nvPr>
        </p:nvSpPr>
        <p:spPr>
          <a:xfrm>
            <a:off x="1118564" y="6416826"/>
            <a:ext cx="2894389" cy="3179221"/>
          </a:xfrm>
          <a:custGeom>
            <a:avLst/>
            <a:gdLst>
              <a:gd name="connsiteX0" fmla="*/ 1447195 w 2894389"/>
              <a:gd name="connsiteY0" fmla="*/ 0 h 3179221"/>
              <a:gd name="connsiteX1" fmla="*/ 2894389 w 2894389"/>
              <a:gd name="connsiteY1" fmla="*/ 1446859 h 3179221"/>
              <a:gd name="connsiteX2" fmla="*/ 2891369 w 2894389"/>
              <a:gd name="connsiteY2" fmla="*/ 1528415 h 3179221"/>
              <a:gd name="connsiteX3" fmla="*/ 2894389 w 2894389"/>
              <a:gd name="connsiteY3" fmla="*/ 1528415 h 3179221"/>
              <a:gd name="connsiteX4" fmla="*/ 2894389 w 2894389"/>
              <a:gd name="connsiteY4" fmla="*/ 3179221 h 3179221"/>
              <a:gd name="connsiteX5" fmla="*/ 0 w 2894389"/>
              <a:gd name="connsiteY5" fmla="*/ 3179221 h 3179221"/>
              <a:gd name="connsiteX6" fmla="*/ 0 w 2894389"/>
              <a:gd name="connsiteY6" fmla="*/ 1528415 h 3179221"/>
              <a:gd name="connsiteX7" fmla="*/ 3020 w 2894389"/>
              <a:gd name="connsiteY7" fmla="*/ 1528415 h 3179221"/>
              <a:gd name="connsiteX8" fmla="*/ 0 w 2894389"/>
              <a:gd name="connsiteY8" fmla="*/ 1446859 h 3179221"/>
              <a:gd name="connsiteX9" fmla="*/ 1447195 w 2894389"/>
              <a:gd name="connsiteY9" fmla="*/ 0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3179221">
                <a:moveTo>
                  <a:pt x="1447195" y="0"/>
                </a:moveTo>
                <a:cubicBezTo>
                  <a:pt x="2247834" y="0"/>
                  <a:pt x="2894389" y="649427"/>
                  <a:pt x="2894389" y="1446859"/>
                </a:cubicBezTo>
                <a:cubicBezTo>
                  <a:pt x="2894389" y="1474044"/>
                  <a:pt x="2894389" y="1504251"/>
                  <a:pt x="2891369" y="1528415"/>
                </a:cubicBezTo>
                <a:lnTo>
                  <a:pt x="2894389" y="1528415"/>
                </a:lnTo>
                <a:lnTo>
                  <a:pt x="2894389" y="3179221"/>
                </a:lnTo>
                <a:lnTo>
                  <a:pt x="0" y="3179221"/>
                </a:lnTo>
                <a:lnTo>
                  <a:pt x="0" y="1528415"/>
                </a:lnTo>
                <a:lnTo>
                  <a:pt x="3020" y="1528415"/>
                </a:lnTo>
                <a:cubicBezTo>
                  <a:pt x="0" y="1501231"/>
                  <a:pt x="0" y="1474044"/>
                  <a:pt x="0" y="1446859"/>
                </a:cubicBezTo>
                <a:cubicBezTo>
                  <a:pt x="0" y="646404"/>
                  <a:pt x="646554" y="0"/>
                  <a:pt x="144719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4" name="Freeform 33">
            <a:extLst>
              <a:ext uri="{FF2B5EF4-FFF2-40B4-BE49-F238E27FC236}">
                <a16:creationId xmlns:a16="http://schemas.microsoft.com/office/drawing/2014/main" id="{ECFFF524-0B68-FAF5-E283-68E7005AC07C}"/>
              </a:ext>
            </a:extLst>
          </p:cNvPr>
          <p:cNvSpPr/>
          <p:nvPr userDrawn="1"/>
        </p:nvSpPr>
        <p:spPr>
          <a:xfrm>
            <a:off x="4420850" y="0"/>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459597"/>
          </a:solidFill>
          <a:ln w="15768" cap="flat">
            <a:noFill/>
            <a:prstDash val="solid"/>
            <a:miter/>
          </a:ln>
        </p:spPr>
        <p:txBody>
          <a:bodyPr rtlCol="0" anchor="ctr"/>
          <a:lstStyle/>
          <a:p>
            <a:endParaRPr lang="en-US"/>
          </a:p>
        </p:txBody>
      </p:sp>
      <p:sp>
        <p:nvSpPr>
          <p:cNvPr id="38" name="Picture Placeholder 37">
            <a:extLst>
              <a:ext uri="{FF2B5EF4-FFF2-40B4-BE49-F238E27FC236}">
                <a16:creationId xmlns:a16="http://schemas.microsoft.com/office/drawing/2014/main" id="{6AAA1DFF-C160-9886-AD21-B455E7A9F9C2}"/>
              </a:ext>
            </a:extLst>
          </p:cNvPr>
          <p:cNvSpPr>
            <a:spLocks noGrp="1"/>
          </p:cNvSpPr>
          <p:nvPr>
            <p:ph type="pic" sz="quarter" idx="12"/>
          </p:nvPr>
        </p:nvSpPr>
        <p:spPr>
          <a:xfrm>
            <a:off x="4420850" y="1290364"/>
            <a:ext cx="2894389" cy="3179221"/>
          </a:xfrm>
          <a:custGeom>
            <a:avLst/>
            <a:gdLst>
              <a:gd name="connsiteX0" fmla="*/ 0 w 2894389"/>
              <a:gd name="connsiteY0" fmla="*/ 0 h 3179221"/>
              <a:gd name="connsiteX1" fmla="*/ 2894389 w 2894389"/>
              <a:gd name="connsiteY1" fmla="*/ 0 h 3179221"/>
              <a:gd name="connsiteX2" fmla="*/ 2894389 w 2894389"/>
              <a:gd name="connsiteY2" fmla="*/ 1650806 h 3179221"/>
              <a:gd name="connsiteX3" fmla="*/ 2891369 w 2894389"/>
              <a:gd name="connsiteY3" fmla="*/ 1650806 h 3179221"/>
              <a:gd name="connsiteX4" fmla="*/ 2894389 w 2894389"/>
              <a:gd name="connsiteY4" fmla="*/ 1732362 h 3179221"/>
              <a:gd name="connsiteX5" fmla="*/ 1447194 w 2894389"/>
              <a:gd name="connsiteY5" fmla="*/ 3179221 h 3179221"/>
              <a:gd name="connsiteX6" fmla="*/ 0 w 2894389"/>
              <a:gd name="connsiteY6" fmla="*/ 1732362 h 3179221"/>
              <a:gd name="connsiteX7" fmla="*/ 3020 w 2894389"/>
              <a:gd name="connsiteY7" fmla="*/ 1650806 h 3179221"/>
              <a:gd name="connsiteX8" fmla="*/ 0 w 2894389"/>
              <a:gd name="connsiteY8" fmla="*/ 1650806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4389" h="3179221">
                <a:moveTo>
                  <a:pt x="0" y="0"/>
                </a:moveTo>
                <a:lnTo>
                  <a:pt x="2894389" y="0"/>
                </a:lnTo>
                <a:lnTo>
                  <a:pt x="2894389" y="1650806"/>
                </a:lnTo>
                <a:lnTo>
                  <a:pt x="2891369" y="1650806"/>
                </a:lnTo>
                <a:cubicBezTo>
                  <a:pt x="2894389" y="1677990"/>
                  <a:pt x="2894389" y="1705177"/>
                  <a:pt x="2894389" y="1732362"/>
                </a:cubicBezTo>
                <a:cubicBezTo>
                  <a:pt x="2894389" y="2532817"/>
                  <a:pt x="2247835" y="3179221"/>
                  <a:pt x="1447194" y="3179221"/>
                </a:cubicBezTo>
                <a:cubicBezTo>
                  <a:pt x="646555" y="3179221"/>
                  <a:pt x="0" y="2529794"/>
                  <a:pt x="0" y="1732362"/>
                </a:cubicBezTo>
                <a:cubicBezTo>
                  <a:pt x="0" y="1705177"/>
                  <a:pt x="0" y="1674970"/>
                  <a:pt x="3020" y="1650806"/>
                </a:cubicBezTo>
                <a:lnTo>
                  <a:pt x="0" y="165080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9" name="Text Placeholder 32">
            <a:extLst>
              <a:ext uri="{FF2B5EF4-FFF2-40B4-BE49-F238E27FC236}">
                <a16:creationId xmlns:a16="http://schemas.microsoft.com/office/drawing/2014/main" id="{0F76A22E-5963-F71D-0558-EF1AD87999AF}"/>
              </a:ext>
            </a:extLst>
          </p:cNvPr>
          <p:cNvSpPr>
            <a:spLocks noGrp="1"/>
          </p:cNvSpPr>
          <p:nvPr>
            <p:ph type="body" sz="quarter" idx="38" hasCustomPrompt="1"/>
          </p:nvPr>
        </p:nvSpPr>
        <p:spPr>
          <a:xfrm>
            <a:off x="1129188" y="1003088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Text</a:t>
            </a:r>
            <a:endParaRPr lang="en-US"/>
          </a:p>
        </p:txBody>
      </p:sp>
      <p:sp>
        <p:nvSpPr>
          <p:cNvPr id="41" name="Text Placeholder 32">
            <a:extLst>
              <a:ext uri="{FF2B5EF4-FFF2-40B4-BE49-F238E27FC236}">
                <a16:creationId xmlns:a16="http://schemas.microsoft.com/office/drawing/2014/main" id="{217F336E-83EA-D049-F98F-87B501E11643}"/>
              </a:ext>
            </a:extLst>
          </p:cNvPr>
          <p:cNvSpPr>
            <a:spLocks noGrp="1"/>
          </p:cNvSpPr>
          <p:nvPr>
            <p:ph type="body" sz="quarter" idx="39" hasCustomPrompt="1"/>
          </p:nvPr>
        </p:nvSpPr>
        <p:spPr>
          <a:xfrm>
            <a:off x="4431473" y="54016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Text</a:t>
            </a:r>
            <a:endParaRPr lang="en-US"/>
          </a:p>
        </p:txBody>
      </p:sp>
      <p:sp>
        <p:nvSpPr>
          <p:cNvPr id="45" name="Text Placeholder 32">
            <a:extLst>
              <a:ext uri="{FF2B5EF4-FFF2-40B4-BE49-F238E27FC236}">
                <a16:creationId xmlns:a16="http://schemas.microsoft.com/office/drawing/2014/main" id="{EB847D3C-49FB-E59F-9885-0C15C0143CA5}"/>
              </a:ext>
            </a:extLst>
          </p:cNvPr>
          <p:cNvSpPr>
            <a:spLocks noGrp="1"/>
          </p:cNvSpPr>
          <p:nvPr>
            <p:ph type="body" sz="quarter" idx="32" hasCustomPrompt="1"/>
          </p:nvPr>
        </p:nvSpPr>
        <p:spPr>
          <a:xfrm>
            <a:off x="1284182" y="1601643"/>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46" name="Text Placeholder 32">
            <a:extLst>
              <a:ext uri="{FF2B5EF4-FFF2-40B4-BE49-F238E27FC236}">
                <a16:creationId xmlns:a16="http://schemas.microsoft.com/office/drawing/2014/main" id="{31C7C7A6-699B-4A47-26D7-5A082DF51F62}"/>
              </a:ext>
            </a:extLst>
          </p:cNvPr>
          <p:cNvSpPr>
            <a:spLocks noGrp="1"/>
          </p:cNvSpPr>
          <p:nvPr>
            <p:ph type="body" sz="quarter" idx="40" hasCustomPrompt="1"/>
          </p:nvPr>
        </p:nvSpPr>
        <p:spPr>
          <a:xfrm rot="16200000">
            <a:off x="-1224595" y="3626472"/>
            <a:ext cx="4455133" cy="381311"/>
          </a:xfrm>
          <a:prstGeom prst="rect">
            <a:avLst/>
          </a:prstGeom>
        </p:spPr>
        <p:txBody>
          <a:bodyPr>
            <a:noAutofit/>
          </a:bodyPr>
          <a:lstStyle>
            <a:lvl1pPr marL="0" indent="0" algn="r">
              <a:lnSpc>
                <a:spcPts val="2240"/>
              </a:lnSpc>
              <a:spcBef>
                <a:spcPts val="0"/>
              </a:spcBef>
              <a:buNone/>
              <a:defRPr sz="24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48" name="Text Placeholder 32">
            <a:extLst>
              <a:ext uri="{FF2B5EF4-FFF2-40B4-BE49-F238E27FC236}">
                <a16:creationId xmlns:a16="http://schemas.microsoft.com/office/drawing/2014/main" id="{918E006B-9386-5303-880F-06AA178B656C}"/>
              </a:ext>
            </a:extLst>
          </p:cNvPr>
          <p:cNvSpPr>
            <a:spLocks noGrp="1"/>
          </p:cNvSpPr>
          <p:nvPr>
            <p:ph type="body" sz="quarter" idx="36" hasCustomPrompt="1"/>
          </p:nvPr>
        </p:nvSpPr>
        <p:spPr>
          <a:xfrm>
            <a:off x="3262733" y="865324"/>
            <a:ext cx="750220" cy="385564"/>
          </a:xfrm>
          <a:prstGeom prst="rect">
            <a:avLst/>
          </a:prstGeom>
        </p:spPr>
        <p:txBody>
          <a:bodyPr anchor="t">
            <a:noAutofit/>
          </a:bodyPr>
          <a:lstStyle>
            <a:lvl1pPr marL="0" indent="0" algn="r">
              <a:lnSpc>
                <a:spcPct val="100000"/>
              </a:lnSpc>
              <a:spcBef>
                <a:spcPts val="0"/>
              </a:spcBef>
              <a:buNone/>
              <a:defRPr sz="4400" b="1" i="0">
                <a:solidFill>
                  <a:srgbClr val="EC7C6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52" name="Text Placeholder 32">
            <a:extLst>
              <a:ext uri="{FF2B5EF4-FFF2-40B4-BE49-F238E27FC236}">
                <a16:creationId xmlns:a16="http://schemas.microsoft.com/office/drawing/2014/main" id="{F35D8E59-20A6-0329-F667-4309842C2136}"/>
              </a:ext>
            </a:extLst>
          </p:cNvPr>
          <p:cNvSpPr>
            <a:spLocks noGrp="1"/>
          </p:cNvSpPr>
          <p:nvPr>
            <p:ph type="body" sz="quarter" idx="41" hasCustomPrompt="1"/>
          </p:nvPr>
        </p:nvSpPr>
        <p:spPr>
          <a:xfrm>
            <a:off x="4622523" y="5234379"/>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53" name="Text Placeholder 32">
            <a:extLst>
              <a:ext uri="{FF2B5EF4-FFF2-40B4-BE49-F238E27FC236}">
                <a16:creationId xmlns:a16="http://schemas.microsoft.com/office/drawing/2014/main" id="{125FB217-FC34-E0F1-61FF-58C0F665D75D}"/>
              </a:ext>
            </a:extLst>
          </p:cNvPr>
          <p:cNvSpPr>
            <a:spLocks noGrp="1"/>
          </p:cNvSpPr>
          <p:nvPr>
            <p:ph type="body" sz="quarter" idx="42" hasCustomPrompt="1"/>
          </p:nvPr>
        </p:nvSpPr>
        <p:spPr>
          <a:xfrm rot="16200000">
            <a:off x="2113746" y="7259208"/>
            <a:ext cx="4455133" cy="381311"/>
          </a:xfrm>
          <a:prstGeom prst="rect">
            <a:avLst/>
          </a:prstGeom>
        </p:spPr>
        <p:txBody>
          <a:bodyPr>
            <a:noAutofit/>
          </a:bodyPr>
          <a:lstStyle>
            <a:lvl1pPr marL="0" indent="0" algn="r">
              <a:lnSpc>
                <a:spcPts val="2240"/>
              </a:lnSpc>
              <a:spcBef>
                <a:spcPts val="0"/>
              </a:spcBef>
              <a:buNone/>
              <a:defRPr sz="24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54" name="Text Placeholder 32">
            <a:extLst>
              <a:ext uri="{FF2B5EF4-FFF2-40B4-BE49-F238E27FC236}">
                <a16:creationId xmlns:a16="http://schemas.microsoft.com/office/drawing/2014/main" id="{1CC99271-8852-9DDB-95BC-FF68EC18B10E}"/>
              </a:ext>
            </a:extLst>
          </p:cNvPr>
          <p:cNvSpPr>
            <a:spLocks noGrp="1"/>
          </p:cNvSpPr>
          <p:nvPr>
            <p:ph type="body" sz="quarter" idx="43" hasCustomPrompt="1"/>
          </p:nvPr>
        </p:nvSpPr>
        <p:spPr>
          <a:xfrm>
            <a:off x="6601074" y="4498060"/>
            <a:ext cx="750220" cy="385564"/>
          </a:xfrm>
          <a:prstGeom prst="rect">
            <a:avLst/>
          </a:prstGeom>
        </p:spPr>
        <p:txBody>
          <a:bodyPr anchor="t">
            <a:noAutofit/>
          </a:bodyPr>
          <a:lstStyle>
            <a:lvl1pPr marL="0" indent="0" algn="r">
              <a:lnSpc>
                <a:spcPct val="100000"/>
              </a:lnSpc>
              <a:spcBef>
                <a:spcPts val="0"/>
              </a:spcBef>
              <a:buNone/>
              <a:defRPr sz="4400" b="1" i="0">
                <a:solidFill>
                  <a:srgbClr val="EC7C6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3" name="Slide Number Placeholder 5">
            <a:extLst>
              <a:ext uri="{FF2B5EF4-FFF2-40B4-BE49-F238E27FC236}">
                <a16:creationId xmlns:a16="http://schemas.microsoft.com/office/drawing/2014/main" id="{E7029EAF-B392-3AF5-4DC2-31EDDAF70DA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2" name="object 3">
            <a:extLst>
              <a:ext uri="{FF2B5EF4-FFF2-40B4-BE49-F238E27FC236}">
                <a16:creationId xmlns:a16="http://schemas.microsoft.com/office/drawing/2014/main" id="{56198D94-3169-66B0-57B3-CA11254A9D2F}"/>
              </a:ext>
            </a:extLst>
          </p:cNvPr>
          <p:cNvSpPr/>
          <p:nvPr userDrawn="1"/>
        </p:nvSpPr>
        <p:spPr>
          <a:xfrm rot="16200000">
            <a:off x="6069480"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Text Placeholder 23">
            <a:extLst>
              <a:ext uri="{FF2B5EF4-FFF2-40B4-BE49-F238E27FC236}">
                <a16:creationId xmlns:a16="http://schemas.microsoft.com/office/drawing/2014/main" id="{800D9C5B-0A29-F3EA-4589-58E4184F0D08}"/>
              </a:ext>
            </a:extLst>
          </p:cNvPr>
          <p:cNvSpPr>
            <a:spLocks noGrp="1"/>
          </p:cNvSpPr>
          <p:nvPr>
            <p:ph type="body" sz="quarter" idx="65" hasCustomPrompt="1"/>
          </p:nvPr>
        </p:nvSpPr>
        <p:spPr>
          <a:xfrm rot="16200000">
            <a:off x="6075490"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5" name="object 3">
            <a:extLst>
              <a:ext uri="{FF2B5EF4-FFF2-40B4-BE49-F238E27FC236}">
                <a16:creationId xmlns:a16="http://schemas.microsoft.com/office/drawing/2014/main" id="{7C441994-C2E4-790B-12BD-4F7155B53C34}"/>
              </a:ext>
            </a:extLst>
          </p:cNvPr>
          <p:cNvSpPr/>
          <p:nvPr userDrawn="1"/>
        </p:nvSpPr>
        <p:spPr>
          <a:xfrm rot="16200000">
            <a:off x="-594346" y="922927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Text Placeholder 23">
            <a:extLst>
              <a:ext uri="{FF2B5EF4-FFF2-40B4-BE49-F238E27FC236}">
                <a16:creationId xmlns:a16="http://schemas.microsoft.com/office/drawing/2014/main" id="{C60B1CBC-1D3B-E78E-F270-43D6664AAF1C}"/>
              </a:ext>
            </a:extLst>
          </p:cNvPr>
          <p:cNvSpPr>
            <a:spLocks noGrp="1"/>
          </p:cNvSpPr>
          <p:nvPr>
            <p:ph type="body" sz="quarter" idx="66" hasCustomPrompt="1"/>
          </p:nvPr>
        </p:nvSpPr>
        <p:spPr>
          <a:xfrm rot="16200000">
            <a:off x="-588336" y="922927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442893657"/>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Photo 08">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7C151A9D-6EEB-C061-BAA0-C8CC019D5FF2}"/>
              </a:ext>
            </a:extLst>
          </p:cNvPr>
          <p:cNvSpPr/>
          <p:nvPr userDrawn="1"/>
        </p:nvSpPr>
        <p:spPr>
          <a:xfrm>
            <a:off x="-4726" y="-3742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5" name="Picture Placeholder 4">
            <a:extLst>
              <a:ext uri="{FF2B5EF4-FFF2-40B4-BE49-F238E27FC236}">
                <a16:creationId xmlns:a16="http://schemas.microsoft.com/office/drawing/2014/main" id="{9C555600-2D91-6E5C-B0FD-61813F42F939}"/>
              </a:ext>
            </a:extLst>
          </p:cNvPr>
          <p:cNvSpPr>
            <a:spLocks noGrp="1"/>
          </p:cNvSpPr>
          <p:nvPr>
            <p:ph type="pic" sz="quarter" idx="10"/>
          </p:nvPr>
        </p:nvSpPr>
        <p:spPr>
          <a:xfrm>
            <a:off x="0" y="-1"/>
            <a:ext cx="3525984" cy="10525408"/>
          </a:xfrm>
          <a:custGeom>
            <a:avLst/>
            <a:gdLst>
              <a:gd name="connsiteX0" fmla="*/ 2954970 w 3525984"/>
              <a:gd name="connsiteY0" fmla="*/ 0 h 10525408"/>
              <a:gd name="connsiteX1" fmla="*/ 3525984 w 3525984"/>
              <a:gd name="connsiteY1" fmla="*/ 0 h 10525408"/>
              <a:gd name="connsiteX2" fmla="*/ 3525984 w 3525984"/>
              <a:gd name="connsiteY2" fmla="*/ 6827579 h 10525408"/>
              <a:gd name="connsiteX3" fmla="*/ 3518678 w 3525984"/>
              <a:gd name="connsiteY3" fmla="*/ 6827579 h 10525408"/>
              <a:gd name="connsiteX4" fmla="*/ 3525984 w 3525984"/>
              <a:gd name="connsiteY4" fmla="*/ 7024895 h 10525408"/>
              <a:gd name="connsiteX5" fmla="*/ 24658 w 3525984"/>
              <a:gd name="connsiteY5" fmla="*/ 10525408 h 10525408"/>
              <a:gd name="connsiteX6" fmla="*/ 0 w 3525984"/>
              <a:gd name="connsiteY6" fmla="*/ 10524784 h 10525408"/>
              <a:gd name="connsiteX7" fmla="*/ 0 w 3525984"/>
              <a:gd name="connsiteY7" fmla="*/ 415001 h 10525408"/>
              <a:gd name="connsiteX8" fmla="*/ 2954970 w 3525984"/>
              <a:gd name="connsiteY8" fmla="*/ 415001 h 1052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984" h="10525408">
                <a:moveTo>
                  <a:pt x="2954970" y="0"/>
                </a:moveTo>
                <a:lnTo>
                  <a:pt x="3525984" y="0"/>
                </a:lnTo>
                <a:lnTo>
                  <a:pt x="3525984" y="6827579"/>
                </a:lnTo>
                <a:lnTo>
                  <a:pt x="3518678" y="6827579"/>
                </a:lnTo>
                <a:cubicBezTo>
                  <a:pt x="3525984" y="6893348"/>
                  <a:pt x="3525984" y="6959123"/>
                  <a:pt x="3525984" y="7024895"/>
                </a:cubicBezTo>
                <a:cubicBezTo>
                  <a:pt x="3525984" y="8961506"/>
                  <a:pt x="1961719" y="10525408"/>
                  <a:pt x="24658" y="10525408"/>
                </a:cubicBezTo>
                <a:lnTo>
                  <a:pt x="0" y="10524784"/>
                </a:lnTo>
                <a:lnTo>
                  <a:pt x="0" y="415001"/>
                </a:lnTo>
                <a:lnTo>
                  <a:pt x="2954970" y="415001"/>
                </a:lnTo>
                <a:close/>
              </a:path>
            </a:pathLst>
          </a:custGeom>
          <a:solidFill>
            <a:schemeClr val="bg1">
              <a:lumMod val="95000"/>
            </a:schemeClr>
          </a:solidFill>
        </p:spPr>
        <p:txBody>
          <a:bodyPr wrap="square">
            <a:noAutofit/>
          </a:bodyPr>
          <a:lstStyle>
            <a:lvl1pPr>
              <a:defRPr>
                <a:solidFill>
                  <a:schemeClr val="bg1"/>
                </a:solidFill>
              </a:defRPr>
            </a:lvl1pPr>
          </a:lstStyle>
          <a:p>
            <a:endParaRPr lang="en-US"/>
          </a:p>
          <a:p>
            <a:endParaRPr lang="en-US"/>
          </a:p>
          <a:p>
            <a:endParaRPr lang="en-US"/>
          </a:p>
          <a:p>
            <a:endParaRPr lang="en-US"/>
          </a:p>
        </p:txBody>
      </p:sp>
      <p:sp>
        <p:nvSpPr>
          <p:cNvPr id="11" name="Text Placeholder 32">
            <a:extLst>
              <a:ext uri="{FF2B5EF4-FFF2-40B4-BE49-F238E27FC236}">
                <a16:creationId xmlns:a16="http://schemas.microsoft.com/office/drawing/2014/main" id="{512C4735-852B-F950-237E-99488D513BC9}"/>
              </a:ext>
            </a:extLst>
          </p:cNvPr>
          <p:cNvSpPr>
            <a:spLocks noGrp="1"/>
          </p:cNvSpPr>
          <p:nvPr>
            <p:ph type="body" sz="quarter" idx="32" hasCustomPrompt="1"/>
          </p:nvPr>
        </p:nvSpPr>
        <p:spPr>
          <a:xfrm>
            <a:off x="3922440" y="3577701"/>
            <a:ext cx="3270634" cy="6921144"/>
          </a:xfrm>
          <a:prstGeom prst="rect">
            <a:avLst/>
          </a:prstGeom>
        </p:spPr>
        <p:txBody>
          <a:bodyPr numCol="1" spcCol="288000" anchor="t">
            <a:noAutofit/>
          </a:bodyPr>
          <a:lstStyle>
            <a:lvl1pPr marL="0" indent="0" algn="just">
              <a:lnSpc>
                <a:spcPct val="10000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12" name="Text Placeholder 32">
            <a:extLst>
              <a:ext uri="{FF2B5EF4-FFF2-40B4-BE49-F238E27FC236}">
                <a16:creationId xmlns:a16="http://schemas.microsoft.com/office/drawing/2014/main" id="{29E435BF-0C8B-AA36-D85F-E2E10757D786}"/>
              </a:ext>
            </a:extLst>
          </p:cNvPr>
          <p:cNvSpPr>
            <a:spLocks noGrp="1"/>
          </p:cNvSpPr>
          <p:nvPr>
            <p:ph type="body" sz="quarter" idx="33" hasCustomPrompt="1"/>
          </p:nvPr>
        </p:nvSpPr>
        <p:spPr>
          <a:xfrm>
            <a:off x="3922440" y="1532641"/>
            <a:ext cx="3253308"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13" name="Text Placeholder 32">
            <a:extLst>
              <a:ext uri="{FF2B5EF4-FFF2-40B4-BE49-F238E27FC236}">
                <a16:creationId xmlns:a16="http://schemas.microsoft.com/office/drawing/2014/main" id="{BD1E4AC5-9BC4-46F4-BF8C-5807EC00A4AD}"/>
              </a:ext>
            </a:extLst>
          </p:cNvPr>
          <p:cNvSpPr>
            <a:spLocks noGrp="1"/>
          </p:cNvSpPr>
          <p:nvPr>
            <p:ph type="body" sz="quarter" idx="38" hasCustomPrompt="1"/>
          </p:nvPr>
        </p:nvSpPr>
        <p:spPr>
          <a:xfrm>
            <a:off x="3887787" y="769163"/>
            <a:ext cx="3253308"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3" name="Slide Number Placeholder 5">
            <a:extLst>
              <a:ext uri="{FF2B5EF4-FFF2-40B4-BE49-F238E27FC236}">
                <a16:creationId xmlns:a16="http://schemas.microsoft.com/office/drawing/2014/main" id="{A26AE195-C77C-7A33-4945-94F060365968}"/>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4" name="Text Placeholder 23">
            <a:extLst>
              <a:ext uri="{FF2B5EF4-FFF2-40B4-BE49-F238E27FC236}">
                <a16:creationId xmlns:a16="http://schemas.microsoft.com/office/drawing/2014/main" id="{166D04B4-A157-BA57-162B-AB0C0BF03B5F}"/>
              </a:ext>
            </a:extLst>
          </p:cNvPr>
          <p:cNvSpPr>
            <a:spLocks noGrp="1"/>
          </p:cNvSpPr>
          <p:nvPr>
            <p:ph type="body" sz="quarter" idx="65" hasCustomPrompt="1"/>
          </p:nvPr>
        </p:nvSpPr>
        <p:spPr>
          <a:xfrm>
            <a:off x="1284" y="-374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969502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2B37C3F-C656-93EF-CF41-008BD33CC1BE}"/>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7D5D133-C3DC-A5D0-2E40-85B86E034BBA}"/>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bject 3">
            <a:extLst>
              <a:ext uri="{FF2B5EF4-FFF2-40B4-BE49-F238E27FC236}">
                <a16:creationId xmlns:a16="http://schemas.microsoft.com/office/drawing/2014/main" id="{EB89A9DF-E47F-19F7-0347-581BE62B8BC7}"/>
              </a:ext>
            </a:extLst>
          </p:cNvPr>
          <p:cNvSpPr/>
          <p:nvPr userDrawn="1"/>
        </p:nvSpPr>
        <p:spPr>
          <a:xfrm rot="16200000">
            <a:off x="5689165"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7" name="Picture Placeholder 12">
            <a:extLst>
              <a:ext uri="{FF2B5EF4-FFF2-40B4-BE49-F238E27FC236}">
                <a16:creationId xmlns:a16="http://schemas.microsoft.com/office/drawing/2014/main" id="{E5C64BD4-58C8-E88A-9163-682EE9F8E57B}"/>
              </a:ext>
            </a:extLst>
          </p:cNvPr>
          <p:cNvSpPr>
            <a:spLocks noGrp="1"/>
          </p:cNvSpPr>
          <p:nvPr>
            <p:ph type="pic" sz="quarter" idx="73"/>
          </p:nvPr>
        </p:nvSpPr>
        <p:spPr>
          <a:xfrm>
            <a:off x="0" y="0"/>
            <a:ext cx="3485072" cy="5321305"/>
          </a:xfrm>
          <a:solidFill>
            <a:schemeClr val="bg1">
              <a:lumMod val="95000"/>
            </a:schemeClr>
          </a:solidFill>
        </p:spPr>
        <p:txBody>
          <a:bodyPr/>
          <a:lstStyle/>
          <a:p>
            <a:endParaRPr lang="en-GB"/>
          </a:p>
        </p:txBody>
      </p:sp>
      <p:sp>
        <p:nvSpPr>
          <p:cNvPr id="6" name="Text Placeholder 32">
            <a:extLst>
              <a:ext uri="{FF2B5EF4-FFF2-40B4-BE49-F238E27FC236}">
                <a16:creationId xmlns:a16="http://schemas.microsoft.com/office/drawing/2014/main" id="{A08B4653-04EC-EC6E-1A19-CDB4FEB1B8A3}"/>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3" name="Picture Placeholder 12">
            <a:extLst>
              <a:ext uri="{FF2B5EF4-FFF2-40B4-BE49-F238E27FC236}">
                <a16:creationId xmlns:a16="http://schemas.microsoft.com/office/drawing/2014/main" id="{41AD4044-DD2A-AF20-15C1-CB743905AC2A}"/>
              </a:ext>
            </a:extLst>
          </p:cNvPr>
          <p:cNvSpPr>
            <a:spLocks noGrp="1"/>
          </p:cNvSpPr>
          <p:nvPr>
            <p:ph type="pic" sz="quarter" idx="74"/>
          </p:nvPr>
        </p:nvSpPr>
        <p:spPr>
          <a:xfrm>
            <a:off x="3683959" y="0"/>
            <a:ext cx="3485072" cy="5321305"/>
          </a:xfrm>
          <a:solidFill>
            <a:schemeClr val="bg1">
              <a:lumMod val="95000"/>
            </a:schemeClr>
          </a:solidFill>
        </p:spPr>
        <p:txBody>
          <a:bodyPr/>
          <a:lstStyle/>
          <a:p>
            <a:endParaRPr lang="en-GB"/>
          </a:p>
        </p:txBody>
      </p:sp>
      <p:sp>
        <p:nvSpPr>
          <p:cNvPr id="8" name="Picture Placeholder 12">
            <a:extLst>
              <a:ext uri="{FF2B5EF4-FFF2-40B4-BE49-F238E27FC236}">
                <a16:creationId xmlns:a16="http://schemas.microsoft.com/office/drawing/2014/main" id="{B01AA6F1-4922-0187-CB19-743ECDF5E327}"/>
              </a:ext>
            </a:extLst>
          </p:cNvPr>
          <p:cNvSpPr>
            <a:spLocks noGrp="1"/>
          </p:cNvSpPr>
          <p:nvPr>
            <p:ph type="pic" sz="quarter" idx="75"/>
          </p:nvPr>
        </p:nvSpPr>
        <p:spPr>
          <a:xfrm>
            <a:off x="0" y="5586408"/>
            <a:ext cx="3485072" cy="5321305"/>
          </a:xfrm>
          <a:solidFill>
            <a:schemeClr val="bg1">
              <a:lumMod val="95000"/>
            </a:schemeClr>
          </a:solidFill>
        </p:spPr>
        <p:txBody>
          <a:bodyPr/>
          <a:lstStyle/>
          <a:p>
            <a:endParaRPr lang="en-GB"/>
          </a:p>
        </p:txBody>
      </p:sp>
      <p:sp>
        <p:nvSpPr>
          <p:cNvPr id="12" name="Freeform 11">
            <a:extLst>
              <a:ext uri="{FF2B5EF4-FFF2-40B4-BE49-F238E27FC236}">
                <a16:creationId xmlns:a16="http://schemas.microsoft.com/office/drawing/2014/main" id="{53E9BCE9-8302-D9B9-EB9C-5FD0F4891DDB}"/>
              </a:ext>
            </a:extLst>
          </p:cNvPr>
          <p:cNvSpPr>
            <a:spLocks noGrp="1"/>
          </p:cNvSpPr>
          <p:nvPr>
            <p:ph type="pic" sz="quarter" idx="76"/>
          </p:nvPr>
        </p:nvSpPr>
        <p:spPr>
          <a:xfrm>
            <a:off x="3683959" y="5586408"/>
            <a:ext cx="3485072" cy="5321305"/>
          </a:xfrm>
          <a:custGeom>
            <a:avLst/>
            <a:gdLst>
              <a:gd name="connsiteX0" fmla="*/ 0 w 3485072"/>
              <a:gd name="connsiteY0" fmla="*/ 0 h 5321305"/>
              <a:gd name="connsiteX1" fmla="*/ 3485072 w 3485072"/>
              <a:gd name="connsiteY1" fmla="*/ 0 h 5321305"/>
              <a:gd name="connsiteX2" fmla="*/ 3485072 w 3485072"/>
              <a:gd name="connsiteY2" fmla="*/ 2361609 h 5321305"/>
              <a:gd name="connsiteX3" fmla="*/ 3258842 w 3485072"/>
              <a:gd name="connsiteY3" fmla="*/ 2361609 h 5321305"/>
              <a:gd name="connsiteX4" fmla="*/ 3258842 w 3485072"/>
              <a:gd name="connsiteY4" fmla="*/ 5321305 h 5321305"/>
              <a:gd name="connsiteX5" fmla="*/ 0 w 3485072"/>
              <a:gd name="connsiteY5" fmla="*/ 5321305 h 53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5321305">
                <a:moveTo>
                  <a:pt x="0" y="0"/>
                </a:moveTo>
                <a:lnTo>
                  <a:pt x="3485072" y="0"/>
                </a:lnTo>
                <a:lnTo>
                  <a:pt x="3485072" y="2361609"/>
                </a:lnTo>
                <a:lnTo>
                  <a:pt x="3258842" y="2361609"/>
                </a:lnTo>
                <a:lnTo>
                  <a:pt x="3258842" y="5321305"/>
                </a:lnTo>
                <a:lnTo>
                  <a:pt x="0" y="5321305"/>
                </a:lnTo>
                <a:close/>
              </a:path>
            </a:pathLst>
          </a:custGeom>
          <a:solidFill>
            <a:schemeClr val="bg1">
              <a:lumMod val="95000"/>
            </a:schemeClr>
          </a:solidFill>
        </p:spPr>
        <p:txBody>
          <a:bodyPr wrap="square">
            <a:noAutofit/>
          </a:bodyPr>
          <a:lstStyle/>
          <a:p>
            <a:endParaRPr lang="en-GB"/>
          </a:p>
        </p:txBody>
      </p:sp>
      <p:sp>
        <p:nvSpPr>
          <p:cNvPr id="15" name="Text Placeholder 23">
            <a:extLst>
              <a:ext uri="{FF2B5EF4-FFF2-40B4-BE49-F238E27FC236}">
                <a16:creationId xmlns:a16="http://schemas.microsoft.com/office/drawing/2014/main" id="{4C177562-830D-1985-F453-64EB50E0557F}"/>
              </a:ext>
            </a:extLst>
          </p:cNvPr>
          <p:cNvSpPr>
            <a:spLocks noGrp="1"/>
          </p:cNvSpPr>
          <p:nvPr>
            <p:ph type="body" sz="quarter" idx="65" hasCustomPrompt="1"/>
          </p:nvPr>
        </p:nvSpPr>
        <p:spPr>
          <a:xfrm rot="16200000">
            <a:off x="5695175"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656690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C34962-1127-040D-E6FB-B1F2B3264B04}"/>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FA7A80C8-6D08-8E12-E20D-587AB45CC58F}"/>
              </a:ext>
            </a:extLst>
          </p:cNvPr>
          <p:cNvSpPr>
            <a:spLocks noGrp="1"/>
          </p:cNvSpPr>
          <p:nvPr>
            <p:ph type="sldNum" sz="quarter" idx="12"/>
          </p:nvPr>
        </p:nvSpPr>
        <p:spPr/>
        <p:txBody>
          <a:bodyPr/>
          <a:lstStyle/>
          <a:p>
            <a:fld id="{9C527BFA-2C0E-4CEC-B6A5-913A56FEF4B4}" type="slidenum">
              <a:rPr lang="fr-CA" smtClean="0"/>
              <a:pPr/>
              <a:t>‹N›</a:t>
            </a:fld>
            <a:endParaRPr lang="fr-CA"/>
          </a:p>
        </p:txBody>
      </p:sp>
      <p:sp>
        <p:nvSpPr>
          <p:cNvPr id="7" name="Text Placeholder 32">
            <a:extLst>
              <a:ext uri="{FF2B5EF4-FFF2-40B4-BE49-F238E27FC236}">
                <a16:creationId xmlns:a16="http://schemas.microsoft.com/office/drawing/2014/main" id="{5CC3CF6D-4341-F330-59BA-D37BF29BBF6F}"/>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8" name="Picture Placeholder 12">
            <a:extLst>
              <a:ext uri="{FF2B5EF4-FFF2-40B4-BE49-F238E27FC236}">
                <a16:creationId xmlns:a16="http://schemas.microsoft.com/office/drawing/2014/main" id="{B1CE8390-D303-ED62-E502-FE3E71E971FC}"/>
              </a:ext>
            </a:extLst>
          </p:cNvPr>
          <p:cNvSpPr>
            <a:spLocks noGrp="1"/>
          </p:cNvSpPr>
          <p:nvPr>
            <p:ph type="pic" sz="quarter" idx="75"/>
          </p:nvPr>
        </p:nvSpPr>
        <p:spPr>
          <a:xfrm>
            <a:off x="0" y="5586408"/>
            <a:ext cx="3485072" cy="5321305"/>
          </a:xfrm>
          <a:solidFill>
            <a:schemeClr val="bg1">
              <a:lumMod val="95000"/>
            </a:schemeClr>
          </a:solidFill>
        </p:spPr>
        <p:txBody>
          <a:bodyPr/>
          <a:lstStyle/>
          <a:p>
            <a:endParaRPr lang="en-GB"/>
          </a:p>
        </p:txBody>
      </p:sp>
      <p:sp>
        <p:nvSpPr>
          <p:cNvPr id="9" name="Freeform 8">
            <a:extLst>
              <a:ext uri="{FF2B5EF4-FFF2-40B4-BE49-F238E27FC236}">
                <a16:creationId xmlns:a16="http://schemas.microsoft.com/office/drawing/2014/main" id="{07B9B20F-5175-CB5F-064B-1E3E16BB66C3}"/>
              </a:ext>
            </a:extLst>
          </p:cNvPr>
          <p:cNvSpPr>
            <a:spLocks noGrp="1"/>
          </p:cNvSpPr>
          <p:nvPr>
            <p:ph type="pic" sz="quarter" idx="76"/>
          </p:nvPr>
        </p:nvSpPr>
        <p:spPr>
          <a:xfrm>
            <a:off x="3683959" y="5586408"/>
            <a:ext cx="3485072" cy="5321305"/>
          </a:xfrm>
          <a:custGeom>
            <a:avLst/>
            <a:gdLst>
              <a:gd name="connsiteX0" fmla="*/ 0 w 3485072"/>
              <a:gd name="connsiteY0" fmla="*/ 0 h 5321305"/>
              <a:gd name="connsiteX1" fmla="*/ 3485072 w 3485072"/>
              <a:gd name="connsiteY1" fmla="*/ 0 h 5321305"/>
              <a:gd name="connsiteX2" fmla="*/ 3485072 w 3485072"/>
              <a:gd name="connsiteY2" fmla="*/ 2361609 h 5321305"/>
              <a:gd name="connsiteX3" fmla="*/ 3258842 w 3485072"/>
              <a:gd name="connsiteY3" fmla="*/ 2361609 h 5321305"/>
              <a:gd name="connsiteX4" fmla="*/ 3258842 w 3485072"/>
              <a:gd name="connsiteY4" fmla="*/ 5321305 h 5321305"/>
              <a:gd name="connsiteX5" fmla="*/ 0 w 3485072"/>
              <a:gd name="connsiteY5" fmla="*/ 5321305 h 53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5321305">
                <a:moveTo>
                  <a:pt x="0" y="0"/>
                </a:moveTo>
                <a:lnTo>
                  <a:pt x="3485072" y="0"/>
                </a:lnTo>
                <a:lnTo>
                  <a:pt x="3485072" y="2361609"/>
                </a:lnTo>
                <a:lnTo>
                  <a:pt x="3258842" y="2361609"/>
                </a:lnTo>
                <a:lnTo>
                  <a:pt x="3258842" y="5321305"/>
                </a:lnTo>
                <a:lnTo>
                  <a:pt x="0" y="5321305"/>
                </a:lnTo>
                <a:close/>
              </a:path>
            </a:pathLst>
          </a:custGeom>
          <a:solidFill>
            <a:schemeClr val="bg1">
              <a:lumMod val="95000"/>
            </a:schemeClr>
          </a:solidFill>
        </p:spPr>
        <p:txBody>
          <a:bodyPr wrap="square">
            <a:noAutofit/>
          </a:bodyPr>
          <a:lstStyle/>
          <a:p>
            <a:endParaRPr lang="en-GB"/>
          </a:p>
        </p:txBody>
      </p:sp>
      <p:sp>
        <p:nvSpPr>
          <p:cNvPr id="10" name="Rectangle 9">
            <a:extLst>
              <a:ext uri="{FF2B5EF4-FFF2-40B4-BE49-F238E27FC236}">
                <a16:creationId xmlns:a16="http://schemas.microsoft.com/office/drawing/2014/main" id="{142D38B6-9202-B8BC-C63B-59D5DD7D058B}"/>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bject 3">
            <a:extLst>
              <a:ext uri="{FF2B5EF4-FFF2-40B4-BE49-F238E27FC236}">
                <a16:creationId xmlns:a16="http://schemas.microsoft.com/office/drawing/2014/main" id="{E9033464-49B6-F134-BD4C-1A4A20308D55}"/>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5" name="Text Placeholder 23">
            <a:extLst>
              <a:ext uri="{FF2B5EF4-FFF2-40B4-BE49-F238E27FC236}">
                <a16:creationId xmlns:a16="http://schemas.microsoft.com/office/drawing/2014/main" id="{4C177562-830D-1985-F453-64EB50E0557F}"/>
              </a:ext>
            </a:extLst>
          </p:cNvPr>
          <p:cNvSpPr>
            <a:spLocks noGrp="1"/>
          </p:cNvSpPr>
          <p:nvPr>
            <p:ph type="body" sz="quarter" idx="65"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1" name="Picture Placeholder 12">
            <a:extLst>
              <a:ext uri="{FF2B5EF4-FFF2-40B4-BE49-F238E27FC236}">
                <a16:creationId xmlns:a16="http://schemas.microsoft.com/office/drawing/2014/main" id="{D17D66AF-F3B2-DC9C-AE98-36EDAD636B28}"/>
              </a:ext>
            </a:extLst>
          </p:cNvPr>
          <p:cNvSpPr>
            <a:spLocks noGrp="1"/>
          </p:cNvSpPr>
          <p:nvPr>
            <p:ph type="pic" sz="quarter" idx="77"/>
          </p:nvPr>
        </p:nvSpPr>
        <p:spPr>
          <a:xfrm>
            <a:off x="-1" y="1"/>
            <a:ext cx="7169031" cy="5321304"/>
          </a:xfrm>
          <a:solidFill>
            <a:schemeClr val="bg1">
              <a:lumMod val="95000"/>
            </a:schemeClr>
          </a:solidFill>
        </p:spPr>
        <p:txBody>
          <a:bodyPr/>
          <a:lstStyle/>
          <a:p>
            <a:endParaRPr lang="en-GB"/>
          </a:p>
        </p:txBody>
      </p:sp>
    </p:spTree>
    <p:extLst>
      <p:ext uri="{BB962C8B-B14F-4D97-AF65-F5344CB8AC3E}">
        <p14:creationId xmlns:p14="http://schemas.microsoft.com/office/powerpoint/2010/main" val="2788275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7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E1ADD7D-1DCB-746D-BE63-9918C574BCE4}"/>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A28E761-779B-1D60-D2CC-602EA32D4FE5}"/>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bject 3">
            <a:extLst>
              <a:ext uri="{FF2B5EF4-FFF2-40B4-BE49-F238E27FC236}">
                <a16:creationId xmlns:a16="http://schemas.microsoft.com/office/drawing/2014/main" id="{0B27F0FF-6C2C-3B68-77AE-E93A7FB02B14}"/>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Text Placeholder 32">
            <a:extLst>
              <a:ext uri="{FF2B5EF4-FFF2-40B4-BE49-F238E27FC236}">
                <a16:creationId xmlns:a16="http://schemas.microsoft.com/office/drawing/2014/main" id="{C0AD9814-22C3-C5F5-2A20-D329C5EA23D4}"/>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4" name="Picture Placeholder 12">
            <a:extLst>
              <a:ext uri="{FF2B5EF4-FFF2-40B4-BE49-F238E27FC236}">
                <a16:creationId xmlns:a16="http://schemas.microsoft.com/office/drawing/2014/main" id="{DBC44653-5292-6827-F178-5BD682A1168C}"/>
              </a:ext>
            </a:extLst>
          </p:cNvPr>
          <p:cNvSpPr>
            <a:spLocks noGrp="1"/>
          </p:cNvSpPr>
          <p:nvPr>
            <p:ph type="pic" sz="quarter" idx="77"/>
          </p:nvPr>
        </p:nvSpPr>
        <p:spPr>
          <a:xfrm>
            <a:off x="-1" y="1"/>
            <a:ext cx="7169031" cy="5321304"/>
          </a:xfrm>
          <a:solidFill>
            <a:schemeClr val="bg1">
              <a:lumMod val="95000"/>
            </a:schemeClr>
          </a:solidFill>
        </p:spPr>
        <p:txBody>
          <a:bodyPr/>
          <a:lstStyle/>
          <a:p>
            <a:endParaRPr lang="en-GB"/>
          </a:p>
        </p:txBody>
      </p:sp>
      <p:sp>
        <p:nvSpPr>
          <p:cNvPr id="16" name="Freeform 15">
            <a:extLst>
              <a:ext uri="{FF2B5EF4-FFF2-40B4-BE49-F238E27FC236}">
                <a16:creationId xmlns:a16="http://schemas.microsoft.com/office/drawing/2014/main" id="{2F7B0CFE-28E7-CB1E-9BD0-752E034ADA39}"/>
              </a:ext>
            </a:extLst>
          </p:cNvPr>
          <p:cNvSpPr>
            <a:spLocks noGrp="1"/>
          </p:cNvSpPr>
          <p:nvPr>
            <p:ph type="pic" sz="quarter" idx="78"/>
          </p:nvPr>
        </p:nvSpPr>
        <p:spPr>
          <a:xfrm>
            <a:off x="0" y="5586409"/>
            <a:ext cx="7169031" cy="5321304"/>
          </a:xfrm>
          <a:custGeom>
            <a:avLst/>
            <a:gdLst>
              <a:gd name="connsiteX0" fmla="*/ 0 w 7169031"/>
              <a:gd name="connsiteY0" fmla="*/ 0 h 5321304"/>
              <a:gd name="connsiteX1" fmla="*/ 7169031 w 7169031"/>
              <a:gd name="connsiteY1" fmla="*/ 0 h 5321304"/>
              <a:gd name="connsiteX2" fmla="*/ 7169031 w 7169031"/>
              <a:gd name="connsiteY2" fmla="*/ 2364612 h 5321304"/>
              <a:gd name="connsiteX3" fmla="*/ 6912455 w 7169031"/>
              <a:gd name="connsiteY3" fmla="*/ 2364612 h 5321304"/>
              <a:gd name="connsiteX4" fmla="*/ 6912455 w 7169031"/>
              <a:gd name="connsiteY4" fmla="*/ 5321304 h 5321304"/>
              <a:gd name="connsiteX5" fmla="*/ 0 w 7169031"/>
              <a:gd name="connsiteY5" fmla="*/ 5321304 h 532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9031" h="5321304">
                <a:moveTo>
                  <a:pt x="0" y="0"/>
                </a:moveTo>
                <a:lnTo>
                  <a:pt x="7169031" y="0"/>
                </a:lnTo>
                <a:lnTo>
                  <a:pt x="7169031" y="2364612"/>
                </a:lnTo>
                <a:lnTo>
                  <a:pt x="6912455" y="2364612"/>
                </a:lnTo>
                <a:lnTo>
                  <a:pt x="6912455" y="5321304"/>
                </a:lnTo>
                <a:lnTo>
                  <a:pt x="0" y="5321304"/>
                </a:lnTo>
                <a:close/>
              </a:path>
            </a:pathLst>
          </a:custGeom>
          <a:solidFill>
            <a:schemeClr val="bg1">
              <a:lumMod val="95000"/>
            </a:schemeClr>
          </a:solidFill>
        </p:spPr>
        <p:txBody>
          <a:bodyPr wrap="square">
            <a:noAutofit/>
          </a:bodyPr>
          <a:lstStyle/>
          <a:p>
            <a:endParaRPr lang="en-GB"/>
          </a:p>
        </p:txBody>
      </p:sp>
      <p:sp>
        <p:nvSpPr>
          <p:cNvPr id="13" name="Text Placeholder 23">
            <a:extLst>
              <a:ext uri="{FF2B5EF4-FFF2-40B4-BE49-F238E27FC236}">
                <a16:creationId xmlns:a16="http://schemas.microsoft.com/office/drawing/2014/main" id="{D0D7F0B6-8CAD-71B4-393E-C88E8678B0E7}"/>
              </a:ext>
            </a:extLst>
          </p:cNvPr>
          <p:cNvSpPr>
            <a:spLocks noGrp="1"/>
          </p:cNvSpPr>
          <p:nvPr>
            <p:ph type="body" sz="quarter" idx="65"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58688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4C4C2C-FED8-47E4-AB52-57344B1AE856}"/>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C0EF6C8-5F32-29F1-B725-F263B6483354}"/>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bject 3">
            <a:extLst>
              <a:ext uri="{FF2B5EF4-FFF2-40B4-BE49-F238E27FC236}">
                <a16:creationId xmlns:a16="http://schemas.microsoft.com/office/drawing/2014/main" id="{E13080DA-69F0-C932-E43C-818B1CF96E0E}"/>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1" name="Freeform 20">
            <a:extLst>
              <a:ext uri="{FF2B5EF4-FFF2-40B4-BE49-F238E27FC236}">
                <a16:creationId xmlns:a16="http://schemas.microsoft.com/office/drawing/2014/main" id="{EDCC7AE2-6098-E53A-506F-86A45ADAF4F7}"/>
              </a:ext>
            </a:extLst>
          </p:cNvPr>
          <p:cNvSpPr>
            <a:spLocks noGrp="1"/>
          </p:cNvSpPr>
          <p:nvPr>
            <p:ph type="pic" sz="quarter" idx="80"/>
          </p:nvPr>
        </p:nvSpPr>
        <p:spPr>
          <a:xfrm>
            <a:off x="3683959" y="7421564"/>
            <a:ext cx="3485072" cy="3486149"/>
          </a:xfrm>
          <a:custGeom>
            <a:avLst/>
            <a:gdLst>
              <a:gd name="connsiteX0" fmla="*/ 0 w 3485072"/>
              <a:gd name="connsiteY0" fmla="*/ 0 h 3486149"/>
              <a:gd name="connsiteX1" fmla="*/ 3485072 w 3485072"/>
              <a:gd name="connsiteY1" fmla="*/ 0 h 3486149"/>
              <a:gd name="connsiteX2" fmla="*/ 3485072 w 3485072"/>
              <a:gd name="connsiteY2" fmla="*/ 529457 h 3486149"/>
              <a:gd name="connsiteX3" fmla="*/ 3228496 w 3485072"/>
              <a:gd name="connsiteY3" fmla="*/ 529457 h 3486149"/>
              <a:gd name="connsiteX4" fmla="*/ 3228496 w 3485072"/>
              <a:gd name="connsiteY4" fmla="*/ 3486149 h 3486149"/>
              <a:gd name="connsiteX5" fmla="*/ 0 w 3485072"/>
              <a:gd name="connsiteY5" fmla="*/ 3486149 h 348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3486149">
                <a:moveTo>
                  <a:pt x="0" y="0"/>
                </a:moveTo>
                <a:lnTo>
                  <a:pt x="3485072" y="0"/>
                </a:lnTo>
                <a:lnTo>
                  <a:pt x="3485072" y="529457"/>
                </a:lnTo>
                <a:lnTo>
                  <a:pt x="3228496" y="529457"/>
                </a:lnTo>
                <a:lnTo>
                  <a:pt x="3228496" y="3486149"/>
                </a:lnTo>
                <a:lnTo>
                  <a:pt x="0" y="3486149"/>
                </a:lnTo>
                <a:close/>
              </a:path>
            </a:pathLst>
          </a:custGeom>
          <a:solidFill>
            <a:schemeClr val="bg1">
              <a:lumMod val="95000"/>
            </a:schemeClr>
          </a:solidFill>
        </p:spPr>
        <p:txBody>
          <a:bodyPr wrap="square">
            <a:noAutofit/>
          </a:bodyPr>
          <a:lstStyle/>
          <a:p>
            <a:endParaRPr lang="en-GB"/>
          </a:p>
        </p:txBody>
      </p:sp>
      <p:sp>
        <p:nvSpPr>
          <p:cNvPr id="3" name="Text Placeholder 32">
            <a:extLst>
              <a:ext uri="{FF2B5EF4-FFF2-40B4-BE49-F238E27FC236}">
                <a16:creationId xmlns:a16="http://schemas.microsoft.com/office/drawing/2014/main" id="{31ACFCBA-911F-E1B9-006E-7D7D7C73C3B5}"/>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0" name="Text Placeholder 23">
            <a:extLst>
              <a:ext uri="{FF2B5EF4-FFF2-40B4-BE49-F238E27FC236}">
                <a16:creationId xmlns:a16="http://schemas.microsoft.com/office/drawing/2014/main" id="{95A0C4FF-3F30-E3B0-90B9-7CABB6B55651}"/>
              </a:ext>
            </a:extLst>
          </p:cNvPr>
          <p:cNvSpPr>
            <a:spLocks noGrp="1"/>
          </p:cNvSpPr>
          <p:nvPr>
            <p:ph type="body" sz="quarter" idx="76"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1" name="Picture Placeholder 12">
            <a:extLst>
              <a:ext uri="{FF2B5EF4-FFF2-40B4-BE49-F238E27FC236}">
                <a16:creationId xmlns:a16="http://schemas.microsoft.com/office/drawing/2014/main" id="{79622839-EAE4-9B09-333F-E87611954275}"/>
              </a:ext>
            </a:extLst>
          </p:cNvPr>
          <p:cNvSpPr>
            <a:spLocks noGrp="1"/>
          </p:cNvSpPr>
          <p:nvPr>
            <p:ph type="pic" sz="quarter" idx="77"/>
          </p:nvPr>
        </p:nvSpPr>
        <p:spPr>
          <a:xfrm>
            <a:off x="0" y="5586408"/>
            <a:ext cx="3485072" cy="5321305"/>
          </a:xfrm>
          <a:solidFill>
            <a:schemeClr val="bg1">
              <a:lumMod val="95000"/>
            </a:schemeClr>
          </a:solidFill>
        </p:spPr>
        <p:txBody>
          <a:bodyPr/>
          <a:lstStyle/>
          <a:p>
            <a:endParaRPr lang="en-GB"/>
          </a:p>
        </p:txBody>
      </p:sp>
      <p:sp>
        <p:nvSpPr>
          <p:cNvPr id="12" name="Picture Placeholder 12">
            <a:extLst>
              <a:ext uri="{FF2B5EF4-FFF2-40B4-BE49-F238E27FC236}">
                <a16:creationId xmlns:a16="http://schemas.microsoft.com/office/drawing/2014/main" id="{811115DB-8EFD-D4E8-EA75-09B695C96C86}"/>
              </a:ext>
            </a:extLst>
          </p:cNvPr>
          <p:cNvSpPr>
            <a:spLocks noGrp="1"/>
          </p:cNvSpPr>
          <p:nvPr>
            <p:ph type="pic" sz="quarter" idx="78"/>
          </p:nvPr>
        </p:nvSpPr>
        <p:spPr>
          <a:xfrm>
            <a:off x="0" y="0"/>
            <a:ext cx="3485072" cy="5321305"/>
          </a:xfrm>
          <a:solidFill>
            <a:schemeClr val="bg1">
              <a:lumMod val="95000"/>
            </a:schemeClr>
          </a:solidFill>
        </p:spPr>
        <p:txBody>
          <a:bodyPr/>
          <a:lstStyle/>
          <a:p>
            <a:endParaRPr lang="en-GB"/>
          </a:p>
        </p:txBody>
      </p:sp>
      <p:sp>
        <p:nvSpPr>
          <p:cNvPr id="13" name="Picture Placeholder 12">
            <a:extLst>
              <a:ext uri="{FF2B5EF4-FFF2-40B4-BE49-F238E27FC236}">
                <a16:creationId xmlns:a16="http://schemas.microsoft.com/office/drawing/2014/main" id="{A3F0AAF2-6471-2232-A9E8-867984F4D04B}"/>
              </a:ext>
            </a:extLst>
          </p:cNvPr>
          <p:cNvSpPr>
            <a:spLocks noGrp="1"/>
          </p:cNvSpPr>
          <p:nvPr>
            <p:ph type="pic" sz="quarter" idx="74"/>
          </p:nvPr>
        </p:nvSpPr>
        <p:spPr>
          <a:xfrm>
            <a:off x="3683959" y="0"/>
            <a:ext cx="3485072" cy="3486149"/>
          </a:xfrm>
          <a:solidFill>
            <a:schemeClr val="bg1">
              <a:lumMod val="95000"/>
            </a:schemeClr>
          </a:solidFill>
        </p:spPr>
        <p:txBody>
          <a:bodyPr/>
          <a:lstStyle/>
          <a:p>
            <a:endParaRPr lang="en-GB"/>
          </a:p>
        </p:txBody>
      </p:sp>
      <p:sp>
        <p:nvSpPr>
          <p:cNvPr id="19" name="Picture Placeholder 12">
            <a:extLst>
              <a:ext uri="{FF2B5EF4-FFF2-40B4-BE49-F238E27FC236}">
                <a16:creationId xmlns:a16="http://schemas.microsoft.com/office/drawing/2014/main" id="{3E17D757-B0B8-12AD-ADBA-E72BA3EC6A76}"/>
              </a:ext>
            </a:extLst>
          </p:cNvPr>
          <p:cNvSpPr>
            <a:spLocks noGrp="1"/>
          </p:cNvSpPr>
          <p:nvPr>
            <p:ph type="pic" sz="quarter" idx="79"/>
          </p:nvPr>
        </p:nvSpPr>
        <p:spPr>
          <a:xfrm>
            <a:off x="3683959" y="3714750"/>
            <a:ext cx="3485072" cy="3486149"/>
          </a:xfrm>
          <a:solidFill>
            <a:schemeClr val="bg1">
              <a:lumMod val="95000"/>
            </a:schemeClr>
          </a:solidFill>
        </p:spPr>
        <p:txBody>
          <a:bodyPr/>
          <a:lstStyle/>
          <a:p>
            <a:endParaRPr lang="en-GB"/>
          </a:p>
        </p:txBody>
      </p:sp>
    </p:spTree>
    <p:extLst>
      <p:ext uri="{BB962C8B-B14F-4D97-AF65-F5344CB8AC3E}">
        <p14:creationId xmlns:p14="http://schemas.microsoft.com/office/powerpoint/2010/main" val="954843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654875-4ACC-A93C-7093-E1480E1A4B15}"/>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C0EF6C8-5F32-29F1-B725-F263B6483354}"/>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3">
            <a:extLst>
              <a:ext uri="{FF2B5EF4-FFF2-40B4-BE49-F238E27FC236}">
                <a16:creationId xmlns:a16="http://schemas.microsoft.com/office/drawing/2014/main" id="{7234D710-E1F1-8741-7334-ACE5CF19FB5F}"/>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Freeform 5">
            <a:extLst>
              <a:ext uri="{FF2B5EF4-FFF2-40B4-BE49-F238E27FC236}">
                <a16:creationId xmlns:a16="http://schemas.microsoft.com/office/drawing/2014/main" id="{21355443-7732-8F4B-459F-82983825DB9B}"/>
              </a:ext>
            </a:extLst>
          </p:cNvPr>
          <p:cNvSpPr>
            <a:spLocks noGrp="1"/>
          </p:cNvSpPr>
          <p:nvPr>
            <p:ph type="pic" sz="quarter" idx="80"/>
          </p:nvPr>
        </p:nvSpPr>
        <p:spPr>
          <a:xfrm>
            <a:off x="3687405" y="3675640"/>
            <a:ext cx="3485072" cy="7232073"/>
          </a:xfrm>
          <a:custGeom>
            <a:avLst/>
            <a:gdLst>
              <a:gd name="connsiteX0" fmla="*/ 0 w 3485072"/>
              <a:gd name="connsiteY0" fmla="*/ 0 h 7232073"/>
              <a:gd name="connsiteX1" fmla="*/ 3485072 w 3485072"/>
              <a:gd name="connsiteY1" fmla="*/ 0 h 7232073"/>
              <a:gd name="connsiteX2" fmla="*/ 3485072 w 3485072"/>
              <a:gd name="connsiteY2" fmla="*/ 4275381 h 7232073"/>
              <a:gd name="connsiteX3" fmla="*/ 3225050 w 3485072"/>
              <a:gd name="connsiteY3" fmla="*/ 4275381 h 7232073"/>
              <a:gd name="connsiteX4" fmla="*/ 3225050 w 3485072"/>
              <a:gd name="connsiteY4" fmla="*/ 7232073 h 7232073"/>
              <a:gd name="connsiteX5" fmla="*/ 0 w 3485072"/>
              <a:gd name="connsiteY5" fmla="*/ 7232073 h 723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7232073">
                <a:moveTo>
                  <a:pt x="0" y="0"/>
                </a:moveTo>
                <a:lnTo>
                  <a:pt x="3485072" y="0"/>
                </a:lnTo>
                <a:lnTo>
                  <a:pt x="3485072" y="4275381"/>
                </a:lnTo>
                <a:lnTo>
                  <a:pt x="3225050" y="4275381"/>
                </a:lnTo>
                <a:lnTo>
                  <a:pt x="3225050" y="7232073"/>
                </a:lnTo>
                <a:lnTo>
                  <a:pt x="0" y="7232073"/>
                </a:lnTo>
                <a:close/>
              </a:path>
            </a:pathLst>
          </a:custGeom>
          <a:solidFill>
            <a:schemeClr val="bg1">
              <a:lumMod val="95000"/>
            </a:schemeClr>
          </a:solidFill>
        </p:spPr>
        <p:txBody>
          <a:bodyPr wrap="square">
            <a:noAutofit/>
          </a:bodyPr>
          <a:lstStyle/>
          <a:p>
            <a:endParaRPr lang="en-GB"/>
          </a:p>
        </p:txBody>
      </p:sp>
      <p:sp>
        <p:nvSpPr>
          <p:cNvPr id="3" name="Text Placeholder 32">
            <a:extLst>
              <a:ext uri="{FF2B5EF4-FFF2-40B4-BE49-F238E27FC236}">
                <a16:creationId xmlns:a16="http://schemas.microsoft.com/office/drawing/2014/main" id="{31ACFCBA-911F-E1B9-006E-7D7D7C73C3B5}"/>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0" name="Text Placeholder 23">
            <a:extLst>
              <a:ext uri="{FF2B5EF4-FFF2-40B4-BE49-F238E27FC236}">
                <a16:creationId xmlns:a16="http://schemas.microsoft.com/office/drawing/2014/main" id="{95A0C4FF-3F30-E3B0-90B9-7CABB6B55651}"/>
              </a:ext>
            </a:extLst>
          </p:cNvPr>
          <p:cNvSpPr>
            <a:spLocks noGrp="1"/>
          </p:cNvSpPr>
          <p:nvPr>
            <p:ph type="body" sz="quarter" idx="76"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2" name="Picture Placeholder 12">
            <a:extLst>
              <a:ext uri="{FF2B5EF4-FFF2-40B4-BE49-F238E27FC236}">
                <a16:creationId xmlns:a16="http://schemas.microsoft.com/office/drawing/2014/main" id="{811115DB-8EFD-D4E8-EA75-09B695C96C86}"/>
              </a:ext>
            </a:extLst>
          </p:cNvPr>
          <p:cNvSpPr>
            <a:spLocks noGrp="1"/>
          </p:cNvSpPr>
          <p:nvPr>
            <p:ph type="pic" sz="quarter" idx="78"/>
          </p:nvPr>
        </p:nvSpPr>
        <p:spPr>
          <a:xfrm>
            <a:off x="0" y="-1"/>
            <a:ext cx="3485072" cy="7232073"/>
          </a:xfrm>
          <a:solidFill>
            <a:schemeClr val="bg1">
              <a:lumMod val="95000"/>
            </a:schemeClr>
          </a:solidFill>
        </p:spPr>
        <p:txBody>
          <a:bodyPr/>
          <a:lstStyle/>
          <a:p>
            <a:endParaRPr lang="en-GB"/>
          </a:p>
        </p:txBody>
      </p:sp>
      <p:sp>
        <p:nvSpPr>
          <p:cNvPr id="13" name="Picture Placeholder 12">
            <a:extLst>
              <a:ext uri="{FF2B5EF4-FFF2-40B4-BE49-F238E27FC236}">
                <a16:creationId xmlns:a16="http://schemas.microsoft.com/office/drawing/2014/main" id="{A3F0AAF2-6471-2232-A9E8-867984F4D04B}"/>
              </a:ext>
            </a:extLst>
          </p:cNvPr>
          <p:cNvSpPr>
            <a:spLocks noGrp="1"/>
          </p:cNvSpPr>
          <p:nvPr>
            <p:ph type="pic" sz="quarter" idx="74"/>
          </p:nvPr>
        </p:nvSpPr>
        <p:spPr>
          <a:xfrm>
            <a:off x="3687405" y="0"/>
            <a:ext cx="3485072" cy="3486149"/>
          </a:xfrm>
          <a:solidFill>
            <a:schemeClr val="bg1">
              <a:lumMod val="95000"/>
            </a:schemeClr>
          </a:solidFill>
        </p:spPr>
        <p:txBody>
          <a:bodyPr/>
          <a:lstStyle/>
          <a:p>
            <a:endParaRPr lang="en-GB"/>
          </a:p>
        </p:txBody>
      </p:sp>
      <p:sp>
        <p:nvSpPr>
          <p:cNvPr id="4" name="Picture Placeholder 12">
            <a:extLst>
              <a:ext uri="{FF2B5EF4-FFF2-40B4-BE49-F238E27FC236}">
                <a16:creationId xmlns:a16="http://schemas.microsoft.com/office/drawing/2014/main" id="{861B9894-A78A-D1DA-22B8-FDD3A3D7246C}"/>
              </a:ext>
            </a:extLst>
          </p:cNvPr>
          <p:cNvSpPr>
            <a:spLocks noGrp="1"/>
          </p:cNvSpPr>
          <p:nvPr>
            <p:ph type="pic" sz="quarter" idx="79"/>
          </p:nvPr>
        </p:nvSpPr>
        <p:spPr>
          <a:xfrm>
            <a:off x="0" y="7421564"/>
            <a:ext cx="3485072" cy="3486149"/>
          </a:xfrm>
          <a:solidFill>
            <a:schemeClr val="bg1">
              <a:lumMod val="95000"/>
            </a:schemeClr>
          </a:solidFill>
        </p:spPr>
        <p:txBody>
          <a:bodyPr/>
          <a:lstStyle/>
          <a:p>
            <a:endParaRPr lang="en-GB"/>
          </a:p>
        </p:txBody>
      </p:sp>
    </p:spTree>
    <p:extLst>
      <p:ext uri="{BB962C8B-B14F-4D97-AF65-F5344CB8AC3E}">
        <p14:creationId xmlns:p14="http://schemas.microsoft.com/office/powerpoint/2010/main" val="3301211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 Photo 01">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BC775125-CC47-9696-193C-0ADC01617A4A}"/>
              </a:ext>
            </a:extLst>
          </p:cNvPr>
          <p:cNvSpPr/>
          <p:nvPr userDrawn="1"/>
        </p:nvSpPr>
        <p:spPr>
          <a:xfrm rot="16200000">
            <a:off x="-1273421"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17" name="Freeform 16">
            <a:extLst>
              <a:ext uri="{FF2B5EF4-FFF2-40B4-BE49-F238E27FC236}">
                <a16:creationId xmlns:a16="http://schemas.microsoft.com/office/drawing/2014/main" id="{6E2FD33A-B836-509E-C63F-A1B7BC607DFC}"/>
              </a:ext>
            </a:extLst>
          </p:cNvPr>
          <p:cNvSpPr/>
          <p:nvPr userDrawn="1"/>
        </p:nvSpPr>
        <p:spPr>
          <a:xfrm rot="16200000">
            <a:off x="4172694" y="4364431"/>
            <a:ext cx="2878781" cy="4326981"/>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FBA63D"/>
          </a:solidFill>
          <a:ln w="15768" cap="flat">
            <a:noFill/>
            <a:prstDash val="solid"/>
            <a:miter/>
          </a:ln>
        </p:spPr>
        <p:txBody>
          <a:bodyPr wrap="square" rtlCol="0" anchor="ctr">
            <a:noAutofit/>
          </a:bodyPr>
          <a:lstStyle/>
          <a:p>
            <a:endParaRPr lang="en-US"/>
          </a:p>
        </p:txBody>
      </p:sp>
      <p:sp>
        <p:nvSpPr>
          <p:cNvPr id="8" name="Picture Placeholder 7">
            <a:extLst>
              <a:ext uri="{FF2B5EF4-FFF2-40B4-BE49-F238E27FC236}">
                <a16:creationId xmlns:a16="http://schemas.microsoft.com/office/drawing/2014/main" id="{972AAD63-5D27-D3B3-E825-D429F3044E8C}"/>
              </a:ext>
            </a:extLst>
          </p:cNvPr>
          <p:cNvSpPr>
            <a:spLocks noGrp="1"/>
          </p:cNvSpPr>
          <p:nvPr>
            <p:ph type="pic" sz="quarter" idx="39"/>
          </p:nvPr>
        </p:nvSpPr>
        <p:spPr>
          <a:xfrm>
            <a:off x="-12269" y="5282739"/>
            <a:ext cx="4895192" cy="5164078"/>
          </a:xfrm>
          <a:custGeom>
            <a:avLst/>
            <a:gdLst>
              <a:gd name="connsiteX0" fmla="*/ 0 w 4895192"/>
              <a:gd name="connsiteY0" fmla="*/ 0 h 5164078"/>
              <a:gd name="connsiteX1" fmla="*/ 2173411 w 4895192"/>
              <a:gd name="connsiteY1" fmla="*/ 0 h 5164078"/>
              <a:gd name="connsiteX2" fmla="*/ 2173411 w 4895192"/>
              <a:gd name="connsiteY2" fmla="*/ 5388 h 5164078"/>
              <a:gd name="connsiteX3" fmla="*/ 2318921 w 4895192"/>
              <a:gd name="connsiteY3" fmla="*/ 0 h 5164078"/>
              <a:gd name="connsiteX4" fmla="*/ 3550477 w 4895192"/>
              <a:gd name="connsiteY4" fmla="*/ 311144 h 5164078"/>
              <a:gd name="connsiteX5" fmla="*/ 3724369 w 4895192"/>
              <a:gd name="connsiteY5" fmla="*/ 416690 h 5164078"/>
              <a:gd name="connsiteX6" fmla="*/ 3707063 w 4895192"/>
              <a:gd name="connsiteY6" fmla="*/ 439804 h 5164078"/>
              <a:gd name="connsiteX7" fmla="*/ 3460863 w 4895192"/>
              <a:gd name="connsiteY7" fmla="*/ 1245182 h 5164078"/>
              <a:gd name="connsiteX8" fmla="*/ 4752559 w 4895192"/>
              <a:gd name="connsiteY8" fmla="*/ 2677157 h 5164078"/>
              <a:gd name="connsiteX9" fmla="*/ 4895192 w 4895192"/>
              <a:gd name="connsiteY9" fmla="*/ 2684335 h 5164078"/>
              <a:gd name="connsiteX10" fmla="*/ 4887001 w 4895192"/>
              <a:gd name="connsiteY10" fmla="*/ 2846443 h 5164078"/>
              <a:gd name="connsiteX11" fmla="*/ 2318921 w 4895192"/>
              <a:gd name="connsiteY11" fmla="*/ 5164078 h 5164078"/>
              <a:gd name="connsiteX12" fmla="*/ 2173411 w 4895192"/>
              <a:gd name="connsiteY12" fmla="*/ 5158690 h 5164078"/>
              <a:gd name="connsiteX13" fmla="*/ 2173411 w 4895192"/>
              <a:gd name="connsiteY13" fmla="*/ 5164078 h 5164078"/>
              <a:gd name="connsiteX14" fmla="*/ 444904 w 4895192"/>
              <a:gd name="connsiteY14" fmla="*/ 5164078 h 5164078"/>
              <a:gd name="connsiteX15" fmla="*/ 444904 w 4895192"/>
              <a:gd name="connsiteY15" fmla="*/ 2665278 h 5164078"/>
              <a:gd name="connsiteX16" fmla="*/ 12268 w 4895192"/>
              <a:gd name="connsiteY16" fmla="*/ 2665278 h 5164078"/>
              <a:gd name="connsiteX17" fmla="*/ 12268 w 4895192"/>
              <a:gd name="connsiteY17" fmla="*/ 472277 h 5164078"/>
              <a:gd name="connsiteX18" fmla="*/ 8768 w 4895192"/>
              <a:gd name="connsiteY18" fmla="*/ 472277 h 5164078"/>
              <a:gd name="connsiteX19" fmla="*/ 12268 w 4895192"/>
              <a:gd name="connsiteY19" fmla="*/ 318047 h 5164078"/>
              <a:gd name="connsiteX20" fmla="*/ 3628 w 4895192"/>
              <a:gd name="connsiteY20" fmla="*/ 38804 h 516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5192" h="5164078">
                <a:moveTo>
                  <a:pt x="0" y="0"/>
                </a:moveTo>
                <a:lnTo>
                  <a:pt x="2173411" y="0"/>
                </a:lnTo>
                <a:lnTo>
                  <a:pt x="2173411" y="5388"/>
                </a:lnTo>
                <a:cubicBezTo>
                  <a:pt x="2221912" y="0"/>
                  <a:pt x="2270418" y="0"/>
                  <a:pt x="2318921" y="0"/>
                </a:cubicBezTo>
                <a:cubicBezTo>
                  <a:pt x="2765217" y="0"/>
                  <a:pt x="3184671" y="112653"/>
                  <a:pt x="3550477" y="311144"/>
                </a:cubicBezTo>
                <a:lnTo>
                  <a:pt x="3724369" y="416690"/>
                </a:lnTo>
                <a:lnTo>
                  <a:pt x="3707063" y="439804"/>
                </a:lnTo>
                <a:cubicBezTo>
                  <a:pt x="3551696" y="669492"/>
                  <a:pt x="3460863" y="946562"/>
                  <a:pt x="3460863" y="1245182"/>
                </a:cubicBezTo>
                <a:cubicBezTo>
                  <a:pt x="3460863" y="1991736"/>
                  <a:pt x="4025928" y="2603591"/>
                  <a:pt x="4752559" y="2677157"/>
                </a:cubicBezTo>
                <a:lnTo>
                  <a:pt x="4895192" y="2684335"/>
                </a:lnTo>
                <a:lnTo>
                  <a:pt x="4887001" y="2846443"/>
                </a:lnTo>
                <a:cubicBezTo>
                  <a:pt x="4754494" y="4150204"/>
                  <a:pt x="3652752" y="5164078"/>
                  <a:pt x="2318921" y="5164078"/>
                </a:cubicBezTo>
                <a:cubicBezTo>
                  <a:pt x="2270418" y="5164078"/>
                  <a:pt x="2216524" y="5164078"/>
                  <a:pt x="2173411" y="5158690"/>
                </a:cubicBezTo>
                <a:lnTo>
                  <a:pt x="2173411" y="5164078"/>
                </a:lnTo>
                <a:lnTo>
                  <a:pt x="444904" y="5164078"/>
                </a:lnTo>
                <a:lnTo>
                  <a:pt x="444904" y="2665278"/>
                </a:lnTo>
                <a:lnTo>
                  <a:pt x="12268" y="2665278"/>
                </a:lnTo>
                <a:lnTo>
                  <a:pt x="12268" y="472277"/>
                </a:lnTo>
                <a:lnTo>
                  <a:pt x="8768" y="472277"/>
                </a:lnTo>
                <a:cubicBezTo>
                  <a:pt x="12268" y="426581"/>
                  <a:pt x="12268" y="369456"/>
                  <a:pt x="12268" y="318047"/>
                </a:cubicBezTo>
                <a:cubicBezTo>
                  <a:pt x="12268" y="223796"/>
                  <a:pt x="9341" y="130637"/>
                  <a:pt x="3628" y="38804"/>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1" name="Text Placeholder 32">
            <a:extLst>
              <a:ext uri="{FF2B5EF4-FFF2-40B4-BE49-F238E27FC236}">
                <a16:creationId xmlns:a16="http://schemas.microsoft.com/office/drawing/2014/main" id="{3A02FEBC-177F-3743-3AC8-E72E07841628}"/>
              </a:ext>
            </a:extLst>
          </p:cNvPr>
          <p:cNvSpPr>
            <a:spLocks noGrp="1"/>
          </p:cNvSpPr>
          <p:nvPr>
            <p:ph type="body" sz="quarter" idx="40" hasCustomPrompt="1"/>
          </p:nvPr>
        </p:nvSpPr>
        <p:spPr>
          <a:xfrm>
            <a:off x="4154769" y="5838905"/>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4" name="Slide Number Placeholder 5">
            <a:extLst>
              <a:ext uri="{FF2B5EF4-FFF2-40B4-BE49-F238E27FC236}">
                <a16:creationId xmlns:a16="http://schemas.microsoft.com/office/drawing/2014/main" id="{B7FDA9A1-CF5C-B13B-9206-EE5FD37A9B5F}"/>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5" name="Text Placeholder 23">
            <a:extLst>
              <a:ext uri="{FF2B5EF4-FFF2-40B4-BE49-F238E27FC236}">
                <a16:creationId xmlns:a16="http://schemas.microsoft.com/office/drawing/2014/main" id="{2F1F3D77-B244-6BA2-41E5-138C6453235C}"/>
              </a:ext>
            </a:extLst>
          </p:cNvPr>
          <p:cNvSpPr>
            <a:spLocks noGrp="1"/>
          </p:cNvSpPr>
          <p:nvPr>
            <p:ph type="body" sz="quarter" idx="65" hasCustomPrompt="1"/>
          </p:nvPr>
        </p:nvSpPr>
        <p:spPr>
          <a:xfrm rot="16200000">
            <a:off x="-1267411"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132732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 Photo 0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2C8DA8-FBE0-992F-0691-0B4A5D87F4DA}"/>
              </a:ext>
            </a:extLst>
          </p:cNvPr>
          <p:cNvSpPr/>
          <p:nvPr userDrawn="1"/>
        </p:nvSpPr>
        <p:spPr>
          <a:xfrm>
            <a:off x="6943515" y="10202295"/>
            <a:ext cx="832060" cy="155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3">
            <a:extLst>
              <a:ext uri="{FF2B5EF4-FFF2-40B4-BE49-F238E27FC236}">
                <a16:creationId xmlns:a16="http://schemas.microsoft.com/office/drawing/2014/main" id="{43A7CF93-E2D1-D340-774D-072E94F65BEF}"/>
              </a:ext>
            </a:extLst>
          </p:cNvPr>
          <p:cNvSpPr/>
          <p:nvPr userDrawn="1"/>
        </p:nvSpPr>
        <p:spPr>
          <a:xfrm>
            <a:off x="4852458" y="97498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6" name="Freeform 15">
            <a:extLst>
              <a:ext uri="{FF2B5EF4-FFF2-40B4-BE49-F238E27FC236}">
                <a16:creationId xmlns:a16="http://schemas.microsoft.com/office/drawing/2014/main" id="{364E430D-3D81-71F4-C52D-12742B63028D}"/>
              </a:ext>
            </a:extLst>
          </p:cNvPr>
          <p:cNvSpPr/>
          <p:nvPr userDrawn="1"/>
        </p:nvSpPr>
        <p:spPr>
          <a:xfrm rot="16200000">
            <a:off x="178450" y="584653"/>
            <a:ext cx="4487360" cy="484425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 Placeholder 32">
            <a:extLst>
              <a:ext uri="{FF2B5EF4-FFF2-40B4-BE49-F238E27FC236}">
                <a16:creationId xmlns:a16="http://schemas.microsoft.com/office/drawing/2014/main" id="{D7CF6386-BF86-FC4D-1999-A70FAF736B44}"/>
              </a:ext>
            </a:extLst>
          </p:cNvPr>
          <p:cNvSpPr>
            <a:spLocks noGrp="1"/>
          </p:cNvSpPr>
          <p:nvPr>
            <p:ph type="body" sz="quarter" idx="40" hasCustomPrompt="1"/>
          </p:nvPr>
        </p:nvSpPr>
        <p:spPr>
          <a:xfrm>
            <a:off x="454002" y="1846729"/>
            <a:ext cx="3433786"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6" name="Picture Placeholder 5">
            <a:extLst>
              <a:ext uri="{FF2B5EF4-FFF2-40B4-BE49-F238E27FC236}">
                <a16:creationId xmlns:a16="http://schemas.microsoft.com/office/drawing/2014/main" id="{95594961-190B-A6F5-C111-4E8797B43D45}"/>
              </a:ext>
            </a:extLst>
          </p:cNvPr>
          <p:cNvSpPr>
            <a:spLocks noGrp="1"/>
          </p:cNvSpPr>
          <p:nvPr>
            <p:ph type="pic" sz="quarter" idx="34"/>
          </p:nvPr>
        </p:nvSpPr>
        <p:spPr>
          <a:xfrm>
            <a:off x="1237195" y="4536141"/>
            <a:ext cx="6560930" cy="5477685"/>
          </a:xfrm>
          <a:custGeom>
            <a:avLst/>
            <a:gdLst>
              <a:gd name="connsiteX0" fmla="*/ 2738207 w 6560930"/>
              <a:gd name="connsiteY0" fmla="*/ 0 h 5477685"/>
              <a:gd name="connsiteX1" fmla="*/ 2892555 w 6560930"/>
              <a:gd name="connsiteY1" fmla="*/ 5716 h 5477685"/>
              <a:gd name="connsiteX2" fmla="*/ 2892555 w 6560930"/>
              <a:gd name="connsiteY2" fmla="*/ 0 h 5477685"/>
              <a:gd name="connsiteX3" fmla="*/ 6560930 w 6560930"/>
              <a:gd name="connsiteY3" fmla="*/ 0 h 5477685"/>
              <a:gd name="connsiteX4" fmla="*/ 6560930 w 6560930"/>
              <a:gd name="connsiteY4" fmla="*/ 5213695 h 5477685"/>
              <a:gd name="connsiteX5" fmla="*/ 3615263 w 6560930"/>
              <a:gd name="connsiteY5" fmla="*/ 5213695 h 5477685"/>
              <a:gd name="connsiteX6" fmla="*/ 3615263 w 6560930"/>
              <a:gd name="connsiteY6" fmla="*/ 5477685 h 5477685"/>
              <a:gd name="connsiteX7" fmla="*/ 2892555 w 6560930"/>
              <a:gd name="connsiteY7" fmla="*/ 5477685 h 5477685"/>
              <a:gd name="connsiteX8" fmla="*/ 2892555 w 6560930"/>
              <a:gd name="connsiteY8" fmla="*/ 5471969 h 5477685"/>
              <a:gd name="connsiteX9" fmla="*/ 2738207 w 6560930"/>
              <a:gd name="connsiteY9" fmla="*/ 5477685 h 5477685"/>
              <a:gd name="connsiteX10" fmla="*/ 0 w 6560930"/>
              <a:gd name="connsiteY10" fmla="*/ 2738842 h 5477685"/>
              <a:gd name="connsiteX11" fmla="*/ 2738207 w 6560930"/>
              <a:gd name="connsiteY11" fmla="*/ 0 h 54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0930" h="5477685">
                <a:moveTo>
                  <a:pt x="2738207" y="0"/>
                </a:moveTo>
                <a:cubicBezTo>
                  <a:pt x="2789655" y="0"/>
                  <a:pt x="2846823" y="0"/>
                  <a:pt x="2892555" y="5716"/>
                </a:cubicBezTo>
                <a:lnTo>
                  <a:pt x="2892555" y="0"/>
                </a:lnTo>
                <a:lnTo>
                  <a:pt x="6560930" y="0"/>
                </a:lnTo>
                <a:lnTo>
                  <a:pt x="6560930" y="5213695"/>
                </a:lnTo>
                <a:lnTo>
                  <a:pt x="3615263" y="5213695"/>
                </a:lnTo>
                <a:lnTo>
                  <a:pt x="3615263" y="5477685"/>
                </a:lnTo>
                <a:lnTo>
                  <a:pt x="2892555" y="5477685"/>
                </a:lnTo>
                <a:lnTo>
                  <a:pt x="2892555" y="5471969"/>
                </a:lnTo>
                <a:cubicBezTo>
                  <a:pt x="2841108" y="5477685"/>
                  <a:pt x="2789655" y="5477685"/>
                  <a:pt x="2738207" y="5477685"/>
                </a:cubicBezTo>
                <a:cubicBezTo>
                  <a:pt x="1223331" y="5477685"/>
                  <a:pt x="0" y="4254069"/>
                  <a:pt x="0" y="2738842"/>
                </a:cubicBezTo>
                <a:cubicBezTo>
                  <a:pt x="0" y="1223618"/>
                  <a:pt x="1229051" y="0"/>
                  <a:pt x="2738207"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2" name="Slide Number Placeholder 5">
            <a:extLst>
              <a:ext uri="{FF2B5EF4-FFF2-40B4-BE49-F238E27FC236}">
                <a16:creationId xmlns:a16="http://schemas.microsoft.com/office/drawing/2014/main" id="{02C98458-E4B0-E9A7-6D0E-0EF4738D8E2E}"/>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5" name="Text Placeholder 23">
            <a:extLst>
              <a:ext uri="{FF2B5EF4-FFF2-40B4-BE49-F238E27FC236}">
                <a16:creationId xmlns:a16="http://schemas.microsoft.com/office/drawing/2014/main" id="{2C34F514-44B9-59F0-65C4-0697029087A4}"/>
              </a:ext>
            </a:extLst>
          </p:cNvPr>
          <p:cNvSpPr>
            <a:spLocks noGrp="1"/>
          </p:cNvSpPr>
          <p:nvPr>
            <p:ph type="body" sz="quarter" idx="65" hasCustomPrompt="1"/>
          </p:nvPr>
        </p:nvSpPr>
        <p:spPr>
          <a:xfrm>
            <a:off x="4858468" y="97498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1394143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Photo 03">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A93CF861-33F6-F59A-073C-F8F10A03EB76}"/>
              </a:ext>
            </a:extLst>
          </p:cNvPr>
          <p:cNvSpPr/>
          <p:nvPr userDrawn="1"/>
        </p:nvSpPr>
        <p:spPr>
          <a:xfrm rot="16200000">
            <a:off x="-427893"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4EA79AB5-2380-8963-B70F-68BEE56DA2F4}"/>
              </a:ext>
            </a:extLst>
          </p:cNvPr>
          <p:cNvSpPr/>
          <p:nvPr userDrawn="1"/>
        </p:nvSpPr>
        <p:spPr>
          <a:xfrm>
            <a:off x="540230"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5">
            <a:extLst>
              <a:ext uri="{FF2B5EF4-FFF2-40B4-BE49-F238E27FC236}">
                <a16:creationId xmlns:a16="http://schemas.microsoft.com/office/drawing/2014/main" id="{FCFA72D3-ED8B-BF5B-DDD5-EB46CC9940F3}"/>
              </a:ext>
            </a:extLst>
          </p:cNvPr>
          <p:cNvSpPr>
            <a:spLocks noGrp="1"/>
          </p:cNvSpPr>
          <p:nvPr>
            <p:ph type="pic" sz="quarter" idx="10"/>
          </p:nvPr>
        </p:nvSpPr>
        <p:spPr>
          <a:xfrm>
            <a:off x="1051973" y="4813875"/>
            <a:ext cx="5671628" cy="6093838"/>
          </a:xfrm>
          <a:custGeom>
            <a:avLst/>
            <a:gdLst>
              <a:gd name="connsiteX0" fmla="*/ 2835814 w 5671628"/>
              <a:gd name="connsiteY0" fmla="*/ 0 h 6093838"/>
              <a:gd name="connsiteX1" fmla="*/ 5671628 w 5671628"/>
              <a:gd name="connsiteY1" fmla="*/ 2835158 h 6093838"/>
              <a:gd name="connsiteX2" fmla="*/ 5665710 w 5671628"/>
              <a:gd name="connsiteY2" fmla="*/ 2994969 h 6093838"/>
              <a:gd name="connsiteX3" fmla="*/ 5671628 w 5671628"/>
              <a:gd name="connsiteY3" fmla="*/ 2994969 h 6093838"/>
              <a:gd name="connsiteX4" fmla="*/ 5671628 w 5671628"/>
              <a:gd name="connsiteY4" fmla="*/ 6093838 h 6093838"/>
              <a:gd name="connsiteX5" fmla="*/ 226190 w 5671628"/>
              <a:gd name="connsiteY5" fmla="*/ 6093838 h 6093838"/>
              <a:gd name="connsiteX6" fmla="*/ 226190 w 5671628"/>
              <a:gd name="connsiteY6" fmla="*/ 3134142 h 6093838"/>
              <a:gd name="connsiteX7" fmla="*/ 0 w 5671628"/>
              <a:gd name="connsiteY7" fmla="*/ 3134142 h 6093838"/>
              <a:gd name="connsiteX8" fmla="*/ 0 w 5671628"/>
              <a:gd name="connsiteY8" fmla="*/ 2994969 h 6093838"/>
              <a:gd name="connsiteX9" fmla="*/ 5919 w 5671628"/>
              <a:gd name="connsiteY9" fmla="*/ 2994969 h 6093838"/>
              <a:gd name="connsiteX10" fmla="*/ 0 w 5671628"/>
              <a:gd name="connsiteY10" fmla="*/ 2835158 h 6093838"/>
              <a:gd name="connsiteX11" fmla="*/ 2835814 w 5671628"/>
              <a:gd name="connsiteY11" fmla="*/ 0 h 609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1628" h="6093838">
                <a:moveTo>
                  <a:pt x="2835814" y="0"/>
                </a:moveTo>
                <a:cubicBezTo>
                  <a:pt x="4404687" y="0"/>
                  <a:pt x="5671628" y="1272567"/>
                  <a:pt x="5671628" y="2835158"/>
                </a:cubicBezTo>
                <a:cubicBezTo>
                  <a:pt x="5671628" y="2888427"/>
                  <a:pt x="5671628" y="2947618"/>
                  <a:pt x="5665710" y="2994969"/>
                </a:cubicBezTo>
                <a:lnTo>
                  <a:pt x="5671628" y="2994969"/>
                </a:lnTo>
                <a:lnTo>
                  <a:pt x="5671628" y="6093838"/>
                </a:lnTo>
                <a:lnTo>
                  <a:pt x="226190" y="6093838"/>
                </a:lnTo>
                <a:lnTo>
                  <a:pt x="226190" y="3134142"/>
                </a:lnTo>
                <a:lnTo>
                  <a:pt x="0" y="3134142"/>
                </a:lnTo>
                <a:lnTo>
                  <a:pt x="0" y="2994969"/>
                </a:lnTo>
                <a:lnTo>
                  <a:pt x="5919" y="2994969"/>
                </a:lnTo>
                <a:cubicBezTo>
                  <a:pt x="0" y="2941700"/>
                  <a:pt x="0" y="2888427"/>
                  <a:pt x="0" y="2835158"/>
                </a:cubicBezTo>
                <a:cubicBezTo>
                  <a:pt x="0" y="1266645"/>
                  <a:pt x="1266938" y="0"/>
                  <a:pt x="2835814"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2">
            <a:extLst>
              <a:ext uri="{FF2B5EF4-FFF2-40B4-BE49-F238E27FC236}">
                <a16:creationId xmlns:a16="http://schemas.microsoft.com/office/drawing/2014/main" id="{62308B66-49FE-F098-6899-4808E6113570}"/>
              </a:ext>
            </a:extLst>
          </p:cNvPr>
          <p:cNvSpPr>
            <a:spLocks noGrp="1"/>
          </p:cNvSpPr>
          <p:nvPr>
            <p:ph type="body" sz="quarter" idx="40" hasCustomPrompt="1"/>
          </p:nvPr>
        </p:nvSpPr>
        <p:spPr>
          <a:xfrm>
            <a:off x="938024" y="1062232"/>
            <a:ext cx="4458657"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3" name="Slide Number Placeholder 5">
            <a:extLst>
              <a:ext uri="{FF2B5EF4-FFF2-40B4-BE49-F238E27FC236}">
                <a16:creationId xmlns:a16="http://schemas.microsoft.com/office/drawing/2014/main" id="{63C8A548-9525-88AC-52FF-2E5BB7A6C5C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5" name="Text Placeholder 23">
            <a:extLst>
              <a:ext uri="{FF2B5EF4-FFF2-40B4-BE49-F238E27FC236}">
                <a16:creationId xmlns:a16="http://schemas.microsoft.com/office/drawing/2014/main" id="{E211BCC7-EE6C-858B-F0A3-524C12895C78}"/>
              </a:ext>
            </a:extLst>
          </p:cNvPr>
          <p:cNvSpPr>
            <a:spLocks noGrp="1"/>
          </p:cNvSpPr>
          <p:nvPr>
            <p:ph type="body" sz="quarter" idx="65" hasCustomPrompt="1"/>
          </p:nvPr>
        </p:nvSpPr>
        <p:spPr>
          <a:xfrm rot="16200000">
            <a:off x="-421883"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31559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D"/>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959630510"/>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5400000" flipH="1">
            <a:off x="1474999" y="2604208"/>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34D7AC9F-9273-D138-CEDD-AC81F938E285}"/>
              </a:ext>
            </a:extLst>
          </p:cNvPr>
          <p:cNvSpPr/>
          <p:nvPr userDrawn="1"/>
        </p:nvSpPr>
        <p:spPr>
          <a:xfrm rot="16200000">
            <a:off x="1948300" y="6030462"/>
            <a:ext cx="665955" cy="4562554"/>
          </a:xfrm>
          <a:custGeom>
            <a:avLst/>
            <a:gdLst>
              <a:gd name="connsiteX0" fmla="*/ 665955 w 665955"/>
              <a:gd name="connsiteY0" fmla="*/ 0 h 4562554"/>
              <a:gd name="connsiteX1" fmla="*/ 665955 w 665955"/>
              <a:gd name="connsiteY1" fmla="*/ 856621 h 4562554"/>
              <a:gd name="connsiteX2" fmla="*/ 665955 w 665955"/>
              <a:gd name="connsiteY2" fmla="*/ 3342493 h 4562554"/>
              <a:gd name="connsiteX3" fmla="*/ 665955 w 665955"/>
              <a:gd name="connsiteY3" fmla="*/ 4199115 h 4562554"/>
              <a:gd name="connsiteX4" fmla="*/ 305610 w 665955"/>
              <a:gd name="connsiteY4" fmla="*/ 4562554 h 4562554"/>
              <a:gd name="connsiteX5" fmla="*/ 0 w 665955"/>
              <a:gd name="connsiteY5" fmla="*/ 4562554 h 4562554"/>
              <a:gd name="connsiteX6" fmla="*/ 0 w 665955"/>
              <a:gd name="connsiteY6" fmla="*/ 3705933 h 4562554"/>
              <a:gd name="connsiteX7" fmla="*/ 0 w 665955"/>
              <a:gd name="connsiteY7" fmla="*/ 856621 h 4562554"/>
              <a:gd name="connsiteX8" fmla="*/ 0 w 665955"/>
              <a:gd name="connsiteY8" fmla="*/ 0 h 456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55" h="4562554">
                <a:moveTo>
                  <a:pt x="665955" y="0"/>
                </a:moveTo>
                <a:lnTo>
                  <a:pt x="665955" y="856621"/>
                </a:lnTo>
                <a:lnTo>
                  <a:pt x="665955" y="3342493"/>
                </a:lnTo>
                <a:lnTo>
                  <a:pt x="665955" y="4199115"/>
                </a:lnTo>
                <a:cubicBezTo>
                  <a:pt x="665955" y="4399237"/>
                  <a:pt x="504028" y="4562554"/>
                  <a:pt x="305610" y="4562554"/>
                </a:cubicBezTo>
                <a:lnTo>
                  <a:pt x="0" y="4562554"/>
                </a:lnTo>
                <a:lnTo>
                  <a:pt x="0" y="3705933"/>
                </a:lnTo>
                <a:lnTo>
                  <a:pt x="0" y="856621"/>
                </a:lnTo>
                <a:lnTo>
                  <a:pt x="0" y="0"/>
                </a:lnTo>
                <a:close/>
              </a:path>
            </a:pathLst>
          </a:custGeom>
          <a:solidFill>
            <a:srgbClr val="FBA63D"/>
          </a:solidFill>
          <a:ln w="24491" cap="flat">
            <a:noFill/>
            <a:prstDash val="solid"/>
            <a:miter/>
          </a:ln>
        </p:spPr>
        <p:txBody>
          <a:bodyPr wrap="square" rtlCol="0" anchor="ctr">
            <a:noAutofit/>
          </a:bodyPr>
          <a:lstStyle/>
          <a:p>
            <a:endParaRPr lang="en-US" b="0" i="0">
              <a:latin typeface="Calibri" panose="020F0502020204030204" pitchFamily="34" charset="0"/>
            </a:endParaRPr>
          </a:p>
        </p:txBody>
      </p:sp>
      <p:sp>
        <p:nvSpPr>
          <p:cNvPr id="16" name="Text Placeholder 23">
            <a:extLst>
              <a:ext uri="{FF2B5EF4-FFF2-40B4-BE49-F238E27FC236}">
                <a16:creationId xmlns:a16="http://schemas.microsoft.com/office/drawing/2014/main" id="{1AFD8494-449B-C0DC-5F25-5727FA7573FD}"/>
              </a:ext>
            </a:extLst>
          </p:cNvPr>
          <p:cNvSpPr>
            <a:spLocks noGrp="1"/>
          </p:cNvSpPr>
          <p:nvPr>
            <p:ph type="body" sz="quarter" idx="44" hasCustomPrompt="1"/>
          </p:nvPr>
        </p:nvSpPr>
        <p:spPr>
          <a:xfrm>
            <a:off x="533518" y="809498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err="1"/>
              <a:t>www.website.eu</a:t>
            </a:r>
            <a:endParaRPr lang="en-US"/>
          </a:p>
        </p:txBody>
      </p:sp>
      <p:sp>
        <p:nvSpPr>
          <p:cNvPr id="10" name="Text Placeholder 23">
            <a:extLst>
              <a:ext uri="{FF2B5EF4-FFF2-40B4-BE49-F238E27FC236}">
                <a16:creationId xmlns:a16="http://schemas.microsoft.com/office/drawing/2014/main" id="{CE4E2204-1812-C86B-6A15-81DA5A793A48}"/>
              </a:ext>
            </a:extLst>
          </p:cNvPr>
          <p:cNvSpPr>
            <a:spLocks noGrp="1"/>
          </p:cNvSpPr>
          <p:nvPr>
            <p:ph type="body" sz="quarter" idx="17" hasCustomPrompt="1"/>
          </p:nvPr>
        </p:nvSpPr>
        <p:spPr>
          <a:xfrm>
            <a:off x="4069642" y="7288169"/>
            <a:ext cx="3256950" cy="690592"/>
          </a:xfrm>
          <a:prstGeom prst="rect">
            <a:avLst/>
          </a:prstGeom>
        </p:spPr>
        <p:txBody>
          <a:bodyPr>
            <a:normAutofit/>
          </a:bodyPr>
          <a:lstStyle>
            <a:lvl1pPr marL="0" indent="0" algn="r">
              <a:buNone/>
              <a:defRPr sz="2200" b="1" i="0">
                <a:solidFill>
                  <a:schemeClr val="bg1"/>
                </a:solidFill>
                <a:latin typeface="Calibri" panose="020F0502020204030204" pitchFamily="34" charset="0"/>
                <a:cs typeface="Calibri" panose="020F0502020204030204" pitchFamily="34" charset="0"/>
              </a:defRPr>
            </a:lvl1pPr>
          </a:lstStyle>
          <a:p>
            <a:pPr lvl="0"/>
            <a:r>
              <a:rPr lang="en-US"/>
              <a:t>follow our journey</a:t>
            </a:r>
          </a:p>
        </p:txBody>
      </p:sp>
      <p:pic>
        <p:nvPicPr>
          <p:cNvPr id="4" name="Picture 3" descr="Co-funded by the European Union logo in png for web usage">
            <a:extLst>
              <a:ext uri="{FF2B5EF4-FFF2-40B4-BE49-F238E27FC236}">
                <a16:creationId xmlns:a16="http://schemas.microsoft.com/office/drawing/2014/main" id="{C749C938-E5F2-831A-C503-13AF902436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16225" y="9609225"/>
            <a:ext cx="1530819" cy="319792"/>
          </a:xfrm>
          <a:prstGeom prst="rect">
            <a:avLst/>
          </a:prstGeom>
          <a:noFill/>
          <a:ln>
            <a:noFill/>
          </a:ln>
        </p:spPr>
      </p:pic>
      <p:sp>
        <p:nvSpPr>
          <p:cNvPr id="5" name="Rectangle 4">
            <a:extLst>
              <a:ext uri="{FF2B5EF4-FFF2-40B4-BE49-F238E27FC236}">
                <a16:creationId xmlns:a16="http://schemas.microsoft.com/office/drawing/2014/main" id="{791F5619-A234-9DA1-4F25-75B16AD0940C}"/>
              </a:ext>
            </a:extLst>
          </p:cNvPr>
          <p:cNvSpPr/>
          <p:nvPr userDrawn="1"/>
        </p:nvSpPr>
        <p:spPr>
          <a:xfrm>
            <a:off x="3316332" y="9462739"/>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7" name="Group 6">
            <a:extLst>
              <a:ext uri="{FF2B5EF4-FFF2-40B4-BE49-F238E27FC236}">
                <a16:creationId xmlns:a16="http://schemas.microsoft.com/office/drawing/2014/main" id="{8E2E9232-B678-5A73-635E-1E75695AE461}"/>
              </a:ext>
            </a:extLst>
          </p:cNvPr>
          <p:cNvGrpSpPr/>
          <p:nvPr userDrawn="1"/>
        </p:nvGrpSpPr>
        <p:grpSpPr>
          <a:xfrm>
            <a:off x="412441" y="9170170"/>
            <a:ext cx="1307461" cy="742180"/>
            <a:chOff x="340586" y="8789227"/>
            <a:chExt cx="1307461" cy="742180"/>
          </a:xfrm>
        </p:grpSpPr>
        <p:sp>
          <p:nvSpPr>
            <p:cNvPr id="8" name="Rectangle 7">
              <a:extLst>
                <a:ext uri="{FF2B5EF4-FFF2-40B4-BE49-F238E27FC236}">
                  <a16:creationId xmlns:a16="http://schemas.microsoft.com/office/drawing/2014/main" id="{6FA545D8-652F-83F8-3659-994745091FA9}"/>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3">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2" name="Picture 11">
              <a:extLst>
                <a:ext uri="{FF2B5EF4-FFF2-40B4-BE49-F238E27FC236}">
                  <a16:creationId xmlns:a16="http://schemas.microsoft.com/office/drawing/2014/main" id="{2C806C20-D521-4EEE-3257-9788886E17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pic>
        <p:nvPicPr>
          <p:cNvPr id="25" name="Picture 24">
            <a:extLst>
              <a:ext uri="{FF2B5EF4-FFF2-40B4-BE49-F238E27FC236}">
                <a16:creationId xmlns:a16="http://schemas.microsoft.com/office/drawing/2014/main" id="{BF176056-E897-23DD-C5E2-9AFD248A2C4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2441" y="354563"/>
            <a:ext cx="2882520" cy="1786177"/>
          </a:xfrm>
          <a:prstGeom prst="rect">
            <a:avLst/>
          </a:prstGeom>
        </p:spPr>
      </p:pic>
      <p:sp>
        <p:nvSpPr>
          <p:cNvPr id="3" name="TextBox 2">
            <a:extLst>
              <a:ext uri="{FF2B5EF4-FFF2-40B4-BE49-F238E27FC236}">
                <a16:creationId xmlns:a16="http://schemas.microsoft.com/office/drawing/2014/main" id="{FDD9F33D-1426-F749-7F5A-EE0ADFE388B2}"/>
              </a:ext>
            </a:extLst>
          </p:cNvPr>
          <p:cNvSpPr txBox="1"/>
          <p:nvPr userDrawn="1"/>
        </p:nvSpPr>
        <p:spPr>
          <a:xfrm>
            <a:off x="3316332" y="10075503"/>
            <a:ext cx="3653507" cy="461665"/>
          </a:xfrm>
          <a:prstGeom prst="rect">
            <a:avLst/>
          </a:prstGeom>
          <a:noFill/>
        </p:spPr>
        <p:txBody>
          <a:bodyPr wrap="square" rtlCol="0">
            <a:spAutoFit/>
          </a:bodyPr>
          <a:lstStyle/>
          <a:p>
            <a:pPr algn="just"/>
            <a:r>
              <a:rPr lang="en-IE" sz="800">
                <a:solidFill>
                  <a:srgbClr val="459597"/>
                </a:solidFill>
                <a:latin typeface="Calibri" panose="020F0502020204030204" pitchFamily="34" charset="0"/>
                <a:ea typeface="Calibri" panose="020F0502020204030204" pitchFamily="34" charset="0"/>
                <a:cs typeface="Calibri" panose="020F0502020204030204" pitchFamily="34" charset="0"/>
              </a:rPr>
              <a:t>* Please be mindful of ink and paper usage by printing only what you need to print, print in greyscale or black and white rather than in colour. Print on both sides of the paper (duplex) and if you can print multiple slides or pages on one page.</a:t>
            </a:r>
          </a:p>
        </p:txBody>
      </p:sp>
    </p:spTree>
    <p:extLst>
      <p:ext uri="{BB962C8B-B14F-4D97-AF65-F5344CB8AC3E}">
        <p14:creationId xmlns:p14="http://schemas.microsoft.com/office/powerpoint/2010/main" val="2715723452"/>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Magazine/Newsletter Cover">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DA5D47D1-2E4D-53CD-5BC3-8F1CDDFDBF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000000">
            <a:off x="4275622" y="-1436503"/>
            <a:ext cx="5350911" cy="5537326"/>
          </a:xfrm>
          <a:custGeom>
            <a:avLst/>
            <a:gdLst>
              <a:gd name="connsiteX0" fmla="*/ 0 w 6275419"/>
              <a:gd name="connsiteY0" fmla="*/ 2338122 h 6547299"/>
              <a:gd name="connsiteX1" fmla="*/ 0 w 6275419"/>
              <a:gd name="connsiteY1" fmla="*/ 0 h 6547299"/>
              <a:gd name="connsiteX2" fmla="*/ 1349916 w 6275419"/>
              <a:gd name="connsiteY2" fmla="*/ 0 h 6547299"/>
              <a:gd name="connsiteX3" fmla="*/ 994942 w 6275419"/>
              <a:gd name="connsiteY3" fmla="*/ 614832 h 6547299"/>
              <a:gd name="connsiteX4" fmla="*/ 177967 w 6275419"/>
              <a:gd name="connsiteY4" fmla="*/ 614832 h 6547299"/>
              <a:gd name="connsiteX5" fmla="*/ 177967 w 6275419"/>
              <a:gd name="connsiteY5" fmla="*/ 2029874 h 6547299"/>
              <a:gd name="connsiteX6" fmla="*/ 3561392 w 6275419"/>
              <a:gd name="connsiteY6" fmla="*/ 6547299 h 6547299"/>
              <a:gd name="connsiteX7" fmla="*/ 4084033 w 6275419"/>
              <a:gd name="connsiteY7" fmla="*/ 5642058 h 6547299"/>
              <a:gd name="connsiteX8" fmla="*/ 1736058 w 6275419"/>
              <a:gd name="connsiteY8" fmla="*/ 4286454 h 6547299"/>
              <a:gd name="connsiteX9" fmla="*/ 1736058 w 6275419"/>
              <a:gd name="connsiteY9" fmla="*/ 3785708 h 6547299"/>
              <a:gd name="connsiteX10" fmla="*/ 3877337 w 6275419"/>
              <a:gd name="connsiteY10" fmla="*/ 76905 h 6547299"/>
              <a:gd name="connsiteX11" fmla="*/ 3744133 w 6275419"/>
              <a:gd name="connsiteY11" fmla="*/ 0 h 6547299"/>
              <a:gd name="connsiteX12" fmla="*/ 6275419 w 6275419"/>
              <a:gd name="connsiteY12" fmla="*/ 0 h 6547299"/>
              <a:gd name="connsiteX13" fmla="*/ 6275419 w 6275419"/>
              <a:gd name="connsiteY13" fmla="*/ 6547299 h 6547299"/>
              <a:gd name="connsiteX14" fmla="*/ 0 w 6275419"/>
              <a:gd name="connsiteY14" fmla="*/ 6547299 h 6547299"/>
              <a:gd name="connsiteX15" fmla="*/ 0 w 6275419"/>
              <a:gd name="connsiteY15" fmla="*/ 3284141 h 6547299"/>
              <a:gd name="connsiteX16" fmla="*/ 177967 w 6275419"/>
              <a:gd name="connsiteY16" fmla="*/ 3386890 h 6547299"/>
              <a:gd name="connsiteX17" fmla="*/ 177968 w 6275419"/>
              <a:gd name="connsiteY17" fmla="*/ 4620240 h 6547299"/>
              <a:gd name="connsiteX18" fmla="*/ 119092 w 6275419"/>
              <a:gd name="connsiteY18" fmla="*/ 4722215 h 6547299"/>
              <a:gd name="connsiteX19" fmla="*/ 177968 w 6275419"/>
              <a:gd name="connsiteY19" fmla="*/ 4756207 h 6547299"/>
              <a:gd name="connsiteX20" fmla="*/ 177968 w 6275419"/>
              <a:gd name="connsiteY20" fmla="*/ 5344355 h 6547299"/>
              <a:gd name="connsiteX21" fmla="*/ 1196669 w 6275419"/>
              <a:gd name="connsiteY21" fmla="*/ 5344354 h 6547299"/>
              <a:gd name="connsiteX22" fmla="*/ 3280230 w 6275419"/>
              <a:gd name="connsiteY22" fmla="*/ 6547299 h 654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75419" h="6547299">
                <a:moveTo>
                  <a:pt x="0" y="2338122"/>
                </a:moveTo>
                <a:lnTo>
                  <a:pt x="0" y="0"/>
                </a:lnTo>
                <a:lnTo>
                  <a:pt x="1349916" y="0"/>
                </a:lnTo>
                <a:lnTo>
                  <a:pt x="994942" y="614832"/>
                </a:lnTo>
                <a:lnTo>
                  <a:pt x="177967" y="614832"/>
                </a:lnTo>
                <a:lnTo>
                  <a:pt x="177967" y="2029874"/>
                </a:lnTo>
                <a:close/>
                <a:moveTo>
                  <a:pt x="3561392" y="6547299"/>
                </a:moveTo>
                <a:lnTo>
                  <a:pt x="4084033" y="5642058"/>
                </a:lnTo>
                <a:lnTo>
                  <a:pt x="1736058" y="4286454"/>
                </a:lnTo>
                <a:lnTo>
                  <a:pt x="1736058" y="3785708"/>
                </a:lnTo>
                <a:lnTo>
                  <a:pt x="3877337" y="76905"/>
                </a:lnTo>
                <a:lnTo>
                  <a:pt x="3744133" y="0"/>
                </a:lnTo>
                <a:lnTo>
                  <a:pt x="6275419" y="0"/>
                </a:lnTo>
                <a:lnTo>
                  <a:pt x="6275419" y="6547299"/>
                </a:lnTo>
                <a:close/>
                <a:moveTo>
                  <a:pt x="0" y="6547299"/>
                </a:moveTo>
                <a:lnTo>
                  <a:pt x="0" y="3284141"/>
                </a:lnTo>
                <a:lnTo>
                  <a:pt x="177967" y="3386890"/>
                </a:lnTo>
                <a:lnTo>
                  <a:pt x="177968" y="4620240"/>
                </a:lnTo>
                <a:lnTo>
                  <a:pt x="119092" y="4722215"/>
                </a:lnTo>
                <a:lnTo>
                  <a:pt x="177968" y="4756207"/>
                </a:lnTo>
                <a:lnTo>
                  <a:pt x="177968" y="5344355"/>
                </a:lnTo>
                <a:lnTo>
                  <a:pt x="1196669" y="5344354"/>
                </a:lnTo>
                <a:lnTo>
                  <a:pt x="3280230" y="6547299"/>
                </a:lnTo>
                <a:close/>
              </a:path>
            </a:pathLst>
          </a:custGeom>
        </p:spPr>
      </p:pic>
      <p:sp>
        <p:nvSpPr>
          <p:cNvPr id="296" name="Text Placeholder 32">
            <a:extLst>
              <a:ext uri="{FF2B5EF4-FFF2-40B4-BE49-F238E27FC236}">
                <a16:creationId xmlns:a16="http://schemas.microsoft.com/office/drawing/2014/main" id="{ECA6C077-5204-6C4D-9FFA-06AB7E6C2557}"/>
              </a:ext>
            </a:extLst>
          </p:cNvPr>
          <p:cNvSpPr>
            <a:spLocks noGrp="1"/>
          </p:cNvSpPr>
          <p:nvPr>
            <p:ph type="body" sz="quarter" idx="34" hasCustomPrompt="1"/>
          </p:nvPr>
        </p:nvSpPr>
        <p:spPr>
          <a:xfrm>
            <a:off x="6693261" y="3945362"/>
            <a:ext cx="1112379" cy="419932"/>
          </a:xfrm>
        </p:spPr>
        <p:txBody>
          <a:bodyPr anchor="ctr">
            <a:noAutofit/>
          </a:bodyPr>
          <a:lstStyle>
            <a:lvl1pPr marL="0" indent="0" algn="l">
              <a:buNone/>
              <a:defRPr sz="102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596002" indent="0">
              <a:buNone/>
              <a:defRPr sz="5047">
                <a:solidFill>
                  <a:srgbClr val="011E3B"/>
                </a:solidFill>
                <a:latin typeface="Montserrat" pitchFamily="2" charset="77"/>
              </a:defRPr>
            </a:lvl2pPr>
            <a:lvl3pPr marL="1192008" indent="0">
              <a:buNone/>
              <a:defRPr sz="5047">
                <a:solidFill>
                  <a:srgbClr val="011E3B"/>
                </a:solidFill>
                <a:latin typeface="Montserrat" pitchFamily="2" charset="77"/>
              </a:defRPr>
            </a:lvl3pPr>
            <a:lvl4pPr marL="1788009" indent="0">
              <a:buNone/>
              <a:defRPr sz="5047">
                <a:solidFill>
                  <a:srgbClr val="011E3B"/>
                </a:solidFill>
                <a:latin typeface="Montserrat" pitchFamily="2" charset="77"/>
              </a:defRPr>
            </a:lvl4pPr>
            <a:lvl5pPr marL="2384014" indent="0">
              <a:buNone/>
              <a:defRPr sz="5047">
                <a:solidFill>
                  <a:srgbClr val="011E3B"/>
                </a:solidFill>
                <a:latin typeface="Montserrat" pitchFamily="2" charset="77"/>
              </a:defRPr>
            </a:lvl5pPr>
          </a:lstStyle>
          <a:p>
            <a:pPr lvl="0"/>
            <a:r>
              <a:rPr lang="en-GB"/>
              <a:t>03.01.2023</a:t>
            </a:r>
            <a:endParaRPr lang="en-US"/>
          </a:p>
        </p:txBody>
      </p:sp>
      <p:sp>
        <p:nvSpPr>
          <p:cNvPr id="951" name="Text Placeholder 32">
            <a:extLst>
              <a:ext uri="{FF2B5EF4-FFF2-40B4-BE49-F238E27FC236}">
                <a16:creationId xmlns:a16="http://schemas.microsoft.com/office/drawing/2014/main" id="{5B25CC80-B1CE-B74C-877E-AE820AED9FCB}"/>
              </a:ext>
            </a:extLst>
          </p:cNvPr>
          <p:cNvSpPr>
            <a:spLocks noGrp="1"/>
          </p:cNvSpPr>
          <p:nvPr userDrawn="1">
            <p:ph type="body" sz="quarter" idx="46" hasCustomPrompt="1"/>
          </p:nvPr>
        </p:nvSpPr>
        <p:spPr>
          <a:xfrm>
            <a:off x="345625" y="2929669"/>
            <a:ext cx="3480107" cy="798152"/>
          </a:xfrm>
        </p:spPr>
        <p:txBody>
          <a:bodyPr numCol="1" spcCol="288000" anchor="t">
            <a:noAutofit/>
          </a:bodyPr>
          <a:lstStyle>
            <a:lvl1pPr marL="0" marR="0" indent="0" algn="just" defTabSz="2114814" rtl="0" eaLnBrk="1" fontAlgn="auto" latinLnBrk="0" hangingPunct="1">
              <a:lnSpc>
                <a:spcPct val="100000"/>
              </a:lnSpc>
              <a:spcBef>
                <a:spcPts val="0"/>
              </a:spcBef>
              <a:spcAft>
                <a:spcPts val="0"/>
              </a:spcAft>
              <a:buClrTx/>
              <a:buSzTx/>
              <a:buFont typeface="Arial" panose="020B0604020202020204" pitchFamily="34" charset="0"/>
              <a:buNone/>
              <a:tabLst/>
              <a:defRPr lang="en-US" sz="1836"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just" defTabSz="2114814" rtl="0" eaLnBrk="1" fontAlgn="auto" latinLnBrk="0" hangingPunct="1">
              <a:lnSpc>
                <a:spcPct val="100000"/>
              </a:lnSpc>
              <a:spcBef>
                <a:spcPts val="0"/>
              </a:spcBef>
              <a:spcAft>
                <a:spcPts val="0"/>
              </a:spcAft>
              <a:buClrTx/>
              <a:buSzTx/>
              <a:buFont typeface="Arial" panose="020B0604020202020204" pitchFamily="34" charset="0"/>
              <a:buNone/>
              <a:tabLst/>
              <a:defRPr/>
            </a:pPr>
            <a:r>
              <a:rPr lang="en-IE"/>
              <a:t>sub-heading</a:t>
            </a:r>
            <a:endParaRPr lang="en-US"/>
          </a:p>
          <a:p>
            <a:pPr lvl="0"/>
            <a:endParaRPr lang="en-US"/>
          </a:p>
        </p:txBody>
      </p:sp>
      <p:sp>
        <p:nvSpPr>
          <p:cNvPr id="952" name="Text Placeholder 32">
            <a:extLst>
              <a:ext uri="{FF2B5EF4-FFF2-40B4-BE49-F238E27FC236}">
                <a16:creationId xmlns:a16="http://schemas.microsoft.com/office/drawing/2014/main" id="{ED82B23B-FF73-0D4C-801A-57724D278473}"/>
              </a:ext>
            </a:extLst>
          </p:cNvPr>
          <p:cNvSpPr>
            <a:spLocks noGrp="1"/>
          </p:cNvSpPr>
          <p:nvPr userDrawn="1">
            <p:ph type="body" sz="quarter" idx="47" hasCustomPrompt="1"/>
          </p:nvPr>
        </p:nvSpPr>
        <p:spPr>
          <a:xfrm>
            <a:off x="327074" y="2248482"/>
            <a:ext cx="3480107" cy="678575"/>
          </a:xfrm>
        </p:spPr>
        <p:txBody>
          <a:bodyPr>
            <a:noAutofit/>
          </a:bodyPr>
          <a:lstStyle>
            <a:lvl1pPr marL="0" indent="0" algn="l">
              <a:spcBef>
                <a:spcPts val="0"/>
              </a:spcBef>
              <a:buNone/>
              <a:defRPr lang="en-US" sz="2857" b="1" i="0" kern="1200" dirty="0">
                <a:solidFill>
                  <a:srgbClr val="EC7C69"/>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YOUR HEADING</a:t>
            </a:r>
            <a:endParaRPr lang="en-US"/>
          </a:p>
        </p:txBody>
      </p:sp>
      <p:sp>
        <p:nvSpPr>
          <p:cNvPr id="957" name="Text Placeholder 32">
            <a:extLst>
              <a:ext uri="{FF2B5EF4-FFF2-40B4-BE49-F238E27FC236}">
                <a16:creationId xmlns:a16="http://schemas.microsoft.com/office/drawing/2014/main" id="{14453E36-43B2-A742-AAE1-1D6615402456}"/>
              </a:ext>
            </a:extLst>
          </p:cNvPr>
          <p:cNvSpPr>
            <a:spLocks noGrp="1"/>
          </p:cNvSpPr>
          <p:nvPr userDrawn="1">
            <p:ph type="body" sz="quarter" idx="48" hasCustomPrompt="1"/>
          </p:nvPr>
        </p:nvSpPr>
        <p:spPr>
          <a:xfrm>
            <a:off x="5949363" y="3946264"/>
            <a:ext cx="1097067" cy="419932"/>
          </a:xfrm>
        </p:spPr>
        <p:txBody>
          <a:bodyPr anchor="ctr">
            <a:noAutofit/>
          </a:bodyPr>
          <a:lstStyle>
            <a:lvl1pPr marL="0" indent="0" algn="l">
              <a:buNone/>
              <a:defRPr sz="1020" b="1" i="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596002" indent="0">
              <a:buNone/>
              <a:defRPr sz="5047">
                <a:solidFill>
                  <a:srgbClr val="011E3B"/>
                </a:solidFill>
                <a:latin typeface="Montserrat" pitchFamily="2" charset="77"/>
              </a:defRPr>
            </a:lvl2pPr>
            <a:lvl3pPr marL="1192008" indent="0">
              <a:buNone/>
              <a:defRPr sz="5047">
                <a:solidFill>
                  <a:srgbClr val="011E3B"/>
                </a:solidFill>
                <a:latin typeface="Montserrat" pitchFamily="2" charset="77"/>
              </a:defRPr>
            </a:lvl3pPr>
            <a:lvl4pPr marL="1788009" indent="0">
              <a:buNone/>
              <a:defRPr sz="5047">
                <a:solidFill>
                  <a:srgbClr val="011E3B"/>
                </a:solidFill>
                <a:latin typeface="Montserrat" pitchFamily="2" charset="77"/>
              </a:defRPr>
            </a:lvl4pPr>
            <a:lvl5pPr marL="2384014" indent="0">
              <a:buNone/>
              <a:defRPr sz="5047">
                <a:solidFill>
                  <a:srgbClr val="011E3B"/>
                </a:solidFill>
                <a:latin typeface="Montserrat" pitchFamily="2" charset="77"/>
              </a:defRPr>
            </a:lvl5pPr>
          </a:lstStyle>
          <a:p>
            <a:pPr lvl="0"/>
            <a:r>
              <a:rPr lang="en-GB"/>
              <a:t>ISSUE 1 |</a:t>
            </a:r>
            <a:endParaRPr lang="en-US"/>
          </a:p>
        </p:txBody>
      </p:sp>
      <p:sp>
        <p:nvSpPr>
          <p:cNvPr id="26" name="Freeform 25">
            <a:extLst>
              <a:ext uri="{FF2B5EF4-FFF2-40B4-BE49-F238E27FC236}">
                <a16:creationId xmlns:a16="http://schemas.microsoft.com/office/drawing/2014/main" id="{824723B6-F575-08AD-98AE-555F9A51F052}"/>
              </a:ext>
            </a:extLst>
          </p:cNvPr>
          <p:cNvSpPr/>
          <p:nvPr userDrawn="1"/>
        </p:nvSpPr>
        <p:spPr>
          <a:xfrm>
            <a:off x="-3111" y="3908104"/>
            <a:ext cx="5329197" cy="6038704"/>
          </a:xfrm>
          <a:custGeom>
            <a:avLst/>
            <a:gdLst>
              <a:gd name="connsiteX0" fmla="*/ 2260494 w 5317284"/>
              <a:gd name="connsiteY0" fmla="*/ 0 h 6074616"/>
              <a:gd name="connsiteX1" fmla="*/ 5317284 w 5317284"/>
              <a:gd name="connsiteY1" fmla="*/ 3037308 h 6074616"/>
              <a:gd name="connsiteX2" fmla="*/ 2260494 w 5317284"/>
              <a:gd name="connsiteY2" fmla="*/ 6074616 h 6074616"/>
              <a:gd name="connsiteX3" fmla="*/ 99017 w 5317284"/>
              <a:gd name="connsiteY3" fmla="*/ 5185009 h 6074616"/>
              <a:gd name="connsiteX4" fmla="*/ 0 w 5317284"/>
              <a:gd name="connsiteY4" fmla="*/ 5076758 h 6074616"/>
              <a:gd name="connsiteX5" fmla="*/ 0 w 5317284"/>
              <a:gd name="connsiteY5" fmla="*/ 997859 h 6074616"/>
              <a:gd name="connsiteX6" fmla="*/ 99017 w 5317284"/>
              <a:gd name="connsiteY6" fmla="*/ 889607 h 6074616"/>
              <a:gd name="connsiteX7" fmla="*/ 2260494 w 5317284"/>
              <a:gd name="connsiteY7" fmla="*/ 0 h 607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7284" h="6074616">
                <a:moveTo>
                  <a:pt x="2260494" y="0"/>
                </a:moveTo>
                <a:cubicBezTo>
                  <a:pt x="3948713" y="0"/>
                  <a:pt x="5317284" y="1359849"/>
                  <a:pt x="5317284" y="3037308"/>
                </a:cubicBezTo>
                <a:cubicBezTo>
                  <a:pt x="5317284" y="4714767"/>
                  <a:pt x="3948713" y="6074616"/>
                  <a:pt x="2260494" y="6074616"/>
                </a:cubicBezTo>
                <a:cubicBezTo>
                  <a:pt x="1416385" y="6074616"/>
                  <a:pt x="652187" y="5734654"/>
                  <a:pt x="99017" y="5185009"/>
                </a:cubicBezTo>
                <a:lnTo>
                  <a:pt x="0" y="5076758"/>
                </a:lnTo>
                <a:lnTo>
                  <a:pt x="0" y="997859"/>
                </a:lnTo>
                <a:lnTo>
                  <a:pt x="99017" y="889607"/>
                </a:lnTo>
                <a:cubicBezTo>
                  <a:pt x="652187" y="339962"/>
                  <a:pt x="1416385" y="0"/>
                  <a:pt x="226049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36"/>
          </a:p>
        </p:txBody>
      </p:sp>
      <p:sp>
        <p:nvSpPr>
          <p:cNvPr id="306" name="Text Placeholder 32">
            <a:extLst>
              <a:ext uri="{FF2B5EF4-FFF2-40B4-BE49-F238E27FC236}">
                <a16:creationId xmlns:a16="http://schemas.microsoft.com/office/drawing/2014/main" id="{D17BC012-D9EA-534A-BEFC-2C2863DD8823}"/>
              </a:ext>
            </a:extLst>
          </p:cNvPr>
          <p:cNvSpPr>
            <a:spLocks noGrp="1"/>
          </p:cNvSpPr>
          <p:nvPr userDrawn="1">
            <p:ph type="body" sz="quarter" idx="14" hasCustomPrompt="1"/>
          </p:nvPr>
        </p:nvSpPr>
        <p:spPr>
          <a:xfrm>
            <a:off x="662711" y="568711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1</a:t>
            </a:r>
            <a:endParaRPr lang="en-US"/>
          </a:p>
        </p:txBody>
      </p:sp>
      <p:sp>
        <p:nvSpPr>
          <p:cNvPr id="307" name="Text Placeholder 32">
            <a:extLst>
              <a:ext uri="{FF2B5EF4-FFF2-40B4-BE49-F238E27FC236}">
                <a16:creationId xmlns:a16="http://schemas.microsoft.com/office/drawing/2014/main" id="{382A08F1-9E54-5648-BB22-C9AF6ACC09EB}"/>
              </a:ext>
            </a:extLst>
          </p:cNvPr>
          <p:cNvSpPr>
            <a:spLocks noGrp="1"/>
          </p:cNvSpPr>
          <p:nvPr userDrawn="1">
            <p:ph type="body" sz="quarter" idx="15" hasCustomPrompt="1"/>
          </p:nvPr>
        </p:nvSpPr>
        <p:spPr>
          <a:xfrm>
            <a:off x="1294874" y="5677102"/>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08" name="Text Placeholder 32">
            <a:extLst>
              <a:ext uri="{FF2B5EF4-FFF2-40B4-BE49-F238E27FC236}">
                <a16:creationId xmlns:a16="http://schemas.microsoft.com/office/drawing/2014/main" id="{3DB9BB93-CE9E-B84F-BB30-28EF773833E9}"/>
              </a:ext>
            </a:extLst>
          </p:cNvPr>
          <p:cNvSpPr>
            <a:spLocks noGrp="1"/>
          </p:cNvSpPr>
          <p:nvPr userDrawn="1">
            <p:ph type="body" sz="quarter" idx="16" hasCustomPrompt="1"/>
          </p:nvPr>
        </p:nvSpPr>
        <p:spPr>
          <a:xfrm>
            <a:off x="662711" y="628730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2</a:t>
            </a:r>
            <a:endParaRPr lang="en-US"/>
          </a:p>
        </p:txBody>
      </p:sp>
      <p:sp>
        <p:nvSpPr>
          <p:cNvPr id="309" name="Text Placeholder 32">
            <a:extLst>
              <a:ext uri="{FF2B5EF4-FFF2-40B4-BE49-F238E27FC236}">
                <a16:creationId xmlns:a16="http://schemas.microsoft.com/office/drawing/2014/main" id="{75FF6FF5-50D5-024F-8A24-1F56A4BB1620}"/>
              </a:ext>
            </a:extLst>
          </p:cNvPr>
          <p:cNvSpPr>
            <a:spLocks noGrp="1"/>
          </p:cNvSpPr>
          <p:nvPr userDrawn="1">
            <p:ph type="body" sz="quarter" idx="17" hasCustomPrompt="1"/>
          </p:nvPr>
        </p:nvSpPr>
        <p:spPr>
          <a:xfrm>
            <a:off x="1294874" y="6287111"/>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10" name="Text Placeholder 32">
            <a:extLst>
              <a:ext uri="{FF2B5EF4-FFF2-40B4-BE49-F238E27FC236}">
                <a16:creationId xmlns:a16="http://schemas.microsoft.com/office/drawing/2014/main" id="{D5FEB1B5-8091-D241-825E-C6721C051129}"/>
              </a:ext>
            </a:extLst>
          </p:cNvPr>
          <p:cNvSpPr>
            <a:spLocks noGrp="1"/>
          </p:cNvSpPr>
          <p:nvPr userDrawn="1">
            <p:ph type="body" sz="quarter" idx="18" hasCustomPrompt="1"/>
          </p:nvPr>
        </p:nvSpPr>
        <p:spPr>
          <a:xfrm>
            <a:off x="662711" y="688749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3</a:t>
            </a:r>
            <a:endParaRPr lang="en-US"/>
          </a:p>
        </p:txBody>
      </p:sp>
      <p:sp>
        <p:nvSpPr>
          <p:cNvPr id="311" name="Text Placeholder 32">
            <a:extLst>
              <a:ext uri="{FF2B5EF4-FFF2-40B4-BE49-F238E27FC236}">
                <a16:creationId xmlns:a16="http://schemas.microsoft.com/office/drawing/2014/main" id="{BAC969AF-A73C-7A4B-9CA1-3361BC420950}"/>
              </a:ext>
            </a:extLst>
          </p:cNvPr>
          <p:cNvSpPr>
            <a:spLocks noGrp="1"/>
          </p:cNvSpPr>
          <p:nvPr userDrawn="1">
            <p:ph type="body" sz="quarter" idx="19" hasCustomPrompt="1"/>
          </p:nvPr>
        </p:nvSpPr>
        <p:spPr>
          <a:xfrm>
            <a:off x="1294874" y="6897120"/>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12" name="Text Placeholder 32">
            <a:extLst>
              <a:ext uri="{FF2B5EF4-FFF2-40B4-BE49-F238E27FC236}">
                <a16:creationId xmlns:a16="http://schemas.microsoft.com/office/drawing/2014/main" id="{343765AB-3721-9749-A9F9-DF462E313BEA}"/>
              </a:ext>
            </a:extLst>
          </p:cNvPr>
          <p:cNvSpPr>
            <a:spLocks noGrp="1"/>
          </p:cNvSpPr>
          <p:nvPr userDrawn="1">
            <p:ph type="body" sz="quarter" idx="20" hasCustomPrompt="1"/>
          </p:nvPr>
        </p:nvSpPr>
        <p:spPr>
          <a:xfrm>
            <a:off x="662711" y="7487686"/>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4</a:t>
            </a:r>
            <a:endParaRPr lang="en-US"/>
          </a:p>
        </p:txBody>
      </p:sp>
      <p:sp>
        <p:nvSpPr>
          <p:cNvPr id="313" name="Text Placeholder 32">
            <a:extLst>
              <a:ext uri="{FF2B5EF4-FFF2-40B4-BE49-F238E27FC236}">
                <a16:creationId xmlns:a16="http://schemas.microsoft.com/office/drawing/2014/main" id="{9889A35B-E120-8E49-A5B4-C5FCFCF87EC6}"/>
              </a:ext>
            </a:extLst>
          </p:cNvPr>
          <p:cNvSpPr>
            <a:spLocks noGrp="1"/>
          </p:cNvSpPr>
          <p:nvPr userDrawn="1">
            <p:ph type="body" sz="quarter" idx="21" hasCustomPrompt="1"/>
          </p:nvPr>
        </p:nvSpPr>
        <p:spPr>
          <a:xfrm>
            <a:off x="1294874" y="7507129"/>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14" name="Text Placeholder 32">
            <a:extLst>
              <a:ext uri="{FF2B5EF4-FFF2-40B4-BE49-F238E27FC236}">
                <a16:creationId xmlns:a16="http://schemas.microsoft.com/office/drawing/2014/main" id="{C4311BDE-0796-C64F-9A76-1278AE3223D2}"/>
              </a:ext>
            </a:extLst>
          </p:cNvPr>
          <p:cNvSpPr>
            <a:spLocks noGrp="1"/>
          </p:cNvSpPr>
          <p:nvPr userDrawn="1">
            <p:ph type="body" sz="quarter" idx="22" hasCustomPrompt="1"/>
          </p:nvPr>
        </p:nvSpPr>
        <p:spPr>
          <a:xfrm>
            <a:off x="662711" y="8087876"/>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5</a:t>
            </a:r>
            <a:endParaRPr lang="en-US"/>
          </a:p>
        </p:txBody>
      </p:sp>
      <p:sp>
        <p:nvSpPr>
          <p:cNvPr id="315" name="Text Placeholder 32">
            <a:extLst>
              <a:ext uri="{FF2B5EF4-FFF2-40B4-BE49-F238E27FC236}">
                <a16:creationId xmlns:a16="http://schemas.microsoft.com/office/drawing/2014/main" id="{9FC9CF8B-67BA-EC41-A4A7-5C8AC34284B1}"/>
              </a:ext>
            </a:extLst>
          </p:cNvPr>
          <p:cNvSpPr>
            <a:spLocks noGrp="1"/>
          </p:cNvSpPr>
          <p:nvPr userDrawn="1">
            <p:ph type="body" sz="quarter" idx="23" hasCustomPrompt="1"/>
          </p:nvPr>
        </p:nvSpPr>
        <p:spPr>
          <a:xfrm>
            <a:off x="1294874" y="8117138"/>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16" name="Text Placeholder 32">
            <a:extLst>
              <a:ext uri="{FF2B5EF4-FFF2-40B4-BE49-F238E27FC236}">
                <a16:creationId xmlns:a16="http://schemas.microsoft.com/office/drawing/2014/main" id="{AF4A4BF6-A11E-FF41-A48C-590E8063A5B7}"/>
              </a:ext>
            </a:extLst>
          </p:cNvPr>
          <p:cNvSpPr>
            <a:spLocks noGrp="1"/>
          </p:cNvSpPr>
          <p:nvPr userDrawn="1">
            <p:ph type="body" sz="quarter" idx="24" hasCustomPrompt="1"/>
          </p:nvPr>
        </p:nvSpPr>
        <p:spPr>
          <a:xfrm>
            <a:off x="662711" y="868806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6</a:t>
            </a:r>
            <a:endParaRPr lang="en-US"/>
          </a:p>
        </p:txBody>
      </p:sp>
      <p:sp>
        <p:nvSpPr>
          <p:cNvPr id="317" name="Text Placeholder 32">
            <a:extLst>
              <a:ext uri="{FF2B5EF4-FFF2-40B4-BE49-F238E27FC236}">
                <a16:creationId xmlns:a16="http://schemas.microsoft.com/office/drawing/2014/main" id="{90821062-2E4A-054F-9C7C-75FAB0DD6336}"/>
              </a:ext>
            </a:extLst>
          </p:cNvPr>
          <p:cNvSpPr>
            <a:spLocks noGrp="1"/>
          </p:cNvSpPr>
          <p:nvPr userDrawn="1">
            <p:ph type="body" sz="quarter" idx="25" hasCustomPrompt="1"/>
          </p:nvPr>
        </p:nvSpPr>
        <p:spPr>
          <a:xfrm>
            <a:off x="1294874" y="8727149"/>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955" name="Text Placeholder 32">
            <a:extLst>
              <a:ext uri="{FF2B5EF4-FFF2-40B4-BE49-F238E27FC236}">
                <a16:creationId xmlns:a16="http://schemas.microsoft.com/office/drawing/2014/main" id="{333B2BA7-6721-2145-A936-107B17A549E6}"/>
              </a:ext>
            </a:extLst>
          </p:cNvPr>
          <p:cNvSpPr>
            <a:spLocks noGrp="1"/>
          </p:cNvSpPr>
          <p:nvPr userDrawn="1">
            <p:ph type="body" sz="quarter" idx="13" hasCustomPrompt="1"/>
          </p:nvPr>
        </p:nvSpPr>
        <p:spPr>
          <a:xfrm>
            <a:off x="555019" y="4827606"/>
            <a:ext cx="3902850" cy="736913"/>
          </a:xfrm>
        </p:spPr>
        <p:txBody>
          <a:bodyPr>
            <a:noAutofit/>
          </a:bodyPr>
          <a:lstStyle>
            <a:lvl1pPr marL="0" indent="0" algn="l">
              <a:lnSpc>
                <a:spcPct val="100000"/>
              </a:lnSpc>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What’s Inside…</a:t>
            </a:r>
            <a:endParaRPr lang="en-US"/>
          </a:p>
        </p:txBody>
      </p:sp>
      <p:grpSp>
        <p:nvGrpSpPr>
          <p:cNvPr id="897" name="Group 896">
            <a:extLst>
              <a:ext uri="{FF2B5EF4-FFF2-40B4-BE49-F238E27FC236}">
                <a16:creationId xmlns:a16="http://schemas.microsoft.com/office/drawing/2014/main" id="{960F2289-09B7-A769-4059-857B88CBDC65}"/>
              </a:ext>
            </a:extLst>
          </p:cNvPr>
          <p:cNvGrpSpPr/>
          <p:nvPr userDrawn="1"/>
        </p:nvGrpSpPr>
        <p:grpSpPr>
          <a:xfrm>
            <a:off x="646211" y="6198331"/>
            <a:ext cx="3811659" cy="3027371"/>
            <a:chOff x="-3025" y="5942032"/>
            <a:chExt cx="3207651" cy="2490651"/>
          </a:xfrm>
        </p:grpSpPr>
        <p:cxnSp>
          <p:nvCxnSpPr>
            <p:cNvPr id="6" name="Straight Connector 5">
              <a:extLst>
                <a:ext uri="{FF2B5EF4-FFF2-40B4-BE49-F238E27FC236}">
                  <a16:creationId xmlns:a16="http://schemas.microsoft.com/office/drawing/2014/main" id="{57F303C9-5E96-9AD9-1F42-0C74B9CE06C9}"/>
                </a:ext>
              </a:extLst>
            </p:cNvPr>
            <p:cNvCxnSpPr>
              <a:cxnSpLocks/>
            </p:cNvCxnSpPr>
            <p:nvPr userDrawn="1"/>
          </p:nvCxnSpPr>
          <p:spPr>
            <a:xfrm>
              <a:off x="0" y="594203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88D815-23A5-026E-1AAC-928DC71DB20A}"/>
                </a:ext>
              </a:extLst>
            </p:cNvPr>
            <p:cNvCxnSpPr>
              <a:cxnSpLocks/>
            </p:cNvCxnSpPr>
            <p:nvPr userDrawn="1"/>
          </p:nvCxnSpPr>
          <p:spPr>
            <a:xfrm>
              <a:off x="-3025" y="6440162"/>
              <a:ext cx="32076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5B910E-9013-72F3-89F3-342960CE179D}"/>
                </a:ext>
              </a:extLst>
            </p:cNvPr>
            <p:cNvCxnSpPr>
              <a:cxnSpLocks/>
            </p:cNvCxnSpPr>
            <p:nvPr userDrawn="1"/>
          </p:nvCxnSpPr>
          <p:spPr>
            <a:xfrm>
              <a:off x="0" y="693829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69F735-B873-B958-D2A8-D2642EE7BEEA}"/>
                </a:ext>
              </a:extLst>
            </p:cNvPr>
            <p:cNvCxnSpPr>
              <a:cxnSpLocks/>
            </p:cNvCxnSpPr>
            <p:nvPr userDrawn="1"/>
          </p:nvCxnSpPr>
          <p:spPr>
            <a:xfrm>
              <a:off x="0" y="743642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8235DC-D91B-C7CA-69C8-02109E7CD22C}"/>
                </a:ext>
              </a:extLst>
            </p:cNvPr>
            <p:cNvCxnSpPr>
              <a:cxnSpLocks/>
            </p:cNvCxnSpPr>
            <p:nvPr userDrawn="1"/>
          </p:nvCxnSpPr>
          <p:spPr>
            <a:xfrm>
              <a:off x="0" y="793455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40BF19-A7BE-FE95-C650-E84C45F76C62}"/>
                </a:ext>
              </a:extLst>
            </p:cNvPr>
            <p:cNvCxnSpPr>
              <a:cxnSpLocks/>
            </p:cNvCxnSpPr>
            <p:nvPr userDrawn="1"/>
          </p:nvCxnSpPr>
          <p:spPr>
            <a:xfrm>
              <a:off x="0" y="8417115"/>
              <a:ext cx="3204626" cy="155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36CCC5E1-7D22-B178-317D-4938605F670F}"/>
              </a:ext>
            </a:extLst>
          </p:cNvPr>
          <p:cNvSpPr/>
          <p:nvPr userDrawn="1"/>
        </p:nvSpPr>
        <p:spPr>
          <a:xfrm>
            <a:off x="-3111" y="9466817"/>
            <a:ext cx="3945817" cy="542704"/>
          </a:xfrm>
          <a:prstGeom prst="rect">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9"/>
          </a:p>
        </p:txBody>
      </p:sp>
      <p:sp>
        <p:nvSpPr>
          <p:cNvPr id="896" name="Text Placeholder 32">
            <a:extLst>
              <a:ext uri="{FF2B5EF4-FFF2-40B4-BE49-F238E27FC236}">
                <a16:creationId xmlns:a16="http://schemas.microsoft.com/office/drawing/2014/main" id="{7B30A735-15EC-EACA-B538-641B72ABBA35}"/>
              </a:ext>
            </a:extLst>
          </p:cNvPr>
          <p:cNvSpPr>
            <a:spLocks noGrp="1"/>
          </p:cNvSpPr>
          <p:nvPr>
            <p:ph type="body" sz="quarter" idx="50"/>
          </p:nvPr>
        </p:nvSpPr>
        <p:spPr>
          <a:xfrm>
            <a:off x="20393" y="9532023"/>
            <a:ext cx="3902850" cy="507057"/>
          </a:xfrm>
        </p:spPr>
        <p:txBody>
          <a:bodyPr anchor="t">
            <a:noAutofit/>
          </a:bodyPr>
          <a:lstStyle>
            <a:lvl1pPr marL="0" indent="0" algn="ctr">
              <a:lnSpc>
                <a:spcPct val="100000"/>
              </a:lnSpc>
              <a:spcBef>
                <a:spcPts val="0"/>
              </a:spcBef>
              <a:buNone/>
              <a:defRPr sz="1836"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endParaRPr lang="en-US"/>
          </a:p>
        </p:txBody>
      </p:sp>
      <p:cxnSp>
        <p:nvCxnSpPr>
          <p:cNvPr id="900" name="Straight Connector 899">
            <a:extLst>
              <a:ext uri="{FF2B5EF4-FFF2-40B4-BE49-F238E27FC236}">
                <a16:creationId xmlns:a16="http://schemas.microsoft.com/office/drawing/2014/main" id="{A5FAE43B-7996-437F-8774-15C5BE016BEA}"/>
              </a:ext>
            </a:extLst>
          </p:cNvPr>
          <p:cNvCxnSpPr>
            <a:cxnSpLocks/>
          </p:cNvCxnSpPr>
          <p:nvPr userDrawn="1"/>
        </p:nvCxnSpPr>
        <p:spPr>
          <a:xfrm>
            <a:off x="-3111" y="2915313"/>
            <a:ext cx="3877427"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
        <p:nvSpPr>
          <p:cNvPr id="41" name="Freeform 40">
            <a:extLst>
              <a:ext uri="{FF2B5EF4-FFF2-40B4-BE49-F238E27FC236}">
                <a16:creationId xmlns:a16="http://schemas.microsoft.com/office/drawing/2014/main" id="{BBEF3B85-E5B0-198A-2FB0-5B8A9464F7D9}"/>
              </a:ext>
            </a:extLst>
          </p:cNvPr>
          <p:cNvSpPr>
            <a:spLocks noGrp="1"/>
          </p:cNvSpPr>
          <p:nvPr>
            <p:ph type="pic" sz="quarter" idx="44"/>
          </p:nvPr>
        </p:nvSpPr>
        <p:spPr>
          <a:xfrm>
            <a:off x="5354010" y="0"/>
            <a:ext cx="2421565" cy="2920306"/>
          </a:xfrm>
          <a:custGeom>
            <a:avLst/>
            <a:gdLst>
              <a:gd name="connsiteX0" fmla="*/ 690431 w 2354327"/>
              <a:gd name="connsiteY0" fmla="*/ 0 h 2862503"/>
              <a:gd name="connsiteX1" fmla="*/ 2354327 w 2354327"/>
              <a:gd name="connsiteY1" fmla="*/ 0 h 2862503"/>
              <a:gd name="connsiteX2" fmla="*/ 2354327 w 2354327"/>
              <a:gd name="connsiteY2" fmla="*/ 2647036 h 2862503"/>
              <a:gd name="connsiteX3" fmla="*/ 2310514 w 2354327"/>
              <a:gd name="connsiteY3" fmla="*/ 2673653 h 2862503"/>
              <a:gd name="connsiteX4" fmla="*/ 1564690 w 2354327"/>
              <a:gd name="connsiteY4" fmla="*/ 2862503 h 2862503"/>
              <a:gd name="connsiteX5" fmla="*/ 0 w 2354327"/>
              <a:gd name="connsiteY5" fmla="*/ 1297814 h 2862503"/>
              <a:gd name="connsiteX6" fmla="*/ 689858 w 2354327"/>
              <a:gd name="connsiteY6" fmla="*/ 349 h 286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327" h="2862503">
                <a:moveTo>
                  <a:pt x="690431" y="0"/>
                </a:moveTo>
                <a:lnTo>
                  <a:pt x="2354327" y="0"/>
                </a:lnTo>
                <a:lnTo>
                  <a:pt x="2354327" y="2647036"/>
                </a:lnTo>
                <a:lnTo>
                  <a:pt x="2310514" y="2673653"/>
                </a:lnTo>
                <a:cubicBezTo>
                  <a:pt x="2088808" y="2794091"/>
                  <a:pt x="1834738" y="2862503"/>
                  <a:pt x="1564690" y="2862503"/>
                </a:cubicBezTo>
                <a:cubicBezTo>
                  <a:pt x="700537" y="2862503"/>
                  <a:pt x="0" y="2161967"/>
                  <a:pt x="0" y="1297814"/>
                </a:cubicBezTo>
                <a:cubicBezTo>
                  <a:pt x="0" y="757718"/>
                  <a:pt x="273647" y="281535"/>
                  <a:pt x="689858" y="349"/>
                </a:cubicBezTo>
                <a:close/>
              </a:path>
            </a:pathLst>
          </a:custGeom>
        </p:spPr>
        <p:txBody>
          <a:bodyPr wrap="square">
            <a:noAutofit/>
          </a:bodyPr>
          <a:lstStyle>
            <a:lvl1pPr>
              <a:defRPr sz="1632"/>
            </a:lvl1pPr>
          </a:lstStyle>
          <a:p>
            <a:endParaRPr lang="en-GB"/>
          </a:p>
        </p:txBody>
      </p:sp>
      <p:cxnSp>
        <p:nvCxnSpPr>
          <p:cNvPr id="44" name="Straight Connector 43">
            <a:extLst>
              <a:ext uri="{FF2B5EF4-FFF2-40B4-BE49-F238E27FC236}">
                <a16:creationId xmlns:a16="http://schemas.microsoft.com/office/drawing/2014/main" id="{657E68B2-4066-2E7B-3026-0165D01EB0C3}"/>
              </a:ext>
            </a:extLst>
          </p:cNvPr>
          <p:cNvCxnSpPr>
            <a:cxnSpLocks/>
          </p:cNvCxnSpPr>
          <p:nvPr userDrawn="1"/>
        </p:nvCxnSpPr>
        <p:spPr>
          <a:xfrm>
            <a:off x="5920482" y="4355522"/>
            <a:ext cx="1855093" cy="9772"/>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DC4039C-F04B-7553-E129-4EED77475F4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2441" y="354563"/>
            <a:ext cx="2882520" cy="1786177"/>
          </a:xfrm>
          <a:prstGeom prst="rect">
            <a:avLst/>
          </a:prstGeom>
        </p:spPr>
      </p:pic>
    </p:spTree>
    <p:extLst>
      <p:ext uri="{BB962C8B-B14F-4D97-AF65-F5344CB8AC3E}">
        <p14:creationId xmlns:p14="http://schemas.microsoft.com/office/powerpoint/2010/main" val="1729734739"/>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71407" y="-54459"/>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lang="en-US" sz="1800" b="1" i="0" kern="1200" dirty="0">
                <a:solidFill>
                  <a:srgbClr val="E96751"/>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777514" rtl="0" eaLnBrk="1" latinLnBrk="0" hangingPunct="1">
              <a:lnSpc>
                <a:spcPts val="1840"/>
              </a:lnSpc>
              <a:spcBef>
                <a:spcPts val="0"/>
              </a:spcBef>
              <a:buFont typeface="Arial" panose="020B0604020202020204" pitchFamily="34" charset="0"/>
              <a:buNone/>
            </a:pPr>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Tree>
    <p:extLst>
      <p:ext uri="{BB962C8B-B14F-4D97-AF65-F5344CB8AC3E}">
        <p14:creationId xmlns:p14="http://schemas.microsoft.com/office/powerpoint/2010/main" val="19761107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Photo Slide 2">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BBF513EF-4080-1659-7751-FCB108A018E0}"/>
              </a:ext>
            </a:extLst>
          </p:cNvPr>
          <p:cNvSpPr>
            <a:spLocks noGrp="1"/>
          </p:cNvSpPr>
          <p:nvPr>
            <p:ph type="body" sz="quarter" idx="30" hasCustomPrompt="1"/>
          </p:nvPr>
        </p:nvSpPr>
        <p:spPr>
          <a:xfrm>
            <a:off x="544826" y="753772"/>
            <a:ext cx="6685917" cy="758619"/>
          </a:xfrm>
        </p:spPr>
        <p:txBody>
          <a:bodyPr>
            <a:noAutofit/>
          </a:bodyPr>
          <a:lstStyle>
            <a:lvl1pPr marL="0" indent="0" algn="l">
              <a:buNone/>
              <a:defRPr sz="2959" b="1" i="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YOUR HEADING</a:t>
            </a:r>
            <a:endParaRPr lang="en-US"/>
          </a:p>
        </p:txBody>
      </p:sp>
      <p:sp>
        <p:nvSpPr>
          <p:cNvPr id="5" name="Text Placeholder 32">
            <a:extLst>
              <a:ext uri="{FF2B5EF4-FFF2-40B4-BE49-F238E27FC236}">
                <a16:creationId xmlns:a16="http://schemas.microsoft.com/office/drawing/2014/main" id="{A1F3232A-DA7B-1D25-2611-8D7BF1BBFEBB}"/>
              </a:ext>
            </a:extLst>
          </p:cNvPr>
          <p:cNvSpPr>
            <a:spLocks noGrp="1"/>
          </p:cNvSpPr>
          <p:nvPr>
            <p:ph type="body" sz="quarter" idx="47" hasCustomPrompt="1"/>
          </p:nvPr>
        </p:nvSpPr>
        <p:spPr>
          <a:xfrm>
            <a:off x="537058" y="1775564"/>
            <a:ext cx="6685917" cy="758619"/>
          </a:xfrm>
        </p:spPr>
        <p:txBody>
          <a:bodyPr>
            <a:noAutofit/>
          </a:bodyPr>
          <a:lstStyle>
            <a:lvl1pPr marL="0" indent="0" algn="l">
              <a:buNone/>
              <a:defRPr sz="1836" b="1" i="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Sub-Heading</a:t>
            </a:r>
          </a:p>
        </p:txBody>
      </p:sp>
      <p:sp>
        <p:nvSpPr>
          <p:cNvPr id="6" name="Text Placeholder 32">
            <a:extLst>
              <a:ext uri="{FF2B5EF4-FFF2-40B4-BE49-F238E27FC236}">
                <a16:creationId xmlns:a16="http://schemas.microsoft.com/office/drawing/2014/main" id="{E6C25261-36F8-F4D5-1B70-BAEF51BC48BA}"/>
              </a:ext>
            </a:extLst>
          </p:cNvPr>
          <p:cNvSpPr>
            <a:spLocks noGrp="1"/>
          </p:cNvSpPr>
          <p:nvPr>
            <p:ph type="body" sz="quarter" idx="48" hasCustomPrompt="1"/>
          </p:nvPr>
        </p:nvSpPr>
        <p:spPr>
          <a:xfrm>
            <a:off x="544827" y="3048875"/>
            <a:ext cx="6685916" cy="6977903"/>
          </a:xfrm>
        </p:spPr>
        <p:txBody>
          <a:bodyPr numCol="2" spcCol="288000" anchor="t">
            <a:noAutofit/>
          </a:bodyPr>
          <a:lstStyle>
            <a:lvl1pPr marL="0" indent="0" algn="l">
              <a:lnSpc>
                <a:spcPct val="100000"/>
              </a:lnSpc>
              <a:spcBef>
                <a:spcPts val="0"/>
              </a:spcBef>
              <a:buNone/>
              <a:defRPr sz="1122" b="0" i="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Click to type</a:t>
            </a:r>
            <a:endParaRPr lang="en-US"/>
          </a:p>
        </p:txBody>
      </p:sp>
    </p:spTree>
    <p:extLst>
      <p:ext uri="{BB962C8B-B14F-4D97-AF65-F5344CB8AC3E}">
        <p14:creationId xmlns:p14="http://schemas.microsoft.com/office/powerpoint/2010/main" val="2437541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Slide - 2 columns">
  <p:cSld name="Text Slide - 2 columns">
    <p:spTree>
      <p:nvGrpSpPr>
        <p:cNvPr id="1" name="Shape 74"/>
        <p:cNvGrpSpPr/>
        <p:nvPr/>
      </p:nvGrpSpPr>
      <p:grpSpPr>
        <a:xfrm>
          <a:off x="0" y="0"/>
          <a:ext cx="0" cy="0"/>
          <a:chOff x="0" y="0"/>
          <a:chExt cx="0" cy="0"/>
        </a:xfrm>
      </p:grpSpPr>
      <p:sp>
        <p:nvSpPr>
          <p:cNvPr id="75" name="Google Shape;75;p30"/>
          <p:cNvSpPr txBox="1">
            <a:spLocks noGrp="1"/>
          </p:cNvSpPr>
          <p:nvPr>
            <p:ph type="body" idx="1"/>
          </p:nvPr>
        </p:nvSpPr>
        <p:spPr>
          <a:xfrm>
            <a:off x="544828" y="922006"/>
            <a:ext cx="6685917" cy="758619"/>
          </a:xfrm>
          <a:prstGeom prst="rect">
            <a:avLst/>
          </a:prstGeom>
          <a:noFill/>
          <a:ln>
            <a:noFill/>
          </a:ln>
        </p:spPr>
        <p:txBody>
          <a:bodyPr spcFirstLastPara="1" wrap="square" lIns="91425" tIns="45700" rIns="91425" bIns="45700" anchor="t" anchorCtr="0">
            <a:noAutofit/>
          </a:bodyPr>
          <a:lstStyle>
            <a:lvl1pPr marL="466435" lvl="0" indent="-233218" algn="l">
              <a:lnSpc>
                <a:spcPct val="100000"/>
              </a:lnSpc>
              <a:spcBef>
                <a:spcPts val="2313"/>
              </a:spcBef>
              <a:spcAft>
                <a:spcPts val="0"/>
              </a:spcAft>
              <a:buClr>
                <a:srgbClr val="305C6F"/>
              </a:buClr>
              <a:buSzPts val="2900"/>
              <a:buNone/>
              <a:defRPr sz="2959" b="1" i="0">
                <a:solidFill>
                  <a:srgbClr val="305C6F"/>
                </a:solidFill>
                <a:latin typeface="Calibri"/>
                <a:ea typeface="Calibri"/>
                <a:cs typeface="Calibri"/>
                <a:sym typeface="Calibri"/>
              </a:defRPr>
            </a:lvl1pPr>
            <a:lvl2pPr marL="932871" lvl="1"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2pPr>
            <a:lvl3pPr marL="1399306" lvl="2"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3pPr>
            <a:lvl4pPr marL="1865742" lvl="3"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4pPr>
            <a:lvl5pPr marL="2332177" lvl="4"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5pPr>
            <a:lvl6pPr marL="2798613" lvl="5" indent="-349827" algn="l">
              <a:lnSpc>
                <a:spcPct val="90000"/>
              </a:lnSpc>
              <a:spcBef>
                <a:spcPts val="1156"/>
              </a:spcBef>
              <a:spcAft>
                <a:spcPts val="0"/>
              </a:spcAft>
              <a:buClr>
                <a:schemeClr val="dk1"/>
              </a:buClr>
              <a:buSzPts val="1800"/>
              <a:buChar char="•"/>
              <a:defRPr/>
            </a:lvl6pPr>
            <a:lvl7pPr marL="3265048" lvl="6" indent="-349827" algn="l">
              <a:lnSpc>
                <a:spcPct val="90000"/>
              </a:lnSpc>
              <a:spcBef>
                <a:spcPts val="1156"/>
              </a:spcBef>
              <a:spcAft>
                <a:spcPts val="0"/>
              </a:spcAft>
              <a:buClr>
                <a:schemeClr val="dk1"/>
              </a:buClr>
              <a:buSzPts val="1800"/>
              <a:buChar char="•"/>
              <a:defRPr/>
            </a:lvl7pPr>
            <a:lvl8pPr marL="3731484" lvl="7" indent="-349827" algn="l">
              <a:lnSpc>
                <a:spcPct val="90000"/>
              </a:lnSpc>
              <a:spcBef>
                <a:spcPts val="1156"/>
              </a:spcBef>
              <a:spcAft>
                <a:spcPts val="0"/>
              </a:spcAft>
              <a:buClr>
                <a:schemeClr val="dk1"/>
              </a:buClr>
              <a:buSzPts val="1800"/>
              <a:buChar char="•"/>
              <a:defRPr/>
            </a:lvl8pPr>
            <a:lvl9pPr marL="4197919" lvl="8" indent="-349827" algn="l">
              <a:lnSpc>
                <a:spcPct val="90000"/>
              </a:lnSpc>
              <a:spcBef>
                <a:spcPts val="1156"/>
              </a:spcBef>
              <a:spcAft>
                <a:spcPts val="0"/>
              </a:spcAft>
              <a:buClr>
                <a:schemeClr val="dk1"/>
              </a:buClr>
              <a:buSzPts val="1800"/>
              <a:buChar char="•"/>
              <a:defRPr/>
            </a:lvl9pPr>
          </a:lstStyle>
          <a:p>
            <a:endParaRPr/>
          </a:p>
        </p:txBody>
      </p:sp>
      <p:sp>
        <p:nvSpPr>
          <p:cNvPr id="76" name="Google Shape;76;p30"/>
          <p:cNvSpPr/>
          <p:nvPr/>
        </p:nvSpPr>
        <p:spPr>
          <a:xfrm>
            <a:off x="1015624" y="0"/>
            <a:ext cx="5744325" cy="306501"/>
          </a:xfrm>
          <a:custGeom>
            <a:avLst/>
            <a:gdLst/>
            <a:ahLst/>
            <a:cxnLst/>
            <a:rect l="l" t="t" r="r" b="b"/>
            <a:pathLst>
              <a:path w="10372477" h="4977432" extrusionOk="0">
                <a:moveTo>
                  <a:pt x="0" y="0"/>
                </a:moveTo>
                <a:lnTo>
                  <a:pt x="10372477" y="0"/>
                </a:lnTo>
                <a:lnTo>
                  <a:pt x="10372477" y="4977432"/>
                </a:lnTo>
                <a:lnTo>
                  <a:pt x="0" y="4977432"/>
                </a:lnTo>
                <a:lnTo>
                  <a:pt x="0" y="0"/>
                </a:lnTo>
                <a:close/>
              </a:path>
            </a:pathLst>
          </a:custGeom>
          <a:solidFill>
            <a:srgbClr val="7C946D"/>
          </a:solidFill>
          <a:ln>
            <a:noFill/>
          </a:ln>
        </p:spPr>
        <p:txBody>
          <a:bodyPr spcFirstLastPara="1" wrap="square" lIns="148362" tIns="74168" rIns="148362" bIns="74168" anchor="t" anchorCtr="0">
            <a:noAutofit/>
          </a:bodyPr>
          <a:lstStyle/>
          <a:p>
            <a:pPr marL="0" marR="0" lvl="0" indent="0" algn="ctr" rtl="0">
              <a:spcBef>
                <a:spcPts val="0"/>
              </a:spcBef>
              <a:spcAft>
                <a:spcPts val="0"/>
              </a:spcAft>
              <a:buNone/>
            </a:pPr>
            <a:endParaRPr sz="4381">
              <a:solidFill>
                <a:schemeClr val="dk1"/>
              </a:solidFill>
              <a:latin typeface="Century Schoolbook"/>
              <a:ea typeface="Century Schoolbook"/>
              <a:cs typeface="Century Schoolbook"/>
              <a:sym typeface="Century Schoolbook"/>
            </a:endParaRPr>
          </a:p>
        </p:txBody>
      </p:sp>
      <p:sp>
        <p:nvSpPr>
          <p:cNvPr id="77" name="Google Shape;77;p30"/>
          <p:cNvSpPr txBox="1">
            <a:spLocks noGrp="1"/>
          </p:cNvSpPr>
          <p:nvPr>
            <p:ph type="body" idx="2"/>
          </p:nvPr>
        </p:nvSpPr>
        <p:spPr>
          <a:xfrm>
            <a:off x="537060" y="1943798"/>
            <a:ext cx="6685917" cy="758619"/>
          </a:xfrm>
          <a:prstGeom prst="rect">
            <a:avLst/>
          </a:prstGeom>
          <a:noFill/>
          <a:ln>
            <a:noFill/>
          </a:ln>
        </p:spPr>
        <p:txBody>
          <a:bodyPr spcFirstLastPara="1" wrap="square" lIns="91425" tIns="45700" rIns="91425" bIns="45700" anchor="t" anchorCtr="0">
            <a:noAutofit/>
          </a:bodyPr>
          <a:lstStyle>
            <a:lvl1pPr marL="466435" lvl="0" indent="-233218" algn="l">
              <a:lnSpc>
                <a:spcPct val="100000"/>
              </a:lnSpc>
              <a:spcBef>
                <a:spcPts val="2313"/>
              </a:spcBef>
              <a:spcAft>
                <a:spcPts val="0"/>
              </a:spcAft>
              <a:buClr>
                <a:srgbClr val="151D24"/>
              </a:buClr>
              <a:buSzPts val="1800"/>
              <a:buNone/>
              <a:defRPr sz="1836" b="1" i="0">
                <a:solidFill>
                  <a:srgbClr val="151D24"/>
                </a:solidFill>
                <a:latin typeface="Calibri"/>
                <a:ea typeface="Calibri"/>
                <a:cs typeface="Calibri"/>
                <a:sym typeface="Calibri"/>
              </a:defRPr>
            </a:lvl1pPr>
            <a:lvl2pPr marL="932871" lvl="1"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2pPr>
            <a:lvl3pPr marL="1399306" lvl="2"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3pPr>
            <a:lvl4pPr marL="1865742" lvl="3"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4pPr>
            <a:lvl5pPr marL="2332177" lvl="4"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5pPr>
            <a:lvl6pPr marL="2798613" lvl="5" indent="-349827" algn="l">
              <a:lnSpc>
                <a:spcPct val="90000"/>
              </a:lnSpc>
              <a:spcBef>
                <a:spcPts val="1156"/>
              </a:spcBef>
              <a:spcAft>
                <a:spcPts val="0"/>
              </a:spcAft>
              <a:buClr>
                <a:schemeClr val="dk1"/>
              </a:buClr>
              <a:buSzPts val="1800"/>
              <a:buChar char="•"/>
              <a:defRPr/>
            </a:lvl6pPr>
            <a:lvl7pPr marL="3265048" lvl="6" indent="-349827" algn="l">
              <a:lnSpc>
                <a:spcPct val="90000"/>
              </a:lnSpc>
              <a:spcBef>
                <a:spcPts val="1156"/>
              </a:spcBef>
              <a:spcAft>
                <a:spcPts val="0"/>
              </a:spcAft>
              <a:buClr>
                <a:schemeClr val="dk1"/>
              </a:buClr>
              <a:buSzPts val="1800"/>
              <a:buChar char="•"/>
              <a:defRPr/>
            </a:lvl7pPr>
            <a:lvl8pPr marL="3731484" lvl="7" indent="-349827" algn="l">
              <a:lnSpc>
                <a:spcPct val="90000"/>
              </a:lnSpc>
              <a:spcBef>
                <a:spcPts val="1156"/>
              </a:spcBef>
              <a:spcAft>
                <a:spcPts val="0"/>
              </a:spcAft>
              <a:buClr>
                <a:schemeClr val="dk1"/>
              </a:buClr>
              <a:buSzPts val="1800"/>
              <a:buChar char="•"/>
              <a:defRPr/>
            </a:lvl8pPr>
            <a:lvl9pPr marL="4197919" lvl="8" indent="-349827" algn="l">
              <a:lnSpc>
                <a:spcPct val="90000"/>
              </a:lnSpc>
              <a:spcBef>
                <a:spcPts val="1156"/>
              </a:spcBef>
              <a:spcAft>
                <a:spcPts val="0"/>
              </a:spcAft>
              <a:buClr>
                <a:schemeClr val="dk1"/>
              </a:buClr>
              <a:buSzPts val="1800"/>
              <a:buChar char="•"/>
              <a:defRPr/>
            </a:lvl9pPr>
          </a:lstStyle>
          <a:p>
            <a:endParaRPr/>
          </a:p>
        </p:txBody>
      </p:sp>
      <p:sp>
        <p:nvSpPr>
          <p:cNvPr id="78" name="Google Shape;78;p30"/>
          <p:cNvSpPr txBox="1">
            <a:spLocks noGrp="1"/>
          </p:cNvSpPr>
          <p:nvPr>
            <p:ph type="body" idx="3"/>
          </p:nvPr>
        </p:nvSpPr>
        <p:spPr>
          <a:xfrm>
            <a:off x="544827" y="2965589"/>
            <a:ext cx="6685916" cy="7061188"/>
          </a:xfrm>
          <a:prstGeom prst="rect">
            <a:avLst/>
          </a:prstGeom>
          <a:noFill/>
          <a:ln>
            <a:noFill/>
          </a:ln>
        </p:spPr>
        <p:txBody>
          <a:bodyPr spcFirstLastPara="1" wrap="square" lIns="91425" tIns="45700" rIns="91425" bIns="45700" anchor="t" anchorCtr="0">
            <a:noAutofit/>
          </a:bodyPr>
          <a:lstStyle>
            <a:lvl1pPr marL="466435" lvl="0" indent="-233218" algn="l">
              <a:lnSpc>
                <a:spcPct val="100000"/>
              </a:lnSpc>
              <a:spcBef>
                <a:spcPts val="0"/>
              </a:spcBef>
              <a:spcAft>
                <a:spcPts val="0"/>
              </a:spcAft>
              <a:buClr>
                <a:schemeClr val="dk1"/>
              </a:buClr>
              <a:buSzPts val="1100"/>
              <a:buNone/>
              <a:defRPr sz="1122" b="0" i="0">
                <a:solidFill>
                  <a:schemeClr val="dk1"/>
                </a:solidFill>
                <a:latin typeface="Calibri"/>
                <a:ea typeface="Calibri"/>
                <a:cs typeface="Calibri"/>
                <a:sym typeface="Calibri"/>
              </a:defRPr>
            </a:lvl1pPr>
            <a:lvl2pPr marL="932871" lvl="1"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2pPr>
            <a:lvl3pPr marL="1399306" lvl="2"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3pPr>
            <a:lvl4pPr marL="1865742" lvl="3"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4pPr>
            <a:lvl5pPr marL="2332177" lvl="4"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5pPr>
            <a:lvl6pPr marL="2798613" lvl="5" indent="-349827" algn="l">
              <a:lnSpc>
                <a:spcPct val="90000"/>
              </a:lnSpc>
              <a:spcBef>
                <a:spcPts val="1156"/>
              </a:spcBef>
              <a:spcAft>
                <a:spcPts val="0"/>
              </a:spcAft>
              <a:buClr>
                <a:schemeClr val="dk1"/>
              </a:buClr>
              <a:buSzPts val="1800"/>
              <a:buChar char="•"/>
              <a:defRPr/>
            </a:lvl6pPr>
            <a:lvl7pPr marL="3265048" lvl="6" indent="-349827" algn="l">
              <a:lnSpc>
                <a:spcPct val="90000"/>
              </a:lnSpc>
              <a:spcBef>
                <a:spcPts val="1156"/>
              </a:spcBef>
              <a:spcAft>
                <a:spcPts val="0"/>
              </a:spcAft>
              <a:buClr>
                <a:schemeClr val="dk1"/>
              </a:buClr>
              <a:buSzPts val="1800"/>
              <a:buChar char="•"/>
              <a:defRPr/>
            </a:lvl7pPr>
            <a:lvl8pPr marL="3731484" lvl="7" indent="-349827" algn="l">
              <a:lnSpc>
                <a:spcPct val="90000"/>
              </a:lnSpc>
              <a:spcBef>
                <a:spcPts val="1156"/>
              </a:spcBef>
              <a:spcAft>
                <a:spcPts val="0"/>
              </a:spcAft>
              <a:buClr>
                <a:schemeClr val="dk1"/>
              </a:buClr>
              <a:buSzPts val="1800"/>
              <a:buChar char="•"/>
              <a:defRPr/>
            </a:lvl8pPr>
            <a:lvl9pPr marL="4197919" lvl="8" indent="-349827" algn="l">
              <a:lnSpc>
                <a:spcPct val="90000"/>
              </a:lnSpc>
              <a:spcBef>
                <a:spcPts val="1156"/>
              </a:spcBef>
              <a:spcAft>
                <a:spcPts val="0"/>
              </a:spcAft>
              <a:buClr>
                <a:schemeClr val="dk1"/>
              </a:buClr>
              <a:buSzPts val="1800"/>
              <a:buChar char="•"/>
              <a:defRPr/>
            </a:lvl9pPr>
          </a:lstStyle>
          <a:p>
            <a:endParaRPr/>
          </a:p>
        </p:txBody>
      </p:sp>
      <p:sp>
        <p:nvSpPr>
          <p:cNvPr id="79" name="Google Shape;79;p30"/>
          <p:cNvSpPr txBox="1">
            <a:spLocks noGrp="1"/>
          </p:cNvSpPr>
          <p:nvPr>
            <p:ph type="sldNum" idx="12"/>
          </p:nvPr>
        </p:nvSpPr>
        <p:spPr>
          <a:xfrm>
            <a:off x="7338314" y="10524618"/>
            <a:ext cx="367811" cy="271977"/>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816" b="0" i="0">
                <a:solidFill>
                  <a:schemeClr val="dk1"/>
                </a:solidFill>
                <a:latin typeface="Calibri"/>
                <a:ea typeface="Calibri"/>
                <a:cs typeface="Calibri"/>
                <a:sym typeface="Calibri"/>
              </a:defRPr>
            </a:lvl1pPr>
            <a:lvl2pPr marL="0" lvl="1" indent="0" algn="ctr">
              <a:spcBef>
                <a:spcPts val="0"/>
              </a:spcBef>
              <a:buNone/>
              <a:defRPr sz="816" b="0" i="0">
                <a:solidFill>
                  <a:schemeClr val="dk1"/>
                </a:solidFill>
                <a:latin typeface="Calibri"/>
                <a:ea typeface="Calibri"/>
                <a:cs typeface="Calibri"/>
                <a:sym typeface="Calibri"/>
              </a:defRPr>
            </a:lvl2pPr>
            <a:lvl3pPr marL="0" lvl="2" indent="0" algn="ctr">
              <a:spcBef>
                <a:spcPts val="0"/>
              </a:spcBef>
              <a:buNone/>
              <a:defRPr sz="816" b="0" i="0">
                <a:solidFill>
                  <a:schemeClr val="dk1"/>
                </a:solidFill>
                <a:latin typeface="Calibri"/>
                <a:ea typeface="Calibri"/>
                <a:cs typeface="Calibri"/>
                <a:sym typeface="Calibri"/>
              </a:defRPr>
            </a:lvl3pPr>
            <a:lvl4pPr marL="0" lvl="3" indent="0" algn="ctr">
              <a:spcBef>
                <a:spcPts val="0"/>
              </a:spcBef>
              <a:buNone/>
              <a:defRPr sz="816" b="0" i="0">
                <a:solidFill>
                  <a:schemeClr val="dk1"/>
                </a:solidFill>
                <a:latin typeface="Calibri"/>
                <a:ea typeface="Calibri"/>
                <a:cs typeface="Calibri"/>
                <a:sym typeface="Calibri"/>
              </a:defRPr>
            </a:lvl4pPr>
            <a:lvl5pPr marL="0" lvl="4" indent="0" algn="ctr">
              <a:spcBef>
                <a:spcPts val="0"/>
              </a:spcBef>
              <a:buNone/>
              <a:defRPr sz="816" b="0" i="0">
                <a:solidFill>
                  <a:schemeClr val="dk1"/>
                </a:solidFill>
                <a:latin typeface="Calibri"/>
                <a:ea typeface="Calibri"/>
                <a:cs typeface="Calibri"/>
                <a:sym typeface="Calibri"/>
              </a:defRPr>
            </a:lvl5pPr>
            <a:lvl6pPr marL="0" lvl="5" indent="0" algn="ctr">
              <a:spcBef>
                <a:spcPts val="0"/>
              </a:spcBef>
              <a:buNone/>
              <a:defRPr sz="816" b="0" i="0">
                <a:solidFill>
                  <a:schemeClr val="dk1"/>
                </a:solidFill>
                <a:latin typeface="Calibri"/>
                <a:ea typeface="Calibri"/>
                <a:cs typeface="Calibri"/>
                <a:sym typeface="Calibri"/>
              </a:defRPr>
            </a:lvl6pPr>
            <a:lvl7pPr marL="0" lvl="6" indent="0" algn="ctr">
              <a:spcBef>
                <a:spcPts val="0"/>
              </a:spcBef>
              <a:buNone/>
              <a:defRPr sz="816" b="0" i="0">
                <a:solidFill>
                  <a:schemeClr val="dk1"/>
                </a:solidFill>
                <a:latin typeface="Calibri"/>
                <a:ea typeface="Calibri"/>
                <a:cs typeface="Calibri"/>
                <a:sym typeface="Calibri"/>
              </a:defRPr>
            </a:lvl7pPr>
            <a:lvl8pPr marL="0" lvl="7" indent="0" algn="ctr">
              <a:spcBef>
                <a:spcPts val="0"/>
              </a:spcBef>
              <a:buNone/>
              <a:defRPr sz="816" b="0" i="0">
                <a:solidFill>
                  <a:schemeClr val="dk1"/>
                </a:solidFill>
                <a:latin typeface="Calibri"/>
                <a:ea typeface="Calibri"/>
                <a:cs typeface="Calibri"/>
                <a:sym typeface="Calibri"/>
              </a:defRPr>
            </a:lvl8pPr>
            <a:lvl9pPr marL="0" lvl="8" indent="0" algn="ctr">
              <a:spcBef>
                <a:spcPts val="0"/>
              </a:spcBef>
              <a:buNone/>
              <a:defRPr sz="816" b="0" i="0">
                <a:solidFill>
                  <a:schemeClr val="dk1"/>
                </a:solidFill>
                <a:latin typeface="Calibri"/>
                <a:ea typeface="Calibri"/>
                <a:cs typeface="Calibri"/>
                <a:sym typeface="Calibri"/>
              </a:defRPr>
            </a:lvl9pPr>
          </a:lstStyle>
          <a:p>
            <a:fld id="{00000000-1234-1234-1234-123412341234}" type="slidenum">
              <a:rPr lang="en-GB" smtClean="0"/>
              <a:pPr/>
              <a:t>‹N›</a:t>
            </a:fld>
            <a:endParaRPr lang="en-GB"/>
          </a:p>
        </p:txBody>
      </p:sp>
    </p:spTree>
    <p:extLst>
      <p:ext uri="{BB962C8B-B14F-4D97-AF65-F5344CB8AC3E}">
        <p14:creationId xmlns:p14="http://schemas.microsoft.com/office/powerpoint/2010/main" val="288273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3">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0B3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233561007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age 4">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360667181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10040317"/>
            <a:ext cx="679036" cy="867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1385221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8269357"/>
            <a:ext cx="679036" cy="2638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a:t>02</a:t>
            </a:r>
            <a:endParaRPr lang="en-US"/>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407314209"/>
      </p:ext>
    </p:extLst>
  </p:cSld>
  <p:clrMapOvr>
    <a:masterClrMapping/>
  </p:clrMapOvr>
  <p:extLst>
    <p:ext uri="{DCECCB84-F9BA-43D5-87BE-67443E8EF086}">
      <p15:sldGuideLst xmlns:p15="http://schemas.microsoft.com/office/powerpoint/2012/main">
        <p15:guide id="1" orient="horz" pos="3436" userDrawn="1">
          <p15:clr>
            <a:srgbClr val="FBAE40"/>
          </p15:clr>
        </p15:guide>
        <p15:guide id="2" pos="244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8269357"/>
            <a:ext cx="679036" cy="2638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FBA6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a:t>03</a:t>
            </a:r>
            <a:endParaRPr lang="en-US"/>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26392797"/>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7240156"/>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4" name="Slide Number Placeholder 5">
            <a:extLst>
              <a:ext uri="{FF2B5EF4-FFF2-40B4-BE49-F238E27FC236}">
                <a16:creationId xmlns:a16="http://schemas.microsoft.com/office/drawing/2014/main" id="{D835CA5C-78F0-7D72-9775-AC86D046175D}"/>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3477260901"/>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71" y="580737"/>
            <a:ext cx="6706433" cy="2108320"/>
          </a:xfrm>
          <a:prstGeom prst="rect">
            <a:avLst/>
          </a:prstGeom>
        </p:spPr>
        <p:txBody>
          <a:bodyPr vert="horz" lIns="91440" tIns="45720" rIns="91440" bIns="45720" rtlCol="0" anchor="ctr">
            <a:normAutofit/>
          </a:bodyPr>
          <a:lstStyle/>
          <a:p>
            <a:r>
              <a:rPr lang="en-US"/>
              <a:t>Clicca per modificare lo stile del titolo principale</a:t>
            </a:r>
          </a:p>
        </p:txBody>
      </p:sp>
      <p:sp>
        <p:nvSpPr>
          <p:cNvPr id="3" name="Text Placeholder 2"/>
          <p:cNvSpPr>
            <a:spLocks noGrp="1"/>
          </p:cNvSpPr>
          <p:nvPr>
            <p:ph type="body" idx="1"/>
          </p:nvPr>
        </p:nvSpPr>
        <p:spPr>
          <a:xfrm>
            <a:off x="534571" y="2903673"/>
            <a:ext cx="6706433" cy="6920844"/>
          </a:xfrm>
          <a:prstGeom prst="rect">
            <a:avLst/>
          </a:prstGeom>
        </p:spPr>
        <p:txBody>
          <a:bodyPr vert="horz" lIns="91440" tIns="45720" rIns="91440" bIns="45720" rtlCol="0">
            <a:normAutofit/>
          </a:bodyPr>
          <a:lstStyle/>
          <a:p>
            <a:pPr lvl="0"/>
            <a:r>
              <a:rPr lang="en-US"/>
              <a:t>Clicca per modificare gli stili del testo principale</a:t>
            </a:r>
          </a:p>
          <a:p>
            <a:pPr lvl="1"/>
            <a:r>
              <a:rPr lang="en-US"/>
              <a:t>Secondo livello</a:t>
            </a:r>
          </a:p>
          <a:p>
            <a:pPr lvl="2"/>
            <a:r>
              <a:rPr lang="en-US"/>
              <a:t>Terzo livello</a:t>
            </a:r>
          </a:p>
          <a:p>
            <a:pPr lvl="3"/>
            <a:r>
              <a:rPr lang="en-US"/>
              <a:t>Quarto livello</a:t>
            </a:r>
          </a:p>
          <a:p>
            <a:pPr lvl="4"/>
            <a:r>
              <a:rPr lang="en-US"/>
              <a:t>Quinto livello</a:t>
            </a:r>
          </a:p>
        </p:txBody>
      </p:sp>
      <p:sp>
        <p:nvSpPr>
          <p:cNvPr id="4" name="Date Placeholder 3"/>
          <p:cNvSpPr>
            <a:spLocks noGrp="1"/>
          </p:cNvSpPr>
          <p:nvPr>
            <p:ph type="dt" sz="half" idx="2"/>
          </p:nvPr>
        </p:nvSpPr>
        <p:spPr>
          <a:xfrm>
            <a:off x="534571" y="10109836"/>
            <a:ext cx="1749504" cy="580735"/>
          </a:xfrm>
          <a:prstGeom prst="rect">
            <a:avLst/>
          </a:prstGeom>
        </p:spPr>
        <p:txBody>
          <a:bodyPr vert="horz" lIns="91440" tIns="45720" rIns="91440" bIns="45720" rtlCol="0" anchor="ctr"/>
          <a:lstStyle>
            <a:lvl1pPr algn="l">
              <a:defRPr sz="1020">
                <a:solidFill>
                  <a:schemeClr val="tx1">
                    <a:tint val="75000"/>
                  </a:schemeClr>
                </a:solidFill>
              </a:defRPr>
            </a:lvl1pPr>
          </a:lstStyle>
          <a:p>
            <a:endParaRPr lang="fr-CA"/>
          </a:p>
        </p:txBody>
      </p:sp>
      <p:sp>
        <p:nvSpPr>
          <p:cNvPr id="5" name="Footer Placeholder 4"/>
          <p:cNvSpPr>
            <a:spLocks noGrp="1"/>
          </p:cNvSpPr>
          <p:nvPr>
            <p:ph type="ftr" sz="quarter" idx="3"/>
          </p:nvPr>
        </p:nvSpPr>
        <p:spPr>
          <a:xfrm>
            <a:off x="2575659" y="10109836"/>
            <a:ext cx="2624257" cy="580735"/>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fr-CA"/>
          </a:p>
        </p:txBody>
      </p:sp>
      <p:cxnSp>
        <p:nvCxnSpPr>
          <p:cNvPr id="9" name="Straight Connector 8">
            <a:extLst>
              <a:ext uri="{FF2B5EF4-FFF2-40B4-BE49-F238E27FC236}">
                <a16:creationId xmlns:a16="http://schemas.microsoft.com/office/drawing/2014/main" id="{9178CD9D-3F1D-B244-9364-F0BA2A13C798}"/>
              </a:ext>
            </a:extLst>
          </p:cNvPr>
          <p:cNvCxnSpPr>
            <a:cxnSpLocks/>
          </p:cNvCxnSpPr>
          <p:nvPr userDrawn="1"/>
        </p:nvCxnSpPr>
        <p:spPr>
          <a:xfrm>
            <a:off x="7382228" y="1046144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E63D1918-905E-2863-E68B-8D03D7198B18}"/>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‹N›</a:t>
            </a:fld>
            <a:endParaRPr lang="fr-CA"/>
          </a:p>
        </p:txBody>
      </p:sp>
      <p:sp>
        <p:nvSpPr>
          <p:cNvPr id="7" name="Rectangle 6">
            <a:extLst>
              <a:ext uri="{FF2B5EF4-FFF2-40B4-BE49-F238E27FC236}">
                <a16:creationId xmlns:a16="http://schemas.microsoft.com/office/drawing/2014/main" id="{3BF7FADD-E48C-4FF4-3E6F-370867308AEB}"/>
              </a:ext>
            </a:extLst>
          </p:cNvPr>
          <p:cNvSpPr/>
          <p:nvPr userDrawn="1"/>
        </p:nvSpPr>
        <p:spPr>
          <a:xfrm rot="16200000">
            <a:off x="4877271" y="769381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PROGETTAZIONE DI SOGGIORNI TURISTICI INNOVATIVI</a:t>
            </a:r>
          </a:p>
        </p:txBody>
      </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93" r:id="rId1"/>
    <p:sldLayoutId id="2147483994" r:id="rId2"/>
    <p:sldLayoutId id="2147484015" r:id="rId3"/>
    <p:sldLayoutId id="2147484016" r:id="rId4"/>
    <p:sldLayoutId id="2147484017" r:id="rId5"/>
    <p:sldLayoutId id="2147484010" r:id="rId6"/>
    <p:sldLayoutId id="2147484018" r:id="rId7"/>
    <p:sldLayoutId id="2147484019" r:id="rId8"/>
    <p:sldLayoutId id="2147484001" r:id="rId9"/>
    <p:sldLayoutId id="2147484012" r:id="rId10"/>
    <p:sldLayoutId id="2147484013" r:id="rId11"/>
    <p:sldLayoutId id="2147484014" r:id="rId12"/>
    <p:sldLayoutId id="2147484011" r:id="rId13"/>
    <p:sldLayoutId id="2147484009" r:id="rId14"/>
    <p:sldLayoutId id="2147483997" r:id="rId15"/>
    <p:sldLayoutId id="2147483998" r:id="rId16"/>
    <p:sldLayoutId id="2147483999" r:id="rId17"/>
    <p:sldLayoutId id="2147484000" r:id="rId18"/>
    <p:sldLayoutId id="2147484002" r:id="rId19"/>
    <p:sldLayoutId id="2147484003" r:id="rId20"/>
    <p:sldLayoutId id="2147484004" r:id="rId21"/>
    <p:sldLayoutId id="2147484020" r:id="rId22"/>
    <p:sldLayoutId id="2147484021" r:id="rId23"/>
    <p:sldLayoutId id="2147484022" r:id="rId24"/>
    <p:sldLayoutId id="2147484023" r:id="rId25"/>
    <p:sldLayoutId id="2147484024" r:id="rId26"/>
    <p:sldLayoutId id="2147484005" r:id="rId27"/>
    <p:sldLayoutId id="2147484006" r:id="rId28"/>
    <p:sldLayoutId id="2147484007" r:id="rId29"/>
    <p:sldLayoutId id="2147484008" r:id="rId30"/>
    <p:sldLayoutId id="2147484025" r:id="rId31"/>
    <p:sldLayoutId id="2147484026" r:id="rId32"/>
    <p:sldLayoutId id="2147484027" r:id="rId33"/>
    <p:sldLayoutId id="2147484028" r:id="rId34"/>
  </p:sldLayoutIdLst>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picstays.eu/modules/"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hyperlink" Target="https://epicstays.eu/download/2494/?tmstv=1731678579" TargetMode="External"/><Relationship Id="rId4" Type="http://schemas.openxmlformats.org/officeDocument/2006/relationships/hyperlink" Target="https://epicstays.eu/download/2474/?tmstv=1731675537"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file:///C:/Users/Catriona.Murphy/Downloads/Epic-Stays-WP2-Research-Report-2024-PDF%20(2).pdf" TargetMode="External"/><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hyperlink" Target="https://epicstays.eu/download/2474/?tmstv=1731675537"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hyperlink" Target="https://epicstays.eu/modules/" TargetMode="Externa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hyperlink" Target="https://epicstays.eu/modules/" TargetMode="Externa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30.xml"/><Relationship Id="rId5" Type="http://schemas.openxmlformats.org/officeDocument/2006/relationships/image" Target="../media/image34.sv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3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39E33BB-8A74-E9A8-39FB-E517E794E68A}"/>
              </a:ext>
            </a:extLst>
          </p:cNvPr>
          <p:cNvGrpSpPr/>
          <p:nvPr/>
        </p:nvGrpSpPr>
        <p:grpSpPr>
          <a:xfrm>
            <a:off x="375276" y="5897828"/>
            <a:ext cx="1163781" cy="3215730"/>
            <a:chOff x="1127677" y="228112"/>
            <a:chExt cx="3378745" cy="9336067"/>
          </a:xfrm>
          <a:solidFill>
            <a:srgbClr val="FBA63D"/>
          </a:solidFill>
        </p:grpSpPr>
        <p:sp>
          <p:nvSpPr>
            <p:cNvPr id="7" name="Freeform 6">
              <a:extLst>
                <a:ext uri="{FF2B5EF4-FFF2-40B4-BE49-F238E27FC236}">
                  <a16:creationId xmlns:a16="http://schemas.microsoft.com/office/drawing/2014/main" id="{C3994E8C-B159-3495-940A-3DA0837CBC14}"/>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8" name="Freeform 7">
              <a:extLst>
                <a:ext uri="{FF2B5EF4-FFF2-40B4-BE49-F238E27FC236}">
                  <a16:creationId xmlns:a16="http://schemas.microsoft.com/office/drawing/2014/main" id="{776FFED4-B6D0-608C-BCAD-93D577697BD1}"/>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0CABA6E9-1093-52F2-25F4-C02C538BDBE3}"/>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EF661019-0E77-6931-7ED7-FE419FBE7BC0}"/>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6133B902-B050-8CA4-79E7-913E469612C3}"/>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171F7A16-80CB-AFDB-C0BD-260A45CFD035}"/>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sp>
        <p:nvSpPr>
          <p:cNvPr id="16" name="Text Placeholder 15">
            <a:extLst>
              <a:ext uri="{FF2B5EF4-FFF2-40B4-BE49-F238E27FC236}">
                <a16:creationId xmlns:a16="http://schemas.microsoft.com/office/drawing/2014/main" id="{9B7A3313-7BEE-E7CE-158A-DB225DE032C2}"/>
              </a:ext>
            </a:extLst>
          </p:cNvPr>
          <p:cNvSpPr>
            <a:spLocks noGrp="1"/>
          </p:cNvSpPr>
          <p:nvPr>
            <p:ph type="body" sz="quarter" idx="11"/>
          </p:nvPr>
        </p:nvSpPr>
        <p:spPr>
          <a:xfrm>
            <a:off x="0" y="2949368"/>
            <a:ext cx="5400207" cy="2049416"/>
          </a:xfrm>
        </p:spPr>
        <p:txBody>
          <a:bodyPr vert="horz" lIns="91440" tIns="45720" rIns="91440" bIns="45720" rtlCol="0" anchor="t">
            <a:noAutofit/>
          </a:bodyPr>
          <a:lstStyle/>
          <a:p>
            <a:r>
              <a:rPr lang="en-US" sz="4800" b="0" dirty="0">
                <a:latin typeface="Calibri"/>
                <a:ea typeface="Open Sans"/>
                <a:cs typeface="Calibri"/>
              </a:rPr>
              <a:t>Guida per </a:t>
            </a:r>
            <a:r>
              <a:rPr lang="en-US" sz="4800" b="0" dirty="0" err="1">
                <a:latin typeface="Calibri"/>
                <a:ea typeface="Open Sans"/>
                <a:cs typeface="Calibri"/>
              </a:rPr>
              <a:t>formatori</a:t>
            </a:r>
            <a:r>
              <a:rPr lang="en-US" sz="4800" b="0" dirty="0">
                <a:latin typeface="Calibri"/>
                <a:ea typeface="Open Sans"/>
                <a:cs typeface="Calibri"/>
              </a:rPr>
              <a:t> </a:t>
            </a:r>
            <a:r>
              <a:rPr lang="en-US" sz="4800" b="0" dirty="0" err="1">
                <a:latin typeface="Calibri"/>
                <a:ea typeface="Open Sans"/>
                <a:cs typeface="Calibri"/>
              </a:rPr>
              <a:t>su</a:t>
            </a:r>
            <a:r>
              <a:rPr lang="en-US" sz="4800" b="0" dirty="0">
                <a:latin typeface="Calibri"/>
                <a:ea typeface="Open Sans"/>
                <a:cs typeface="Calibri"/>
              </a:rPr>
              <a:t> </a:t>
            </a:r>
            <a:r>
              <a:rPr lang="en-US" sz="4800" dirty="0" err="1">
                <a:latin typeface="Calibri"/>
                <a:ea typeface="Open Sans"/>
                <a:cs typeface="Calibri"/>
              </a:rPr>
              <a:t>soggiorni</a:t>
            </a:r>
            <a:r>
              <a:rPr lang="en-US" sz="4800" dirty="0">
                <a:latin typeface="Calibri"/>
                <a:ea typeface="Open Sans"/>
                <a:cs typeface="Calibri"/>
              </a:rPr>
              <a:t> </a:t>
            </a:r>
            <a:r>
              <a:rPr lang="en-US" sz="4800" dirty="0" err="1">
                <a:latin typeface="Calibri"/>
                <a:ea typeface="Open Sans"/>
                <a:cs typeface="Calibri"/>
              </a:rPr>
              <a:t>epici</a:t>
            </a:r>
            <a:r>
              <a:rPr lang="en-US" sz="4800" dirty="0">
                <a:latin typeface="Calibri"/>
                <a:ea typeface="Open Sans"/>
                <a:cs typeface="Calibri"/>
              </a:rPr>
              <a:t> </a:t>
            </a:r>
          </a:p>
        </p:txBody>
      </p:sp>
      <p:sp>
        <p:nvSpPr>
          <p:cNvPr id="2" name="Text Placeholder 1">
            <a:extLst>
              <a:ext uri="{FF2B5EF4-FFF2-40B4-BE49-F238E27FC236}">
                <a16:creationId xmlns:a16="http://schemas.microsoft.com/office/drawing/2014/main" id="{B6F56889-CD05-96BE-5BAC-0C0EDDD362AA}"/>
              </a:ext>
            </a:extLst>
          </p:cNvPr>
          <p:cNvSpPr>
            <a:spLocks noGrp="1"/>
          </p:cNvSpPr>
          <p:nvPr>
            <p:ph type="body" sz="quarter" idx="44"/>
          </p:nvPr>
        </p:nvSpPr>
        <p:spPr/>
        <p:txBody>
          <a:bodyPr>
            <a:normAutofit/>
          </a:bodyPr>
          <a:lstStyle/>
          <a:p>
            <a:r>
              <a:rPr kumimoji="0" lang="en-US" sz="2600" b="0" i="0" u="none" strike="noStrike" kern="1200" cap="none"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www.epicstays.eu</a:t>
            </a:r>
            <a:endParaRPr kumimoji="0" lang="en-US" sz="2600" b="0" i="0" u="none" strike="noStrike" kern="1200" cap="none"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a:p>
            <a:endParaRPr lang="en-US"/>
          </a:p>
        </p:txBody>
      </p:sp>
      <p:sp>
        <p:nvSpPr>
          <p:cNvPr id="6" name="Text Placeholder 5">
            <a:extLst>
              <a:ext uri="{FF2B5EF4-FFF2-40B4-BE49-F238E27FC236}">
                <a16:creationId xmlns:a16="http://schemas.microsoft.com/office/drawing/2014/main" id="{978D4322-B433-1AB6-5A82-93CC182110D2}"/>
              </a:ext>
            </a:extLst>
          </p:cNvPr>
          <p:cNvSpPr>
            <a:spLocks noGrp="1"/>
          </p:cNvSpPr>
          <p:nvPr>
            <p:ph type="body" sz="quarter" idx="65"/>
          </p:nvPr>
        </p:nvSpPr>
        <p:spPr/>
        <p:txBody>
          <a:bodyPr/>
          <a:lstStyle/>
          <a:p>
            <a:r>
              <a:rPr lang="en-GB"/>
              <a:t>Crediti fotografici: </a:t>
            </a:r>
            <a:r>
              <a:rPr lang="en-US"/>
              <a:t>Farm Stay Pomona, Slovenia</a:t>
            </a:r>
            <a:endParaRPr lang="en-GB"/>
          </a:p>
        </p:txBody>
      </p:sp>
      <p:pic>
        <p:nvPicPr>
          <p:cNvPr id="19" name="Picture Placeholder 18">
            <a:extLst>
              <a:ext uri="{FF2B5EF4-FFF2-40B4-BE49-F238E27FC236}">
                <a16:creationId xmlns:a16="http://schemas.microsoft.com/office/drawing/2014/main" id="{D90C564E-E7CC-D91F-2B86-113FDBD43C4A}"/>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2743" r="12743"/>
          <a:stretch>
            <a:fillRect/>
          </a:stretch>
        </p:blipFill>
        <p:spPr/>
      </p:pic>
    </p:spTree>
    <p:extLst>
      <p:ext uri="{BB962C8B-B14F-4D97-AF65-F5344CB8AC3E}">
        <p14:creationId xmlns:p14="http://schemas.microsoft.com/office/powerpoint/2010/main" val="721419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2" name="Text Placeholder 1">
            <a:extLst>
              <a:ext uri="{FF2B5EF4-FFF2-40B4-BE49-F238E27FC236}">
                <a16:creationId xmlns:a16="http://schemas.microsoft.com/office/drawing/2014/main" id="{3B500C3D-BF71-498C-8BE5-25DE0F8D6277}"/>
              </a:ext>
            </a:extLst>
          </p:cNvPr>
          <p:cNvSpPr>
            <a:spLocks noGrp="1"/>
          </p:cNvSpPr>
          <p:nvPr>
            <p:ph type="body" sz="quarter" idx="32"/>
          </p:nvPr>
        </p:nvSpPr>
        <p:spPr>
          <a:xfrm>
            <a:off x="405381" y="3527140"/>
            <a:ext cx="6541329" cy="6123781"/>
          </a:xfrm>
        </p:spPr>
        <p:txBody>
          <a:bodyPr/>
          <a:lstStyle/>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r>
              <a:rPr lang="en-IE" sz="1800" kern="0" dirty="0">
                <a:solidFill>
                  <a:srgbClr val="040200"/>
                </a:solidFill>
                <a:latin typeface="Calibri"/>
                <a:ea typeface="Calibri"/>
                <a:cs typeface="Calibri"/>
                <a:sym typeface="Calibri"/>
              </a:rPr>
              <a:t>Il materiale didattico e le risorse consistono in</a:t>
            </a:r>
            <a:r>
              <a:rPr lang="en-IE" sz="1800" b="1" kern="0" dirty="0">
                <a:solidFill>
                  <a:srgbClr val="040200"/>
                </a:solidFill>
                <a:latin typeface="Calibri"/>
                <a:ea typeface="Calibri"/>
                <a:cs typeface="Calibri"/>
                <a:sym typeface="Calibri"/>
              </a:rPr>
              <a:t> 8 moduli </a:t>
            </a:r>
            <a:r>
              <a:rPr lang="en-IE" sz="1800" kern="0" dirty="0">
                <a:solidFill>
                  <a:srgbClr val="040200"/>
                </a:solidFill>
                <a:latin typeface="Calibri"/>
                <a:ea typeface="Calibri"/>
                <a:cs typeface="Calibri"/>
                <a:sym typeface="Calibri"/>
              </a:rPr>
              <a:t>disponibili sul sito web Epic Stays:  </a:t>
            </a:r>
            <a:r>
              <a:rPr lang="en-IE" sz="1800" kern="0" dirty="0">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https://epicstays.eu/modules/</a:t>
            </a:r>
            <a:endParaRPr lang="en-IE" sz="1800" kern="0" dirty="0">
              <a:solidFill>
                <a:srgbClr val="0070C0"/>
              </a:solidFill>
              <a:latin typeface="Calibri"/>
              <a:ea typeface="Calibri"/>
              <a:cs typeface="Calibri"/>
            </a:endParaRPr>
          </a:p>
          <a:p>
            <a:pPr marL="0" marR="0" lvl="0" indent="0" algn="l" defTabSz="914400">
              <a:lnSpc>
                <a:spcPct val="100000"/>
              </a:lnSpc>
              <a:spcBef>
                <a:spcPts val="0"/>
              </a:spcBef>
              <a:spcAft>
                <a:spcPts val="0"/>
              </a:spcAft>
              <a:buSzPts val="1100"/>
              <a:buFont typeface="Arial"/>
              <a:buNone/>
              <a:tabLst/>
              <a:defRPr/>
            </a:pPr>
            <a:endParaRPr lang="en-IE" sz="1800" kern="0" dirty="0">
              <a:solidFill>
                <a:srgbClr val="0070C0"/>
              </a:solidFill>
              <a:latin typeface="Calibri"/>
              <a:ea typeface="Calibri"/>
              <a:cs typeface="Calibri"/>
            </a:endParaRPr>
          </a:p>
          <a:p>
            <a:pPr algn="l" defTabSz="914400">
              <a:lnSpc>
                <a:spcPct val="100000"/>
              </a:lnSpc>
              <a:buSzPts val="1100"/>
              <a:buFont typeface="Arial"/>
              <a:defRPr/>
            </a:pPr>
            <a:r>
              <a:rPr lang="en-IE" sz="1800" kern="0" dirty="0">
                <a:solidFill>
                  <a:schemeClr val="tx1"/>
                </a:solidFill>
                <a:latin typeface="Calibri"/>
                <a:ea typeface="Calibri"/>
                <a:cs typeface="Calibri"/>
              </a:rPr>
              <a:t>Sul sito web sono disponibili </a:t>
            </a:r>
            <a:r>
              <a:rPr lang="en-IE" sz="1800" b="1" kern="0" dirty="0">
                <a:solidFill>
                  <a:schemeClr val="tx1"/>
                </a:solidFill>
                <a:latin typeface="Calibri"/>
                <a:ea typeface="Calibri"/>
                <a:cs typeface="Calibri"/>
              </a:rPr>
              <a:t>casi di studio completi </a:t>
            </a:r>
            <a:r>
              <a:rPr lang="en-IE" sz="1800" kern="0" dirty="0">
                <a:solidFill>
                  <a:schemeClr val="tx1"/>
                </a:solidFill>
                <a:latin typeface="Calibri"/>
                <a:ea typeface="Calibri"/>
                <a:cs typeface="Calibri"/>
              </a:rPr>
              <a:t>relativi a Islanda, Irlanda, Italia, Paesi Bassi e Slovenia. Ogni caso di studio include un'introduzione dettagliata, fotografie di alta qualità e link diretti ad altre risorse online.</a:t>
            </a:r>
          </a:p>
          <a:p>
            <a:pPr algn="l" defTabSz="914400">
              <a:lnSpc>
                <a:spcPct val="100000"/>
              </a:lnSpc>
              <a:buSzPts val="1100"/>
              <a:buFont typeface="Arial"/>
              <a:defRPr/>
            </a:pPr>
            <a:endParaRPr lang="en-IE" sz="1800" b="1" kern="0" dirty="0">
              <a:solidFill>
                <a:srgbClr val="040200"/>
              </a:solidFill>
              <a:ea typeface="Calibri"/>
            </a:endParaRPr>
          </a:p>
          <a:p>
            <a:pPr algn="l" defTabSz="914400">
              <a:lnSpc>
                <a:spcPct val="100000"/>
              </a:lnSpc>
              <a:buClr>
                <a:srgbClr val="7C946D"/>
              </a:buClr>
              <a:buSzPts val="1100"/>
              <a:defRPr/>
            </a:pPr>
            <a:r>
              <a:rPr lang="en-IE" sz="1800" b="1" kern="0" dirty="0">
                <a:solidFill>
                  <a:srgbClr val="040200"/>
                </a:solidFill>
                <a:latin typeface="Calibri"/>
                <a:ea typeface="Calibri"/>
                <a:cs typeface="Calibri"/>
                <a:sym typeface="Calibri"/>
              </a:rPr>
              <a:t>Il rapporto "</a:t>
            </a:r>
            <a:r>
              <a:rPr kumimoji="0" lang="en-IE" sz="1800" b="1" i="0" u="none" strike="noStrike" kern="0" cap="none" spc="0" normalizeH="0" baseline="0" noProof="0" dirty="0">
                <a:ln>
                  <a:noFill/>
                </a:ln>
                <a:solidFill>
                  <a:srgbClr val="040200"/>
                </a:solidFill>
                <a:effectLst/>
                <a:uLnTx/>
                <a:uFillTx/>
                <a:latin typeface="Calibri"/>
                <a:ea typeface="Calibri"/>
                <a:cs typeface="Calibri"/>
                <a:sym typeface="Calibri"/>
              </a:rPr>
              <a:t>The Need for Alternative Tourism Accommodation across Europe" (La necessità di alloggi turistici alternativi in Europa) </a:t>
            </a:r>
            <a:r>
              <a:rPr lang="en-IE" sz="1800" kern="0" dirty="0">
                <a:solidFill>
                  <a:srgbClr val="040200"/>
                </a:solidFill>
                <a:latin typeface="Calibri"/>
                <a:ea typeface="Calibri"/>
                <a:cs typeface="Calibri"/>
                <a:sym typeface="Calibri"/>
              </a:rPr>
              <a:t>è disponibile per la consultazione e il download </a:t>
            </a:r>
            <a:r>
              <a:rPr kumimoji="0" lang="en-IE" sz="1800" i="0" u="none" strike="noStrike" kern="0" cap="none" spc="0" normalizeH="0" baseline="0" noProof="0" dirty="0">
                <a:ln>
                  <a:noFill/>
                </a:ln>
                <a:solidFill>
                  <a:srgbClr val="040200"/>
                </a:solidFill>
                <a:effectLst/>
                <a:uLnTx/>
                <a:uFillTx/>
                <a:latin typeface="Calibri"/>
                <a:ea typeface="Calibri"/>
                <a:cs typeface="Calibri"/>
                <a:sym typeface="Calibri"/>
              </a:rPr>
              <a:t>sul sito web di Epic Stays:</a:t>
            </a:r>
            <a:r>
              <a:rPr kumimoji="0" lang="en-IE" sz="1800" i="0" u="none" strike="noStrike" kern="0" cap="none" spc="0" normalizeH="0" baseline="0" noProof="0" dirty="0">
                <a:ln>
                  <a:noFill/>
                </a:ln>
                <a:solidFill>
                  <a:srgbClr val="0070C0"/>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 https://epicstays.eu/download/2474/?tmstv=1731675537</a:t>
            </a:r>
            <a:endParaRPr lang="en-IE" sz="1800" i="0" u="none" strike="noStrike" kern="0" cap="none" spc="0" normalizeH="0" baseline="0" noProof="0" dirty="0">
              <a:ln>
                <a:noFill/>
              </a:ln>
              <a:solidFill>
                <a:srgbClr val="0070C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800" kern="0" dirty="0">
              <a:solidFill>
                <a:srgbClr val="040200"/>
              </a:solidFill>
              <a:latin typeface="Calibri"/>
              <a:ea typeface="Calibri"/>
              <a:cs typeface="Calibri"/>
            </a:endParaRPr>
          </a:p>
          <a:p>
            <a:pPr algn="l" defTabSz="914400">
              <a:lnSpc>
                <a:spcPct val="100000"/>
              </a:lnSpc>
              <a:buClr>
                <a:srgbClr val="7C946D"/>
              </a:buClr>
              <a:buSzPts val="1100"/>
              <a:defRPr/>
            </a:pPr>
            <a:r>
              <a:rPr kumimoji="0" lang="en-IE" sz="1800" b="1" i="0" u="none" strike="noStrike" kern="0" cap="none" spc="0" normalizeH="0" baseline="0" noProof="0" dirty="0">
                <a:ln>
                  <a:noFill/>
                </a:ln>
                <a:solidFill>
                  <a:srgbClr val="040200"/>
                </a:solidFill>
                <a:effectLst/>
                <a:uLnTx/>
                <a:uFillTx/>
                <a:latin typeface="Calibri"/>
                <a:ea typeface="Calibri"/>
                <a:cs typeface="Calibri"/>
                <a:sym typeface="Calibri"/>
              </a:rPr>
              <a:t>Il compendio Epic Stays EU delle buone pratiche nel settore degli alloggi turistici alternativi </a:t>
            </a:r>
            <a:r>
              <a:rPr lang="en-IE" sz="1800" kern="0" dirty="0">
                <a:solidFill>
                  <a:srgbClr val="040200"/>
                </a:solidFill>
                <a:latin typeface="Calibri"/>
                <a:ea typeface="Calibri"/>
                <a:cs typeface="Calibri"/>
                <a:sym typeface="Calibri"/>
              </a:rPr>
              <a:t>è disponibile all'indirizzo</a:t>
            </a:r>
            <a:r>
              <a:rPr kumimoji="0" lang="en-IE" sz="1800" i="0" u="none" strike="noStrike" kern="0" cap="none" spc="0" normalizeH="0" baseline="0" noProof="0" dirty="0">
                <a:ln>
                  <a:noFill/>
                </a:ln>
                <a:solidFill>
                  <a:srgbClr val="040200"/>
                </a:solidFill>
                <a:effectLst/>
                <a:uLnTx/>
                <a:uFillTx/>
                <a:latin typeface="Calibri"/>
                <a:ea typeface="Calibri"/>
                <a:cs typeface="Calibri"/>
                <a:sym typeface="Calibri"/>
              </a:rPr>
              <a:t>:</a:t>
            </a:r>
            <a:r>
              <a:rPr kumimoji="0" lang="en-IE" sz="1800" i="0" u="none" strike="noStrike" kern="0" cap="none" spc="0" normalizeH="0" baseline="0" noProof="0" dirty="0">
                <a:ln>
                  <a:noFill/>
                </a:ln>
                <a:solidFill>
                  <a:srgbClr val="0070C0"/>
                </a:solidFill>
                <a:effectLst/>
                <a:uLnTx/>
                <a:uFillTx/>
                <a:latin typeface="Calibri"/>
                <a:ea typeface="Calibri"/>
                <a:cs typeface="Calibri"/>
                <a:sym typeface="Calibri"/>
                <a:hlinkClick r:id="rId5">
                  <a:extLst>
                    <a:ext uri="{A12FA001-AC4F-418D-AE19-62706E023703}">
                      <ahyp:hlinkClr xmlns:ahyp="http://schemas.microsoft.com/office/drawing/2018/hyperlinkcolor" val="tx"/>
                    </a:ext>
                  </a:extLst>
                </a:hlinkClick>
              </a:rPr>
              <a:t> https://epicstays.eu/download/2494/?tmstv=1731678579</a:t>
            </a:r>
            <a:endParaRPr lang="en-IE" sz="1800" i="0" u="none" strike="noStrike" kern="0" cap="none" spc="0" normalizeH="0" baseline="0" noProof="0" dirty="0">
              <a:ln>
                <a:noFill/>
              </a:ln>
              <a:solidFill>
                <a:srgbClr val="0070C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800" kern="0" dirty="0">
              <a:solidFill>
                <a:srgbClr val="040200"/>
              </a:solidFill>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r>
              <a:rPr lang="en-IE" sz="1800" b="1" kern="0" dirty="0">
                <a:solidFill>
                  <a:srgbClr val="040200"/>
                </a:solidFill>
                <a:latin typeface="Calibri"/>
                <a:ea typeface="Calibri"/>
                <a:cs typeface="Calibri"/>
                <a:sym typeface="Calibri"/>
              </a:rPr>
              <a:t>I blog e le notizie </a:t>
            </a:r>
            <a:r>
              <a:rPr lang="en-IE" sz="1800" kern="0" dirty="0">
                <a:solidFill>
                  <a:srgbClr val="040200"/>
                </a:solidFill>
                <a:latin typeface="Calibri"/>
                <a:ea typeface="Calibri"/>
                <a:cs typeface="Calibri"/>
                <a:sym typeface="Calibri"/>
              </a:rPr>
              <a:t>aggiornati dai partner di Epic Stays vengono regolarmente aggiornati sul sito web.</a:t>
            </a:r>
            <a:endParaRPr lang="en-IE" sz="1800" i="0" u="none" strike="noStrike" kern="0" cap="none" spc="0" normalizeH="0" baseline="0" noProof="0" dirty="0">
              <a:ln>
                <a:noFill/>
              </a:ln>
              <a:solidFill>
                <a:srgbClr val="04020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300" i="0" u="none" strike="noStrike" kern="0" cap="none" spc="0" normalizeH="0" baseline="0" noProof="0" dirty="0">
              <a:ln>
                <a:noFill/>
              </a:ln>
              <a:solidFill>
                <a:srgbClr val="151D24"/>
              </a:solidFill>
              <a:effectLst/>
              <a:uLnTx/>
              <a:uFillTx/>
              <a:latin typeface="Calibri"/>
              <a:ea typeface="Calibri"/>
              <a:cs typeface="Calibri"/>
            </a:endParaRPr>
          </a:p>
          <a:p>
            <a:endParaRPr lang="en-IE" dirty="0"/>
          </a:p>
        </p:txBody>
      </p:sp>
      <p:sp>
        <p:nvSpPr>
          <p:cNvPr id="327" name="Google Shape;327;p13"/>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pPr marL="0" indent="0">
              <a:spcBef>
                <a:spcPts val="0"/>
              </a:spcBef>
            </a:pPr>
            <a:r>
              <a:rPr lang="en-GB"/>
              <a:t>Risorse formative varie </a:t>
            </a:r>
            <a:endParaRPr/>
          </a:p>
        </p:txBody>
      </p:sp>
      <p:sp>
        <p:nvSpPr>
          <p:cNvPr id="329" name="Google Shape;329;p13"/>
          <p:cNvSpPr txBox="1">
            <a:spLocks noGrp="1"/>
          </p:cNvSpPr>
          <p:nvPr>
            <p:ph type="body" sz="quarter" idx="19"/>
          </p:nvPr>
        </p:nvSpPr>
        <p:spPr>
          <a:xfrm>
            <a:off x="272407" y="654974"/>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en-IE" sz="3200"/>
              <a:t>Informazioni generali </a:t>
            </a:r>
          </a:p>
        </p:txBody>
      </p:sp>
      <p:sp>
        <p:nvSpPr>
          <p:cNvPr id="328" name="Google Shape;328;p13"/>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EFF4CDD2-8434-D8A7-4C38-FEB2C378962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3BD66D5-D90D-891A-95DB-ED6F9BD5F473}"/>
              </a:ext>
            </a:extLst>
          </p:cNvPr>
          <p:cNvSpPr>
            <a:spLocks noGrp="1"/>
          </p:cNvSpPr>
          <p:nvPr>
            <p:ph type="body" sz="quarter" idx="32"/>
          </p:nvPr>
        </p:nvSpPr>
        <p:spPr>
          <a:xfrm>
            <a:off x="10007" y="3282081"/>
            <a:ext cx="7762078" cy="7643471"/>
          </a:xfrm>
        </p:spPr>
        <p:txBody>
          <a:bodyPr/>
          <a:lstStyle/>
          <a:p>
            <a:pPr defTabSz="914400">
              <a:lnSpc>
                <a:spcPct val="100000"/>
              </a:lnSpc>
              <a:buClr>
                <a:srgbClr val="7C946D"/>
              </a:buClr>
              <a:buSzPts val="1100"/>
              <a:defRPr/>
            </a:pPr>
            <a:r>
              <a:rPr lang="en-IE" sz="2000" kern="0" dirty="0">
                <a:solidFill>
                  <a:srgbClr val="040200"/>
                </a:solidFill>
                <a:latin typeface="Calibri"/>
                <a:ea typeface="Calibri"/>
                <a:cs typeface="Calibri"/>
              </a:rPr>
              <a:t>I moduli Epic Stays mirano a sviluppare 8 competenze fondamentali e abilità pratiche direttamente collegate alla gestione quotidiana e al funzionamento di strutture ricettive turistiche alternative sostenibili:</a:t>
            </a:r>
            <a:endParaRPr lang="en-IE" sz="2000" kern="0" dirty="0">
              <a:solidFill>
                <a:srgbClr val="040200"/>
              </a:solidFill>
              <a:ea typeface="Calibri"/>
            </a:endParaRPr>
          </a:p>
          <a:p>
            <a:pPr algn="l" defTabSz="914400">
              <a:lnSpc>
                <a:spcPct val="100000"/>
              </a:lnSpc>
              <a:buSzPts val="1100"/>
              <a:defRPr/>
            </a:pPr>
            <a:endParaRPr lang="en-IE" sz="2000" kern="0" dirty="0">
              <a:solidFill>
                <a:srgbClr val="040200"/>
              </a:solidFill>
              <a:latin typeface="Calibri"/>
              <a:ea typeface="Calibri"/>
              <a:cs typeface="Calibri"/>
            </a:endParaRPr>
          </a:p>
          <a:p>
            <a:pPr algn="l" defTabSz="914400">
              <a:lnSpc>
                <a:spcPct val="100000"/>
              </a:lnSpc>
              <a:buSzPts val="1100"/>
              <a:defRPr/>
            </a:pPr>
            <a:r>
              <a:rPr lang="en-IE" sz="2000" b="1" kern="0" dirty="0">
                <a:solidFill>
                  <a:srgbClr val="040200"/>
                </a:solidFill>
                <a:latin typeface="Calibri"/>
                <a:ea typeface="Calibri"/>
                <a:cs typeface="Calibri"/>
              </a:rPr>
              <a:t>Competenze fondamentali</a:t>
            </a:r>
          </a:p>
          <a:p>
            <a:pPr algn="l" defTabSz="914400">
              <a:lnSpc>
                <a:spcPct val="100000"/>
              </a:lnSpc>
              <a:buSzPts val="1100"/>
              <a:defRPr/>
            </a:pPr>
            <a:endParaRPr lang="en-IE" sz="2000" kern="0" dirty="0">
              <a:solidFill>
                <a:srgbClr val="040200"/>
              </a:solidFill>
              <a:latin typeface="Calibri"/>
              <a:ea typeface="Calibri"/>
              <a:cs typeface="Calibri"/>
            </a:endParaRPr>
          </a:p>
          <a:p>
            <a:pPr marL="285750" indent="-285750" algn="l" defTabSz="914400">
              <a:lnSpc>
                <a:spcPct val="100000"/>
              </a:lnSpc>
              <a:buSzPts val="1100"/>
              <a:buChar char="•"/>
              <a:defRPr/>
            </a:pPr>
            <a:r>
              <a:rPr lang="en-IE" sz="2000" kern="0" dirty="0">
                <a:solidFill>
                  <a:srgbClr val="040200"/>
                </a:solidFill>
                <a:latin typeface="Calibri"/>
                <a:ea typeface="Calibri"/>
                <a:cs typeface="Calibri"/>
              </a:rPr>
              <a:t>Pratiche di turismo sostenibile</a:t>
            </a:r>
          </a:p>
          <a:p>
            <a:pPr marL="285750" indent="-285750" algn="l" defTabSz="914400">
              <a:lnSpc>
                <a:spcPct val="100000"/>
              </a:lnSpc>
              <a:buSzPts val="1100"/>
              <a:buChar char="•"/>
              <a:defRPr/>
            </a:pPr>
            <a:r>
              <a:rPr lang="en-IE" sz="2000" kern="0" dirty="0">
                <a:solidFill>
                  <a:srgbClr val="040200"/>
                </a:solidFill>
                <a:latin typeface="Calibri"/>
                <a:ea typeface="Calibri"/>
                <a:cs typeface="Calibri"/>
              </a:rPr>
              <a:t>Valutazione dell'impatto ambientale </a:t>
            </a:r>
          </a:p>
          <a:p>
            <a:pPr marL="285750" indent="-285750" algn="l" defTabSz="914400">
              <a:lnSpc>
                <a:spcPct val="100000"/>
              </a:lnSpc>
              <a:buSzPts val="1100"/>
              <a:buChar char="•"/>
              <a:defRPr/>
            </a:pPr>
            <a:r>
              <a:rPr lang="en-IE" sz="2000" kern="0" dirty="0">
                <a:solidFill>
                  <a:srgbClr val="040200"/>
                </a:solidFill>
                <a:latin typeface="Calibri"/>
                <a:ea typeface="Calibri"/>
                <a:cs typeface="Calibri"/>
              </a:rPr>
              <a:t>Coinvolgimento e collaborazione della comunità</a:t>
            </a:r>
          </a:p>
          <a:p>
            <a:pPr marL="285750" indent="-285750" algn="l" defTabSz="914400">
              <a:lnSpc>
                <a:spcPct val="100000"/>
              </a:lnSpc>
              <a:buSzPts val="1100"/>
              <a:buChar char="•"/>
              <a:defRPr/>
            </a:pPr>
            <a:r>
              <a:rPr lang="en-IE" sz="2000" kern="0" dirty="0">
                <a:solidFill>
                  <a:srgbClr val="040200"/>
                </a:solidFill>
                <a:latin typeface="Calibri"/>
                <a:ea typeface="Calibri"/>
                <a:cs typeface="Calibri"/>
              </a:rPr>
              <a:t>Marketing digitale per il turismo</a:t>
            </a:r>
          </a:p>
          <a:p>
            <a:pPr marL="285750" indent="-285750" algn="l" defTabSz="914400">
              <a:lnSpc>
                <a:spcPct val="100000"/>
              </a:lnSpc>
              <a:buSzPts val="1100"/>
              <a:buChar char="•"/>
              <a:defRPr/>
            </a:pPr>
            <a:r>
              <a:rPr lang="en-IE" sz="2000" kern="0" dirty="0">
                <a:solidFill>
                  <a:srgbClr val="040200"/>
                </a:solidFill>
                <a:latin typeface="Calibri"/>
                <a:ea typeface="Calibri"/>
                <a:cs typeface="Calibri"/>
              </a:rPr>
              <a:t>Servizio clienti e progettazione dell'esperienza</a:t>
            </a:r>
          </a:p>
          <a:p>
            <a:pPr marL="285750" indent="-285750" algn="l" defTabSz="914400">
              <a:lnSpc>
                <a:spcPct val="100000"/>
              </a:lnSpc>
              <a:buSzPts val="1100"/>
              <a:buChar char="•"/>
              <a:defRPr/>
            </a:pPr>
            <a:r>
              <a:rPr lang="en-IE" sz="2000" kern="0" dirty="0">
                <a:solidFill>
                  <a:srgbClr val="040200"/>
                </a:solidFill>
                <a:latin typeface="Calibri"/>
                <a:ea typeface="Calibri"/>
                <a:cs typeface="Calibri"/>
              </a:rPr>
              <a:t>Sicurezza dei clienti e gestione dei rischi</a:t>
            </a:r>
          </a:p>
          <a:p>
            <a:pPr marL="285750" indent="-285750" algn="l" defTabSz="914400">
              <a:lnSpc>
                <a:spcPct val="100000"/>
              </a:lnSpc>
              <a:buSzPts val="1100"/>
              <a:buChar char="•"/>
              <a:defRPr/>
            </a:pPr>
            <a:r>
              <a:rPr lang="en-IE" sz="2000" kern="0" dirty="0">
                <a:solidFill>
                  <a:srgbClr val="040200"/>
                </a:solidFill>
                <a:latin typeface="Calibri"/>
                <a:ea typeface="Calibri"/>
                <a:cs typeface="Calibri"/>
              </a:rPr>
              <a:t>Gestione finanziaria e budgeting</a:t>
            </a:r>
          </a:p>
          <a:p>
            <a:pPr marL="285750" indent="-285750" algn="l" defTabSz="914400">
              <a:lnSpc>
                <a:spcPct val="100000"/>
              </a:lnSpc>
              <a:buSzPts val="1100"/>
              <a:buChar char="•"/>
              <a:defRPr/>
            </a:pPr>
            <a:r>
              <a:rPr lang="en-IE" sz="2000" kern="0" dirty="0">
                <a:solidFill>
                  <a:srgbClr val="040200"/>
                </a:solidFill>
                <a:latin typeface="Calibri"/>
                <a:ea typeface="Calibri"/>
                <a:cs typeface="Calibri"/>
              </a:rPr>
              <a:t>Tecniche di conservazione del patrimonio culturale</a:t>
            </a:r>
          </a:p>
          <a:p>
            <a:pPr algn="l" defTabSz="914400">
              <a:lnSpc>
                <a:spcPct val="100000"/>
              </a:lnSpc>
              <a:buSzPts val="1100"/>
              <a:defRPr/>
            </a:pPr>
            <a:endParaRPr lang="en-IE" sz="1600" kern="0" dirty="0">
              <a:solidFill>
                <a:srgbClr val="040200"/>
              </a:solidFill>
              <a:latin typeface="Calibri"/>
              <a:ea typeface="Calibri"/>
              <a:cs typeface="Calibri"/>
            </a:endParaRPr>
          </a:p>
          <a:p>
            <a:pPr algn="l" defTabSz="914400">
              <a:lnSpc>
                <a:spcPct val="100000"/>
              </a:lnSpc>
              <a:buSzPts val="1100"/>
              <a:defRPr/>
            </a:pPr>
            <a:endParaRPr lang="en-IE" sz="1600" kern="0" dirty="0">
              <a:solidFill>
                <a:srgbClr val="040200"/>
              </a:solidFill>
              <a:latin typeface="Calibri"/>
              <a:ea typeface="Calibri"/>
              <a:cs typeface="Calibri"/>
            </a:endParaRPr>
          </a:p>
          <a:p>
            <a:pPr algn="l" defTabSz="914400">
              <a:lnSpc>
                <a:spcPct val="100000"/>
              </a:lnSpc>
              <a:buSzPts val="1100"/>
              <a:defRPr/>
            </a:pPr>
            <a:endParaRPr lang="en-IE" sz="1600" kern="0" dirty="0">
              <a:solidFill>
                <a:srgbClr val="040200"/>
              </a:solidFill>
              <a:latin typeface="Calibri"/>
              <a:ea typeface="Calibri"/>
              <a:cs typeface="Calibri"/>
            </a:endParaRPr>
          </a:p>
          <a:p>
            <a:pPr algn="l" defTabSz="914400">
              <a:lnSpc>
                <a:spcPct val="100000"/>
              </a:lnSpc>
              <a:buSzPts val="1100"/>
              <a:defRPr/>
            </a:pPr>
            <a:r>
              <a:rPr lang="en-IE" sz="1600" kern="0" dirty="0">
                <a:solidFill>
                  <a:srgbClr val="040200"/>
                </a:solidFill>
                <a:latin typeface="Calibri"/>
                <a:ea typeface="Calibri"/>
                <a:cs typeface="Calibri"/>
              </a:rPr>
              <a:t>Per ulteriori dettagli: </a:t>
            </a:r>
            <a:r>
              <a:rPr lang="en-IE" sz="1600" kern="0" dirty="0">
                <a:solidFill>
                  <a:srgbClr val="040200"/>
                </a:solidFill>
                <a:latin typeface="Calibri"/>
                <a:ea typeface="Calibri"/>
                <a:cs typeface="Calibri"/>
                <a:hlinkClick r:id="rId3"/>
              </a:rPr>
              <a:t>Epic-Stays-WP2-Research-Report-2024-PDF (2).pdf</a:t>
            </a:r>
            <a:endParaRPr lang="en-IE" sz="1600" kern="0" dirty="0">
              <a:solidFill>
                <a:srgbClr val="040200"/>
              </a:solidFill>
              <a:latin typeface="Calibri"/>
              <a:ea typeface="Calibri"/>
              <a:cs typeface="Calibri"/>
            </a:endParaRPr>
          </a:p>
          <a:p>
            <a:pPr algn="l" defTabSz="914400">
              <a:lnSpc>
                <a:spcPct val="100000"/>
              </a:lnSpc>
              <a:buSzPts val="1100"/>
              <a:defRPr/>
            </a:pPr>
            <a:endParaRPr lang="en-IE" sz="1600" b="1" kern="0" dirty="0">
              <a:solidFill>
                <a:srgbClr val="040200"/>
              </a:solidFill>
              <a:latin typeface="Calibri"/>
              <a:ea typeface="Calibri"/>
              <a:cs typeface="Calibri"/>
            </a:endParaRPr>
          </a:p>
          <a:p>
            <a:pPr algn="l" defTabSz="914400">
              <a:lnSpc>
                <a:spcPct val="100000"/>
              </a:lnSpc>
              <a:buSzPts val="1100"/>
              <a:defRPr/>
            </a:pPr>
            <a:endParaRPr lang="en-IE" sz="1600" b="1" kern="0" dirty="0">
              <a:solidFill>
                <a:srgbClr val="040200"/>
              </a:solidFill>
              <a:latin typeface="Calibri"/>
              <a:ea typeface="Calibri"/>
              <a:cs typeface="Calibri"/>
            </a:endParaRPr>
          </a:p>
          <a:p>
            <a:pPr algn="l" defTabSz="914400">
              <a:lnSpc>
                <a:spcPct val="100000"/>
              </a:lnSpc>
              <a:buSzPts val="1100"/>
              <a:defRPr/>
            </a:pPr>
            <a:endParaRPr lang="en-IE" sz="1600" b="1" kern="0" dirty="0">
              <a:solidFill>
                <a:srgbClr val="040200"/>
              </a:solidFill>
              <a:latin typeface="Calibri"/>
              <a:ea typeface="Calibri"/>
              <a:cs typeface="Calibri"/>
            </a:endParaRPr>
          </a:p>
          <a:p>
            <a:pPr algn="l" defTabSz="914400">
              <a:lnSpc>
                <a:spcPct val="100000"/>
              </a:lnSpc>
              <a:buSzPts val="1100"/>
              <a:defRPr/>
            </a:pPr>
            <a:endParaRPr lang="en-IE" sz="1600" b="1" kern="0" dirty="0">
              <a:solidFill>
                <a:srgbClr val="040200"/>
              </a:solidFill>
              <a:latin typeface="Calibri"/>
              <a:ea typeface="Calibri"/>
              <a:cs typeface="Calibri"/>
            </a:endParaRPr>
          </a:p>
          <a:p>
            <a:pPr algn="l" defTabSz="914400">
              <a:lnSpc>
                <a:spcPct val="100000"/>
              </a:lnSpc>
              <a:buSzPts val="1100"/>
              <a:defRPr/>
            </a:pPr>
            <a:endParaRPr lang="en-IE" sz="1600" b="1" kern="0" dirty="0">
              <a:solidFill>
                <a:srgbClr val="040200"/>
              </a:solidFill>
              <a:latin typeface="Calibri"/>
              <a:ea typeface="Calibri"/>
              <a:cs typeface="Calibri"/>
            </a:endParaRPr>
          </a:p>
          <a:p>
            <a:pPr algn="l" defTabSz="914400">
              <a:lnSpc>
                <a:spcPct val="100000"/>
              </a:lnSpc>
              <a:buSzPts val="1100"/>
              <a:defRPr/>
            </a:pPr>
            <a:endParaRPr lang="en-IE" sz="1600" b="1" kern="0" dirty="0">
              <a:solidFill>
                <a:srgbClr val="040200"/>
              </a:solidFill>
              <a:latin typeface="Calibri"/>
              <a:ea typeface="Calibri"/>
              <a:cs typeface="Calibri"/>
            </a:endParaRPr>
          </a:p>
          <a:p>
            <a:pPr algn="l" defTabSz="914400">
              <a:lnSpc>
                <a:spcPct val="100000"/>
              </a:lnSpc>
              <a:buSzPts val="1100"/>
              <a:defRPr/>
            </a:pPr>
            <a:endParaRPr lang="en-IE" sz="1600" b="1" kern="0" dirty="0">
              <a:solidFill>
                <a:srgbClr val="040200"/>
              </a:solidFill>
              <a:latin typeface="Calibri"/>
              <a:ea typeface="Calibri"/>
              <a:cs typeface="Calibri"/>
            </a:endParaRPr>
          </a:p>
          <a:p>
            <a:pPr algn="l" defTabSz="914400">
              <a:lnSpc>
                <a:spcPct val="100000"/>
              </a:lnSpc>
              <a:buSzPts val="1100"/>
              <a:defRPr/>
            </a:pPr>
            <a:endParaRPr lang="en-IE" sz="1600" b="1" kern="0" dirty="0">
              <a:solidFill>
                <a:srgbClr val="040200"/>
              </a:solidFill>
              <a:latin typeface="Calibri"/>
              <a:ea typeface="Calibri"/>
              <a:cs typeface="Calibri"/>
            </a:endParaRPr>
          </a:p>
          <a:p>
            <a:pPr algn="l" defTabSz="914400">
              <a:lnSpc>
                <a:spcPct val="100000"/>
              </a:lnSpc>
              <a:buSzPts val="1100"/>
              <a:defRPr/>
            </a:pPr>
            <a:endParaRPr lang="en-IE" sz="1600" b="1" kern="0" dirty="0">
              <a:solidFill>
                <a:srgbClr val="040200"/>
              </a:solidFill>
              <a:latin typeface="Calibri"/>
              <a:ea typeface="Calibri"/>
              <a:cs typeface="Calibri"/>
            </a:endParaRPr>
          </a:p>
          <a:p>
            <a:pPr algn="l" defTabSz="914400">
              <a:lnSpc>
                <a:spcPct val="100000"/>
              </a:lnSpc>
              <a:buSzPts val="1100"/>
              <a:defRPr/>
            </a:pPr>
            <a:endParaRPr lang="en-IE" sz="1600" b="1" kern="0" dirty="0">
              <a:solidFill>
                <a:srgbClr val="040200"/>
              </a:solidFill>
              <a:latin typeface="Calibri"/>
              <a:ea typeface="Calibri"/>
              <a:cs typeface="Calibri"/>
              <a:sym typeface="Calibri"/>
            </a:endParaRPr>
          </a:p>
          <a:p>
            <a:pPr algn="l" defTabSz="914400">
              <a:lnSpc>
                <a:spcPct val="100000"/>
              </a:lnSpc>
              <a:buSzPts val="1100"/>
              <a:defRPr/>
            </a:pPr>
            <a:endParaRPr lang="en-IE" sz="1600" b="1" kern="0" dirty="0">
              <a:solidFill>
                <a:srgbClr val="040200"/>
              </a:solidFill>
              <a:latin typeface="Calibri"/>
              <a:ea typeface="Calibri"/>
              <a:cs typeface="Calibri"/>
              <a:sym typeface="Calibri"/>
            </a:endParaRPr>
          </a:p>
          <a:p>
            <a:pPr algn="l" defTabSz="914400">
              <a:lnSpc>
                <a:spcPct val="100000"/>
              </a:lnSpc>
              <a:buSzPts val="1100"/>
              <a:defRPr/>
            </a:pPr>
            <a:endParaRPr lang="en-IE" sz="1600" b="1" kern="0" dirty="0">
              <a:solidFill>
                <a:srgbClr val="040200"/>
              </a:solidFill>
              <a:latin typeface="Calibri"/>
              <a:ea typeface="Calibri"/>
              <a:cs typeface="Calibri"/>
              <a:sym typeface="Calibri"/>
            </a:endParaRPr>
          </a:p>
          <a:p>
            <a:pPr algn="l" defTabSz="914400">
              <a:lnSpc>
                <a:spcPct val="100000"/>
              </a:lnSpc>
              <a:buSzPts val="1100"/>
              <a:defRPr/>
            </a:pPr>
            <a:endParaRPr lang="en-IE" sz="1600" b="1" kern="0" dirty="0">
              <a:solidFill>
                <a:srgbClr val="040200"/>
              </a:solidFill>
              <a:latin typeface="Calibri"/>
              <a:ea typeface="Calibri"/>
              <a:cs typeface="Calibri"/>
              <a:sym typeface="Calibri"/>
            </a:endParaRPr>
          </a:p>
          <a:p>
            <a:pPr algn="l" defTabSz="914400">
              <a:lnSpc>
                <a:spcPct val="100000"/>
              </a:lnSpc>
              <a:buSzPts val="1100"/>
              <a:defRPr/>
            </a:pPr>
            <a:r>
              <a:rPr lang="en-IE" sz="1600" kern="0" dirty="0">
                <a:solidFill>
                  <a:srgbClr val="040200"/>
                </a:solidFill>
                <a:latin typeface="Calibri"/>
                <a:ea typeface="Calibri"/>
                <a:cs typeface="Calibri"/>
                <a:sym typeface="Calibri"/>
              </a:rPr>
              <a:t>Ulteriori dettagli disponibili su:  </a:t>
            </a:r>
            <a:r>
              <a:rPr kumimoji="0" lang="en-IE" sz="1600" i="0" u="none" strike="noStrike" kern="0" cap="none" spc="0" normalizeH="0" baseline="0" noProof="0" dirty="0">
                <a:ln>
                  <a:noFill/>
                </a:ln>
                <a:solidFill>
                  <a:srgbClr val="0070C0"/>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https://epicstays.eu/download/2474/?tmstv=1731675537</a:t>
            </a:r>
            <a:endParaRPr lang="en-IE" sz="1600" i="0" u="none" strike="noStrike" kern="0" cap="none" spc="0" normalizeH="0" baseline="0" noProof="0" dirty="0">
              <a:ln>
                <a:noFill/>
              </a:ln>
              <a:solidFill>
                <a:srgbClr val="0070C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600" kern="0" dirty="0">
              <a:solidFill>
                <a:srgbClr val="040200"/>
              </a:solidFill>
              <a:latin typeface="Calibri"/>
              <a:ea typeface="Calibri"/>
              <a:cs typeface="Calibri"/>
            </a:endParaRPr>
          </a:p>
          <a:p>
            <a:pPr algn="l" defTabSz="914400">
              <a:lnSpc>
                <a:spcPct val="100000"/>
              </a:lnSpc>
              <a:buClr>
                <a:srgbClr val="7C946D"/>
              </a:buClr>
              <a:buSzPts val="1100"/>
              <a:defRPr/>
            </a:pPr>
            <a:endParaRPr lang="en-IE" sz="1600" b="1" kern="0" dirty="0">
              <a:solidFill>
                <a:srgbClr val="040200"/>
              </a:solidFill>
              <a:ea typeface="Calibri"/>
            </a:endParaRPr>
          </a:p>
        </p:txBody>
      </p:sp>
      <p:sp>
        <p:nvSpPr>
          <p:cNvPr id="327" name="Google Shape;327;p13">
            <a:extLst>
              <a:ext uri="{FF2B5EF4-FFF2-40B4-BE49-F238E27FC236}">
                <a16:creationId xmlns:a16="http://schemas.microsoft.com/office/drawing/2014/main" id="{50080536-B072-B2A0-FC1D-03B5C879DC44}"/>
              </a:ext>
            </a:extLst>
          </p:cNvPr>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r>
              <a:rPr lang="en-GB" dirty="0">
                <a:latin typeface="Calibri"/>
                <a:ea typeface="Open Sans"/>
                <a:cs typeface="Calibri"/>
              </a:rPr>
              <a:t>Sviluppare competenze chiave </a:t>
            </a:r>
            <a:endParaRPr dirty="0">
              <a:latin typeface="Calibri"/>
              <a:ea typeface="Open Sans"/>
              <a:cs typeface="Calibri"/>
            </a:endParaRPr>
          </a:p>
        </p:txBody>
      </p:sp>
      <p:sp>
        <p:nvSpPr>
          <p:cNvPr id="329" name="Google Shape;329;p13">
            <a:extLst>
              <a:ext uri="{FF2B5EF4-FFF2-40B4-BE49-F238E27FC236}">
                <a16:creationId xmlns:a16="http://schemas.microsoft.com/office/drawing/2014/main" id="{B78F09FB-A7A7-7E06-07AD-394375A9FA05}"/>
              </a:ext>
            </a:extLst>
          </p:cNvPr>
          <p:cNvSpPr txBox="1">
            <a:spLocks noGrp="1"/>
          </p:cNvSpPr>
          <p:nvPr>
            <p:ph type="body" sz="quarter" idx="19"/>
          </p:nvPr>
        </p:nvSpPr>
        <p:spPr>
          <a:xfrm>
            <a:off x="272407" y="654974"/>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en-IE" sz="3200"/>
              <a:t>Informazioni generali </a:t>
            </a:r>
          </a:p>
        </p:txBody>
      </p:sp>
      <p:sp>
        <p:nvSpPr>
          <p:cNvPr id="328" name="Google Shape;328;p13">
            <a:extLst>
              <a:ext uri="{FF2B5EF4-FFF2-40B4-BE49-F238E27FC236}">
                <a16:creationId xmlns:a16="http://schemas.microsoft.com/office/drawing/2014/main" id="{1E7ECB16-8481-D1FF-368F-BFEA01503766}"/>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11</a:t>
            </a:fld>
            <a:endParaRPr/>
          </a:p>
        </p:txBody>
      </p:sp>
    </p:spTree>
    <p:extLst>
      <p:ext uri="{BB962C8B-B14F-4D97-AF65-F5344CB8AC3E}">
        <p14:creationId xmlns:p14="http://schemas.microsoft.com/office/powerpoint/2010/main" val="3268778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B44B3F-DC40-B202-ED59-36ECAD9CD816}"/>
              </a:ext>
            </a:extLst>
          </p:cNvPr>
          <p:cNvGrpSpPr/>
          <p:nvPr/>
        </p:nvGrpSpPr>
        <p:grpSpPr>
          <a:xfrm flipH="1">
            <a:off x="163919" y="7578159"/>
            <a:ext cx="1073276" cy="2965650"/>
            <a:chOff x="1127677" y="228112"/>
            <a:chExt cx="3378745" cy="9336067"/>
          </a:xfrm>
          <a:solidFill>
            <a:srgbClr val="D9D521"/>
          </a:solidFill>
        </p:grpSpPr>
        <p:sp>
          <p:nvSpPr>
            <p:cNvPr id="5" name="Freeform 4">
              <a:extLst>
                <a:ext uri="{FF2B5EF4-FFF2-40B4-BE49-F238E27FC236}">
                  <a16:creationId xmlns:a16="http://schemas.microsoft.com/office/drawing/2014/main" id="{BF86C65F-69E3-E05E-B7E2-4FB93D3F61E0}"/>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16693208-888F-F709-CFDF-67BDB5E253F1}"/>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5A472F0D-5A2F-54A5-C658-64B486BB5C27}"/>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091BA300-C2D0-6066-B974-9440B89CF2F0}"/>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A49B91B1-1B35-C7D9-86E2-133BB2837B49}"/>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14" name="Freeform 13">
              <a:extLst>
                <a:ext uri="{FF2B5EF4-FFF2-40B4-BE49-F238E27FC236}">
                  <a16:creationId xmlns:a16="http://schemas.microsoft.com/office/drawing/2014/main" id="{FA633804-250F-7B3C-0D3C-5696283EF678}"/>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sp>
        <p:nvSpPr>
          <p:cNvPr id="3" name="Text Placeholder 2">
            <a:extLst>
              <a:ext uri="{FF2B5EF4-FFF2-40B4-BE49-F238E27FC236}">
                <a16:creationId xmlns:a16="http://schemas.microsoft.com/office/drawing/2014/main" id="{BF8ED03B-CED9-016C-276F-3CF38C410951}"/>
              </a:ext>
            </a:extLst>
          </p:cNvPr>
          <p:cNvSpPr>
            <a:spLocks noGrp="1"/>
          </p:cNvSpPr>
          <p:nvPr>
            <p:ph type="body" sz="quarter" idx="40"/>
          </p:nvPr>
        </p:nvSpPr>
        <p:spPr>
          <a:xfrm>
            <a:off x="645715" y="2515764"/>
            <a:ext cx="3503541" cy="2442124"/>
          </a:xfrm>
        </p:spPr>
        <p:txBody>
          <a:bodyPr/>
          <a:lstStyle/>
          <a:p>
            <a:pPr algn="l">
              <a:lnSpc>
                <a:spcPct val="100000"/>
              </a:lnSpc>
            </a:pPr>
            <a:r>
              <a:rPr lang="en-US" sz="4800" b="1" i="0"/>
              <a:t>Moduli del corso Epic Stays</a:t>
            </a:r>
          </a:p>
        </p:txBody>
      </p:sp>
      <p:pic>
        <p:nvPicPr>
          <p:cNvPr id="6" name="Picture Placeholder 5">
            <a:extLst>
              <a:ext uri="{FF2B5EF4-FFF2-40B4-BE49-F238E27FC236}">
                <a16:creationId xmlns:a16="http://schemas.microsoft.com/office/drawing/2014/main" id="{F14727FF-B63D-60B0-4396-A77FD9BD4FB4}"/>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0115" r="10115"/>
          <a:stretch/>
        </p:blipFill>
        <p:spPr/>
      </p:pic>
      <p:sp>
        <p:nvSpPr>
          <p:cNvPr id="2" name="Text Placeholder 1">
            <a:extLst>
              <a:ext uri="{FF2B5EF4-FFF2-40B4-BE49-F238E27FC236}">
                <a16:creationId xmlns:a16="http://schemas.microsoft.com/office/drawing/2014/main" id="{6F2B475E-ABE2-71B9-8913-B642D592FAB1}"/>
              </a:ext>
            </a:extLst>
          </p:cNvPr>
          <p:cNvSpPr>
            <a:spLocks noGrp="1"/>
          </p:cNvSpPr>
          <p:nvPr>
            <p:ph type="body" sz="quarter" idx="65"/>
          </p:nvPr>
        </p:nvSpPr>
        <p:spPr/>
        <p:txBody>
          <a:bodyPr/>
          <a:lstStyle/>
          <a:p>
            <a:r>
              <a:rPr lang="en-GB"/>
              <a:t>Crediti fotografici: </a:t>
            </a:r>
            <a:r>
              <a:rPr lang="en-US"/>
              <a:t>Viking House and Settlement, Wexford, Irlanda</a:t>
            </a:r>
            <a:endParaRPr lang="en-GB"/>
          </a:p>
        </p:txBody>
      </p:sp>
      <p:sp>
        <p:nvSpPr>
          <p:cNvPr id="15" name="Slide Number Placeholder 5">
            <a:extLst>
              <a:ext uri="{FF2B5EF4-FFF2-40B4-BE49-F238E27FC236}">
                <a16:creationId xmlns:a16="http://schemas.microsoft.com/office/drawing/2014/main" id="{D9222D1F-CB12-D60F-93D0-D1AC50D4DDE6}"/>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12</a:t>
            </a:fld>
            <a:endParaRPr lang="fr-CA"/>
          </a:p>
        </p:txBody>
      </p:sp>
      <p:sp>
        <p:nvSpPr>
          <p:cNvPr id="20" name="Text Placeholder 27">
            <a:extLst>
              <a:ext uri="{FF2B5EF4-FFF2-40B4-BE49-F238E27FC236}">
                <a16:creationId xmlns:a16="http://schemas.microsoft.com/office/drawing/2014/main" id="{AF71ECBC-6019-44AB-A953-EF2C4572FFC1}"/>
              </a:ext>
            </a:extLst>
          </p:cNvPr>
          <p:cNvSpPr txBox="1">
            <a:spLocks/>
          </p:cNvSpPr>
          <p:nvPr/>
        </p:nvSpPr>
        <p:spPr>
          <a:xfrm>
            <a:off x="573496" y="1220938"/>
            <a:ext cx="1952282" cy="1564946"/>
          </a:xfrm>
          <a:prstGeom prst="rect">
            <a:avLst/>
          </a:prstGeom>
        </p:spPr>
        <p:txBody>
          <a:bodyPr lIns="91440" tIns="45720" rIns="91440" bIns="45720" anchor="t"/>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buNone/>
            </a:pPr>
            <a:r>
              <a:rPr lang="en-US" sz="10000">
                <a:solidFill>
                  <a:schemeClr val="bg1"/>
                </a:solidFill>
              </a:rPr>
              <a:t>03</a:t>
            </a:r>
          </a:p>
        </p:txBody>
      </p:sp>
    </p:spTree>
    <p:extLst>
      <p:ext uri="{BB962C8B-B14F-4D97-AF65-F5344CB8AC3E}">
        <p14:creationId xmlns:p14="http://schemas.microsoft.com/office/powerpoint/2010/main" val="774269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en-IE">
                <a:latin typeface="Calibri"/>
                <a:ea typeface="Open Sans"/>
                <a:cs typeface="Calibri"/>
              </a:rPr>
              <a:t>8 moduli disponibili sul sito web Epic Stays</a:t>
            </a:r>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96581" y="849544"/>
            <a:ext cx="3253444" cy="385564"/>
          </a:xfrm>
        </p:spPr>
        <p:txBody>
          <a:bodyPr/>
          <a:lstStyle/>
          <a:p>
            <a:r>
              <a:rPr lang="en-US" sz="3200"/>
              <a:t>Moduli</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13</a:t>
            </a:fld>
            <a:endParaRPr lang="fr-CA"/>
          </a:p>
        </p:txBody>
      </p:sp>
      <p:sp>
        <p:nvSpPr>
          <p:cNvPr id="4" name="TextBox 1">
            <a:extLst>
              <a:ext uri="{FF2B5EF4-FFF2-40B4-BE49-F238E27FC236}">
                <a16:creationId xmlns:a16="http://schemas.microsoft.com/office/drawing/2014/main" id="{DEBC9575-27F2-4988-B9EF-44CB4DEDEF61}"/>
              </a:ext>
            </a:extLst>
          </p:cNvPr>
          <p:cNvSpPr txBox="1"/>
          <p:nvPr/>
        </p:nvSpPr>
        <p:spPr>
          <a:xfrm>
            <a:off x="406960" y="3829758"/>
            <a:ext cx="6894720" cy="5632311"/>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IE" sz="2000" b="1"/>
              <a:t>8 </a:t>
            </a:r>
            <a:r>
              <a:rPr lang="en-IE" sz="2000"/>
              <a:t>moduli </a:t>
            </a:r>
          </a:p>
          <a:p>
            <a:pPr marL="342900" indent="-342900">
              <a:buFont typeface="Arial" panose="020B0604020202020204" pitchFamily="34" charset="0"/>
              <a:buChar char="•"/>
            </a:pPr>
            <a:r>
              <a:rPr lang="en-IE" sz="2000" b="1"/>
              <a:t>27 </a:t>
            </a:r>
            <a:r>
              <a:rPr lang="en-IE" sz="2000"/>
              <a:t>Aree di apprendimento</a:t>
            </a:r>
            <a:endParaRPr lang="en-IE" sz="2000">
              <a:ea typeface="Calibri"/>
              <a:cs typeface="Calibri"/>
            </a:endParaRPr>
          </a:p>
          <a:p>
            <a:pPr marL="342900" indent="-342900">
              <a:buFont typeface="Arial" panose="020B0604020202020204" pitchFamily="34" charset="0"/>
              <a:buChar char="•"/>
            </a:pPr>
            <a:r>
              <a:rPr lang="en-IE" sz="2000" b="1"/>
              <a:t>Oltre 30 </a:t>
            </a:r>
            <a:r>
              <a:rPr lang="en-IE" sz="2000"/>
              <a:t>casi di studio</a:t>
            </a:r>
            <a:endParaRPr lang="en-IE" sz="2000">
              <a:ea typeface="Calibri"/>
              <a:cs typeface="Calibri"/>
            </a:endParaRPr>
          </a:p>
          <a:p>
            <a:endParaRPr lang="en-IE" sz="2000"/>
          </a:p>
          <a:p>
            <a:r>
              <a:rPr lang="en-IE" sz="2000" b="1"/>
              <a:t>Disponibile su</a:t>
            </a:r>
            <a:r>
              <a:rPr lang="en-IE" sz="2000" b="1">
                <a:hlinkClick r:id="rId2"/>
              </a:rPr>
              <a:t> https://epicstays.eu/modules/</a:t>
            </a:r>
            <a:endParaRPr lang="en-IE" sz="2000" b="1"/>
          </a:p>
          <a:p>
            <a:endParaRPr lang="en-IE" sz="2000"/>
          </a:p>
          <a:p>
            <a:r>
              <a:rPr lang="en-IE" sz="2000"/>
              <a:t>Progettato per:</a:t>
            </a:r>
          </a:p>
          <a:p>
            <a:pPr marL="342900" indent="-342900">
              <a:buFont typeface="Wingdings" panose="05000000000000000000" pitchFamily="2" charset="2"/>
              <a:buChar char="Ø"/>
            </a:pPr>
            <a:endParaRPr lang="en-IE" sz="2000"/>
          </a:p>
          <a:p>
            <a:pPr marL="342900" indent="-342900">
              <a:buFont typeface="Wingdings" panose="05000000000000000000" pitchFamily="2" charset="2"/>
              <a:buChar char="Ø"/>
            </a:pPr>
            <a:r>
              <a:rPr lang="en-IE" sz="2000" b="1"/>
              <a:t>Nuovi imprenditori e start-up </a:t>
            </a:r>
            <a:r>
              <a:rPr lang="en-IE" sz="2000"/>
              <a:t>che desiderano avviare un'attività ricettiva nel settore del turismo alternativo.</a:t>
            </a:r>
            <a:endParaRPr lang="en-IE" sz="2000">
              <a:ea typeface="Calibri"/>
              <a:cs typeface="Calibri"/>
            </a:endParaRPr>
          </a:p>
          <a:p>
            <a:pPr marL="342900" indent="-342900">
              <a:buFont typeface="Wingdings" panose="05000000000000000000" pitchFamily="2" charset="2"/>
              <a:buChar char="Ø"/>
            </a:pPr>
            <a:r>
              <a:rPr lang="en-IE" sz="2000" b="1"/>
              <a:t>Studenti e giovani professionisti </a:t>
            </a:r>
            <a:r>
              <a:rPr lang="en-IE" sz="2000"/>
              <a:t>interessati a strutture ricettive, ecoturismo, turismo rurale, pianificazione delle destinazioni, tendenze future e idee innovative.</a:t>
            </a:r>
            <a:endParaRPr lang="en-IE" sz="2000">
              <a:ea typeface="Calibri"/>
              <a:cs typeface="Calibri"/>
            </a:endParaRPr>
          </a:p>
          <a:p>
            <a:pPr marL="342900" indent="-342900">
              <a:buFont typeface="Wingdings" panose="05000000000000000000" pitchFamily="2" charset="2"/>
              <a:buChar char="Ø"/>
            </a:pPr>
            <a:r>
              <a:rPr lang="en-IE" sz="2000" b="1"/>
              <a:t>Piccoli imprenditori </a:t>
            </a:r>
            <a:r>
              <a:rPr lang="en-IE" sz="2000"/>
              <a:t>che attualmente gestiscono glamping, B&amp;B, eco-lodge o soggiorni unici e desiderano crescere e espandersi.</a:t>
            </a:r>
            <a:endParaRPr lang="en-IE" sz="2000">
              <a:ea typeface="Calibri"/>
              <a:cs typeface="Calibri"/>
            </a:endParaRPr>
          </a:p>
          <a:p>
            <a:pPr marL="342900" indent="-342900">
              <a:buFont typeface="Wingdings" panose="05000000000000000000" pitchFamily="2" charset="2"/>
              <a:buChar char="Ø"/>
            </a:pPr>
            <a:r>
              <a:rPr lang="en-IE" sz="2000" b="1"/>
              <a:t>Comunità e innovatori </a:t>
            </a:r>
            <a:r>
              <a:rPr lang="en-IE" sz="2000"/>
              <a:t>che cercano di massimizzare il potenziale delle opportunità di alloggi turistici alternativi nelle loro località.</a:t>
            </a:r>
            <a:endParaRPr lang="en-IE" sz="2000">
              <a:ea typeface="Calibri"/>
              <a:cs typeface="Calibri"/>
            </a:endParaRPr>
          </a:p>
        </p:txBody>
      </p:sp>
    </p:spTree>
    <p:extLst>
      <p:ext uri="{BB962C8B-B14F-4D97-AF65-F5344CB8AC3E}">
        <p14:creationId xmlns:p14="http://schemas.microsoft.com/office/powerpoint/2010/main" val="2849403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98882BE-E5B7-B346-6EC3-49D99BC7CB81}"/>
              </a:ext>
            </a:extLst>
          </p:cNvPr>
          <p:cNvSpPr>
            <a:spLocks noGrp="1"/>
          </p:cNvSpPr>
          <p:nvPr>
            <p:ph type="sldNum" sz="quarter" idx="4"/>
          </p:nvPr>
        </p:nvSpPr>
        <p:spPr/>
        <p:txBody>
          <a:bodyPr/>
          <a:lstStyle/>
          <a:p>
            <a:fld id="{9C527BFA-2C0E-4CEC-B6A5-913A56FEF4B4}" type="slidenum">
              <a:rPr lang="fr-CA" smtClean="0"/>
              <a:t>14</a:t>
            </a:fld>
            <a:endParaRPr lang="fr-CA"/>
          </a:p>
        </p:txBody>
      </p:sp>
      <p:pic>
        <p:nvPicPr>
          <p:cNvPr id="6" name="Picture 5">
            <a:extLst>
              <a:ext uri="{FF2B5EF4-FFF2-40B4-BE49-F238E27FC236}">
                <a16:creationId xmlns:a16="http://schemas.microsoft.com/office/drawing/2014/main" id="{7F1D67D9-7428-489B-91CC-64BE6757A5B1}"/>
              </a:ext>
            </a:extLst>
          </p:cNvPr>
          <p:cNvPicPr>
            <a:picLocks noChangeAspect="1"/>
          </p:cNvPicPr>
          <p:nvPr/>
        </p:nvPicPr>
        <p:blipFill>
          <a:blip r:embed="rId2"/>
          <a:stretch>
            <a:fillRect/>
          </a:stretch>
        </p:blipFill>
        <p:spPr>
          <a:xfrm>
            <a:off x="9459" y="1900517"/>
            <a:ext cx="7766116" cy="6595303"/>
          </a:xfrm>
          <a:prstGeom prst="rect">
            <a:avLst/>
          </a:prstGeom>
        </p:spPr>
      </p:pic>
    </p:spTree>
    <p:extLst>
      <p:ext uri="{BB962C8B-B14F-4D97-AF65-F5344CB8AC3E}">
        <p14:creationId xmlns:p14="http://schemas.microsoft.com/office/powerpoint/2010/main" val="933234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257560" y="3513769"/>
            <a:ext cx="7199709" cy="6648074"/>
          </a:xfrm>
        </p:spPr>
        <p:txBody>
          <a:bodyPr numCol="1"/>
          <a:lstStyle/>
          <a:p>
            <a:r>
              <a:rPr lang="en-IE" sz="2000" b="1">
                <a:solidFill>
                  <a:srgbClr val="459597"/>
                </a:solidFill>
                <a:latin typeface="Calibri"/>
                <a:ea typeface="Calibri"/>
                <a:cs typeface="Calibri"/>
              </a:rPr>
              <a:t>Panoramica del modulo</a:t>
            </a:r>
            <a:endParaRPr lang="en-GB" sz="2000">
              <a:latin typeface="Calibri"/>
              <a:ea typeface="Calibri"/>
              <a:cs typeface="Calibri"/>
            </a:endParaRPr>
          </a:p>
          <a:p>
            <a:endParaRPr lang="en-IE" sz="2000" b="1">
              <a:solidFill>
                <a:srgbClr val="459597"/>
              </a:solidFill>
              <a:latin typeface="Calibri"/>
              <a:ea typeface="Calibri"/>
              <a:cs typeface="Calibri"/>
            </a:endParaRPr>
          </a:p>
          <a:p>
            <a:pPr algn="l">
              <a:lnSpc>
                <a:spcPts val="2480"/>
              </a:lnSpc>
            </a:pPr>
            <a:r>
              <a:rPr lang="en-GB" sz="1800" b="0">
                <a:latin typeface="Calibri"/>
                <a:ea typeface="Calibri"/>
                <a:cs typeface="Calibri"/>
              </a:rPr>
              <a:t>Questo modulo offre un'analisi approfondita delle </a:t>
            </a:r>
            <a:r>
              <a:rPr lang="en-GB" sz="1800">
                <a:latin typeface="Calibri"/>
                <a:ea typeface="Calibri"/>
                <a:cs typeface="Calibri"/>
              </a:rPr>
              <a:t>strutture ricettive</a:t>
            </a:r>
            <a:r>
              <a:rPr lang="en-GB" sz="1800" b="0">
                <a:latin typeface="Calibri"/>
                <a:ea typeface="Calibri"/>
                <a:cs typeface="Calibri"/>
              </a:rPr>
              <a:t> turistiche alternative, </a:t>
            </a:r>
            <a:r>
              <a:rPr lang="en-GB" sz="1800">
                <a:latin typeface="Calibri"/>
                <a:ea typeface="Calibri"/>
                <a:cs typeface="Calibri"/>
              </a:rPr>
              <a:t>concentrandosi </a:t>
            </a:r>
            <a:r>
              <a:rPr lang="en-GB" sz="1800" b="0">
                <a:latin typeface="Calibri"/>
                <a:ea typeface="Calibri"/>
                <a:cs typeface="Calibri"/>
              </a:rPr>
              <a:t>sulla loro definizione, sui tipi principali, sulle tendenze e sul potenziale commerciale. </a:t>
            </a:r>
          </a:p>
          <a:p>
            <a:pPr marL="0" indent="0" algn="l">
              <a:lnSpc>
                <a:spcPts val="2480"/>
              </a:lnSpc>
            </a:pPr>
            <a:endParaRPr lang="en-GB" sz="1800" b="0"/>
          </a:p>
          <a:p>
            <a:pPr marL="0" indent="0" algn="l">
              <a:lnSpc>
                <a:spcPts val="2480"/>
              </a:lnSpc>
            </a:pPr>
            <a:r>
              <a:rPr lang="en-GB" sz="1800">
                <a:latin typeface="Calibri"/>
                <a:ea typeface="Calibri"/>
                <a:cs typeface="Calibri"/>
              </a:rPr>
              <a:t>Attraverso </a:t>
            </a:r>
            <a:r>
              <a:rPr lang="en-GB" sz="1800" b="0">
                <a:latin typeface="Calibri"/>
                <a:ea typeface="Calibri"/>
                <a:cs typeface="Calibri"/>
              </a:rPr>
              <a:t>casi di studio, esempi del settore e approfondimenti pratici, gli studenti acquisiranno una comprensione completa di come le strutture ricettive alternative stiano ridefinendo il settore turistico.</a:t>
            </a:r>
            <a:endParaRPr lang="en-US" sz="1800" b="0">
              <a:latin typeface="Calibri"/>
              <a:ea typeface="Calibri"/>
              <a:cs typeface="Calibri"/>
            </a:endParaRPr>
          </a:p>
          <a:p>
            <a:pPr algn="l">
              <a:lnSpc>
                <a:spcPct val="100000"/>
              </a:lnSpc>
              <a:spcAft>
                <a:spcPts val="600"/>
              </a:spcAft>
            </a:pPr>
            <a:endParaRPr lang="en-IE" sz="2000">
              <a:ea typeface="Calibri"/>
            </a:endParaRPr>
          </a:p>
          <a:p>
            <a:pPr algn="l">
              <a:lnSpc>
                <a:spcPct val="100000"/>
              </a:lnSpc>
              <a:spcAft>
                <a:spcPts val="600"/>
              </a:spcAft>
            </a:pPr>
            <a:r>
              <a:rPr lang="en-IE" sz="2000" b="1">
                <a:solidFill>
                  <a:srgbClr val="459597"/>
                </a:solidFill>
                <a:latin typeface="Calibri"/>
                <a:ea typeface="Calibri"/>
                <a:cs typeface="Calibri"/>
              </a:rPr>
              <a:t>Obiettivi di apprendimento</a:t>
            </a:r>
            <a:endParaRPr lang="en-IE" sz="2000">
              <a:latin typeface="Calibri"/>
              <a:ea typeface="Calibri"/>
              <a:cs typeface="Calibri"/>
            </a:endParaRPr>
          </a:p>
          <a:p>
            <a:pPr marL="342900" indent="-342900" algn="l">
              <a:lnSpc>
                <a:spcPts val="2100"/>
              </a:lnSpc>
              <a:spcBef>
                <a:spcPts val="0"/>
              </a:spcBef>
              <a:buFont typeface="Arial" panose="020B0604020202020204" pitchFamily="34" charset="0"/>
              <a:buChar char="•"/>
            </a:pPr>
            <a:r>
              <a:rPr lang="en-GB" sz="1800">
                <a:solidFill>
                  <a:srgbClr val="414141"/>
                </a:solidFill>
                <a:latin typeface="Calibri"/>
                <a:ea typeface="Calibri"/>
                <a:cs typeface="Calibri"/>
              </a:rPr>
              <a:t>Comprendere le strutture ricettive turistiche alternative e come tali PMI si inseriscono nel settore dell'ospitalità, le tendenze, le caratteristiche e i temi chiave. </a:t>
            </a:r>
          </a:p>
          <a:p>
            <a:pPr marL="342900" indent="-342900" algn="l">
              <a:lnSpc>
                <a:spcPts val="2100"/>
              </a:lnSpc>
              <a:spcBef>
                <a:spcPts val="0"/>
              </a:spcBef>
              <a:buFont typeface="Arial" panose="020B0604020202020204" pitchFamily="34" charset="0"/>
              <a:buChar char="•"/>
            </a:pPr>
            <a:r>
              <a:rPr lang="en-GB" sz="1800">
                <a:solidFill>
                  <a:srgbClr val="414141"/>
                </a:solidFill>
                <a:latin typeface="Calibri"/>
                <a:ea typeface="Calibri"/>
                <a:cs typeface="Calibri"/>
              </a:rPr>
              <a:t>Imparare a definire le strutture ricettive alternative e a identificarne i tipi principali, le tendenze e le potenzialità commerciali. </a:t>
            </a:r>
          </a:p>
          <a:p>
            <a:pPr marL="342900" indent="-342900" algn="l">
              <a:lnSpc>
                <a:spcPts val="2100"/>
              </a:lnSpc>
              <a:buFont typeface="Arial" panose="020B0604020202020204" pitchFamily="34" charset="0"/>
              <a:buChar char="•"/>
            </a:pPr>
            <a:r>
              <a:rPr lang="en-GB" sz="1800">
                <a:solidFill>
                  <a:srgbClr val="414141"/>
                </a:solidFill>
                <a:latin typeface="Calibri"/>
                <a:ea typeface="Calibri"/>
                <a:cs typeface="Calibri"/>
              </a:rPr>
              <a:t>Acquisire familiarità con il modo in cui i viaggiatori di oggi </a:t>
            </a:r>
            <a:r>
              <a:rPr lang="en-US" sz="1800">
                <a:solidFill>
                  <a:srgbClr val="414141"/>
                </a:solidFill>
                <a:latin typeface="Calibri"/>
                <a:ea typeface="Calibri"/>
                <a:cs typeface="Calibri"/>
              </a:rPr>
              <a:t>cercano qualcosa di più di un semplice posto dove dormire. Imparare </a:t>
            </a:r>
            <a:r>
              <a:rPr lang="en-GB" sz="1800">
                <a:solidFill>
                  <a:srgbClr val="414141"/>
                </a:solidFill>
                <a:latin typeface="Calibri"/>
                <a:ea typeface="Calibri"/>
                <a:cs typeface="Calibri"/>
              </a:rPr>
              <a:t>come </a:t>
            </a:r>
            <a:r>
              <a:rPr lang="en-US" sz="1800">
                <a:solidFill>
                  <a:srgbClr val="414141"/>
                </a:solidFill>
                <a:latin typeface="Calibri"/>
                <a:ea typeface="Calibri"/>
                <a:cs typeface="Calibri"/>
              </a:rPr>
              <a:t>desiderino soggiorni autentici e significativi, radicati nella cultura, nella natura e nella comunità locale. </a:t>
            </a:r>
          </a:p>
          <a:p>
            <a:pPr marL="342900" indent="-342900" algn="l">
              <a:lnSpc>
                <a:spcPts val="2100"/>
              </a:lnSpc>
              <a:buFont typeface="Arial" panose="020B0604020202020204" pitchFamily="34" charset="0"/>
              <a:buChar char="•"/>
            </a:pPr>
            <a:r>
              <a:rPr lang="en-US" sz="1800">
                <a:solidFill>
                  <a:srgbClr val="414141"/>
                </a:solidFill>
                <a:latin typeface="Calibri"/>
                <a:ea typeface="Calibri"/>
                <a:cs typeface="Calibri"/>
              </a:rPr>
              <a:t>Imparare a sfruttare la storia unica della propria zona, scoprire nuove opportunità di business e costruire una struttura ricettiva più sostenibile e legata al territorio, in grado di creare un legame autentico con gli ospiti.</a:t>
            </a:r>
            <a:endParaRPr lang="en-GB" sz="1800">
              <a:solidFill>
                <a:srgbClr val="414141"/>
              </a:solidFill>
              <a:latin typeface="Calibri"/>
              <a:ea typeface="Calibri"/>
              <a:cs typeface="Calibri"/>
            </a:endParaRP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en-IE" sz="2800" dirty="0">
                <a:latin typeface="Calibri"/>
                <a:ea typeface="Calibri"/>
                <a:cs typeface="Calibri"/>
              </a:rPr>
              <a:t>Introduzione al </a:t>
            </a:r>
          </a:p>
          <a:p>
            <a:r>
              <a:rPr lang="en-IE" sz="2800" dirty="0">
                <a:latin typeface="Calibri"/>
                <a:ea typeface="Calibri"/>
                <a:cs typeface="Calibri"/>
              </a:rPr>
              <a:t>Turismo alternativo </a:t>
            </a:r>
          </a:p>
          <a:p>
            <a:r>
              <a:rPr lang="en-IE" sz="2800" dirty="0">
                <a:latin typeface="Calibri"/>
                <a:ea typeface="Calibri"/>
                <a:cs typeface="Calibri"/>
              </a:rPr>
              <a:t>Alloggi </a:t>
            </a:r>
            <a:endParaRPr lang="en-IE" dirty="0">
              <a:latin typeface="Open Sans"/>
            </a:endParaRPr>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a:latin typeface="Calibri"/>
                <a:ea typeface="Open Sans"/>
                <a:cs typeface="Calibri"/>
              </a:rPr>
              <a:t>Modulo 1</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15</a:t>
            </a:fld>
            <a:endParaRPr lang="fr-CA"/>
          </a:p>
        </p:txBody>
      </p:sp>
    </p:spTree>
    <p:extLst>
      <p:ext uri="{BB962C8B-B14F-4D97-AF65-F5344CB8AC3E}">
        <p14:creationId xmlns:p14="http://schemas.microsoft.com/office/powerpoint/2010/main" val="2018720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15463" y="3513769"/>
            <a:ext cx="7199709" cy="6890467"/>
          </a:xfrm>
        </p:spPr>
        <p:txBody>
          <a:bodyPr numCol="1"/>
          <a:lstStyle/>
          <a:p>
            <a:r>
              <a:rPr lang="en-IE" sz="1800" b="1" dirty="0" err="1">
                <a:solidFill>
                  <a:srgbClr val="459597"/>
                </a:solidFill>
                <a:latin typeface="Calibri"/>
                <a:ea typeface="Calibri"/>
                <a:cs typeface="Calibri"/>
              </a:rPr>
              <a:t>Panoramica</a:t>
            </a:r>
            <a:r>
              <a:rPr lang="en-IE" sz="1800" b="1" dirty="0">
                <a:solidFill>
                  <a:srgbClr val="459597"/>
                </a:solidFill>
                <a:latin typeface="Calibri"/>
                <a:ea typeface="Calibri"/>
                <a:cs typeface="Calibri"/>
              </a:rPr>
              <a:t> del modulo</a:t>
            </a:r>
            <a:endParaRPr lang="en-GB" sz="1800" dirty="0">
              <a:latin typeface="Calibri"/>
              <a:ea typeface="Calibri"/>
              <a:cs typeface="Calibri"/>
            </a:endParaRPr>
          </a:p>
          <a:p>
            <a:endParaRPr lang="en-IE" sz="1800" b="1" dirty="0">
              <a:solidFill>
                <a:srgbClr val="459597"/>
              </a:solidFill>
              <a:latin typeface="Calibri"/>
              <a:ea typeface="Calibri"/>
              <a:cs typeface="Calibri"/>
            </a:endParaRPr>
          </a:p>
          <a:p>
            <a:pPr marL="0" indent="0" algn="l">
              <a:lnSpc>
                <a:spcPts val="2480"/>
              </a:lnSpc>
            </a:pPr>
            <a:r>
              <a:rPr lang="en-IE" sz="1600" b="0" dirty="0" err="1">
                <a:latin typeface="Calibri"/>
                <a:ea typeface="Calibri"/>
                <a:cs typeface="Calibri"/>
              </a:rPr>
              <a:t>Questo</a:t>
            </a:r>
            <a:r>
              <a:rPr lang="en-IE" sz="1600" b="0" dirty="0">
                <a:latin typeface="Calibri"/>
                <a:ea typeface="Calibri"/>
                <a:cs typeface="Calibri"/>
              </a:rPr>
              <a:t> modulo </a:t>
            </a:r>
            <a:r>
              <a:rPr lang="en-IE" sz="1600" b="0" dirty="0" err="1">
                <a:latin typeface="Calibri"/>
                <a:ea typeface="Calibri"/>
                <a:cs typeface="Calibri"/>
              </a:rPr>
              <a:t>esplora</a:t>
            </a:r>
            <a:r>
              <a:rPr lang="en-IE" sz="1600" b="0" dirty="0">
                <a:latin typeface="Calibri"/>
                <a:ea typeface="Calibri"/>
                <a:cs typeface="Calibri"/>
              </a:rPr>
              <a:t> come </a:t>
            </a:r>
            <a:r>
              <a:rPr lang="en-IE" sz="1600" b="0" dirty="0" err="1">
                <a:latin typeface="Calibri"/>
                <a:ea typeface="Calibri"/>
                <a:cs typeface="Calibri"/>
              </a:rPr>
              <a:t>trasformare</a:t>
            </a:r>
            <a:r>
              <a:rPr lang="en-IE" sz="1600" b="0" dirty="0">
                <a:latin typeface="Calibri"/>
                <a:ea typeface="Calibri"/>
                <a:cs typeface="Calibri"/>
              </a:rPr>
              <a:t> la </a:t>
            </a:r>
            <a:r>
              <a:rPr lang="en-IE" sz="1600" b="0" dirty="0" err="1">
                <a:latin typeface="Calibri"/>
                <a:ea typeface="Calibri"/>
                <a:cs typeface="Calibri"/>
              </a:rPr>
              <a:t>tua</a:t>
            </a:r>
            <a:r>
              <a:rPr lang="en-IE" sz="1600" b="0" dirty="0">
                <a:latin typeface="Calibri"/>
                <a:ea typeface="Calibri"/>
                <a:cs typeface="Calibri"/>
              </a:rPr>
              <a:t> idea di </a:t>
            </a:r>
            <a:r>
              <a:rPr lang="en-IE" sz="1600" b="0" dirty="0" err="1">
                <a:latin typeface="Calibri"/>
                <a:ea typeface="Calibri"/>
                <a:cs typeface="Calibri"/>
              </a:rPr>
              <a:t>alloggio</a:t>
            </a:r>
            <a:r>
              <a:rPr lang="en-IE" sz="1600" b="0" dirty="0">
                <a:latin typeface="Calibri"/>
                <a:ea typeface="Calibri"/>
                <a:cs typeface="Calibri"/>
              </a:rPr>
              <a:t> unica in </a:t>
            </a:r>
            <a:r>
              <a:rPr lang="en-IE" sz="1600" b="0" dirty="0" err="1">
                <a:latin typeface="Calibri"/>
                <a:ea typeface="Calibri"/>
                <a:cs typeface="Calibri"/>
              </a:rPr>
              <a:t>una</a:t>
            </a:r>
            <a:r>
              <a:rPr lang="en-IE" sz="1600" b="0" dirty="0">
                <a:latin typeface="Calibri"/>
                <a:ea typeface="Calibri"/>
                <a:cs typeface="Calibri"/>
              </a:rPr>
              <a:t> </a:t>
            </a:r>
            <a:r>
              <a:rPr lang="en-IE" sz="1600" b="0" dirty="0" err="1">
                <a:latin typeface="Calibri"/>
                <a:ea typeface="Calibri"/>
                <a:cs typeface="Calibri"/>
              </a:rPr>
              <a:t>reale</a:t>
            </a:r>
            <a:r>
              <a:rPr lang="en-IE" sz="1600" b="0" dirty="0">
                <a:latin typeface="Calibri"/>
                <a:ea typeface="Calibri"/>
                <a:cs typeface="Calibri"/>
              </a:rPr>
              <a:t> </a:t>
            </a:r>
            <a:r>
              <a:rPr lang="en-IE" sz="1600" b="0" dirty="0" err="1">
                <a:latin typeface="Calibri"/>
                <a:ea typeface="Calibri"/>
                <a:cs typeface="Calibri"/>
              </a:rPr>
              <a:t>opportunità</a:t>
            </a:r>
            <a:r>
              <a:rPr lang="en-IE" sz="1600" b="0" dirty="0">
                <a:latin typeface="Calibri"/>
                <a:ea typeface="Calibri"/>
                <a:cs typeface="Calibri"/>
              </a:rPr>
              <a:t> di business. </a:t>
            </a:r>
            <a:r>
              <a:rPr lang="en-IE" sz="1600" b="0" dirty="0" err="1">
                <a:latin typeface="Calibri"/>
                <a:ea typeface="Calibri"/>
                <a:cs typeface="Calibri"/>
              </a:rPr>
              <a:t>Gli</a:t>
            </a:r>
            <a:r>
              <a:rPr lang="en-IE" sz="1600" b="0" dirty="0">
                <a:latin typeface="Calibri"/>
                <a:ea typeface="Calibri"/>
                <a:cs typeface="Calibri"/>
              </a:rPr>
              <a:t> </a:t>
            </a:r>
            <a:r>
              <a:rPr lang="en-IE" sz="1600" b="0" dirty="0" err="1">
                <a:latin typeface="Calibri"/>
                <a:ea typeface="Calibri"/>
                <a:cs typeface="Calibri"/>
              </a:rPr>
              <a:t>studenti</a:t>
            </a:r>
            <a:r>
              <a:rPr lang="en-IE" sz="1600" b="0" dirty="0">
                <a:latin typeface="Calibri"/>
                <a:ea typeface="Calibri"/>
                <a:cs typeface="Calibri"/>
              </a:rPr>
              <a:t> </a:t>
            </a:r>
            <a:r>
              <a:rPr lang="en-IE" sz="1600" b="0" dirty="0" err="1">
                <a:latin typeface="Calibri"/>
                <a:ea typeface="Calibri"/>
                <a:cs typeface="Calibri"/>
              </a:rPr>
              <a:t>acquisiranno</a:t>
            </a:r>
            <a:r>
              <a:rPr lang="en-IE" sz="1600" b="0" dirty="0">
                <a:latin typeface="Calibri"/>
                <a:ea typeface="Calibri"/>
                <a:cs typeface="Calibri"/>
              </a:rPr>
              <a:t> </a:t>
            </a:r>
            <a:r>
              <a:rPr lang="en-IE" sz="1600" b="0" dirty="0" err="1">
                <a:latin typeface="Calibri"/>
                <a:ea typeface="Calibri"/>
                <a:cs typeface="Calibri"/>
              </a:rPr>
              <a:t>competenze</a:t>
            </a:r>
            <a:r>
              <a:rPr lang="en-IE" sz="1600" b="0" dirty="0">
                <a:latin typeface="Calibri"/>
                <a:ea typeface="Calibri"/>
                <a:cs typeface="Calibri"/>
              </a:rPr>
              <a:t> </a:t>
            </a:r>
            <a:r>
              <a:rPr lang="en-IE" sz="1600" b="0" dirty="0" err="1">
                <a:latin typeface="Calibri"/>
                <a:ea typeface="Calibri"/>
                <a:cs typeface="Calibri"/>
              </a:rPr>
              <a:t>pratiche</a:t>
            </a:r>
            <a:r>
              <a:rPr lang="en-IE" sz="1600" b="0" dirty="0">
                <a:latin typeface="Calibri"/>
                <a:ea typeface="Calibri"/>
                <a:cs typeface="Calibri"/>
              </a:rPr>
              <a:t> per </a:t>
            </a:r>
            <a:r>
              <a:rPr lang="en-IE" sz="1600" b="0" dirty="0" err="1">
                <a:latin typeface="Calibri"/>
                <a:ea typeface="Calibri"/>
                <a:cs typeface="Calibri"/>
              </a:rPr>
              <a:t>comprendere</a:t>
            </a:r>
            <a:r>
              <a:rPr lang="en-IE" sz="1600" b="0" dirty="0">
                <a:latin typeface="Calibri"/>
                <a:ea typeface="Calibri"/>
                <a:cs typeface="Calibri"/>
              </a:rPr>
              <a:t> </a:t>
            </a:r>
            <a:r>
              <a:rPr lang="en-IE" sz="1600" b="0" dirty="0" err="1">
                <a:latin typeface="Calibri"/>
                <a:ea typeface="Calibri"/>
                <a:cs typeface="Calibri"/>
              </a:rPr>
              <a:t>meglio</a:t>
            </a:r>
            <a:r>
              <a:rPr lang="en-IE" sz="1600" b="0" dirty="0">
                <a:latin typeface="Calibri"/>
                <a:ea typeface="Calibri"/>
                <a:cs typeface="Calibri"/>
              </a:rPr>
              <a:t> </a:t>
            </a:r>
            <a:r>
              <a:rPr lang="en-IE" sz="1600" b="0" dirty="0" err="1">
                <a:latin typeface="Calibri"/>
                <a:ea typeface="Calibri"/>
                <a:cs typeface="Calibri"/>
              </a:rPr>
              <a:t>i</a:t>
            </a:r>
            <a:r>
              <a:rPr lang="en-IE" sz="1600" b="0" dirty="0">
                <a:latin typeface="Calibri"/>
                <a:ea typeface="Calibri"/>
                <a:cs typeface="Calibri"/>
              </a:rPr>
              <a:t> </a:t>
            </a:r>
            <a:r>
              <a:rPr lang="en-IE" sz="1600" b="0" dirty="0" err="1">
                <a:latin typeface="Calibri"/>
                <a:ea typeface="Calibri"/>
                <a:cs typeface="Calibri"/>
              </a:rPr>
              <a:t>propri</a:t>
            </a:r>
            <a:r>
              <a:rPr lang="en-IE" sz="1600" b="0" dirty="0">
                <a:latin typeface="Calibri"/>
                <a:ea typeface="Calibri"/>
                <a:cs typeface="Calibri"/>
              </a:rPr>
              <a:t> </a:t>
            </a:r>
            <a:r>
              <a:rPr lang="en-IE" sz="1600" b="0" dirty="0" err="1">
                <a:latin typeface="Calibri"/>
                <a:ea typeface="Calibri"/>
                <a:cs typeface="Calibri"/>
              </a:rPr>
              <a:t>ospiti</a:t>
            </a:r>
            <a:r>
              <a:rPr lang="en-IE" sz="1600" b="0" dirty="0">
                <a:latin typeface="Calibri"/>
                <a:ea typeface="Calibri"/>
                <a:cs typeface="Calibri"/>
              </a:rPr>
              <a:t>, ricercare il </a:t>
            </a:r>
            <a:r>
              <a:rPr lang="en-IE" sz="1600" b="0" dirty="0" err="1">
                <a:latin typeface="Calibri"/>
                <a:ea typeface="Calibri"/>
                <a:cs typeface="Calibri"/>
              </a:rPr>
              <a:t>mercato</a:t>
            </a:r>
            <a:r>
              <a:rPr lang="en-IE" sz="1600" b="0" dirty="0">
                <a:latin typeface="Calibri"/>
                <a:ea typeface="Calibri"/>
                <a:cs typeface="Calibri"/>
              </a:rPr>
              <a:t>, </a:t>
            </a:r>
            <a:r>
              <a:rPr lang="en-IE" sz="1600" b="0" dirty="0" err="1">
                <a:latin typeface="Calibri"/>
                <a:ea typeface="Calibri"/>
                <a:cs typeface="Calibri"/>
              </a:rPr>
              <a:t>sviluppare</a:t>
            </a:r>
            <a:r>
              <a:rPr lang="en-IE" sz="1600" b="0" dirty="0">
                <a:latin typeface="Calibri"/>
                <a:ea typeface="Calibri"/>
                <a:cs typeface="Calibri"/>
              </a:rPr>
              <a:t> un </a:t>
            </a:r>
            <a:r>
              <a:rPr lang="en-IE" sz="1600" b="0" dirty="0" err="1">
                <a:latin typeface="Calibri"/>
                <a:ea typeface="Calibri"/>
                <a:cs typeface="Calibri"/>
              </a:rPr>
              <a:t>concetto</a:t>
            </a:r>
            <a:r>
              <a:rPr lang="en-IE" sz="1600" b="0" dirty="0">
                <a:latin typeface="Calibri"/>
                <a:ea typeface="Calibri"/>
                <a:cs typeface="Calibri"/>
              </a:rPr>
              <a:t> forte e </a:t>
            </a:r>
            <a:r>
              <a:rPr lang="en-IE" sz="1600" b="0" dirty="0" err="1">
                <a:latin typeface="Calibri"/>
                <a:ea typeface="Calibri"/>
                <a:cs typeface="Calibri"/>
              </a:rPr>
              <a:t>presentarlo</a:t>
            </a:r>
            <a:r>
              <a:rPr lang="en-IE" sz="1600" b="0" dirty="0">
                <a:latin typeface="Calibri"/>
                <a:ea typeface="Calibri"/>
                <a:cs typeface="Calibri"/>
              </a:rPr>
              <a:t> con </a:t>
            </a:r>
            <a:r>
              <a:rPr lang="en-IE" sz="1600" b="0" dirty="0" err="1">
                <a:latin typeface="Calibri"/>
                <a:ea typeface="Calibri"/>
                <a:cs typeface="Calibri"/>
              </a:rPr>
              <a:t>sicurezza</a:t>
            </a:r>
            <a:r>
              <a:rPr lang="en-IE" sz="1600" b="0" dirty="0">
                <a:latin typeface="Calibri"/>
                <a:ea typeface="Calibri"/>
                <a:cs typeface="Calibri"/>
              </a:rPr>
              <a:t>.</a:t>
            </a:r>
          </a:p>
          <a:p>
            <a:pPr marL="0" indent="0" algn="l">
              <a:lnSpc>
                <a:spcPts val="2480"/>
              </a:lnSpc>
            </a:pPr>
            <a:endParaRPr lang="en-IE" sz="1600" b="0" dirty="0"/>
          </a:p>
          <a:p>
            <a:pPr marL="0" indent="0" algn="l">
              <a:lnSpc>
                <a:spcPts val="2480"/>
              </a:lnSpc>
            </a:pPr>
            <a:r>
              <a:rPr lang="en-IE" sz="1600" b="0" dirty="0">
                <a:latin typeface="Calibri"/>
                <a:ea typeface="Calibri"/>
                <a:cs typeface="Calibri"/>
              </a:rPr>
              <a:t>Il </a:t>
            </a:r>
            <a:r>
              <a:rPr lang="en-IE" sz="1600" b="0" dirty="0" err="1">
                <a:latin typeface="Calibri"/>
                <a:ea typeface="Calibri"/>
                <a:cs typeface="Calibri"/>
              </a:rPr>
              <a:t>percorso</a:t>
            </a:r>
            <a:r>
              <a:rPr lang="en-IE" sz="1600" b="0" dirty="0">
                <a:latin typeface="Calibri"/>
                <a:ea typeface="Calibri"/>
                <a:cs typeface="Calibri"/>
              </a:rPr>
              <a:t> </a:t>
            </a:r>
            <a:r>
              <a:rPr lang="en-IE" sz="1600" b="0" dirty="0" err="1">
                <a:latin typeface="Calibri"/>
                <a:ea typeface="Calibri"/>
                <a:cs typeface="Calibri"/>
              </a:rPr>
              <a:t>inizia</a:t>
            </a:r>
            <a:r>
              <a:rPr lang="en-IE" sz="1600" b="0" dirty="0">
                <a:latin typeface="Calibri"/>
                <a:ea typeface="Calibri"/>
                <a:cs typeface="Calibri"/>
              </a:rPr>
              <a:t> con </a:t>
            </a:r>
            <a:r>
              <a:rPr lang="en-IE" sz="1600" b="0" dirty="0" err="1">
                <a:latin typeface="Calibri"/>
                <a:ea typeface="Calibri"/>
                <a:cs typeface="Calibri"/>
              </a:rPr>
              <a:t>una</a:t>
            </a:r>
            <a:r>
              <a:rPr lang="en-IE" sz="1600" b="0" dirty="0">
                <a:latin typeface="Calibri"/>
                <a:ea typeface="Calibri"/>
                <a:cs typeface="Calibri"/>
              </a:rPr>
              <a:t> </a:t>
            </a:r>
            <a:r>
              <a:rPr lang="en-IE" sz="1600" b="0" dirty="0" err="1">
                <a:latin typeface="Calibri"/>
                <a:ea typeface="Calibri"/>
                <a:cs typeface="Calibri"/>
              </a:rPr>
              <a:t>ricerca</a:t>
            </a:r>
            <a:r>
              <a:rPr lang="en-IE" sz="1600" b="0" dirty="0">
                <a:latin typeface="Calibri"/>
                <a:ea typeface="Calibri"/>
                <a:cs typeface="Calibri"/>
              </a:rPr>
              <a:t> di </a:t>
            </a:r>
            <a:r>
              <a:rPr lang="en-IE" sz="1600" b="0" dirty="0" err="1">
                <a:latin typeface="Calibri"/>
                <a:ea typeface="Calibri"/>
                <a:cs typeface="Calibri"/>
              </a:rPr>
              <a:t>mercato</a:t>
            </a:r>
            <a:r>
              <a:rPr lang="en-IE" sz="1600" b="0" dirty="0">
                <a:latin typeface="Calibri"/>
                <a:ea typeface="Calibri"/>
                <a:cs typeface="Calibri"/>
              </a:rPr>
              <a:t>, </a:t>
            </a:r>
            <a:r>
              <a:rPr lang="en-IE" sz="1600" b="0" dirty="0" err="1">
                <a:latin typeface="Calibri"/>
                <a:ea typeface="Calibri"/>
                <a:cs typeface="Calibri"/>
              </a:rPr>
              <a:t>introducendo</a:t>
            </a:r>
            <a:r>
              <a:rPr lang="en-IE" sz="1600" b="0" dirty="0">
                <a:latin typeface="Calibri"/>
                <a:ea typeface="Calibri"/>
                <a:cs typeface="Calibri"/>
              </a:rPr>
              <a:t> </a:t>
            </a:r>
            <a:r>
              <a:rPr lang="en-IE" sz="1600" b="0" dirty="0" err="1">
                <a:latin typeface="Calibri"/>
                <a:ea typeface="Calibri"/>
                <a:cs typeface="Calibri"/>
              </a:rPr>
              <a:t>strumenti</a:t>
            </a:r>
            <a:r>
              <a:rPr lang="en-IE" sz="1600" b="0" dirty="0">
                <a:latin typeface="Calibri"/>
                <a:ea typeface="Calibri"/>
                <a:cs typeface="Calibri"/>
              </a:rPr>
              <a:t> </a:t>
            </a:r>
            <a:r>
              <a:rPr lang="en-IE" sz="1600" b="0" dirty="0" err="1">
                <a:latin typeface="Calibri"/>
                <a:ea typeface="Calibri"/>
                <a:cs typeface="Calibri"/>
              </a:rPr>
              <a:t>semplici</a:t>
            </a:r>
            <a:r>
              <a:rPr lang="en-IE" sz="1600" b="0" dirty="0">
                <a:latin typeface="Calibri"/>
                <a:ea typeface="Calibri"/>
                <a:cs typeface="Calibri"/>
              </a:rPr>
              <a:t> ed </a:t>
            </a:r>
            <a:r>
              <a:rPr lang="en-IE" sz="1600" b="0" dirty="0" err="1">
                <a:latin typeface="Calibri"/>
                <a:ea typeface="Calibri"/>
                <a:cs typeface="Calibri"/>
              </a:rPr>
              <a:t>efficaci</a:t>
            </a:r>
            <a:r>
              <a:rPr lang="en-IE" sz="1600" b="0" dirty="0">
                <a:latin typeface="Calibri"/>
                <a:ea typeface="Calibri"/>
                <a:cs typeface="Calibri"/>
              </a:rPr>
              <a:t> per </a:t>
            </a:r>
            <a:r>
              <a:rPr lang="en-IE" sz="1600" b="0" dirty="0" err="1">
                <a:latin typeface="Calibri"/>
                <a:ea typeface="Calibri"/>
                <a:cs typeface="Calibri"/>
              </a:rPr>
              <a:t>raccogliere</a:t>
            </a:r>
            <a:r>
              <a:rPr lang="en-IE" sz="1600" b="0" dirty="0">
                <a:latin typeface="Calibri"/>
                <a:ea typeface="Calibri"/>
                <a:cs typeface="Calibri"/>
              </a:rPr>
              <a:t> </a:t>
            </a:r>
            <a:r>
              <a:rPr lang="en-IE" sz="1600" b="0" dirty="0" err="1">
                <a:latin typeface="Calibri"/>
                <a:ea typeface="Calibri"/>
                <a:cs typeface="Calibri"/>
              </a:rPr>
              <a:t>informazioni</a:t>
            </a:r>
            <a:r>
              <a:rPr lang="en-IE" sz="1600" b="0" dirty="0">
                <a:latin typeface="Calibri"/>
                <a:ea typeface="Calibri"/>
                <a:cs typeface="Calibri"/>
              </a:rPr>
              <a:t> </a:t>
            </a:r>
            <a:r>
              <a:rPr lang="en-IE" sz="1600" b="0" dirty="0" err="1">
                <a:latin typeface="Calibri"/>
                <a:ea typeface="Calibri"/>
                <a:cs typeface="Calibri"/>
              </a:rPr>
              <a:t>affidabili</a:t>
            </a:r>
            <a:r>
              <a:rPr lang="en-IE" sz="1600" b="0" dirty="0">
                <a:latin typeface="Calibri"/>
                <a:ea typeface="Calibri"/>
                <a:cs typeface="Calibri"/>
              </a:rPr>
              <a:t> </a:t>
            </a:r>
            <a:r>
              <a:rPr lang="en-IE" sz="1600" b="0" dirty="0" err="1">
                <a:latin typeface="Calibri"/>
                <a:ea typeface="Calibri"/>
                <a:cs typeface="Calibri"/>
              </a:rPr>
              <a:t>su</a:t>
            </a:r>
            <a:r>
              <a:rPr lang="en-IE" sz="1600" b="0" dirty="0">
                <a:latin typeface="Calibri"/>
                <a:ea typeface="Calibri"/>
                <a:cs typeface="Calibri"/>
              </a:rPr>
              <a:t> chi </a:t>
            </a:r>
            <a:r>
              <a:rPr lang="en-IE" sz="1600" b="0" dirty="0" err="1">
                <a:latin typeface="Calibri"/>
                <a:ea typeface="Calibri"/>
                <a:cs typeface="Calibri"/>
              </a:rPr>
              <a:t>sono</a:t>
            </a:r>
            <a:r>
              <a:rPr lang="en-IE" sz="1600" b="0" dirty="0">
                <a:latin typeface="Calibri"/>
                <a:ea typeface="Calibri"/>
                <a:cs typeface="Calibri"/>
              </a:rPr>
              <a:t> </a:t>
            </a:r>
            <a:r>
              <a:rPr lang="en-IE" sz="1600" b="0" dirty="0" err="1">
                <a:latin typeface="Calibri"/>
                <a:ea typeface="Calibri"/>
                <a:cs typeface="Calibri"/>
              </a:rPr>
              <a:t>i</a:t>
            </a:r>
            <a:r>
              <a:rPr lang="en-IE" sz="1600" b="0" dirty="0">
                <a:latin typeface="Calibri"/>
                <a:ea typeface="Calibri"/>
                <a:cs typeface="Calibri"/>
              </a:rPr>
              <a:t> </a:t>
            </a:r>
            <a:r>
              <a:rPr lang="en-IE" sz="1600" b="0" dirty="0" err="1">
                <a:latin typeface="Calibri"/>
                <a:ea typeface="Calibri"/>
                <a:cs typeface="Calibri"/>
              </a:rPr>
              <a:t>tuoi</a:t>
            </a:r>
            <a:r>
              <a:rPr lang="en-IE" sz="1600" b="0" dirty="0">
                <a:latin typeface="Calibri"/>
                <a:ea typeface="Calibri"/>
                <a:cs typeface="Calibri"/>
              </a:rPr>
              <a:t> </a:t>
            </a:r>
            <a:r>
              <a:rPr lang="en-IE" sz="1600" b="0" dirty="0" err="1">
                <a:latin typeface="Calibri"/>
                <a:ea typeface="Calibri"/>
                <a:cs typeface="Calibri"/>
              </a:rPr>
              <a:t>ospiti</a:t>
            </a:r>
            <a:r>
              <a:rPr lang="en-IE" sz="1600" b="0" dirty="0">
                <a:latin typeface="Calibri"/>
                <a:ea typeface="Calibri"/>
                <a:cs typeface="Calibri"/>
              </a:rPr>
              <a:t>, </a:t>
            </a:r>
            <a:r>
              <a:rPr lang="en-IE" sz="1600" b="0" dirty="0" err="1">
                <a:latin typeface="Calibri"/>
                <a:ea typeface="Calibri"/>
                <a:cs typeface="Calibri"/>
              </a:rPr>
              <a:t>cosa</a:t>
            </a:r>
            <a:r>
              <a:rPr lang="en-IE" sz="1600" b="0" dirty="0">
                <a:latin typeface="Calibri"/>
                <a:ea typeface="Calibri"/>
                <a:cs typeface="Calibri"/>
              </a:rPr>
              <a:t> </a:t>
            </a:r>
            <a:r>
              <a:rPr lang="en-IE" sz="1600" b="0" dirty="0" err="1">
                <a:latin typeface="Calibri"/>
                <a:ea typeface="Calibri"/>
                <a:cs typeface="Calibri"/>
              </a:rPr>
              <a:t>desiderano</a:t>
            </a:r>
            <a:r>
              <a:rPr lang="en-IE" sz="1600" b="0" dirty="0">
                <a:latin typeface="Calibri"/>
                <a:ea typeface="Calibri"/>
                <a:cs typeface="Calibri"/>
              </a:rPr>
              <a:t> e </a:t>
            </a:r>
            <a:r>
              <a:rPr lang="en-IE" sz="1600" b="0" dirty="0" err="1">
                <a:latin typeface="Calibri"/>
                <a:ea typeface="Calibri"/>
                <a:cs typeface="Calibri"/>
              </a:rPr>
              <a:t>cosa</a:t>
            </a:r>
            <a:r>
              <a:rPr lang="en-IE" sz="1600" b="0" dirty="0">
                <a:latin typeface="Calibri"/>
                <a:ea typeface="Calibri"/>
                <a:cs typeface="Calibri"/>
              </a:rPr>
              <a:t> </a:t>
            </a:r>
            <a:r>
              <a:rPr lang="en-IE" sz="1600" b="0" dirty="0" err="1">
                <a:latin typeface="Calibri"/>
                <a:ea typeface="Calibri"/>
                <a:cs typeface="Calibri"/>
              </a:rPr>
              <a:t>è</a:t>
            </a:r>
            <a:r>
              <a:rPr lang="en-IE" sz="1600" b="0" dirty="0">
                <a:latin typeface="Calibri"/>
                <a:ea typeface="Calibri"/>
                <a:cs typeface="Calibri"/>
              </a:rPr>
              <a:t> </a:t>
            </a:r>
            <a:r>
              <a:rPr lang="en-IE" sz="1600" b="0" dirty="0" err="1">
                <a:latin typeface="Calibri"/>
                <a:ea typeface="Calibri"/>
                <a:cs typeface="Calibri"/>
              </a:rPr>
              <a:t>già</a:t>
            </a:r>
            <a:r>
              <a:rPr lang="en-IE" sz="1600" b="0" dirty="0">
                <a:latin typeface="Calibri"/>
                <a:ea typeface="Calibri"/>
                <a:cs typeface="Calibri"/>
              </a:rPr>
              <a:t> </a:t>
            </a:r>
            <a:r>
              <a:rPr lang="en-IE" sz="1600" b="0" dirty="0" err="1">
                <a:latin typeface="Calibri"/>
                <a:ea typeface="Calibri"/>
                <a:cs typeface="Calibri"/>
              </a:rPr>
              <a:t>disponibile</a:t>
            </a:r>
            <a:r>
              <a:rPr lang="en-IE" sz="1600" b="0" dirty="0">
                <a:latin typeface="Calibri"/>
                <a:ea typeface="Calibri"/>
                <a:cs typeface="Calibri"/>
              </a:rPr>
              <a:t> </a:t>
            </a:r>
            <a:r>
              <a:rPr lang="en-IE" sz="1600" b="0" dirty="0" err="1">
                <a:latin typeface="Calibri"/>
                <a:ea typeface="Calibri"/>
                <a:cs typeface="Calibri"/>
              </a:rPr>
              <a:t>nella</a:t>
            </a:r>
            <a:r>
              <a:rPr lang="en-IE" sz="1600" b="0" dirty="0">
                <a:latin typeface="Calibri"/>
                <a:ea typeface="Calibri"/>
                <a:cs typeface="Calibri"/>
              </a:rPr>
              <a:t> zona.</a:t>
            </a:r>
          </a:p>
          <a:p>
            <a:pPr marL="0" indent="0" algn="l">
              <a:lnSpc>
                <a:spcPts val="2480"/>
              </a:lnSpc>
            </a:pPr>
            <a:endParaRPr lang="en-IE" sz="1800" dirty="0">
              <a:ea typeface="Calibri"/>
            </a:endParaRPr>
          </a:p>
          <a:p>
            <a:pPr>
              <a:lnSpc>
                <a:spcPct val="107000"/>
              </a:lnSpc>
            </a:pPr>
            <a:r>
              <a:rPr lang="en-IE" sz="1800" b="1" dirty="0" err="1">
                <a:solidFill>
                  <a:srgbClr val="459597"/>
                </a:solidFill>
                <a:latin typeface="Calibri"/>
                <a:ea typeface="Calibri"/>
                <a:cs typeface="Calibri"/>
              </a:rPr>
              <a:t>Obiettivi</a:t>
            </a:r>
            <a:r>
              <a:rPr lang="en-IE" sz="1800" b="1" dirty="0">
                <a:solidFill>
                  <a:srgbClr val="459597"/>
                </a:solidFill>
                <a:latin typeface="Calibri"/>
                <a:ea typeface="Calibri"/>
                <a:cs typeface="Calibri"/>
              </a:rPr>
              <a:t> di </a:t>
            </a:r>
            <a:r>
              <a:rPr lang="en-IE" sz="1800" b="1" dirty="0" err="1">
                <a:solidFill>
                  <a:srgbClr val="459597"/>
                </a:solidFill>
                <a:latin typeface="Calibri"/>
                <a:ea typeface="Calibri"/>
                <a:cs typeface="Calibri"/>
              </a:rPr>
              <a:t>apprendimento</a:t>
            </a:r>
            <a:endParaRPr lang="en-IE" sz="1800" b="1" dirty="0">
              <a:solidFill>
                <a:srgbClr val="459597"/>
              </a:solidFill>
              <a:latin typeface="Calibri"/>
              <a:ea typeface="Calibri"/>
              <a:cs typeface="Calibri"/>
            </a:endParaRPr>
          </a:p>
          <a:p>
            <a:pPr marL="285750" indent="-285750" algn="l">
              <a:lnSpc>
                <a:spcPct val="100000"/>
              </a:lnSpc>
              <a:buFont typeface="Arial" panose="020B0604020202020204" pitchFamily="34" charset="0"/>
              <a:buChar char="•"/>
            </a:pPr>
            <a:r>
              <a:rPr lang="en-IE" sz="1400" dirty="0" err="1">
                <a:latin typeface="Calibri"/>
                <a:ea typeface="Calibri"/>
                <a:cs typeface="Times New Roman"/>
              </a:rPr>
              <a:t>Applicare</a:t>
            </a:r>
            <a:r>
              <a:rPr lang="en-IE" sz="1400" dirty="0">
                <a:latin typeface="Calibri"/>
                <a:ea typeface="Calibri"/>
                <a:cs typeface="Times New Roman"/>
              </a:rPr>
              <a:t> </a:t>
            </a:r>
            <a:r>
              <a:rPr lang="en-IE" sz="1400" dirty="0" err="1">
                <a:latin typeface="Calibri"/>
                <a:ea typeface="Calibri"/>
                <a:cs typeface="Times New Roman"/>
              </a:rPr>
              <a:t>metodi</a:t>
            </a:r>
            <a:r>
              <a:rPr lang="en-IE" sz="1400" dirty="0">
                <a:latin typeface="Calibri"/>
                <a:ea typeface="Calibri"/>
                <a:cs typeface="Times New Roman"/>
              </a:rPr>
              <a:t> </a:t>
            </a:r>
            <a:r>
              <a:rPr lang="en-IE" sz="1400" dirty="0" err="1">
                <a:latin typeface="Calibri"/>
                <a:ea typeface="Calibri"/>
                <a:cs typeface="Times New Roman"/>
              </a:rPr>
              <a:t>pratici</a:t>
            </a:r>
            <a:r>
              <a:rPr lang="en-IE" sz="1400" dirty="0">
                <a:latin typeface="Calibri"/>
                <a:ea typeface="Calibri"/>
                <a:cs typeface="Times New Roman"/>
              </a:rPr>
              <a:t> per </a:t>
            </a:r>
            <a:r>
              <a:rPr lang="en-IE" sz="1400" dirty="0" err="1">
                <a:latin typeface="Calibri"/>
                <a:ea typeface="Calibri"/>
                <a:cs typeface="Times New Roman"/>
              </a:rPr>
              <a:t>raccogliere</a:t>
            </a:r>
            <a:r>
              <a:rPr lang="en-IE" sz="1400" dirty="0">
                <a:latin typeface="Calibri"/>
                <a:ea typeface="Calibri"/>
                <a:cs typeface="Times New Roman"/>
              </a:rPr>
              <a:t> </a:t>
            </a:r>
            <a:r>
              <a:rPr lang="en-IE" sz="1400" dirty="0" err="1">
                <a:latin typeface="Calibri"/>
                <a:ea typeface="Calibri"/>
                <a:cs typeface="Times New Roman"/>
              </a:rPr>
              <a:t>informazioni</a:t>
            </a:r>
            <a:r>
              <a:rPr lang="en-IE" sz="1400" dirty="0">
                <a:latin typeface="Calibri"/>
                <a:ea typeface="Calibri"/>
                <a:cs typeface="Times New Roman"/>
              </a:rPr>
              <a:t> </a:t>
            </a:r>
            <a:r>
              <a:rPr lang="en-IE" sz="1400" dirty="0" err="1">
                <a:latin typeface="Calibri"/>
                <a:ea typeface="Calibri"/>
                <a:cs typeface="Times New Roman"/>
              </a:rPr>
              <a:t>affidabili</a:t>
            </a:r>
            <a:r>
              <a:rPr lang="en-IE" sz="1400" dirty="0">
                <a:latin typeface="Calibri"/>
                <a:ea typeface="Calibri"/>
                <a:cs typeface="Times New Roman"/>
              </a:rPr>
              <a:t> </a:t>
            </a:r>
            <a:r>
              <a:rPr lang="en-IE" sz="1400" dirty="0" err="1">
                <a:latin typeface="Calibri"/>
                <a:ea typeface="Calibri"/>
                <a:cs typeface="Times New Roman"/>
              </a:rPr>
              <a:t>sul</a:t>
            </a:r>
            <a:r>
              <a:rPr lang="en-IE" sz="1400" dirty="0">
                <a:latin typeface="Calibri"/>
                <a:ea typeface="Calibri"/>
                <a:cs typeface="Times New Roman"/>
              </a:rPr>
              <a:t> </a:t>
            </a:r>
            <a:r>
              <a:rPr lang="en-IE" sz="1400" dirty="0" err="1">
                <a:latin typeface="Calibri"/>
                <a:ea typeface="Calibri"/>
                <a:cs typeface="Times New Roman"/>
              </a:rPr>
              <a:t>mercato</a:t>
            </a:r>
            <a:r>
              <a:rPr lang="en-IE" sz="1400" dirty="0">
                <a:latin typeface="Calibri"/>
                <a:ea typeface="Calibri"/>
                <a:cs typeface="Times New Roman"/>
              </a:rPr>
              <a:t> </a:t>
            </a:r>
            <a:r>
              <a:rPr lang="en-IE" sz="1400" dirty="0" err="1">
                <a:latin typeface="Calibri"/>
                <a:ea typeface="Calibri"/>
                <a:cs typeface="Times New Roman"/>
              </a:rPr>
              <a:t>turistico</a:t>
            </a:r>
            <a:r>
              <a:rPr lang="en-IE" sz="1400" dirty="0">
                <a:latin typeface="Calibri"/>
                <a:ea typeface="Calibri"/>
                <a:cs typeface="Times New Roman"/>
              </a:rPr>
              <a:t> locale.</a:t>
            </a:r>
          </a:p>
          <a:p>
            <a:pPr marL="285750" indent="-285750" algn="l">
              <a:lnSpc>
                <a:spcPct val="100000"/>
              </a:lnSpc>
              <a:buFont typeface="Arial" panose="020B0604020202020204" pitchFamily="34" charset="0"/>
              <a:buChar char="•"/>
            </a:pPr>
            <a:r>
              <a:rPr lang="en-IE" sz="1400" dirty="0" err="1">
                <a:latin typeface="Calibri"/>
                <a:ea typeface="Calibri"/>
                <a:cs typeface="Times New Roman"/>
              </a:rPr>
              <a:t>Utilizzare</a:t>
            </a:r>
            <a:r>
              <a:rPr lang="en-IE" sz="1400" dirty="0">
                <a:latin typeface="Calibri"/>
                <a:ea typeface="Calibri"/>
                <a:cs typeface="Times New Roman"/>
              </a:rPr>
              <a:t> </a:t>
            </a:r>
            <a:r>
              <a:rPr lang="en-IE" sz="1400" dirty="0" err="1">
                <a:latin typeface="Calibri"/>
                <a:ea typeface="Calibri"/>
                <a:cs typeface="Times New Roman"/>
              </a:rPr>
              <a:t>tecniche</a:t>
            </a:r>
            <a:r>
              <a:rPr lang="en-IE" sz="1400" dirty="0">
                <a:latin typeface="Calibri"/>
                <a:ea typeface="Calibri"/>
                <a:cs typeface="Times New Roman"/>
              </a:rPr>
              <a:t> di </a:t>
            </a:r>
            <a:r>
              <a:rPr lang="en-IE" sz="1400" dirty="0" err="1">
                <a:latin typeface="Calibri"/>
                <a:ea typeface="Calibri"/>
                <a:cs typeface="Times New Roman"/>
              </a:rPr>
              <a:t>ricerca</a:t>
            </a:r>
            <a:r>
              <a:rPr lang="en-IE" sz="1400" dirty="0">
                <a:latin typeface="Calibri"/>
                <a:ea typeface="Calibri"/>
                <a:cs typeface="Times New Roman"/>
              </a:rPr>
              <a:t> </a:t>
            </a:r>
            <a:r>
              <a:rPr lang="en-IE" sz="1400" dirty="0" err="1">
                <a:latin typeface="Calibri"/>
                <a:ea typeface="Calibri"/>
                <a:cs typeface="Times New Roman"/>
              </a:rPr>
              <a:t>semplici</a:t>
            </a:r>
            <a:r>
              <a:rPr lang="en-IE" sz="1400" dirty="0">
                <a:latin typeface="Calibri"/>
                <a:ea typeface="Calibri"/>
                <a:cs typeface="Times New Roman"/>
              </a:rPr>
              <a:t> ed </a:t>
            </a:r>
            <a:r>
              <a:rPr lang="en-IE" sz="1400" dirty="0" err="1">
                <a:latin typeface="Calibri"/>
                <a:ea typeface="Calibri"/>
                <a:cs typeface="Times New Roman"/>
              </a:rPr>
              <a:t>efficaci</a:t>
            </a:r>
            <a:r>
              <a:rPr lang="en-IE" sz="1400" dirty="0">
                <a:latin typeface="Calibri"/>
                <a:ea typeface="Calibri"/>
                <a:cs typeface="Times New Roman"/>
              </a:rPr>
              <a:t> per </a:t>
            </a:r>
            <a:r>
              <a:rPr lang="en-IE" sz="1400" dirty="0" err="1">
                <a:latin typeface="Calibri"/>
                <a:ea typeface="Calibri"/>
                <a:cs typeface="Times New Roman"/>
              </a:rPr>
              <a:t>raccogliere</a:t>
            </a:r>
            <a:r>
              <a:rPr lang="en-IE" sz="1400" dirty="0">
                <a:latin typeface="Calibri"/>
                <a:ea typeface="Calibri"/>
                <a:cs typeface="Times New Roman"/>
              </a:rPr>
              <a:t> e </a:t>
            </a:r>
            <a:r>
              <a:rPr lang="en-IE" sz="1400" dirty="0" err="1">
                <a:latin typeface="Calibri"/>
                <a:ea typeface="Calibri"/>
                <a:cs typeface="Times New Roman"/>
              </a:rPr>
              <a:t>interpretare</a:t>
            </a:r>
            <a:r>
              <a:rPr lang="en-IE" sz="1400" dirty="0">
                <a:latin typeface="Calibri"/>
                <a:ea typeface="Calibri"/>
                <a:cs typeface="Times New Roman"/>
              </a:rPr>
              <a:t> </a:t>
            </a:r>
            <a:r>
              <a:rPr lang="en-IE" sz="1400" dirty="0" err="1">
                <a:latin typeface="Calibri"/>
                <a:ea typeface="Calibri"/>
                <a:cs typeface="Times New Roman"/>
              </a:rPr>
              <a:t>i</a:t>
            </a:r>
            <a:r>
              <a:rPr lang="en-IE" sz="1400" dirty="0">
                <a:latin typeface="Calibri"/>
                <a:ea typeface="Calibri"/>
                <a:cs typeface="Times New Roman"/>
              </a:rPr>
              <a:t> </a:t>
            </a:r>
            <a:r>
              <a:rPr lang="en-IE" sz="1400" dirty="0" err="1">
                <a:latin typeface="Calibri"/>
                <a:ea typeface="Calibri"/>
                <a:cs typeface="Times New Roman"/>
              </a:rPr>
              <a:t>dati</a:t>
            </a:r>
            <a:r>
              <a:rPr lang="en-IE" sz="1400" dirty="0">
                <a:latin typeface="Calibri"/>
                <a:ea typeface="Calibri"/>
                <a:cs typeface="Times New Roman"/>
              </a:rPr>
              <a:t> </a:t>
            </a:r>
            <a:r>
              <a:rPr lang="en-IE" sz="1400" dirty="0" err="1">
                <a:latin typeface="Calibri"/>
                <a:ea typeface="Calibri"/>
                <a:cs typeface="Times New Roman"/>
              </a:rPr>
              <a:t>relativi</a:t>
            </a:r>
            <a:r>
              <a:rPr lang="en-IE" sz="1400" dirty="0">
                <a:latin typeface="Calibri"/>
                <a:ea typeface="Calibri"/>
                <a:cs typeface="Times New Roman"/>
              </a:rPr>
              <a:t> </a:t>
            </a:r>
            <a:r>
              <a:rPr lang="en-IE" sz="1400" dirty="0" err="1">
                <a:latin typeface="Calibri"/>
                <a:ea typeface="Calibri"/>
                <a:cs typeface="Times New Roman"/>
              </a:rPr>
              <a:t>agli</a:t>
            </a:r>
            <a:r>
              <a:rPr lang="en-IE" sz="1400" dirty="0">
                <a:latin typeface="Calibri"/>
                <a:ea typeface="Calibri"/>
                <a:cs typeface="Times New Roman"/>
              </a:rPr>
              <a:t> </a:t>
            </a:r>
            <a:r>
              <a:rPr lang="en-IE" sz="1400" dirty="0" err="1">
                <a:latin typeface="Calibri"/>
                <a:ea typeface="Calibri"/>
                <a:cs typeface="Times New Roman"/>
              </a:rPr>
              <a:t>ospiti</a:t>
            </a:r>
            <a:r>
              <a:rPr lang="en-IE" sz="1400" dirty="0">
                <a:latin typeface="Calibri"/>
                <a:ea typeface="Calibri"/>
                <a:cs typeface="Times New Roman"/>
              </a:rPr>
              <a:t>.</a:t>
            </a:r>
          </a:p>
          <a:p>
            <a:pPr marL="285750" indent="-285750" algn="l">
              <a:lnSpc>
                <a:spcPct val="100000"/>
              </a:lnSpc>
              <a:buFont typeface="Arial" panose="020B0604020202020204" pitchFamily="34" charset="0"/>
              <a:buChar char="•"/>
            </a:pPr>
            <a:r>
              <a:rPr lang="en-IE" sz="1400" dirty="0" err="1">
                <a:latin typeface="Calibri"/>
                <a:ea typeface="Calibri"/>
                <a:cs typeface="Times New Roman"/>
              </a:rPr>
              <a:t>Condurre</a:t>
            </a:r>
            <a:r>
              <a:rPr lang="en-IE" sz="1400" dirty="0">
                <a:latin typeface="Calibri"/>
                <a:ea typeface="Calibri"/>
                <a:cs typeface="Times New Roman"/>
              </a:rPr>
              <a:t> </a:t>
            </a:r>
            <a:r>
              <a:rPr lang="en-IE" sz="1400" dirty="0" err="1">
                <a:latin typeface="Calibri"/>
                <a:ea typeface="Calibri"/>
                <a:cs typeface="Times New Roman"/>
              </a:rPr>
              <a:t>ricerche</a:t>
            </a:r>
            <a:r>
              <a:rPr lang="en-IE" sz="1400" dirty="0">
                <a:latin typeface="Calibri"/>
                <a:ea typeface="Calibri"/>
                <a:cs typeface="Times New Roman"/>
              </a:rPr>
              <a:t> di </a:t>
            </a:r>
            <a:r>
              <a:rPr lang="en-IE" sz="1400" dirty="0" err="1">
                <a:latin typeface="Calibri"/>
                <a:ea typeface="Calibri"/>
                <a:cs typeface="Times New Roman"/>
              </a:rPr>
              <a:t>mercato</a:t>
            </a:r>
            <a:r>
              <a:rPr lang="en-IE" sz="1400" dirty="0">
                <a:latin typeface="Calibri"/>
                <a:ea typeface="Calibri"/>
                <a:cs typeface="Times New Roman"/>
              </a:rPr>
              <a:t> per </a:t>
            </a:r>
            <a:r>
              <a:rPr lang="en-IE" sz="1400" dirty="0" err="1">
                <a:latin typeface="Calibri"/>
                <a:ea typeface="Calibri"/>
                <a:cs typeface="Times New Roman"/>
              </a:rPr>
              <a:t>identificare</a:t>
            </a:r>
            <a:r>
              <a:rPr lang="en-IE" sz="1400" dirty="0">
                <a:latin typeface="Calibri"/>
                <a:ea typeface="Calibri"/>
                <a:cs typeface="Times New Roman"/>
              </a:rPr>
              <a:t> </a:t>
            </a:r>
            <a:r>
              <a:rPr lang="en-IE" sz="1400" dirty="0" err="1">
                <a:latin typeface="Calibri"/>
                <a:ea typeface="Calibri"/>
                <a:cs typeface="Times New Roman"/>
              </a:rPr>
              <a:t>gli</a:t>
            </a:r>
            <a:r>
              <a:rPr lang="en-IE" sz="1400" dirty="0">
                <a:latin typeface="Calibri"/>
                <a:ea typeface="Calibri"/>
                <a:cs typeface="Times New Roman"/>
              </a:rPr>
              <a:t> </a:t>
            </a:r>
            <a:r>
              <a:rPr lang="en-IE" sz="1400" dirty="0" err="1">
                <a:latin typeface="Calibri"/>
                <a:ea typeface="Calibri"/>
                <a:cs typeface="Times New Roman"/>
              </a:rPr>
              <a:t>ospiti</a:t>
            </a:r>
            <a:r>
              <a:rPr lang="en-IE" sz="1400" dirty="0">
                <a:latin typeface="Calibri"/>
                <a:ea typeface="Calibri"/>
                <a:cs typeface="Times New Roman"/>
              </a:rPr>
              <a:t> target e le loro </a:t>
            </a:r>
            <a:r>
              <a:rPr lang="en-IE" sz="1400" dirty="0" err="1">
                <a:latin typeface="Calibri"/>
                <a:ea typeface="Calibri"/>
                <a:cs typeface="Times New Roman"/>
              </a:rPr>
              <a:t>esigenze</a:t>
            </a:r>
            <a:r>
              <a:rPr lang="en-IE" sz="1400" dirty="0">
                <a:latin typeface="Calibri"/>
                <a:ea typeface="Calibri"/>
                <a:cs typeface="Times New Roman"/>
              </a:rPr>
              <a:t>.</a:t>
            </a:r>
          </a:p>
          <a:p>
            <a:pPr marL="285750" indent="-285750" algn="l">
              <a:lnSpc>
                <a:spcPct val="100000"/>
              </a:lnSpc>
              <a:buFont typeface="Arial" panose="020B0604020202020204" pitchFamily="34" charset="0"/>
              <a:buChar char="•"/>
            </a:pPr>
            <a:r>
              <a:rPr lang="en-IE" sz="1400" dirty="0" err="1">
                <a:latin typeface="Calibri"/>
                <a:ea typeface="Calibri"/>
                <a:cs typeface="Times New Roman"/>
              </a:rPr>
              <a:t>Utilizzare</a:t>
            </a:r>
            <a:r>
              <a:rPr lang="en-IE" sz="1400" dirty="0">
                <a:latin typeface="Calibri"/>
                <a:ea typeface="Calibri"/>
                <a:cs typeface="Times New Roman"/>
              </a:rPr>
              <a:t> </a:t>
            </a:r>
            <a:r>
              <a:rPr lang="en-IE" sz="1400" dirty="0" err="1">
                <a:latin typeface="Calibri"/>
                <a:ea typeface="Calibri"/>
                <a:cs typeface="Times New Roman"/>
              </a:rPr>
              <a:t>strumenti</a:t>
            </a:r>
            <a:r>
              <a:rPr lang="en-IE" sz="1400" dirty="0">
                <a:latin typeface="Calibri"/>
                <a:ea typeface="Calibri"/>
                <a:cs typeface="Times New Roman"/>
              </a:rPr>
              <a:t> </a:t>
            </a:r>
            <a:r>
              <a:rPr lang="en-IE" sz="1400" dirty="0" err="1">
                <a:latin typeface="Calibri"/>
                <a:ea typeface="Calibri"/>
                <a:cs typeface="Times New Roman"/>
              </a:rPr>
              <a:t>incentrati</a:t>
            </a:r>
            <a:r>
              <a:rPr lang="en-IE" sz="1400" dirty="0">
                <a:latin typeface="Calibri"/>
                <a:ea typeface="Calibri"/>
                <a:cs typeface="Times New Roman"/>
              </a:rPr>
              <a:t> </a:t>
            </a:r>
            <a:r>
              <a:rPr lang="en-IE" sz="1400" dirty="0" err="1">
                <a:latin typeface="Calibri"/>
                <a:ea typeface="Calibri"/>
                <a:cs typeface="Times New Roman"/>
              </a:rPr>
              <a:t>sugli</a:t>
            </a:r>
            <a:r>
              <a:rPr lang="en-IE" sz="1400" dirty="0">
                <a:latin typeface="Calibri"/>
                <a:ea typeface="Calibri"/>
                <a:cs typeface="Times New Roman"/>
              </a:rPr>
              <a:t> </a:t>
            </a:r>
            <a:r>
              <a:rPr lang="en-IE" sz="1400" dirty="0" err="1">
                <a:latin typeface="Calibri"/>
                <a:ea typeface="Calibri"/>
                <a:cs typeface="Times New Roman"/>
              </a:rPr>
              <a:t>ospiti</a:t>
            </a:r>
            <a:r>
              <a:rPr lang="en-IE" sz="1400" dirty="0">
                <a:latin typeface="Calibri"/>
                <a:ea typeface="Calibri"/>
                <a:cs typeface="Times New Roman"/>
              </a:rPr>
              <a:t> per </a:t>
            </a:r>
            <a:r>
              <a:rPr lang="en-IE" sz="1400" dirty="0" err="1">
                <a:latin typeface="Calibri"/>
                <a:ea typeface="Calibri"/>
                <a:cs typeface="Times New Roman"/>
              </a:rPr>
              <a:t>analizzare</a:t>
            </a:r>
            <a:r>
              <a:rPr lang="en-IE" sz="1400" dirty="0">
                <a:latin typeface="Calibri"/>
                <a:ea typeface="Calibri"/>
                <a:cs typeface="Times New Roman"/>
              </a:rPr>
              <a:t> chi </a:t>
            </a:r>
            <a:r>
              <a:rPr lang="en-IE" sz="1400" dirty="0" err="1">
                <a:latin typeface="Calibri"/>
                <a:ea typeface="Calibri"/>
                <a:cs typeface="Times New Roman"/>
              </a:rPr>
              <a:t>visita</a:t>
            </a:r>
            <a:r>
              <a:rPr lang="en-IE" sz="1400" dirty="0">
                <a:latin typeface="Calibri"/>
                <a:ea typeface="Calibri"/>
                <a:cs typeface="Times New Roman"/>
              </a:rPr>
              <a:t> (o </a:t>
            </a:r>
            <a:r>
              <a:rPr lang="en-IE" sz="1400" dirty="0" err="1">
                <a:latin typeface="Calibri"/>
                <a:ea typeface="Calibri"/>
                <a:cs typeface="Times New Roman"/>
              </a:rPr>
              <a:t>potrebbe</a:t>
            </a:r>
            <a:r>
              <a:rPr lang="en-IE" sz="1400" dirty="0">
                <a:latin typeface="Calibri"/>
                <a:ea typeface="Calibri"/>
                <a:cs typeface="Times New Roman"/>
              </a:rPr>
              <a:t> </a:t>
            </a:r>
            <a:r>
              <a:rPr lang="en-IE" sz="1400" dirty="0" err="1">
                <a:latin typeface="Calibri"/>
                <a:ea typeface="Calibri"/>
                <a:cs typeface="Times New Roman"/>
              </a:rPr>
              <a:t>visitare</a:t>
            </a:r>
            <a:r>
              <a:rPr lang="en-IE" sz="1400" dirty="0">
                <a:latin typeface="Calibri"/>
                <a:ea typeface="Calibri"/>
                <a:cs typeface="Times New Roman"/>
              </a:rPr>
              <a:t>) la zona, </a:t>
            </a:r>
            <a:r>
              <a:rPr lang="en-IE" sz="1400" dirty="0" err="1">
                <a:latin typeface="Calibri"/>
                <a:ea typeface="Calibri"/>
                <a:cs typeface="Times New Roman"/>
              </a:rPr>
              <a:t>cosa</a:t>
            </a:r>
            <a:r>
              <a:rPr lang="en-IE" sz="1400" dirty="0">
                <a:latin typeface="Calibri"/>
                <a:ea typeface="Calibri"/>
                <a:cs typeface="Times New Roman"/>
              </a:rPr>
              <a:t> li </a:t>
            </a:r>
            <a:r>
              <a:rPr lang="en-IE" sz="1400" dirty="0" err="1">
                <a:latin typeface="Calibri"/>
                <a:ea typeface="Calibri"/>
                <a:cs typeface="Times New Roman"/>
              </a:rPr>
              <a:t>motiva</a:t>
            </a:r>
            <a:r>
              <a:rPr lang="en-IE" sz="1400" dirty="0">
                <a:latin typeface="Calibri"/>
                <a:ea typeface="Calibri"/>
                <a:cs typeface="Times New Roman"/>
              </a:rPr>
              <a:t> e dove </a:t>
            </a:r>
            <a:r>
              <a:rPr lang="en-IE" sz="1400" dirty="0" err="1">
                <a:latin typeface="Calibri"/>
                <a:ea typeface="Calibri"/>
                <a:cs typeface="Times New Roman"/>
              </a:rPr>
              <a:t>esistono</a:t>
            </a:r>
            <a:r>
              <a:rPr lang="en-IE" sz="1400" dirty="0">
                <a:latin typeface="Calibri"/>
                <a:ea typeface="Calibri"/>
                <a:cs typeface="Times New Roman"/>
              </a:rPr>
              <a:t> lacune </a:t>
            </a:r>
            <a:r>
              <a:rPr lang="en-IE" sz="1400" dirty="0" err="1">
                <a:latin typeface="Calibri"/>
                <a:ea typeface="Calibri"/>
                <a:cs typeface="Times New Roman"/>
              </a:rPr>
              <a:t>nell'offerta</a:t>
            </a:r>
            <a:r>
              <a:rPr lang="en-IE" sz="1400" dirty="0">
                <a:latin typeface="Calibri"/>
                <a:ea typeface="Calibri"/>
                <a:cs typeface="Times New Roman"/>
              </a:rPr>
              <a:t> </a:t>
            </a:r>
            <a:r>
              <a:rPr lang="en-IE" sz="1400" dirty="0" err="1">
                <a:latin typeface="Calibri"/>
                <a:ea typeface="Calibri"/>
                <a:cs typeface="Times New Roman"/>
              </a:rPr>
              <a:t>ricettiva</a:t>
            </a:r>
            <a:r>
              <a:rPr lang="en-IE" sz="1400" dirty="0">
                <a:latin typeface="Calibri"/>
                <a:ea typeface="Calibri"/>
                <a:cs typeface="Times New Roman"/>
              </a:rPr>
              <a:t>.</a:t>
            </a:r>
          </a:p>
          <a:p>
            <a:pPr marL="285750" indent="-285750" algn="l">
              <a:lnSpc>
                <a:spcPct val="100000"/>
              </a:lnSpc>
              <a:buFont typeface="Arial" panose="020B0604020202020204" pitchFamily="34" charset="0"/>
              <a:buChar char="•"/>
            </a:pPr>
            <a:r>
              <a:rPr lang="en-IE" sz="1400" dirty="0" err="1">
                <a:latin typeface="Calibri"/>
                <a:ea typeface="Calibri"/>
                <a:cs typeface="Times New Roman"/>
              </a:rPr>
              <a:t>Tradurre</a:t>
            </a:r>
            <a:r>
              <a:rPr lang="en-IE" sz="1400" dirty="0">
                <a:latin typeface="Calibri"/>
                <a:ea typeface="Calibri"/>
                <a:cs typeface="Times New Roman"/>
              </a:rPr>
              <a:t> </a:t>
            </a:r>
            <a:r>
              <a:rPr lang="en-IE" sz="1400" dirty="0" err="1">
                <a:latin typeface="Calibri"/>
                <a:ea typeface="Calibri"/>
                <a:cs typeface="Times New Roman"/>
              </a:rPr>
              <a:t>i</a:t>
            </a:r>
            <a:r>
              <a:rPr lang="en-IE" sz="1400" dirty="0">
                <a:latin typeface="Calibri"/>
                <a:ea typeface="Calibri"/>
                <a:cs typeface="Times New Roman"/>
              </a:rPr>
              <a:t> </a:t>
            </a:r>
            <a:r>
              <a:rPr lang="en-IE" sz="1400" dirty="0" err="1">
                <a:latin typeface="Calibri"/>
                <a:ea typeface="Calibri"/>
                <a:cs typeface="Times New Roman"/>
              </a:rPr>
              <a:t>risultati</a:t>
            </a:r>
            <a:r>
              <a:rPr lang="en-IE" sz="1400" dirty="0">
                <a:latin typeface="Calibri"/>
                <a:ea typeface="Calibri"/>
                <a:cs typeface="Times New Roman"/>
              </a:rPr>
              <a:t> delle </a:t>
            </a:r>
            <a:r>
              <a:rPr lang="en-IE" sz="1400" dirty="0" err="1">
                <a:latin typeface="Calibri"/>
                <a:ea typeface="Calibri"/>
                <a:cs typeface="Times New Roman"/>
              </a:rPr>
              <a:t>ricerche</a:t>
            </a:r>
            <a:r>
              <a:rPr lang="en-IE" sz="1400" dirty="0">
                <a:latin typeface="Calibri"/>
                <a:ea typeface="Calibri"/>
                <a:cs typeface="Times New Roman"/>
              </a:rPr>
              <a:t> di </a:t>
            </a:r>
            <a:r>
              <a:rPr lang="en-IE" sz="1400" dirty="0" err="1">
                <a:latin typeface="Calibri"/>
                <a:ea typeface="Calibri"/>
                <a:cs typeface="Times New Roman"/>
              </a:rPr>
              <a:t>mercato</a:t>
            </a:r>
            <a:r>
              <a:rPr lang="en-IE" sz="1400" dirty="0">
                <a:latin typeface="Calibri"/>
                <a:ea typeface="Calibri"/>
                <a:cs typeface="Times New Roman"/>
              </a:rPr>
              <a:t> in </a:t>
            </a:r>
            <a:r>
              <a:rPr lang="en-IE" sz="1400" dirty="0" err="1">
                <a:latin typeface="Calibri"/>
                <a:ea typeface="Calibri"/>
                <a:cs typeface="Times New Roman"/>
              </a:rPr>
              <a:t>un'idea</a:t>
            </a:r>
            <a:r>
              <a:rPr lang="en-IE" sz="1400" dirty="0">
                <a:latin typeface="Calibri"/>
                <a:ea typeface="Calibri"/>
                <a:cs typeface="Times New Roman"/>
              </a:rPr>
              <a:t> </a:t>
            </a:r>
            <a:r>
              <a:rPr lang="en-IE" sz="1400" dirty="0" err="1">
                <a:latin typeface="Calibri"/>
                <a:ea typeface="Calibri"/>
                <a:cs typeface="Times New Roman"/>
              </a:rPr>
              <a:t>imprenditoriale</a:t>
            </a:r>
            <a:r>
              <a:rPr lang="en-IE" sz="1400" dirty="0">
                <a:latin typeface="Calibri"/>
                <a:ea typeface="Calibri"/>
                <a:cs typeface="Times New Roman"/>
              </a:rPr>
              <a:t> </a:t>
            </a:r>
            <a:r>
              <a:rPr lang="en-IE" sz="1400" dirty="0" err="1">
                <a:latin typeface="Calibri"/>
                <a:ea typeface="Calibri"/>
                <a:cs typeface="Times New Roman"/>
              </a:rPr>
              <a:t>chiara</a:t>
            </a:r>
            <a:r>
              <a:rPr lang="en-IE" sz="1400" dirty="0">
                <a:latin typeface="Calibri"/>
                <a:ea typeface="Calibri"/>
                <a:cs typeface="Times New Roman"/>
              </a:rPr>
              <a:t> e </a:t>
            </a:r>
            <a:r>
              <a:rPr lang="en-IE" sz="1400" dirty="0" err="1">
                <a:latin typeface="Calibri"/>
                <a:ea typeface="Calibri"/>
                <a:cs typeface="Times New Roman"/>
              </a:rPr>
              <a:t>convincente</a:t>
            </a:r>
            <a:r>
              <a:rPr lang="en-IE" sz="1400" dirty="0">
                <a:latin typeface="Calibri"/>
                <a:ea typeface="Calibri"/>
                <a:cs typeface="Times New Roman"/>
              </a:rPr>
              <a:t> </a:t>
            </a:r>
            <a:r>
              <a:rPr lang="en-IE" sz="1400" dirty="0" err="1">
                <a:latin typeface="Calibri"/>
                <a:ea typeface="Calibri"/>
                <a:cs typeface="Times New Roman"/>
              </a:rPr>
              <a:t>utilizzando</a:t>
            </a:r>
            <a:r>
              <a:rPr lang="en-IE" sz="1400" dirty="0">
                <a:latin typeface="Calibri"/>
                <a:ea typeface="Calibri"/>
                <a:cs typeface="Times New Roman"/>
              </a:rPr>
              <a:t> il </a:t>
            </a:r>
            <a:r>
              <a:rPr lang="en-IE" sz="1400" dirty="0" err="1">
                <a:latin typeface="Calibri"/>
                <a:ea typeface="Calibri"/>
                <a:cs typeface="Times New Roman"/>
              </a:rPr>
              <a:t>metodo</a:t>
            </a:r>
            <a:r>
              <a:rPr lang="en-IE" sz="1400" dirty="0">
                <a:latin typeface="Calibri"/>
                <a:ea typeface="Calibri"/>
                <a:cs typeface="Times New Roman"/>
              </a:rPr>
              <a:t> Pitch Deck.</a:t>
            </a:r>
          </a:p>
          <a:p>
            <a:pPr marL="285750" indent="-285750" algn="l">
              <a:lnSpc>
                <a:spcPct val="100000"/>
              </a:lnSpc>
              <a:buFont typeface="Arial" panose="020B0604020202020204" pitchFamily="34" charset="0"/>
              <a:buChar char="•"/>
            </a:pPr>
            <a:r>
              <a:rPr lang="en-IE" sz="1400" dirty="0" err="1">
                <a:latin typeface="Calibri"/>
                <a:ea typeface="Calibri"/>
                <a:cs typeface="Times New Roman"/>
              </a:rPr>
              <a:t>Identificare</a:t>
            </a:r>
            <a:r>
              <a:rPr lang="en-IE" sz="1400" dirty="0">
                <a:latin typeface="Calibri"/>
                <a:ea typeface="Calibri"/>
                <a:cs typeface="Times New Roman"/>
              </a:rPr>
              <a:t> le </a:t>
            </a:r>
            <a:r>
              <a:rPr lang="en-IE" sz="1400" dirty="0" err="1">
                <a:latin typeface="Calibri"/>
                <a:ea typeface="Calibri"/>
                <a:cs typeface="Times New Roman"/>
              </a:rPr>
              <a:t>qualità</a:t>
            </a:r>
            <a:r>
              <a:rPr lang="en-IE" sz="1400" dirty="0">
                <a:latin typeface="Calibri"/>
                <a:ea typeface="Calibri"/>
                <a:cs typeface="Times New Roman"/>
              </a:rPr>
              <a:t> di un </a:t>
            </a:r>
            <a:r>
              <a:rPr lang="en-IE" sz="1400" dirty="0" err="1">
                <a:latin typeface="Calibri"/>
                <a:ea typeface="Calibri"/>
                <a:cs typeface="Times New Roman"/>
              </a:rPr>
              <a:t>concetto</a:t>
            </a:r>
            <a:r>
              <a:rPr lang="en-IE" sz="1400" dirty="0">
                <a:latin typeface="Calibri"/>
                <a:ea typeface="Calibri"/>
                <a:cs typeface="Times New Roman"/>
              </a:rPr>
              <a:t> forte e </a:t>
            </a:r>
            <a:r>
              <a:rPr lang="en-IE" sz="1400" dirty="0" err="1">
                <a:latin typeface="Calibri"/>
                <a:ea typeface="Calibri"/>
                <a:cs typeface="Times New Roman"/>
              </a:rPr>
              <a:t>definire</a:t>
            </a:r>
            <a:r>
              <a:rPr lang="en-IE" sz="1400" dirty="0">
                <a:latin typeface="Calibri"/>
                <a:ea typeface="Calibri"/>
                <a:cs typeface="Times New Roman"/>
              </a:rPr>
              <a:t> </a:t>
            </a:r>
            <a:r>
              <a:rPr lang="en-IE" sz="1400" dirty="0" err="1">
                <a:latin typeface="Calibri"/>
                <a:ea typeface="Calibri"/>
                <a:cs typeface="Times New Roman"/>
              </a:rPr>
              <a:t>una</a:t>
            </a:r>
            <a:r>
              <a:rPr lang="en-IE" sz="1400" dirty="0">
                <a:latin typeface="Calibri"/>
                <a:ea typeface="Calibri"/>
                <a:cs typeface="Times New Roman"/>
              </a:rPr>
              <a:t> </a:t>
            </a:r>
            <a:r>
              <a:rPr lang="en-IE" sz="1400" dirty="0" err="1">
                <a:latin typeface="Calibri"/>
                <a:ea typeface="Calibri"/>
                <a:cs typeface="Times New Roman"/>
              </a:rPr>
              <a:t>proposta</a:t>
            </a:r>
            <a:r>
              <a:rPr lang="en-IE" sz="1400" dirty="0">
                <a:latin typeface="Calibri"/>
                <a:ea typeface="Calibri"/>
                <a:cs typeface="Times New Roman"/>
              </a:rPr>
              <a:t> di </a:t>
            </a:r>
            <a:r>
              <a:rPr lang="en-IE" sz="1400" dirty="0" err="1">
                <a:latin typeface="Calibri"/>
                <a:ea typeface="Calibri"/>
                <a:cs typeface="Times New Roman"/>
              </a:rPr>
              <a:t>valore</a:t>
            </a:r>
            <a:r>
              <a:rPr lang="en-IE" sz="1400" dirty="0">
                <a:latin typeface="Calibri"/>
                <a:ea typeface="Calibri"/>
                <a:cs typeface="Times New Roman"/>
              </a:rPr>
              <a:t> </a:t>
            </a:r>
            <a:r>
              <a:rPr lang="en-IE" sz="1400" dirty="0" err="1">
                <a:latin typeface="Calibri"/>
                <a:ea typeface="Calibri"/>
                <a:cs typeface="Times New Roman"/>
              </a:rPr>
              <a:t>che</a:t>
            </a:r>
            <a:r>
              <a:rPr lang="en-IE" sz="1400" dirty="0">
                <a:latin typeface="Calibri"/>
                <a:ea typeface="Calibri"/>
                <a:cs typeface="Times New Roman"/>
              </a:rPr>
              <a:t> </a:t>
            </a:r>
            <a:r>
              <a:rPr lang="en-IE" sz="1400" dirty="0" err="1">
                <a:latin typeface="Calibri"/>
                <a:ea typeface="Calibri"/>
                <a:cs typeface="Times New Roman"/>
              </a:rPr>
              <a:t>metta</a:t>
            </a:r>
            <a:r>
              <a:rPr lang="en-IE" sz="1400" dirty="0">
                <a:latin typeface="Calibri"/>
                <a:ea typeface="Calibri"/>
                <a:cs typeface="Times New Roman"/>
              </a:rPr>
              <a:t> in </a:t>
            </a:r>
            <a:r>
              <a:rPr lang="en-IE" sz="1400" dirty="0" err="1">
                <a:latin typeface="Calibri"/>
                <a:ea typeface="Calibri"/>
                <a:cs typeface="Times New Roman"/>
              </a:rPr>
              <a:t>evidenza</a:t>
            </a:r>
            <a:r>
              <a:rPr lang="en-IE" sz="1400" dirty="0">
                <a:latin typeface="Calibri"/>
                <a:ea typeface="Calibri"/>
                <a:cs typeface="Times New Roman"/>
              </a:rPr>
              <a:t> </a:t>
            </a:r>
            <a:r>
              <a:rPr lang="en-IE" sz="1400" dirty="0" err="1">
                <a:latin typeface="Calibri"/>
                <a:ea typeface="Calibri"/>
                <a:cs typeface="Times New Roman"/>
              </a:rPr>
              <a:t>i</a:t>
            </a:r>
            <a:r>
              <a:rPr lang="en-IE" sz="1400" dirty="0">
                <a:latin typeface="Calibri"/>
                <a:ea typeface="Calibri"/>
                <a:cs typeface="Times New Roman"/>
              </a:rPr>
              <a:t> </a:t>
            </a:r>
            <a:r>
              <a:rPr lang="en-IE" sz="1400" dirty="0" err="1">
                <a:latin typeface="Calibri"/>
                <a:ea typeface="Calibri"/>
                <a:cs typeface="Times New Roman"/>
              </a:rPr>
              <a:t>motivi</a:t>
            </a:r>
            <a:r>
              <a:rPr lang="en-IE" sz="1400" dirty="0">
                <a:latin typeface="Calibri"/>
                <a:ea typeface="Calibri"/>
                <a:cs typeface="Times New Roman"/>
              </a:rPr>
              <a:t> per cui </a:t>
            </a:r>
            <a:r>
              <a:rPr lang="en-IE" sz="1400" dirty="0" err="1">
                <a:latin typeface="Calibri"/>
                <a:ea typeface="Calibri"/>
                <a:cs typeface="Times New Roman"/>
              </a:rPr>
              <a:t>gli</a:t>
            </a:r>
            <a:r>
              <a:rPr lang="en-IE" sz="1400" dirty="0">
                <a:latin typeface="Calibri"/>
                <a:ea typeface="Calibri"/>
                <a:cs typeface="Times New Roman"/>
              </a:rPr>
              <a:t> </a:t>
            </a:r>
            <a:r>
              <a:rPr lang="en-IE" sz="1400" dirty="0" err="1">
                <a:latin typeface="Calibri"/>
                <a:ea typeface="Calibri"/>
                <a:cs typeface="Times New Roman"/>
              </a:rPr>
              <a:t>ospiti</a:t>
            </a:r>
            <a:r>
              <a:rPr lang="en-IE" sz="1400" dirty="0">
                <a:latin typeface="Calibri"/>
                <a:ea typeface="Calibri"/>
                <a:cs typeface="Times New Roman"/>
              </a:rPr>
              <a:t> </a:t>
            </a:r>
            <a:r>
              <a:rPr lang="en-IE" sz="1400" dirty="0" err="1">
                <a:latin typeface="Calibri"/>
                <a:ea typeface="Calibri"/>
                <a:cs typeface="Times New Roman"/>
              </a:rPr>
              <a:t>sceglierebbero</a:t>
            </a:r>
            <a:r>
              <a:rPr lang="en-IE" sz="1400" dirty="0">
                <a:latin typeface="Calibri"/>
                <a:ea typeface="Calibri"/>
                <a:cs typeface="Times New Roman"/>
              </a:rPr>
              <a:t> la loro </a:t>
            </a:r>
            <a:r>
              <a:rPr lang="en-IE" sz="1400" dirty="0" err="1">
                <a:latin typeface="Calibri"/>
                <a:ea typeface="Calibri"/>
                <a:cs typeface="Times New Roman"/>
              </a:rPr>
              <a:t>struttura</a:t>
            </a:r>
            <a:r>
              <a:rPr lang="en-IE" sz="1400" dirty="0">
                <a:latin typeface="Calibri"/>
                <a:ea typeface="Calibri"/>
                <a:cs typeface="Times New Roman"/>
              </a:rPr>
              <a:t> </a:t>
            </a:r>
            <a:r>
              <a:rPr lang="en-IE" sz="1400" dirty="0" err="1">
                <a:latin typeface="Calibri"/>
                <a:ea typeface="Calibri"/>
                <a:cs typeface="Times New Roman"/>
              </a:rPr>
              <a:t>ricettiva</a:t>
            </a:r>
            <a:r>
              <a:rPr lang="en-IE" sz="1400" dirty="0">
                <a:latin typeface="Calibri"/>
                <a:ea typeface="Calibri"/>
                <a:cs typeface="Times New Roman"/>
              </a:rPr>
              <a:t>.</a:t>
            </a:r>
          </a:p>
          <a:p>
            <a:pPr marL="285750" indent="-285750" algn="l">
              <a:lnSpc>
                <a:spcPct val="100000"/>
              </a:lnSpc>
              <a:buFont typeface="Arial" panose="020B0604020202020204" pitchFamily="34" charset="0"/>
              <a:buChar char="•"/>
            </a:pPr>
            <a:r>
              <a:rPr lang="en-IE" sz="1400" dirty="0" err="1">
                <a:latin typeface="Calibri"/>
                <a:ea typeface="Calibri"/>
                <a:cs typeface="Times New Roman"/>
              </a:rPr>
              <a:t>Sviluppa</a:t>
            </a:r>
            <a:r>
              <a:rPr lang="en-IE" sz="1400" dirty="0">
                <a:latin typeface="Calibri"/>
                <a:ea typeface="Calibri"/>
                <a:cs typeface="Times New Roman"/>
              </a:rPr>
              <a:t> un </a:t>
            </a:r>
            <a:r>
              <a:rPr lang="en-IE" sz="1400" dirty="0" err="1">
                <a:latin typeface="Calibri"/>
                <a:ea typeface="Calibri"/>
                <a:cs typeface="Times New Roman"/>
              </a:rPr>
              <a:t>concetto</a:t>
            </a:r>
            <a:r>
              <a:rPr lang="en-IE" sz="1400" dirty="0">
                <a:latin typeface="Calibri"/>
                <a:ea typeface="Calibri"/>
                <a:cs typeface="Times New Roman"/>
              </a:rPr>
              <a:t> </a:t>
            </a:r>
            <a:r>
              <a:rPr lang="en-IE" sz="1400" dirty="0" err="1">
                <a:latin typeface="Calibri"/>
                <a:ea typeface="Calibri"/>
                <a:cs typeface="Times New Roman"/>
              </a:rPr>
              <a:t>distintivo</a:t>
            </a:r>
            <a:r>
              <a:rPr lang="en-IE" sz="1400" dirty="0">
                <a:latin typeface="Calibri"/>
                <a:ea typeface="Calibri"/>
                <a:cs typeface="Times New Roman"/>
              </a:rPr>
              <a:t> e </a:t>
            </a:r>
            <a:r>
              <a:rPr lang="en-IE" sz="1400" dirty="0" err="1">
                <a:latin typeface="Calibri"/>
                <a:ea typeface="Calibri"/>
                <a:cs typeface="Times New Roman"/>
              </a:rPr>
              <a:t>una</a:t>
            </a:r>
            <a:r>
              <a:rPr lang="en-IE" sz="1400" dirty="0">
                <a:latin typeface="Calibri"/>
                <a:ea typeface="Calibri"/>
                <a:cs typeface="Times New Roman"/>
              </a:rPr>
              <a:t> </a:t>
            </a:r>
            <a:r>
              <a:rPr lang="en-IE" sz="1400" dirty="0" err="1">
                <a:latin typeface="Calibri"/>
                <a:ea typeface="Calibri"/>
                <a:cs typeface="Times New Roman"/>
              </a:rPr>
              <a:t>proposta</a:t>
            </a:r>
            <a:r>
              <a:rPr lang="en-IE" sz="1400" dirty="0">
                <a:latin typeface="Calibri"/>
                <a:ea typeface="Calibri"/>
                <a:cs typeface="Times New Roman"/>
              </a:rPr>
              <a:t> di </a:t>
            </a:r>
            <a:r>
              <a:rPr lang="en-IE" sz="1400" dirty="0" err="1">
                <a:latin typeface="Calibri"/>
                <a:ea typeface="Calibri"/>
                <a:cs typeface="Times New Roman"/>
              </a:rPr>
              <a:t>valore</a:t>
            </a:r>
            <a:r>
              <a:rPr lang="en-IE" sz="1400" dirty="0">
                <a:latin typeface="Calibri"/>
                <a:ea typeface="Calibri"/>
                <a:cs typeface="Times New Roman"/>
              </a:rPr>
              <a:t> per la </a:t>
            </a:r>
            <a:r>
              <a:rPr lang="en-IE" sz="1400" dirty="0" err="1">
                <a:latin typeface="Calibri"/>
                <a:ea typeface="Calibri"/>
                <a:cs typeface="Times New Roman"/>
              </a:rPr>
              <a:t>tua</a:t>
            </a:r>
            <a:r>
              <a:rPr lang="en-IE" sz="1400" dirty="0">
                <a:latin typeface="Calibri"/>
                <a:ea typeface="Calibri"/>
                <a:cs typeface="Times New Roman"/>
              </a:rPr>
              <a:t> </a:t>
            </a:r>
            <a:r>
              <a:rPr lang="en-IE" sz="1400" dirty="0" err="1">
                <a:latin typeface="Calibri"/>
                <a:ea typeface="Calibri"/>
                <a:cs typeface="Times New Roman"/>
              </a:rPr>
              <a:t>attività</a:t>
            </a:r>
            <a:r>
              <a:rPr lang="en-IE" sz="1400" dirty="0">
                <a:latin typeface="Calibri"/>
                <a:ea typeface="Calibri"/>
                <a:cs typeface="Times New Roman"/>
              </a:rPr>
              <a:t>.</a:t>
            </a:r>
          </a:p>
          <a:p>
            <a:pPr marL="285750" indent="-285750" algn="l">
              <a:lnSpc>
                <a:spcPct val="100000"/>
              </a:lnSpc>
              <a:buFont typeface="Arial" panose="020B0604020202020204" pitchFamily="34" charset="0"/>
              <a:buChar char="•"/>
            </a:pPr>
            <a:r>
              <a:rPr lang="en-IE" sz="1400" dirty="0" err="1">
                <a:latin typeface="Calibri"/>
                <a:ea typeface="Calibri"/>
                <a:cs typeface="Times New Roman"/>
              </a:rPr>
              <a:t>Creare</a:t>
            </a:r>
            <a:r>
              <a:rPr lang="en-IE" sz="1400" dirty="0">
                <a:latin typeface="Calibri"/>
                <a:ea typeface="Calibri"/>
                <a:cs typeface="Times New Roman"/>
              </a:rPr>
              <a:t> un breve pitch deck per </a:t>
            </a:r>
            <a:r>
              <a:rPr lang="en-IE" sz="1400" dirty="0" err="1">
                <a:latin typeface="Calibri"/>
                <a:ea typeface="Calibri"/>
                <a:cs typeface="Times New Roman"/>
              </a:rPr>
              <a:t>testare</a:t>
            </a:r>
            <a:r>
              <a:rPr lang="en-IE" sz="1400" dirty="0">
                <a:latin typeface="Calibri"/>
                <a:ea typeface="Calibri"/>
                <a:cs typeface="Times New Roman"/>
              </a:rPr>
              <a:t> </a:t>
            </a:r>
            <a:r>
              <a:rPr lang="en-IE" sz="1400" dirty="0" err="1">
                <a:latin typeface="Calibri"/>
                <a:ea typeface="Calibri"/>
                <a:cs typeface="Times New Roman"/>
              </a:rPr>
              <a:t>l'idea</a:t>
            </a:r>
            <a:r>
              <a:rPr lang="en-IE" sz="1400" dirty="0">
                <a:latin typeface="Calibri"/>
                <a:ea typeface="Calibri"/>
                <a:cs typeface="Times New Roman"/>
              </a:rPr>
              <a:t> in vista di </a:t>
            </a:r>
            <a:r>
              <a:rPr lang="en-IE" sz="1400" dirty="0" err="1">
                <a:latin typeface="Calibri"/>
                <a:ea typeface="Calibri"/>
                <a:cs typeface="Times New Roman"/>
              </a:rPr>
              <a:t>opportunità</a:t>
            </a:r>
            <a:r>
              <a:rPr lang="en-IE" sz="1400" dirty="0">
                <a:latin typeface="Calibri"/>
                <a:ea typeface="Calibri"/>
                <a:cs typeface="Times New Roman"/>
              </a:rPr>
              <a:t> di </a:t>
            </a:r>
            <a:r>
              <a:rPr lang="en-IE" sz="1400" dirty="0" err="1">
                <a:latin typeface="Calibri"/>
                <a:ea typeface="Calibri"/>
                <a:cs typeface="Times New Roman"/>
              </a:rPr>
              <a:t>finanziamento</a:t>
            </a:r>
            <a:r>
              <a:rPr lang="en-IE" sz="1400" dirty="0">
                <a:latin typeface="Calibri"/>
                <a:ea typeface="Calibri"/>
                <a:cs typeface="Times New Roman"/>
              </a:rPr>
              <a:t> o </a:t>
            </a:r>
            <a:r>
              <a:rPr lang="en-IE" sz="1400" dirty="0" err="1">
                <a:latin typeface="Calibri"/>
                <a:ea typeface="Calibri"/>
                <a:cs typeface="Times New Roman"/>
              </a:rPr>
              <a:t>collaborazione</a:t>
            </a:r>
            <a:r>
              <a:rPr lang="en-IE" sz="1400" dirty="0">
                <a:latin typeface="Calibri"/>
                <a:ea typeface="Calibri"/>
                <a:cs typeface="Times New Roman"/>
              </a:rPr>
              <a:t>.</a:t>
            </a:r>
          </a:p>
          <a:p>
            <a:pPr marL="285750" indent="-285750" algn="l">
              <a:lnSpc>
                <a:spcPct val="100000"/>
              </a:lnSpc>
              <a:buFont typeface="Arial" panose="020B0604020202020204" pitchFamily="34" charset="0"/>
              <a:buChar char="•"/>
            </a:pPr>
            <a:r>
              <a:rPr lang="en-IE" sz="1400" dirty="0" err="1">
                <a:latin typeface="Calibri"/>
                <a:ea typeface="Calibri"/>
                <a:cs typeface="Times New Roman"/>
              </a:rPr>
              <a:t>Comunicare</a:t>
            </a:r>
            <a:r>
              <a:rPr lang="en-IE" sz="1400" dirty="0">
                <a:latin typeface="Calibri"/>
                <a:ea typeface="Calibri"/>
                <a:cs typeface="Times New Roman"/>
              </a:rPr>
              <a:t> </a:t>
            </a:r>
            <a:r>
              <a:rPr lang="en-IE" sz="1400" dirty="0" err="1">
                <a:latin typeface="Calibri"/>
                <a:ea typeface="Calibri"/>
                <a:cs typeface="Times New Roman"/>
              </a:rPr>
              <a:t>chiaramente</a:t>
            </a:r>
            <a:r>
              <a:rPr lang="en-IE" sz="1400" dirty="0">
                <a:latin typeface="Calibri"/>
                <a:ea typeface="Calibri"/>
                <a:cs typeface="Times New Roman"/>
              </a:rPr>
              <a:t> la propria </a:t>
            </a:r>
            <a:r>
              <a:rPr lang="en-IE" sz="1400" dirty="0" err="1">
                <a:latin typeface="Calibri"/>
                <a:ea typeface="Calibri"/>
                <a:cs typeface="Times New Roman"/>
              </a:rPr>
              <a:t>proposta</a:t>
            </a:r>
            <a:r>
              <a:rPr lang="en-IE" sz="1400" dirty="0">
                <a:latin typeface="Calibri"/>
                <a:ea typeface="Calibri"/>
                <a:cs typeface="Times New Roman"/>
              </a:rPr>
              <a:t> di </a:t>
            </a:r>
            <a:r>
              <a:rPr lang="en-IE" sz="1400" dirty="0" err="1">
                <a:latin typeface="Calibri"/>
                <a:ea typeface="Calibri"/>
                <a:cs typeface="Times New Roman"/>
              </a:rPr>
              <a:t>valore</a:t>
            </a:r>
            <a:r>
              <a:rPr lang="en-IE" sz="1400" dirty="0">
                <a:latin typeface="Calibri"/>
                <a:ea typeface="Calibri"/>
                <a:cs typeface="Times New Roman"/>
              </a:rPr>
              <a:t> </a:t>
            </a:r>
            <a:r>
              <a:rPr lang="en-IE" sz="1400" dirty="0" err="1">
                <a:latin typeface="Calibri"/>
                <a:ea typeface="Calibri"/>
                <a:cs typeface="Times New Roman"/>
              </a:rPr>
              <a:t>sia</a:t>
            </a:r>
            <a:r>
              <a:rPr lang="en-IE" sz="1400" dirty="0">
                <a:latin typeface="Calibri"/>
                <a:ea typeface="Calibri"/>
                <a:cs typeface="Times New Roman"/>
              </a:rPr>
              <a:t> </a:t>
            </a:r>
            <a:r>
              <a:rPr lang="en-IE" sz="1400" dirty="0" err="1">
                <a:latin typeface="Calibri"/>
                <a:ea typeface="Calibri"/>
                <a:cs typeface="Times New Roman"/>
              </a:rPr>
              <a:t>agli</a:t>
            </a:r>
            <a:r>
              <a:rPr lang="en-IE" sz="1400" dirty="0">
                <a:latin typeface="Calibri"/>
                <a:ea typeface="Calibri"/>
                <a:cs typeface="Times New Roman"/>
              </a:rPr>
              <a:t> </a:t>
            </a:r>
            <a:r>
              <a:rPr lang="en-IE" sz="1400" dirty="0" err="1">
                <a:latin typeface="Calibri"/>
                <a:ea typeface="Calibri"/>
                <a:cs typeface="Times New Roman"/>
              </a:rPr>
              <a:t>ospiti</a:t>
            </a:r>
            <a:r>
              <a:rPr lang="en-IE" sz="1400" dirty="0">
                <a:latin typeface="Calibri"/>
                <a:ea typeface="Calibri"/>
                <a:cs typeface="Times New Roman"/>
              </a:rPr>
              <a:t> </a:t>
            </a:r>
            <a:r>
              <a:rPr lang="en-IE" sz="1400" dirty="0" err="1">
                <a:latin typeface="Calibri"/>
                <a:ea typeface="Calibri"/>
                <a:cs typeface="Times New Roman"/>
              </a:rPr>
              <a:t>che</a:t>
            </a:r>
            <a:r>
              <a:rPr lang="en-IE" sz="1400" dirty="0">
                <a:latin typeface="Calibri"/>
                <a:ea typeface="Calibri"/>
                <a:cs typeface="Times New Roman"/>
              </a:rPr>
              <a:t> ai partner.</a:t>
            </a:r>
          </a:p>
          <a:p>
            <a:pPr algn="l">
              <a:lnSpc>
                <a:spcPct val="100000"/>
              </a:lnSpc>
              <a:spcAft>
                <a:spcPts val="600"/>
              </a:spcAft>
            </a:pPr>
            <a:endParaRPr lang="en-IE" sz="1600" dirty="0">
              <a:ea typeface="Calibri"/>
            </a:endParaRPr>
          </a:p>
          <a:p>
            <a:pPr algn="l">
              <a:lnSpc>
                <a:spcPct val="100000"/>
              </a:lnSpc>
              <a:spcAft>
                <a:spcPts val="600"/>
              </a:spcAft>
            </a:pPr>
            <a:endParaRPr lang="en-IE" sz="1400" dirty="0">
              <a:ea typeface="Calibri"/>
            </a:endParaRPr>
          </a:p>
          <a:p>
            <a:pPr algn="l">
              <a:lnSpc>
                <a:spcPct val="100000"/>
              </a:lnSpc>
              <a:spcAft>
                <a:spcPts val="600"/>
              </a:spcAft>
            </a:pPr>
            <a:endParaRPr lang="en-IE" sz="1400" dirty="0">
              <a:ea typeface="Calibri"/>
            </a:endParaRPr>
          </a:p>
          <a:p>
            <a:pPr algn="l">
              <a:lnSpc>
                <a:spcPct val="100000"/>
              </a:lnSpc>
              <a:spcAft>
                <a:spcPts val="600"/>
              </a:spcAft>
            </a:pPr>
            <a:endParaRPr lang="en-IE" sz="1600" dirty="0">
              <a:ea typeface="Calibri"/>
            </a:endParaRPr>
          </a:p>
          <a:p>
            <a:pPr algn="l">
              <a:lnSpc>
                <a:spcPct val="100000"/>
              </a:lnSpc>
              <a:spcAft>
                <a:spcPts val="600"/>
              </a:spcAft>
            </a:pPr>
            <a:endParaRPr lang="en-IE" sz="1800" dirty="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en-IE" sz="2800">
                <a:latin typeface="Calibri"/>
                <a:ea typeface="Calibri"/>
                <a:cs typeface="Calibri"/>
              </a:rPr>
              <a:t>Ricerca di mercato e pianificazione aziendale</a:t>
            </a:r>
            <a:endParaRPr lang="en-IE"/>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a:latin typeface="Calibri"/>
                <a:ea typeface="Open Sans"/>
                <a:cs typeface="Calibri"/>
              </a:rPr>
              <a:t>Modulo 2</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16</a:t>
            </a:fld>
            <a:endParaRPr lang="fr-CA"/>
          </a:p>
        </p:txBody>
      </p:sp>
    </p:spTree>
    <p:extLst>
      <p:ext uri="{BB962C8B-B14F-4D97-AF65-F5344CB8AC3E}">
        <p14:creationId xmlns:p14="http://schemas.microsoft.com/office/powerpoint/2010/main" val="2427491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287932" y="3260202"/>
            <a:ext cx="7199709" cy="6648074"/>
          </a:xfrm>
        </p:spPr>
        <p:txBody>
          <a:bodyPr numCol="1"/>
          <a:lstStyle/>
          <a:p>
            <a:pPr>
              <a:lnSpc>
                <a:spcPts val="2180"/>
              </a:lnSpc>
            </a:pPr>
            <a:r>
              <a:rPr lang="en-IE" sz="1800" b="1" dirty="0" err="1">
                <a:solidFill>
                  <a:srgbClr val="459597"/>
                </a:solidFill>
                <a:latin typeface="Calibri"/>
                <a:ea typeface="Calibri"/>
                <a:cs typeface="Calibri"/>
              </a:rPr>
              <a:t>Panoramica</a:t>
            </a:r>
            <a:r>
              <a:rPr lang="en-IE" sz="1800" b="1" dirty="0">
                <a:solidFill>
                  <a:srgbClr val="459597"/>
                </a:solidFill>
                <a:latin typeface="Calibri"/>
                <a:ea typeface="Calibri"/>
                <a:cs typeface="Calibri"/>
              </a:rPr>
              <a:t> del modulo</a:t>
            </a:r>
            <a:endParaRPr lang="en-GB" sz="1800" dirty="0">
              <a:latin typeface="Calibri"/>
              <a:ea typeface="Calibri"/>
              <a:cs typeface="Calibri"/>
            </a:endParaRPr>
          </a:p>
          <a:p>
            <a:pPr marL="0" indent="0" algn="l">
              <a:lnSpc>
                <a:spcPts val="2180"/>
              </a:lnSpc>
            </a:pPr>
            <a:r>
              <a:rPr lang="en-GB" sz="1600" b="0" dirty="0">
                <a:latin typeface="Calibri"/>
                <a:ea typeface="Calibri"/>
                <a:cs typeface="Calibri"/>
              </a:rPr>
              <a:t>Il modulo 3 </a:t>
            </a:r>
            <a:r>
              <a:rPr lang="en-GB" sz="1600" b="0" dirty="0" err="1">
                <a:latin typeface="Calibri"/>
                <a:ea typeface="Calibri"/>
                <a:cs typeface="Calibri"/>
              </a:rPr>
              <a:t>mostra</a:t>
            </a:r>
            <a:r>
              <a:rPr lang="en-GB" sz="1600" b="0" dirty="0">
                <a:latin typeface="Calibri"/>
                <a:ea typeface="Calibri"/>
                <a:cs typeface="Calibri"/>
              </a:rPr>
              <a:t> come le </a:t>
            </a:r>
            <a:r>
              <a:rPr lang="en-GB" sz="1600" b="0" dirty="0" err="1">
                <a:latin typeface="Calibri"/>
                <a:ea typeface="Calibri"/>
                <a:cs typeface="Calibri"/>
              </a:rPr>
              <a:t>soluzioni</a:t>
            </a:r>
            <a:r>
              <a:rPr lang="en-GB" sz="1600" b="0" dirty="0">
                <a:latin typeface="Calibri"/>
                <a:ea typeface="Calibri"/>
                <a:cs typeface="Calibri"/>
              </a:rPr>
              <a:t> </a:t>
            </a:r>
            <a:r>
              <a:rPr lang="en-GB" sz="1600" b="0" dirty="0" err="1">
                <a:latin typeface="Calibri"/>
                <a:ea typeface="Calibri"/>
                <a:cs typeface="Calibri"/>
              </a:rPr>
              <a:t>ricettive</a:t>
            </a:r>
            <a:r>
              <a:rPr lang="en-GB" sz="1600" b="0" dirty="0">
                <a:latin typeface="Calibri"/>
                <a:ea typeface="Calibri"/>
                <a:cs typeface="Calibri"/>
              </a:rPr>
              <a:t> alternative </a:t>
            </a:r>
            <a:r>
              <a:rPr lang="en-GB" sz="1600" b="0" dirty="0" err="1">
                <a:latin typeface="Calibri"/>
                <a:ea typeface="Calibri"/>
                <a:cs typeface="Calibri"/>
              </a:rPr>
              <a:t>possano</a:t>
            </a:r>
            <a:r>
              <a:rPr lang="en-GB" sz="1600" b="0" dirty="0">
                <a:latin typeface="Calibri"/>
                <a:ea typeface="Calibri"/>
                <a:cs typeface="Calibri"/>
              </a:rPr>
              <a:t> </a:t>
            </a:r>
            <a:r>
              <a:rPr lang="en-GB" sz="1600" b="0" dirty="0" err="1">
                <a:latin typeface="Calibri"/>
                <a:ea typeface="Calibri"/>
                <a:cs typeface="Calibri"/>
              </a:rPr>
              <a:t>essere</a:t>
            </a:r>
            <a:r>
              <a:rPr lang="en-GB" sz="1600" b="0" dirty="0">
                <a:latin typeface="Calibri"/>
                <a:ea typeface="Calibri"/>
                <a:cs typeface="Calibri"/>
              </a:rPr>
              <a:t> </a:t>
            </a:r>
            <a:r>
              <a:rPr lang="en-GB" sz="1600" b="0" dirty="0" err="1">
                <a:latin typeface="Calibri"/>
                <a:ea typeface="Calibri"/>
                <a:cs typeface="Calibri"/>
              </a:rPr>
              <a:t>sostenibili</a:t>
            </a:r>
            <a:r>
              <a:rPr lang="en-GB" sz="1600" b="0" dirty="0">
                <a:latin typeface="Calibri"/>
                <a:ea typeface="Calibri"/>
                <a:cs typeface="Calibri"/>
              </a:rPr>
              <a:t> e </a:t>
            </a:r>
            <a:r>
              <a:rPr lang="en-GB" sz="1600" b="0" dirty="0" err="1">
                <a:latin typeface="Calibri"/>
                <a:ea typeface="Calibri"/>
                <a:cs typeface="Calibri"/>
              </a:rPr>
              <a:t>profondamente</a:t>
            </a:r>
            <a:r>
              <a:rPr lang="en-GB" sz="1600" b="0" dirty="0">
                <a:latin typeface="Calibri"/>
                <a:ea typeface="Calibri"/>
                <a:cs typeface="Calibri"/>
              </a:rPr>
              <a:t> legate </a:t>
            </a:r>
            <a:r>
              <a:rPr lang="en-GB" sz="1600" b="0" dirty="0" err="1">
                <a:latin typeface="Calibri"/>
                <a:ea typeface="Calibri"/>
                <a:cs typeface="Calibri"/>
              </a:rPr>
              <a:t>all'identità</a:t>
            </a:r>
            <a:r>
              <a:rPr lang="en-GB" sz="1600" b="0" dirty="0">
                <a:latin typeface="Calibri"/>
                <a:ea typeface="Calibri"/>
                <a:cs typeface="Calibri"/>
              </a:rPr>
              <a:t> locale. </a:t>
            </a:r>
            <a:r>
              <a:rPr lang="en-GB" sz="1600" b="0" dirty="0" err="1">
                <a:latin typeface="Calibri"/>
                <a:ea typeface="Calibri"/>
                <a:cs typeface="Calibri"/>
              </a:rPr>
              <a:t>Scoprite</a:t>
            </a:r>
            <a:r>
              <a:rPr lang="en-GB" sz="1600" b="0" dirty="0">
                <a:latin typeface="Calibri"/>
                <a:ea typeface="Calibri"/>
                <a:cs typeface="Calibri"/>
              </a:rPr>
              <a:t> come </a:t>
            </a:r>
            <a:r>
              <a:rPr lang="en-GB" sz="1600" b="0" dirty="0" err="1">
                <a:latin typeface="Calibri"/>
                <a:ea typeface="Calibri"/>
                <a:cs typeface="Calibri"/>
              </a:rPr>
              <a:t>una</a:t>
            </a:r>
            <a:r>
              <a:rPr lang="en-GB" sz="1600" b="0" dirty="0">
                <a:latin typeface="Calibri"/>
                <a:ea typeface="Calibri"/>
                <a:cs typeface="Calibri"/>
              </a:rPr>
              <a:t> </a:t>
            </a:r>
            <a:r>
              <a:rPr lang="en-GB" sz="1600" b="0" dirty="0" err="1">
                <a:latin typeface="Calibri"/>
                <a:ea typeface="Calibri"/>
                <a:cs typeface="Calibri"/>
              </a:rPr>
              <a:t>progettazione</a:t>
            </a:r>
            <a:r>
              <a:rPr lang="en-GB" sz="1600" b="0" dirty="0">
                <a:latin typeface="Calibri"/>
                <a:ea typeface="Calibri"/>
                <a:cs typeface="Calibri"/>
              </a:rPr>
              <a:t> </a:t>
            </a:r>
            <a:r>
              <a:rPr lang="en-GB" sz="1600" b="0" dirty="0" err="1">
                <a:latin typeface="Calibri"/>
                <a:ea typeface="Calibri"/>
                <a:cs typeface="Calibri"/>
              </a:rPr>
              <a:t>accurata</a:t>
            </a:r>
            <a:r>
              <a:rPr lang="en-GB" sz="1600" b="0" dirty="0">
                <a:latin typeface="Calibri"/>
                <a:ea typeface="Calibri"/>
                <a:cs typeface="Calibri"/>
              </a:rPr>
              <a:t>, la </a:t>
            </a:r>
            <a:r>
              <a:rPr lang="en-GB" sz="1600" b="0" dirty="0" err="1">
                <a:latin typeface="Calibri"/>
                <a:ea typeface="Calibri"/>
                <a:cs typeface="Calibri"/>
              </a:rPr>
              <a:t>scelta</a:t>
            </a:r>
            <a:r>
              <a:rPr lang="en-GB" sz="1600" b="0" dirty="0">
                <a:latin typeface="Calibri"/>
                <a:ea typeface="Calibri"/>
                <a:cs typeface="Calibri"/>
              </a:rPr>
              <a:t> </a:t>
            </a:r>
            <a:r>
              <a:rPr lang="en-GB" sz="1600" b="0" dirty="0" err="1">
                <a:latin typeface="Calibri"/>
                <a:ea typeface="Calibri"/>
                <a:cs typeface="Calibri"/>
              </a:rPr>
              <a:t>dei</a:t>
            </a:r>
            <a:r>
              <a:rPr lang="en-GB" sz="1600" b="0" dirty="0">
                <a:latin typeface="Calibri"/>
                <a:ea typeface="Calibri"/>
                <a:cs typeface="Calibri"/>
              </a:rPr>
              <a:t> </a:t>
            </a:r>
            <a:r>
              <a:rPr lang="en-GB" sz="1600" b="0" dirty="0" err="1">
                <a:latin typeface="Calibri"/>
                <a:ea typeface="Calibri"/>
                <a:cs typeface="Calibri"/>
              </a:rPr>
              <a:t>materiali</a:t>
            </a:r>
            <a:r>
              <a:rPr lang="en-GB" sz="1600" b="0" dirty="0">
                <a:latin typeface="Calibri"/>
                <a:ea typeface="Calibri"/>
                <a:cs typeface="Calibri"/>
              </a:rPr>
              <a:t> e </a:t>
            </a:r>
            <a:r>
              <a:rPr lang="en-GB" sz="1600" b="0" dirty="0" err="1">
                <a:latin typeface="Calibri"/>
                <a:ea typeface="Calibri"/>
                <a:cs typeface="Calibri"/>
              </a:rPr>
              <a:t>l'integrazione</a:t>
            </a:r>
            <a:r>
              <a:rPr lang="en-GB" sz="1600" b="0" dirty="0">
                <a:latin typeface="Calibri"/>
                <a:ea typeface="Calibri"/>
                <a:cs typeface="Calibri"/>
              </a:rPr>
              <a:t> </a:t>
            </a:r>
            <a:r>
              <a:rPr lang="en-GB" sz="1600" b="0" dirty="0" err="1">
                <a:latin typeface="Calibri"/>
                <a:ea typeface="Calibri"/>
                <a:cs typeface="Calibri"/>
              </a:rPr>
              <a:t>nel</a:t>
            </a:r>
            <a:r>
              <a:rPr lang="en-GB" sz="1600" b="0" dirty="0">
                <a:latin typeface="Calibri"/>
                <a:ea typeface="Calibri"/>
                <a:cs typeface="Calibri"/>
              </a:rPr>
              <a:t> </a:t>
            </a:r>
            <a:r>
              <a:rPr lang="en-GB" sz="1600" b="0" dirty="0" err="1">
                <a:latin typeface="Calibri"/>
                <a:ea typeface="Calibri"/>
                <a:cs typeface="Calibri"/>
              </a:rPr>
              <a:t>paesaggio</a:t>
            </a:r>
            <a:r>
              <a:rPr lang="en-GB" sz="1600" b="0" dirty="0">
                <a:latin typeface="Calibri"/>
                <a:ea typeface="Calibri"/>
                <a:cs typeface="Calibri"/>
              </a:rPr>
              <a:t> non solo </a:t>
            </a:r>
            <a:r>
              <a:rPr lang="en-GB" sz="1600" b="0" dirty="0" err="1">
                <a:latin typeface="Calibri"/>
                <a:ea typeface="Calibri"/>
                <a:cs typeface="Calibri"/>
              </a:rPr>
              <a:t>sostengano</a:t>
            </a:r>
            <a:r>
              <a:rPr lang="en-GB" sz="1600" b="0" dirty="0">
                <a:latin typeface="Calibri"/>
                <a:ea typeface="Calibri"/>
                <a:cs typeface="Calibri"/>
              </a:rPr>
              <a:t> </a:t>
            </a:r>
            <a:r>
              <a:rPr lang="en-GB" sz="1600" b="0" dirty="0" err="1">
                <a:latin typeface="Calibri"/>
                <a:ea typeface="Calibri"/>
                <a:cs typeface="Calibri"/>
              </a:rPr>
              <a:t>l'ambiente</a:t>
            </a:r>
            <a:r>
              <a:rPr lang="en-GB" sz="1600" b="0" dirty="0">
                <a:latin typeface="Calibri"/>
                <a:ea typeface="Calibri"/>
                <a:cs typeface="Calibri"/>
              </a:rPr>
              <a:t>, ma </a:t>
            </a:r>
            <a:r>
              <a:rPr lang="en-GB" sz="1600" b="0" dirty="0" err="1">
                <a:latin typeface="Calibri"/>
                <a:ea typeface="Calibri"/>
                <a:cs typeface="Calibri"/>
              </a:rPr>
              <a:t>anche</a:t>
            </a:r>
            <a:r>
              <a:rPr lang="en-GB" sz="1600" b="0" dirty="0">
                <a:latin typeface="Calibri"/>
                <a:ea typeface="Calibri"/>
                <a:cs typeface="Calibri"/>
              </a:rPr>
              <a:t> </a:t>
            </a:r>
            <a:r>
              <a:rPr lang="en-GB" sz="1600" b="0" dirty="0" err="1">
                <a:latin typeface="Calibri"/>
                <a:ea typeface="Calibri"/>
                <a:cs typeface="Calibri"/>
              </a:rPr>
              <a:t>rafforzino</a:t>
            </a:r>
            <a:r>
              <a:rPr lang="en-GB" sz="1600" b="0" dirty="0">
                <a:latin typeface="Calibri"/>
                <a:ea typeface="Calibri"/>
                <a:cs typeface="Calibri"/>
              </a:rPr>
              <a:t> le </a:t>
            </a:r>
            <a:r>
              <a:rPr lang="en-GB" sz="1600" b="0" dirty="0" err="1">
                <a:latin typeface="Calibri"/>
                <a:ea typeface="Calibri"/>
                <a:cs typeface="Calibri"/>
              </a:rPr>
              <a:t>comunità</a:t>
            </a:r>
            <a:r>
              <a:rPr lang="en-GB" sz="1600" b="0" dirty="0">
                <a:latin typeface="Calibri"/>
                <a:ea typeface="Calibri"/>
                <a:cs typeface="Calibri"/>
              </a:rPr>
              <a:t> e </a:t>
            </a:r>
            <a:r>
              <a:rPr lang="en-GB" sz="1600" b="0" dirty="0" err="1">
                <a:latin typeface="Calibri"/>
                <a:ea typeface="Calibri"/>
                <a:cs typeface="Calibri"/>
              </a:rPr>
              <a:t>preservino</a:t>
            </a:r>
            <a:r>
              <a:rPr lang="en-GB" sz="1600" b="0" dirty="0">
                <a:latin typeface="Calibri"/>
                <a:ea typeface="Calibri"/>
                <a:cs typeface="Calibri"/>
              </a:rPr>
              <a:t> la </a:t>
            </a:r>
            <a:r>
              <a:rPr lang="en-GB" sz="1600" b="0" dirty="0" err="1">
                <a:latin typeface="Calibri"/>
                <a:ea typeface="Calibri"/>
                <a:cs typeface="Calibri"/>
              </a:rPr>
              <a:t>cultura</a:t>
            </a:r>
            <a:r>
              <a:rPr lang="en-GB" sz="1600" b="0" dirty="0">
                <a:latin typeface="Calibri"/>
                <a:ea typeface="Calibri"/>
                <a:cs typeface="Calibri"/>
              </a:rPr>
              <a:t>. </a:t>
            </a:r>
            <a:r>
              <a:rPr lang="en-GB" sz="1600" b="0" dirty="0" err="1">
                <a:latin typeface="Calibri"/>
                <a:ea typeface="Calibri"/>
                <a:cs typeface="Calibri"/>
              </a:rPr>
              <a:t>Imparate</a:t>
            </a:r>
            <a:r>
              <a:rPr lang="en-GB" sz="1600" b="0" dirty="0">
                <a:latin typeface="Calibri"/>
                <a:ea typeface="Calibri"/>
                <a:cs typeface="Calibri"/>
              </a:rPr>
              <a:t> come le </a:t>
            </a:r>
            <a:r>
              <a:rPr lang="en-GB" sz="1600" b="0" dirty="0" err="1">
                <a:latin typeface="Calibri"/>
                <a:ea typeface="Calibri"/>
                <a:cs typeface="Calibri"/>
              </a:rPr>
              <a:t>scelte</a:t>
            </a:r>
            <a:r>
              <a:rPr lang="en-GB" sz="1600" b="0" dirty="0">
                <a:latin typeface="Calibri"/>
                <a:ea typeface="Calibri"/>
                <a:cs typeface="Calibri"/>
              </a:rPr>
              <a:t> </a:t>
            </a:r>
            <a:r>
              <a:rPr lang="en-GB" sz="1600" b="0" dirty="0" err="1">
                <a:latin typeface="Calibri"/>
                <a:ea typeface="Calibri"/>
                <a:cs typeface="Calibri"/>
              </a:rPr>
              <a:t>costruttive</a:t>
            </a:r>
            <a:r>
              <a:rPr lang="en-GB" sz="1600" b="0" dirty="0">
                <a:latin typeface="Calibri"/>
                <a:ea typeface="Calibri"/>
                <a:cs typeface="Calibri"/>
              </a:rPr>
              <a:t> </a:t>
            </a:r>
            <a:r>
              <a:rPr lang="en-GB" sz="1600" b="0" dirty="0" err="1">
                <a:latin typeface="Calibri"/>
                <a:ea typeface="Calibri"/>
                <a:cs typeface="Calibri"/>
              </a:rPr>
              <a:t>possano</a:t>
            </a:r>
            <a:r>
              <a:rPr lang="en-GB" sz="1600" b="0" dirty="0">
                <a:latin typeface="Calibri"/>
                <a:ea typeface="Calibri"/>
                <a:cs typeface="Calibri"/>
              </a:rPr>
              <a:t> </a:t>
            </a:r>
            <a:r>
              <a:rPr lang="en-GB" sz="1600" b="0" dirty="0" err="1">
                <a:latin typeface="Calibri"/>
                <a:ea typeface="Calibri"/>
                <a:cs typeface="Calibri"/>
              </a:rPr>
              <a:t>creare</a:t>
            </a:r>
            <a:r>
              <a:rPr lang="en-GB" sz="1600" b="0" dirty="0">
                <a:latin typeface="Calibri"/>
                <a:ea typeface="Calibri"/>
                <a:cs typeface="Calibri"/>
              </a:rPr>
              <a:t> </a:t>
            </a:r>
            <a:r>
              <a:rPr lang="en-GB" sz="1600" b="0" dirty="0" err="1">
                <a:latin typeface="Calibri"/>
                <a:ea typeface="Calibri"/>
                <a:cs typeface="Calibri"/>
              </a:rPr>
              <a:t>esperienze</a:t>
            </a:r>
            <a:r>
              <a:rPr lang="en-GB" sz="1600" b="0" dirty="0">
                <a:latin typeface="Calibri"/>
                <a:ea typeface="Calibri"/>
                <a:cs typeface="Calibri"/>
              </a:rPr>
              <a:t> </a:t>
            </a:r>
            <a:r>
              <a:rPr lang="en-GB" sz="1600" b="0" dirty="0" err="1">
                <a:latin typeface="Calibri"/>
                <a:ea typeface="Calibri"/>
                <a:cs typeface="Calibri"/>
              </a:rPr>
              <a:t>turistiche</a:t>
            </a:r>
            <a:r>
              <a:rPr lang="en-GB" sz="1600" b="0" dirty="0">
                <a:latin typeface="Calibri"/>
                <a:ea typeface="Calibri"/>
                <a:cs typeface="Calibri"/>
              </a:rPr>
              <a:t> </a:t>
            </a:r>
            <a:r>
              <a:rPr lang="en-GB" sz="1600" b="0" dirty="0" err="1">
                <a:latin typeface="Calibri"/>
                <a:ea typeface="Calibri"/>
                <a:cs typeface="Calibri"/>
              </a:rPr>
              <a:t>uniche</a:t>
            </a:r>
            <a:r>
              <a:rPr lang="en-GB" sz="1600" b="0" dirty="0">
                <a:latin typeface="Calibri"/>
                <a:ea typeface="Calibri"/>
                <a:cs typeface="Calibri"/>
              </a:rPr>
              <a:t> e </a:t>
            </a:r>
            <a:r>
              <a:rPr lang="en-GB" sz="1600" b="0" dirty="0" err="1">
                <a:latin typeface="Calibri"/>
                <a:ea typeface="Calibri"/>
                <a:cs typeface="Calibri"/>
              </a:rPr>
              <a:t>memorabili</a:t>
            </a:r>
            <a:r>
              <a:rPr lang="en-GB" sz="1600" b="0" dirty="0">
                <a:latin typeface="Calibri"/>
                <a:ea typeface="Calibri"/>
                <a:cs typeface="Calibri"/>
              </a:rPr>
              <a:t>, </a:t>
            </a:r>
            <a:r>
              <a:rPr lang="en-GB" sz="1600" b="0" dirty="0" err="1">
                <a:latin typeface="Calibri"/>
                <a:ea typeface="Calibri"/>
                <a:cs typeface="Calibri"/>
              </a:rPr>
              <a:t>specialmente</a:t>
            </a:r>
            <a:r>
              <a:rPr lang="en-GB" sz="1600" b="0" dirty="0">
                <a:latin typeface="Calibri"/>
                <a:ea typeface="Calibri"/>
                <a:cs typeface="Calibri"/>
              </a:rPr>
              <a:t> </a:t>
            </a:r>
            <a:r>
              <a:rPr lang="en-GB" sz="1600" b="0" dirty="0" err="1">
                <a:latin typeface="Calibri"/>
                <a:ea typeface="Calibri"/>
                <a:cs typeface="Calibri"/>
              </a:rPr>
              <a:t>nelle</a:t>
            </a:r>
            <a:r>
              <a:rPr lang="en-GB" sz="1600" b="0" dirty="0">
                <a:latin typeface="Calibri"/>
                <a:ea typeface="Calibri"/>
                <a:cs typeface="Calibri"/>
              </a:rPr>
              <a:t> zone </a:t>
            </a:r>
            <a:r>
              <a:rPr lang="en-GB" sz="1600" b="0" dirty="0" err="1">
                <a:latin typeface="Calibri"/>
                <a:ea typeface="Calibri"/>
                <a:cs typeface="Calibri"/>
              </a:rPr>
              <a:t>rurali</a:t>
            </a:r>
            <a:r>
              <a:rPr lang="en-GB" sz="1600" b="0" dirty="0">
                <a:latin typeface="Calibri"/>
                <a:ea typeface="Calibri"/>
                <a:cs typeface="Calibri"/>
              </a:rPr>
              <a:t> o </a:t>
            </a:r>
            <a:r>
              <a:rPr lang="en-GB" sz="1600" b="0" dirty="0" err="1">
                <a:latin typeface="Calibri"/>
                <a:ea typeface="Calibri"/>
                <a:cs typeface="Calibri"/>
              </a:rPr>
              <a:t>trascurate</a:t>
            </a:r>
            <a:r>
              <a:rPr lang="en-GB" sz="1600" b="0" dirty="0">
                <a:latin typeface="Calibri"/>
                <a:ea typeface="Calibri"/>
                <a:cs typeface="Calibri"/>
              </a:rPr>
              <a:t>.</a:t>
            </a:r>
          </a:p>
          <a:p>
            <a:pPr marL="0" indent="0" algn="l">
              <a:lnSpc>
                <a:spcPts val="2180"/>
              </a:lnSpc>
            </a:pPr>
            <a:endParaRPr lang="en-GB" sz="1600" b="0" dirty="0"/>
          </a:p>
          <a:p>
            <a:pPr marL="0" indent="0" algn="l">
              <a:lnSpc>
                <a:spcPts val="2180"/>
              </a:lnSpc>
            </a:pPr>
            <a:r>
              <a:rPr lang="en-GB" sz="1600" b="0" dirty="0">
                <a:latin typeface="Calibri"/>
                <a:ea typeface="Calibri"/>
                <a:cs typeface="Calibri"/>
              </a:rPr>
              <a:t> Il modulo </a:t>
            </a:r>
            <a:r>
              <a:rPr lang="en-GB" sz="1600" b="0" dirty="0" err="1">
                <a:latin typeface="Calibri"/>
                <a:ea typeface="Calibri"/>
                <a:cs typeface="Calibri"/>
              </a:rPr>
              <a:t>copre</a:t>
            </a:r>
            <a:r>
              <a:rPr lang="en-GB" sz="1600" b="0" dirty="0">
                <a:latin typeface="Calibri"/>
                <a:ea typeface="Calibri"/>
                <a:cs typeface="Calibri"/>
              </a:rPr>
              <a:t> 3 </a:t>
            </a:r>
            <a:r>
              <a:rPr lang="en-GB" sz="1600" dirty="0" err="1">
                <a:latin typeface="Calibri"/>
                <a:ea typeface="Calibri"/>
                <a:cs typeface="Calibri"/>
              </a:rPr>
              <a:t>sezioni</a:t>
            </a:r>
            <a:r>
              <a:rPr lang="en-GB" sz="1600" b="0" dirty="0" err="1">
                <a:latin typeface="Calibri"/>
                <a:ea typeface="Calibri"/>
                <a:cs typeface="Calibri"/>
              </a:rPr>
              <a:t>chiave</a:t>
            </a:r>
            <a:r>
              <a:rPr lang="en-GB" sz="1600" dirty="0">
                <a:latin typeface="Calibri"/>
                <a:ea typeface="Calibri"/>
                <a:cs typeface="Calibri"/>
              </a:rPr>
              <a:t>: </a:t>
            </a:r>
          </a:p>
          <a:p>
            <a:pPr algn="l">
              <a:lnSpc>
                <a:spcPts val="2180"/>
              </a:lnSpc>
            </a:pPr>
            <a:endParaRPr lang="en-GB" sz="1600" dirty="0">
              <a:latin typeface="Calibri"/>
              <a:ea typeface="Calibri"/>
              <a:cs typeface="Calibri"/>
            </a:endParaRPr>
          </a:p>
          <a:p>
            <a:pPr marL="457200" indent="-457200" algn="l">
              <a:lnSpc>
                <a:spcPts val="2180"/>
              </a:lnSpc>
              <a:buFont typeface="+mj-lt"/>
              <a:buAutoNum type="arabicPeriod"/>
            </a:pPr>
            <a:r>
              <a:rPr lang="en-GB" sz="1600" dirty="0" err="1">
                <a:latin typeface="Calibri"/>
                <a:ea typeface="Calibri"/>
                <a:cs typeface="Calibri"/>
              </a:rPr>
              <a:t>Inizi</a:t>
            </a:r>
            <a:r>
              <a:rPr lang="en-GB" sz="1600" dirty="0">
                <a:latin typeface="Calibri"/>
                <a:ea typeface="Calibri"/>
                <a:cs typeface="Calibri"/>
              </a:rPr>
              <a:t> </a:t>
            </a:r>
            <a:r>
              <a:rPr lang="en-GB" sz="1600" dirty="0" err="1">
                <a:latin typeface="Calibri"/>
                <a:ea typeface="Calibri"/>
                <a:cs typeface="Calibri"/>
              </a:rPr>
              <a:t>intelligenti</a:t>
            </a:r>
            <a:r>
              <a:rPr lang="en-GB" sz="1600" dirty="0">
                <a:latin typeface="Calibri"/>
                <a:ea typeface="Calibri"/>
                <a:cs typeface="Calibri"/>
              </a:rPr>
              <a:t>: </a:t>
            </a:r>
            <a:r>
              <a:rPr lang="en-GB" sz="1600" b="0" dirty="0" err="1">
                <a:latin typeface="Calibri"/>
                <a:ea typeface="Calibri"/>
                <a:cs typeface="Calibri"/>
              </a:rPr>
              <a:t>adattare</a:t>
            </a:r>
            <a:r>
              <a:rPr lang="en-GB" sz="1600" b="0" dirty="0">
                <a:latin typeface="Calibri"/>
                <a:ea typeface="Calibri"/>
                <a:cs typeface="Calibri"/>
              </a:rPr>
              <a:t> </a:t>
            </a:r>
            <a:r>
              <a:rPr lang="en-GB" sz="1600" b="0" dirty="0" err="1">
                <a:latin typeface="Calibri"/>
                <a:ea typeface="Calibri"/>
                <a:cs typeface="Calibri"/>
              </a:rPr>
              <a:t>gli</a:t>
            </a:r>
            <a:r>
              <a:rPr lang="en-GB" sz="1600" b="0" dirty="0">
                <a:latin typeface="Calibri"/>
                <a:ea typeface="Calibri"/>
                <a:cs typeface="Calibri"/>
              </a:rPr>
              <a:t> </a:t>
            </a:r>
            <a:r>
              <a:rPr lang="en-GB" sz="1600" b="0" dirty="0" err="1">
                <a:latin typeface="Calibri"/>
                <a:ea typeface="Calibri"/>
                <a:cs typeface="Calibri"/>
              </a:rPr>
              <a:t>edifici</a:t>
            </a:r>
            <a:r>
              <a:rPr lang="en-GB" sz="1600" b="0" dirty="0">
                <a:latin typeface="Calibri"/>
                <a:ea typeface="Calibri"/>
                <a:cs typeface="Calibri"/>
              </a:rPr>
              <a:t> e </a:t>
            </a:r>
            <a:r>
              <a:rPr lang="en-GB" sz="1600" b="0" dirty="0" err="1">
                <a:latin typeface="Calibri"/>
                <a:ea typeface="Calibri"/>
                <a:cs typeface="Calibri"/>
              </a:rPr>
              <a:t>utilizzare</a:t>
            </a:r>
            <a:r>
              <a:rPr lang="en-GB" sz="1600" b="0" dirty="0">
                <a:latin typeface="Calibri"/>
                <a:ea typeface="Calibri"/>
                <a:cs typeface="Calibri"/>
              </a:rPr>
              <a:t> </a:t>
            </a:r>
            <a:r>
              <a:rPr lang="en-GB" sz="1600" b="0" dirty="0" err="1">
                <a:latin typeface="Calibri"/>
                <a:ea typeface="Calibri"/>
                <a:cs typeface="Calibri"/>
              </a:rPr>
              <a:t>unità</a:t>
            </a:r>
            <a:r>
              <a:rPr lang="en-GB" sz="1600" b="0" dirty="0">
                <a:latin typeface="Calibri"/>
                <a:ea typeface="Calibri"/>
                <a:cs typeface="Calibri"/>
              </a:rPr>
              <a:t> </a:t>
            </a:r>
            <a:r>
              <a:rPr lang="en-GB" sz="1600" b="0" dirty="0" err="1">
                <a:latin typeface="Calibri"/>
                <a:ea typeface="Calibri"/>
                <a:cs typeface="Calibri"/>
              </a:rPr>
              <a:t>prefabbricate</a:t>
            </a:r>
            <a:endParaRPr lang="en-GB" sz="1600" b="0" dirty="0">
              <a:latin typeface="Calibri"/>
              <a:ea typeface="Calibri"/>
              <a:cs typeface="Calibri"/>
            </a:endParaRPr>
          </a:p>
          <a:p>
            <a:pPr marL="457200" indent="-457200" algn="l">
              <a:lnSpc>
                <a:spcPts val="2180"/>
              </a:lnSpc>
              <a:buFont typeface="+mj-lt"/>
              <a:buAutoNum type="arabicPeriod"/>
            </a:pPr>
            <a:r>
              <a:rPr lang="en-GB" sz="1600" dirty="0" err="1">
                <a:latin typeface="Calibri"/>
                <a:ea typeface="Calibri"/>
                <a:cs typeface="Calibri"/>
              </a:rPr>
              <a:t>Scelte</a:t>
            </a:r>
            <a:r>
              <a:rPr lang="en-GB" sz="1600" dirty="0">
                <a:latin typeface="Calibri"/>
                <a:ea typeface="Calibri"/>
                <a:cs typeface="Calibri"/>
              </a:rPr>
              <a:t> </a:t>
            </a:r>
            <a:r>
              <a:rPr lang="en-GB" sz="1600" dirty="0" err="1">
                <a:latin typeface="Calibri"/>
                <a:ea typeface="Calibri"/>
                <a:cs typeface="Calibri"/>
              </a:rPr>
              <a:t>edilizie</a:t>
            </a:r>
            <a:r>
              <a:rPr lang="en-GB" sz="1600" dirty="0">
                <a:latin typeface="Calibri"/>
                <a:ea typeface="Calibri"/>
                <a:cs typeface="Calibri"/>
              </a:rPr>
              <a:t> </a:t>
            </a:r>
            <a:r>
              <a:rPr lang="en-GB" sz="1600" dirty="0" err="1">
                <a:latin typeface="Calibri"/>
                <a:ea typeface="Calibri"/>
                <a:cs typeface="Calibri"/>
              </a:rPr>
              <a:t>migliori</a:t>
            </a:r>
            <a:r>
              <a:rPr lang="en-GB" sz="1600" b="0" dirty="0">
                <a:latin typeface="Calibri"/>
                <a:ea typeface="Calibri"/>
                <a:cs typeface="Calibri"/>
              </a:rPr>
              <a:t>: </a:t>
            </a:r>
            <a:r>
              <a:rPr lang="en-GB" sz="1600" b="0" dirty="0" err="1">
                <a:latin typeface="Calibri"/>
                <a:ea typeface="Calibri"/>
                <a:cs typeface="Calibri"/>
              </a:rPr>
              <a:t>materiali</a:t>
            </a:r>
            <a:r>
              <a:rPr lang="en-GB" sz="1600" b="0" dirty="0">
                <a:latin typeface="Calibri"/>
                <a:ea typeface="Calibri"/>
                <a:cs typeface="Calibri"/>
              </a:rPr>
              <a:t>, layout e </a:t>
            </a:r>
            <a:r>
              <a:rPr lang="en-GB" sz="1600" b="0" dirty="0" err="1">
                <a:latin typeface="Calibri"/>
                <a:ea typeface="Calibri"/>
                <a:cs typeface="Calibri"/>
              </a:rPr>
              <a:t>flessibilità</a:t>
            </a:r>
            <a:endParaRPr lang="en-GB" sz="1600" b="0" dirty="0">
              <a:latin typeface="Calibri"/>
              <a:ea typeface="Calibri"/>
              <a:cs typeface="Calibri"/>
            </a:endParaRPr>
          </a:p>
          <a:p>
            <a:pPr marL="457200" indent="-457200" algn="l">
              <a:lnSpc>
                <a:spcPts val="2180"/>
              </a:lnSpc>
              <a:buFont typeface="+mj-lt"/>
              <a:buAutoNum type="arabicPeriod"/>
            </a:pPr>
            <a:r>
              <a:rPr lang="en-GB" sz="1600" b="0" dirty="0" err="1">
                <a:latin typeface="Calibri"/>
                <a:ea typeface="Calibri"/>
                <a:cs typeface="Calibri"/>
              </a:rPr>
              <a:t>Soggiorni</a:t>
            </a:r>
            <a:r>
              <a:rPr lang="en-GB" sz="1600" b="0" dirty="0">
                <a:latin typeface="Calibri"/>
                <a:ea typeface="Calibri"/>
                <a:cs typeface="Calibri"/>
              </a:rPr>
              <a:t> delle </a:t>
            </a:r>
            <a:r>
              <a:rPr lang="en-GB" sz="1600" b="0" dirty="0" err="1">
                <a:latin typeface="Calibri"/>
                <a:ea typeface="Calibri"/>
                <a:cs typeface="Calibri"/>
              </a:rPr>
              <a:t>giuste</a:t>
            </a:r>
            <a:r>
              <a:rPr lang="en-GB" sz="1600" b="0" dirty="0">
                <a:latin typeface="Calibri"/>
                <a:ea typeface="Calibri"/>
                <a:cs typeface="Calibri"/>
              </a:rPr>
              <a:t> </a:t>
            </a:r>
            <a:r>
              <a:rPr lang="en-GB" sz="1600" b="0" dirty="0" err="1">
                <a:latin typeface="Calibri"/>
                <a:ea typeface="Calibri"/>
                <a:cs typeface="Calibri"/>
              </a:rPr>
              <a:t>dimensioni</a:t>
            </a:r>
            <a:r>
              <a:rPr lang="en-GB" sz="1600" b="0" dirty="0">
                <a:latin typeface="Calibri"/>
                <a:ea typeface="Calibri"/>
                <a:cs typeface="Calibri"/>
              </a:rPr>
              <a:t> </a:t>
            </a:r>
            <a:r>
              <a:rPr lang="en-GB" sz="1600" b="0" dirty="0" err="1">
                <a:latin typeface="Calibri"/>
                <a:ea typeface="Calibri"/>
                <a:cs typeface="Calibri"/>
              </a:rPr>
              <a:t>che</a:t>
            </a:r>
            <a:r>
              <a:rPr lang="en-GB" sz="1600" b="0" dirty="0">
                <a:latin typeface="Calibri"/>
                <a:ea typeface="Calibri"/>
                <a:cs typeface="Calibri"/>
              </a:rPr>
              <a:t> </a:t>
            </a:r>
            <a:r>
              <a:rPr lang="en-GB" sz="1600" b="0" dirty="0" err="1">
                <a:latin typeface="Calibri"/>
                <a:ea typeface="Calibri"/>
                <a:cs typeface="Calibri"/>
              </a:rPr>
              <a:t>hanno</a:t>
            </a:r>
            <a:r>
              <a:rPr lang="en-GB" sz="1600" b="0" dirty="0">
                <a:latin typeface="Calibri"/>
                <a:ea typeface="Calibri"/>
                <a:cs typeface="Calibri"/>
              </a:rPr>
              <a:t> un </a:t>
            </a:r>
            <a:r>
              <a:rPr lang="en-GB" sz="1600" b="0" dirty="0" err="1">
                <a:latin typeface="Calibri"/>
                <a:ea typeface="Calibri"/>
                <a:cs typeface="Calibri"/>
              </a:rPr>
              <a:t>impatto</a:t>
            </a:r>
            <a:r>
              <a:rPr lang="en-GB" sz="1600" b="0" dirty="0">
                <a:latin typeface="Calibri"/>
                <a:ea typeface="Calibri"/>
                <a:cs typeface="Calibri"/>
              </a:rPr>
              <a:t> locale</a:t>
            </a:r>
          </a:p>
          <a:p>
            <a:pPr algn="l">
              <a:lnSpc>
                <a:spcPct val="100000"/>
              </a:lnSpc>
              <a:spcAft>
                <a:spcPts val="600"/>
              </a:spcAft>
            </a:pPr>
            <a:endParaRPr lang="en-IE" sz="1800" dirty="0">
              <a:ea typeface="Calibri"/>
            </a:endParaRPr>
          </a:p>
          <a:p>
            <a:pPr algn="l">
              <a:lnSpc>
                <a:spcPct val="100000"/>
              </a:lnSpc>
              <a:spcAft>
                <a:spcPts val="600"/>
              </a:spcAft>
            </a:pPr>
            <a:r>
              <a:rPr lang="en-IE" sz="1800" b="1" dirty="0" err="1">
                <a:solidFill>
                  <a:srgbClr val="459597"/>
                </a:solidFill>
                <a:latin typeface="Calibri"/>
                <a:ea typeface="Calibri"/>
                <a:cs typeface="Calibri"/>
              </a:rPr>
              <a:t>Obiettivi</a:t>
            </a:r>
            <a:r>
              <a:rPr lang="en-IE" sz="1800" b="1" dirty="0">
                <a:solidFill>
                  <a:srgbClr val="459597"/>
                </a:solidFill>
                <a:latin typeface="Calibri"/>
                <a:ea typeface="Calibri"/>
                <a:cs typeface="Calibri"/>
              </a:rPr>
              <a:t> di </a:t>
            </a:r>
            <a:r>
              <a:rPr lang="en-IE" sz="1800" b="1" dirty="0" err="1">
                <a:solidFill>
                  <a:srgbClr val="459597"/>
                </a:solidFill>
                <a:latin typeface="Calibri"/>
                <a:ea typeface="Calibri"/>
                <a:cs typeface="Calibri"/>
              </a:rPr>
              <a:t>apprendimento</a:t>
            </a:r>
            <a:endParaRPr lang="en-IE" sz="1800" b="1" dirty="0">
              <a:solidFill>
                <a:srgbClr val="459597"/>
              </a:solidFill>
              <a:latin typeface="Calibri"/>
              <a:ea typeface="Calibri"/>
              <a:cs typeface="Calibri"/>
            </a:endParaRPr>
          </a:p>
          <a:p>
            <a:pPr marL="285750" indent="-285750" algn="l">
              <a:lnSpc>
                <a:spcPct val="100000"/>
              </a:lnSpc>
              <a:spcAft>
                <a:spcPts val="600"/>
              </a:spcAft>
              <a:buFont typeface="Arial" panose="020B0604020202020204" pitchFamily="34" charset="0"/>
              <a:buChar char="•"/>
            </a:pPr>
            <a:r>
              <a:rPr lang="en-IE" sz="1600" dirty="0" err="1">
                <a:latin typeface="Calibri"/>
                <a:ea typeface="Calibri"/>
                <a:cs typeface="Calibri"/>
              </a:rPr>
              <a:t>Imparare</a:t>
            </a:r>
            <a:r>
              <a:rPr lang="en-IE" sz="1600" dirty="0">
                <a:latin typeface="Calibri"/>
                <a:ea typeface="Calibri"/>
                <a:cs typeface="Calibri"/>
              </a:rPr>
              <a:t> a </a:t>
            </a:r>
            <a:r>
              <a:rPr lang="en-IE" sz="1600" dirty="0" err="1">
                <a:latin typeface="Calibri"/>
                <a:ea typeface="Calibri"/>
                <a:cs typeface="Calibri"/>
              </a:rPr>
              <a:t>sbloccare</a:t>
            </a:r>
            <a:r>
              <a:rPr lang="en-IE" sz="1600" dirty="0">
                <a:latin typeface="Calibri"/>
                <a:ea typeface="Calibri"/>
                <a:cs typeface="Calibri"/>
              </a:rPr>
              <a:t> il </a:t>
            </a:r>
            <a:r>
              <a:rPr lang="en-IE" sz="1600" dirty="0" err="1">
                <a:latin typeface="Calibri"/>
                <a:ea typeface="Calibri"/>
                <a:cs typeface="Calibri"/>
              </a:rPr>
              <a:t>potenziale</a:t>
            </a:r>
            <a:r>
              <a:rPr lang="en-IE" sz="1600" dirty="0">
                <a:latin typeface="Calibri"/>
                <a:ea typeface="Calibri"/>
                <a:cs typeface="Calibri"/>
              </a:rPr>
              <a:t> degli </a:t>
            </a:r>
            <a:r>
              <a:rPr lang="en-IE" sz="1600" dirty="0" err="1">
                <a:latin typeface="Calibri"/>
                <a:ea typeface="Calibri"/>
                <a:cs typeface="Calibri"/>
              </a:rPr>
              <a:t>spazi</a:t>
            </a:r>
            <a:r>
              <a:rPr lang="en-IE" sz="1600" dirty="0">
                <a:latin typeface="Calibri"/>
                <a:ea typeface="Calibri"/>
                <a:cs typeface="Calibri"/>
              </a:rPr>
              <a:t> </a:t>
            </a:r>
            <a:r>
              <a:rPr lang="en-IE" sz="1600" dirty="0" err="1">
                <a:latin typeface="Calibri"/>
                <a:ea typeface="Calibri"/>
                <a:cs typeface="Calibri"/>
              </a:rPr>
              <a:t>esistenti</a:t>
            </a:r>
            <a:r>
              <a:rPr lang="en-IE" sz="1600" dirty="0">
                <a:latin typeface="Calibri"/>
                <a:ea typeface="Calibri"/>
                <a:cs typeface="Calibri"/>
              </a:rPr>
              <a:t> </a:t>
            </a:r>
            <a:r>
              <a:rPr lang="en-IE" sz="1600" dirty="0" err="1">
                <a:latin typeface="Calibri"/>
                <a:ea typeface="Calibri"/>
                <a:cs typeface="Calibri"/>
              </a:rPr>
              <a:t>riutilizzando</a:t>
            </a:r>
            <a:r>
              <a:rPr lang="en-IE" sz="1600" dirty="0">
                <a:latin typeface="Calibri"/>
                <a:ea typeface="Calibri"/>
                <a:cs typeface="Calibri"/>
              </a:rPr>
              <a:t> </a:t>
            </a:r>
            <a:r>
              <a:rPr lang="en-IE" sz="1600" dirty="0" err="1">
                <a:latin typeface="Calibri"/>
                <a:ea typeface="Calibri"/>
                <a:cs typeface="Calibri"/>
              </a:rPr>
              <a:t>edifici</a:t>
            </a:r>
            <a:r>
              <a:rPr lang="en-IE" sz="1600" dirty="0">
                <a:latin typeface="Calibri"/>
                <a:ea typeface="Calibri"/>
                <a:cs typeface="Calibri"/>
              </a:rPr>
              <a:t> </a:t>
            </a:r>
            <a:r>
              <a:rPr lang="en-IE" sz="1600" dirty="0" err="1">
                <a:latin typeface="Calibri"/>
                <a:ea typeface="Calibri"/>
                <a:cs typeface="Calibri"/>
              </a:rPr>
              <a:t>storici</a:t>
            </a:r>
            <a:r>
              <a:rPr lang="en-IE" sz="1600" dirty="0">
                <a:latin typeface="Calibri"/>
                <a:ea typeface="Calibri"/>
                <a:cs typeface="Calibri"/>
              </a:rPr>
              <a:t> </a:t>
            </a:r>
            <a:r>
              <a:rPr lang="en-IE" sz="1600" dirty="0" err="1">
                <a:latin typeface="Calibri"/>
                <a:ea typeface="Calibri"/>
                <a:cs typeface="Calibri"/>
              </a:rPr>
              <a:t>esistenti</a:t>
            </a:r>
            <a:r>
              <a:rPr lang="en-IE" sz="1600" dirty="0">
                <a:latin typeface="Calibri"/>
                <a:ea typeface="Calibri"/>
                <a:cs typeface="Calibri"/>
              </a:rPr>
              <a:t> o </a:t>
            </a:r>
            <a:r>
              <a:rPr lang="en-IE" sz="1600" dirty="0" err="1">
                <a:latin typeface="Calibri"/>
                <a:ea typeface="Calibri"/>
                <a:cs typeface="Calibri"/>
              </a:rPr>
              <a:t>rurali</a:t>
            </a:r>
            <a:r>
              <a:rPr lang="en-IE" sz="1600" dirty="0">
                <a:latin typeface="Calibri"/>
                <a:ea typeface="Calibri"/>
                <a:cs typeface="Calibri"/>
              </a:rPr>
              <a:t> e </a:t>
            </a:r>
            <a:r>
              <a:rPr lang="en-IE" sz="1600" dirty="0" err="1">
                <a:latin typeface="Calibri"/>
                <a:ea typeface="Calibri"/>
                <a:cs typeface="Calibri"/>
              </a:rPr>
              <a:t>aree</a:t>
            </a:r>
            <a:r>
              <a:rPr lang="en-IE" sz="1600" dirty="0">
                <a:latin typeface="Calibri"/>
                <a:ea typeface="Calibri"/>
                <a:cs typeface="Calibri"/>
              </a:rPr>
              <a:t> in </a:t>
            </a:r>
            <a:r>
              <a:rPr lang="en-IE" sz="1600" dirty="0" err="1">
                <a:latin typeface="Calibri"/>
                <a:ea typeface="Calibri"/>
                <a:cs typeface="Calibri"/>
              </a:rPr>
              <a:t>disuso</a:t>
            </a:r>
            <a:r>
              <a:rPr lang="en-IE" sz="1600" dirty="0">
                <a:latin typeface="Calibri"/>
                <a:ea typeface="Calibri"/>
                <a:cs typeface="Calibri"/>
              </a:rPr>
              <a:t>. </a:t>
            </a:r>
          </a:p>
          <a:p>
            <a:pPr marL="285750" indent="-285750" algn="l">
              <a:lnSpc>
                <a:spcPct val="100000"/>
              </a:lnSpc>
              <a:spcAft>
                <a:spcPts val="600"/>
              </a:spcAft>
              <a:buFont typeface="Arial" panose="020B0604020202020204" pitchFamily="34" charset="0"/>
              <a:buChar char="•"/>
            </a:pPr>
            <a:r>
              <a:rPr lang="en-IE" sz="1600" dirty="0" err="1">
                <a:latin typeface="Calibri"/>
                <a:ea typeface="Calibri"/>
                <a:cs typeface="Calibri"/>
              </a:rPr>
              <a:t>Scopri</a:t>
            </a:r>
            <a:r>
              <a:rPr lang="en-IE" sz="1600" dirty="0">
                <a:latin typeface="Calibri"/>
                <a:ea typeface="Calibri"/>
                <a:cs typeface="Calibri"/>
              </a:rPr>
              <a:t> come </a:t>
            </a:r>
            <a:r>
              <a:rPr lang="en-IE" sz="1600" dirty="0" err="1">
                <a:latin typeface="Calibri"/>
                <a:ea typeface="Calibri"/>
                <a:cs typeface="Calibri"/>
              </a:rPr>
              <a:t>gli</a:t>
            </a:r>
            <a:r>
              <a:rPr lang="en-IE" sz="1600" dirty="0">
                <a:latin typeface="Calibri"/>
                <a:ea typeface="Calibri"/>
                <a:cs typeface="Calibri"/>
              </a:rPr>
              <a:t> </a:t>
            </a:r>
            <a:r>
              <a:rPr lang="en-IE" sz="1600" dirty="0" err="1">
                <a:latin typeface="Calibri"/>
                <a:ea typeface="Calibri"/>
                <a:cs typeface="Calibri"/>
              </a:rPr>
              <a:t>edifici</a:t>
            </a:r>
            <a:r>
              <a:rPr lang="en-IE" sz="1600" dirty="0">
                <a:latin typeface="Calibri"/>
                <a:ea typeface="Calibri"/>
                <a:cs typeface="Calibri"/>
              </a:rPr>
              <a:t> </a:t>
            </a:r>
            <a:r>
              <a:rPr lang="en-IE" sz="1600" dirty="0" err="1">
                <a:latin typeface="Calibri"/>
                <a:ea typeface="Calibri"/>
                <a:cs typeface="Calibri"/>
              </a:rPr>
              <a:t>esistenti</a:t>
            </a:r>
            <a:r>
              <a:rPr lang="en-IE" sz="1600" dirty="0">
                <a:latin typeface="Calibri"/>
                <a:ea typeface="Calibri"/>
                <a:cs typeface="Calibri"/>
              </a:rPr>
              <a:t> o </a:t>
            </a:r>
            <a:r>
              <a:rPr lang="en-IE" sz="1600" dirty="0" err="1">
                <a:latin typeface="Calibri"/>
                <a:ea typeface="Calibri"/>
                <a:cs typeface="Calibri"/>
              </a:rPr>
              <a:t>rurali</a:t>
            </a:r>
            <a:r>
              <a:rPr lang="en-IE" sz="1600" dirty="0">
                <a:latin typeface="Calibri"/>
                <a:ea typeface="Calibri"/>
                <a:cs typeface="Calibri"/>
              </a:rPr>
              <a:t> </a:t>
            </a:r>
            <a:r>
              <a:rPr lang="en-IE" sz="1600" dirty="0" err="1">
                <a:latin typeface="Calibri"/>
                <a:ea typeface="Calibri"/>
                <a:cs typeface="Calibri"/>
              </a:rPr>
              <a:t>storici</a:t>
            </a:r>
            <a:r>
              <a:rPr lang="en-IE" sz="1600" dirty="0">
                <a:latin typeface="Calibri"/>
                <a:ea typeface="Calibri"/>
                <a:cs typeface="Calibri"/>
              </a:rPr>
              <a:t> </a:t>
            </a:r>
            <a:r>
              <a:rPr lang="en-IE" sz="1600" dirty="0" err="1">
                <a:latin typeface="Calibri"/>
                <a:ea typeface="Calibri"/>
                <a:cs typeface="Calibri"/>
              </a:rPr>
              <a:t>stanno</a:t>
            </a:r>
            <a:r>
              <a:rPr lang="en-IE" sz="1600" dirty="0">
                <a:latin typeface="Calibri"/>
                <a:ea typeface="Calibri"/>
                <a:cs typeface="Calibri"/>
              </a:rPr>
              <a:t> </a:t>
            </a:r>
            <a:r>
              <a:rPr lang="en-IE" sz="1600" dirty="0" err="1">
                <a:latin typeface="Calibri"/>
                <a:ea typeface="Calibri"/>
                <a:cs typeface="Calibri"/>
              </a:rPr>
              <a:t>rivitalizzando</a:t>
            </a:r>
            <a:r>
              <a:rPr lang="en-IE" sz="1600" dirty="0">
                <a:latin typeface="Calibri"/>
                <a:ea typeface="Calibri"/>
                <a:cs typeface="Calibri"/>
              </a:rPr>
              <a:t> le </a:t>
            </a:r>
            <a:r>
              <a:rPr lang="en-IE" sz="1600" dirty="0" err="1">
                <a:latin typeface="Calibri"/>
                <a:ea typeface="Calibri"/>
                <a:cs typeface="Calibri"/>
              </a:rPr>
              <a:t>comunità</a:t>
            </a:r>
            <a:r>
              <a:rPr lang="en-IE" sz="1600" dirty="0">
                <a:latin typeface="Calibri"/>
                <a:ea typeface="Calibri"/>
                <a:cs typeface="Calibri"/>
              </a:rPr>
              <a:t> e le </a:t>
            </a:r>
            <a:r>
              <a:rPr lang="en-IE" sz="1600" dirty="0" err="1">
                <a:latin typeface="Calibri"/>
                <a:ea typeface="Calibri"/>
                <a:cs typeface="Calibri"/>
              </a:rPr>
              <a:t>economie</a:t>
            </a:r>
            <a:r>
              <a:rPr lang="en-IE" sz="1600" dirty="0">
                <a:latin typeface="Calibri"/>
                <a:ea typeface="Calibri"/>
                <a:cs typeface="Calibri"/>
              </a:rPr>
              <a:t>. </a:t>
            </a:r>
          </a:p>
          <a:p>
            <a:pPr marL="285750" indent="-285750" algn="l">
              <a:lnSpc>
                <a:spcPct val="100000"/>
              </a:lnSpc>
              <a:spcAft>
                <a:spcPts val="600"/>
              </a:spcAft>
              <a:buFont typeface="Arial" panose="020B0604020202020204" pitchFamily="34" charset="0"/>
              <a:buChar char="•"/>
            </a:pPr>
            <a:r>
              <a:rPr lang="en-IE" sz="1600" dirty="0" err="1">
                <a:latin typeface="Calibri"/>
                <a:ea typeface="Calibri"/>
                <a:cs typeface="Calibri"/>
              </a:rPr>
              <a:t>Esplorare</a:t>
            </a:r>
            <a:r>
              <a:rPr lang="en-IE" sz="1600" dirty="0">
                <a:latin typeface="Calibri"/>
                <a:ea typeface="Calibri"/>
                <a:cs typeface="Calibri"/>
              </a:rPr>
              <a:t> </a:t>
            </a:r>
            <a:r>
              <a:rPr lang="en-IE" sz="1600" dirty="0" err="1">
                <a:latin typeface="Calibri"/>
                <a:ea typeface="Calibri"/>
                <a:cs typeface="Calibri"/>
              </a:rPr>
              <a:t>soluzioni</a:t>
            </a:r>
            <a:r>
              <a:rPr lang="en-IE" sz="1600" dirty="0">
                <a:latin typeface="Calibri"/>
                <a:ea typeface="Calibri"/>
                <a:cs typeface="Calibri"/>
              </a:rPr>
              <a:t> </a:t>
            </a:r>
            <a:r>
              <a:rPr lang="en-IE" sz="1600" dirty="0" err="1">
                <a:latin typeface="Calibri"/>
                <a:ea typeface="Calibri"/>
                <a:cs typeface="Calibri"/>
              </a:rPr>
              <a:t>modulari</a:t>
            </a:r>
            <a:r>
              <a:rPr lang="en-IE" sz="1600" dirty="0">
                <a:latin typeface="Calibri"/>
                <a:ea typeface="Calibri"/>
                <a:cs typeface="Calibri"/>
              </a:rPr>
              <a:t> e </a:t>
            </a:r>
            <a:r>
              <a:rPr lang="en-IE" sz="1600" dirty="0" err="1">
                <a:latin typeface="Calibri"/>
                <a:ea typeface="Calibri"/>
                <a:cs typeface="Calibri"/>
              </a:rPr>
              <a:t>flessibili</a:t>
            </a:r>
            <a:r>
              <a:rPr lang="en-IE" sz="1600" dirty="0">
                <a:latin typeface="Calibri"/>
                <a:ea typeface="Calibri"/>
                <a:cs typeface="Calibri"/>
              </a:rPr>
              <a:t> e </a:t>
            </a:r>
            <a:r>
              <a:rPr lang="en-IE" sz="1600" dirty="0" err="1">
                <a:latin typeface="Calibri"/>
                <a:ea typeface="Calibri"/>
                <a:cs typeface="Calibri"/>
              </a:rPr>
              <a:t>metodi</a:t>
            </a:r>
            <a:r>
              <a:rPr lang="en-IE" sz="1600" dirty="0">
                <a:latin typeface="Calibri"/>
                <a:ea typeface="Calibri"/>
                <a:cs typeface="Calibri"/>
              </a:rPr>
              <a:t> di </a:t>
            </a:r>
            <a:r>
              <a:rPr lang="en-IE" sz="1600" dirty="0" err="1">
                <a:latin typeface="Calibri"/>
                <a:ea typeface="Calibri"/>
                <a:cs typeface="Calibri"/>
              </a:rPr>
              <a:t>costruzione</a:t>
            </a:r>
            <a:r>
              <a:rPr lang="en-IE" sz="1600" dirty="0">
                <a:latin typeface="Calibri"/>
                <a:ea typeface="Calibri"/>
                <a:cs typeface="Calibri"/>
              </a:rPr>
              <a:t> a basso </a:t>
            </a:r>
            <a:r>
              <a:rPr lang="en-IE" sz="1600" dirty="0" err="1">
                <a:latin typeface="Calibri"/>
                <a:ea typeface="Calibri"/>
                <a:cs typeface="Calibri"/>
              </a:rPr>
              <a:t>impatto</a:t>
            </a:r>
            <a:r>
              <a:rPr lang="en-IE" sz="1600" dirty="0">
                <a:latin typeface="Calibri"/>
                <a:ea typeface="Calibri"/>
                <a:cs typeface="Calibri"/>
              </a:rPr>
              <a:t> </a:t>
            </a:r>
            <a:r>
              <a:rPr lang="en-IE" sz="1600" dirty="0" err="1">
                <a:latin typeface="Calibri"/>
                <a:ea typeface="Calibri"/>
                <a:cs typeface="Calibri"/>
              </a:rPr>
              <a:t>che</a:t>
            </a:r>
            <a:r>
              <a:rPr lang="en-IE" sz="1600" dirty="0">
                <a:latin typeface="Calibri"/>
                <a:ea typeface="Calibri"/>
                <a:cs typeface="Calibri"/>
              </a:rPr>
              <a:t> </a:t>
            </a:r>
            <a:r>
              <a:rPr lang="en-IE" sz="1600" dirty="0" err="1">
                <a:latin typeface="Calibri"/>
                <a:ea typeface="Calibri"/>
                <a:cs typeface="Calibri"/>
              </a:rPr>
              <a:t>preservano</a:t>
            </a:r>
            <a:r>
              <a:rPr lang="en-IE" sz="1600" dirty="0">
                <a:latin typeface="Calibri"/>
                <a:ea typeface="Calibri"/>
                <a:cs typeface="Calibri"/>
              </a:rPr>
              <a:t> il </a:t>
            </a:r>
            <a:r>
              <a:rPr lang="en-IE" sz="1600" dirty="0" err="1">
                <a:latin typeface="Calibri"/>
                <a:ea typeface="Calibri"/>
                <a:cs typeface="Calibri"/>
              </a:rPr>
              <a:t>fascino</a:t>
            </a:r>
            <a:r>
              <a:rPr lang="en-IE" sz="1600" dirty="0">
                <a:latin typeface="Calibri"/>
                <a:ea typeface="Calibri"/>
                <a:cs typeface="Calibri"/>
              </a:rPr>
              <a:t> locale e </a:t>
            </a:r>
            <a:r>
              <a:rPr lang="en-IE" sz="1600" dirty="0" err="1">
                <a:latin typeface="Calibri"/>
                <a:ea typeface="Calibri"/>
                <a:cs typeface="Calibri"/>
              </a:rPr>
              <a:t>sostengono</a:t>
            </a:r>
            <a:r>
              <a:rPr lang="en-IE" sz="1600" dirty="0">
                <a:latin typeface="Calibri"/>
                <a:ea typeface="Calibri"/>
                <a:cs typeface="Calibri"/>
              </a:rPr>
              <a:t> il turismo </a:t>
            </a:r>
            <a:r>
              <a:rPr lang="en-IE" sz="1600" dirty="0" err="1">
                <a:latin typeface="Calibri"/>
                <a:ea typeface="Calibri"/>
                <a:cs typeface="Calibri"/>
              </a:rPr>
              <a:t>sostenibile</a:t>
            </a:r>
            <a:r>
              <a:rPr lang="en-IE" sz="1600" dirty="0">
                <a:latin typeface="Calibri"/>
                <a:ea typeface="Calibri"/>
                <a:cs typeface="Calibri"/>
              </a:rPr>
              <a:t>.</a:t>
            </a:r>
          </a:p>
          <a:p>
            <a:pPr marL="285750" indent="-285750" algn="l">
              <a:lnSpc>
                <a:spcPct val="100000"/>
              </a:lnSpc>
              <a:spcAft>
                <a:spcPts val="600"/>
              </a:spcAft>
              <a:buFont typeface="Arial" panose="020B0604020202020204" pitchFamily="34" charset="0"/>
              <a:buChar char="•"/>
            </a:pPr>
            <a:r>
              <a:rPr lang="en-IE" sz="1600" dirty="0" err="1">
                <a:latin typeface="Calibri"/>
                <a:ea typeface="Calibri"/>
                <a:cs typeface="Calibri"/>
              </a:rPr>
              <a:t>Imparare</a:t>
            </a:r>
            <a:r>
              <a:rPr lang="en-IE" sz="1600" dirty="0">
                <a:latin typeface="Calibri"/>
                <a:ea typeface="Calibri"/>
                <a:cs typeface="Calibri"/>
              </a:rPr>
              <a:t> come le </a:t>
            </a:r>
            <a:r>
              <a:rPr lang="en-IE" sz="1600" dirty="0" err="1">
                <a:latin typeface="Calibri"/>
                <a:ea typeface="Calibri"/>
                <a:cs typeface="Calibri"/>
              </a:rPr>
              <a:t>unità</a:t>
            </a:r>
            <a:r>
              <a:rPr lang="en-IE" sz="1600" dirty="0">
                <a:latin typeface="Calibri"/>
                <a:ea typeface="Calibri"/>
                <a:cs typeface="Calibri"/>
              </a:rPr>
              <a:t> </a:t>
            </a:r>
            <a:r>
              <a:rPr lang="en-IE" sz="1600" dirty="0" err="1">
                <a:latin typeface="Calibri"/>
                <a:ea typeface="Calibri"/>
                <a:cs typeface="Calibri"/>
              </a:rPr>
              <a:t>possono</a:t>
            </a:r>
            <a:r>
              <a:rPr lang="en-IE" sz="1600" dirty="0">
                <a:latin typeface="Calibri"/>
                <a:ea typeface="Calibri"/>
                <a:cs typeface="Calibri"/>
              </a:rPr>
              <a:t> </a:t>
            </a:r>
            <a:r>
              <a:rPr lang="en-IE" sz="1600" dirty="0" err="1">
                <a:latin typeface="Calibri"/>
                <a:ea typeface="Calibri"/>
                <a:cs typeface="Calibri"/>
              </a:rPr>
              <a:t>essere</a:t>
            </a:r>
            <a:r>
              <a:rPr lang="en-IE" sz="1600" dirty="0">
                <a:latin typeface="Calibri"/>
                <a:ea typeface="Calibri"/>
                <a:cs typeface="Calibri"/>
              </a:rPr>
              <a:t> </a:t>
            </a:r>
            <a:r>
              <a:rPr lang="en-IE" sz="1600" dirty="0" err="1">
                <a:latin typeface="Calibri"/>
                <a:ea typeface="Calibri"/>
                <a:cs typeface="Calibri"/>
              </a:rPr>
              <a:t>adattate</a:t>
            </a:r>
            <a:r>
              <a:rPr lang="en-IE" sz="1600" dirty="0">
                <a:latin typeface="Calibri"/>
                <a:ea typeface="Calibri"/>
                <a:cs typeface="Calibri"/>
              </a:rPr>
              <a:t> e </a:t>
            </a:r>
            <a:r>
              <a:rPr lang="en-IE" sz="1600" dirty="0" err="1">
                <a:latin typeface="Calibri"/>
                <a:ea typeface="Calibri"/>
                <a:cs typeface="Calibri"/>
              </a:rPr>
              <a:t>riutilizzate</a:t>
            </a:r>
            <a:r>
              <a:rPr lang="en-IE" sz="1600" dirty="0">
                <a:latin typeface="Calibri"/>
                <a:ea typeface="Calibri"/>
                <a:cs typeface="Calibri"/>
              </a:rPr>
              <a:t> e come, </a:t>
            </a:r>
            <a:r>
              <a:rPr lang="en-IE" sz="1600" dirty="0" err="1">
                <a:latin typeface="Calibri"/>
                <a:ea typeface="Calibri"/>
                <a:cs typeface="Calibri"/>
              </a:rPr>
              <a:t>essendo</a:t>
            </a:r>
            <a:r>
              <a:rPr lang="en-IE" sz="1600" dirty="0">
                <a:latin typeface="Calibri"/>
                <a:ea typeface="Calibri"/>
                <a:cs typeface="Calibri"/>
              </a:rPr>
              <a:t> </a:t>
            </a:r>
            <a:r>
              <a:rPr lang="en-IE" sz="1600" dirty="0" err="1">
                <a:latin typeface="Calibri"/>
                <a:ea typeface="Calibri"/>
                <a:cs typeface="Calibri"/>
              </a:rPr>
              <a:t>costruzioni</a:t>
            </a:r>
            <a:r>
              <a:rPr lang="en-IE" sz="1600" dirty="0">
                <a:latin typeface="Calibri"/>
                <a:ea typeface="Calibri"/>
                <a:cs typeface="Calibri"/>
              </a:rPr>
              <a:t> </a:t>
            </a:r>
            <a:r>
              <a:rPr lang="en-IE" sz="1600" dirty="0" err="1">
                <a:latin typeface="Calibri"/>
                <a:ea typeface="Calibri"/>
                <a:cs typeface="Calibri"/>
              </a:rPr>
              <a:t>leggere</a:t>
            </a:r>
            <a:r>
              <a:rPr lang="en-IE" sz="1600" dirty="0">
                <a:latin typeface="Calibri"/>
                <a:ea typeface="Calibri"/>
                <a:cs typeface="Calibri"/>
              </a:rPr>
              <a:t>, </a:t>
            </a:r>
            <a:r>
              <a:rPr lang="en-IE" sz="1600" dirty="0" err="1">
                <a:latin typeface="Calibri"/>
                <a:ea typeface="Calibri"/>
                <a:cs typeface="Calibri"/>
              </a:rPr>
              <a:t>possono</a:t>
            </a:r>
            <a:r>
              <a:rPr lang="en-IE" sz="1600" dirty="0">
                <a:latin typeface="Calibri"/>
                <a:ea typeface="Calibri"/>
                <a:cs typeface="Calibri"/>
              </a:rPr>
              <a:t> </a:t>
            </a:r>
            <a:r>
              <a:rPr lang="en-IE" sz="1600" dirty="0" err="1">
                <a:latin typeface="Calibri"/>
                <a:ea typeface="Calibri"/>
                <a:cs typeface="Calibri"/>
              </a:rPr>
              <a:t>preservare</a:t>
            </a:r>
            <a:r>
              <a:rPr lang="en-IE" sz="1600" dirty="0">
                <a:latin typeface="Calibri"/>
                <a:ea typeface="Calibri"/>
                <a:cs typeface="Calibri"/>
              </a:rPr>
              <a:t> la natura, </a:t>
            </a:r>
            <a:r>
              <a:rPr lang="en-IE" sz="1600" dirty="0" err="1">
                <a:latin typeface="Calibri"/>
                <a:ea typeface="Calibri"/>
                <a:cs typeface="Calibri"/>
              </a:rPr>
              <a:t>celebrare</a:t>
            </a:r>
            <a:r>
              <a:rPr lang="en-IE" sz="1600" dirty="0">
                <a:latin typeface="Calibri"/>
                <a:ea typeface="Calibri"/>
                <a:cs typeface="Calibri"/>
              </a:rPr>
              <a:t> </a:t>
            </a:r>
            <a:r>
              <a:rPr lang="en-IE" sz="1600" dirty="0" err="1">
                <a:latin typeface="Calibri"/>
                <a:ea typeface="Calibri"/>
                <a:cs typeface="Calibri"/>
              </a:rPr>
              <a:t>l'identità</a:t>
            </a:r>
            <a:r>
              <a:rPr lang="en-IE" sz="1600" dirty="0">
                <a:latin typeface="Calibri"/>
                <a:ea typeface="Calibri"/>
                <a:cs typeface="Calibri"/>
              </a:rPr>
              <a:t> locale e </a:t>
            </a:r>
            <a:r>
              <a:rPr lang="en-IE" sz="1600" dirty="0" err="1">
                <a:latin typeface="Calibri"/>
                <a:ea typeface="Calibri"/>
                <a:cs typeface="Calibri"/>
              </a:rPr>
              <a:t>promuovere</a:t>
            </a:r>
            <a:r>
              <a:rPr lang="en-IE" sz="1600" dirty="0">
                <a:latin typeface="Calibri"/>
                <a:ea typeface="Calibri"/>
                <a:cs typeface="Calibri"/>
              </a:rPr>
              <a:t> il turismo </a:t>
            </a:r>
            <a:r>
              <a:rPr lang="en-IE" sz="1600" dirty="0" err="1">
                <a:latin typeface="Calibri"/>
                <a:ea typeface="Calibri"/>
                <a:cs typeface="Calibri"/>
              </a:rPr>
              <a:t>rurale</a:t>
            </a:r>
            <a:r>
              <a:rPr lang="en-IE" sz="1600" dirty="0">
                <a:latin typeface="Calibri"/>
                <a:ea typeface="Calibri"/>
                <a:cs typeface="Calibri"/>
              </a:rPr>
              <a:t>.</a:t>
            </a:r>
          </a:p>
          <a:p>
            <a:pPr algn="l">
              <a:lnSpc>
                <a:spcPct val="100000"/>
              </a:lnSpc>
              <a:spcAft>
                <a:spcPts val="600"/>
              </a:spcAft>
            </a:pPr>
            <a:endParaRPr lang="en-IE" sz="1800" dirty="0">
              <a:ea typeface="Calibri"/>
            </a:endParaRPr>
          </a:p>
          <a:p>
            <a:pPr algn="l">
              <a:lnSpc>
                <a:spcPct val="100000"/>
              </a:lnSpc>
              <a:spcAft>
                <a:spcPts val="600"/>
              </a:spcAft>
            </a:pPr>
            <a:endParaRPr lang="en-IE" sz="1800" dirty="0">
              <a:ea typeface="Calibri"/>
            </a:endParaRPr>
          </a:p>
          <a:p>
            <a:pPr algn="l">
              <a:lnSpc>
                <a:spcPct val="100000"/>
              </a:lnSpc>
              <a:spcAft>
                <a:spcPts val="600"/>
              </a:spcAft>
            </a:pPr>
            <a:endParaRPr lang="en-IE" sz="1800" dirty="0">
              <a:ea typeface="Calibri"/>
            </a:endParaRPr>
          </a:p>
          <a:p>
            <a:pPr algn="l">
              <a:lnSpc>
                <a:spcPct val="100000"/>
              </a:lnSpc>
              <a:spcAft>
                <a:spcPts val="600"/>
              </a:spcAft>
            </a:pPr>
            <a:endParaRPr lang="en-IE" sz="1800" dirty="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en-IE" sz="2800">
                <a:latin typeface="Calibri"/>
                <a:ea typeface="Calibri"/>
                <a:cs typeface="Calibri"/>
              </a:rPr>
              <a:t>Progettare alloggi sostenibili e basati sul territorio</a:t>
            </a:r>
            <a:endParaRPr lang="en-IE"/>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a:latin typeface="Calibri"/>
                <a:ea typeface="Open Sans"/>
                <a:cs typeface="Calibri"/>
              </a:rPr>
              <a:t>Modulo 3</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17</a:t>
            </a:fld>
            <a:endParaRPr lang="fr-CA"/>
          </a:p>
        </p:txBody>
      </p:sp>
    </p:spTree>
    <p:extLst>
      <p:ext uri="{BB962C8B-B14F-4D97-AF65-F5344CB8AC3E}">
        <p14:creationId xmlns:p14="http://schemas.microsoft.com/office/powerpoint/2010/main" val="407216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287932" y="3635182"/>
            <a:ext cx="7199709" cy="6648074"/>
          </a:xfrm>
        </p:spPr>
        <p:txBody>
          <a:bodyPr numCol="1"/>
          <a:lstStyle/>
          <a:p>
            <a:pPr>
              <a:lnSpc>
                <a:spcPts val="2180"/>
              </a:lnSpc>
            </a:pPr>
            <a:r>
              <a:rPr lang="en-IE" sz="1800" b="1" dirty="0" err="1">
                <a:solidFill>
                  <a:srgbClr val="459597"/>
                </a:solidFill>
              </a:rPr>
              <a:t>Panoramica</a:t>
            </a:r>
            <a:r>
              <a:rPr lang="en-IE" sz="1800" b="1" dirty="0">
                <a:solidFill>
                  <a:srgbClr val="459597"/>
                </a:solidFill>
              </a:rPr>
              <a:t> del modulo</a:t>
            </a:r>
            <a:endParaRPr lang="en-GB" sz="1800" dirty="0"/>
          </a:p>
          <a:p>
            <a:pPr marL="0" indent="0" algn="l">
              <a:lnSpc>
                <a:spcPts val="2180"/>
              </a:lnSpc>
            </a:pPr>
            <a:r>
              <a:rPr lang="en-IE" sz="1600" b="0" dirty="0" err="1"/>
              <a:t>Gli</a:t>
            </a:r>
            <a:r>
              <a:rPr lang="en-IE" sz="1600" b="0" dirty="0"/>
              <a:t> </a:t>
            </a:r>
            <a:r>
              <a:rPr lang="en-IE" sz="1600" b="0" dirty="0" err="1"/>
              <a:t>alloggi</a:t>
            </a:r>
            <a:r>
              <a:rPr lang="en-IE" sz="1600" b="0" dirty="0"/>
              <a:t> </a:t>
            </a:r>
            <a:r>
              <a:rPr lang="en-IE" sz="1600" b="0" dirty="0" err="1"/>
              <a:t>alternativi</a:t>
            </a:r>
            <a:r>
              <a:rPr lang="en-IE" sz="1600" b="0" dirty="0"/>
              <a:t> </a:t>
            </a:r>
            <a:r>
              <a:rPr lang="en-IE" sz="1600" b="0" dirty="0" err="1"/>
              <a:t>hanno</a:t>
            </a:r>
            <a:r>
              <a:rPr lang="en-IE" sz="1600" b="0" dirty="0"/>
              <a:t> un </a:t>
            </a:r>
            <a:r>
              <a:rPr lang="en-IE" sz="1600" b="0" dirty="0" err="1"/>
              <a:t>vantaggio</a:t>
            </a:r>
            <a:r>
              <a:rPr lang="en-IE" sz="1600" b="0" dirty="0"/>
              <a:t> </a:t>
            </a:r>
            <a:r>
              <a:rPr lang="en-IE" sz="1600" b="0" dirty="0" err="1"/>
              <a:t>naturale</a:t>
            </a:r>
            <a:r>
              <a:rPr lang="en-IE" sz="1600" b="0" dirty="0"/>
              <a:t> </a:t>
            </a:r>
            <a:r>
              <a:rPr lang="en-IE" sz="1600" b="0" dirty="0" err="1"/>
              <a:t>quando</a:t>
            </a:r>
            <a:r>
              <a:rPr lang="en-IE" sz="1600" b="0" dirty="0"/>
              <a:t> </a:t>
            </a:r>
            <a:r>
              <a:rPr lang="en-IE" sz="1600" b="0" dirty="0" err="1"/>
              <a:t>si</a:t>
            </a:r>
            <a:r>
              <a:rPr lang="en-IE" sz="1600" b="0" dirty="0"/>
              <a:t> </a:t>
            </a:r>
            <a:r>
              <a:rPr lang="en-IE" sz="1600" b="0" dirty="0" err="1"/>
              <a:t>tratta</a:t>
            </a:r>
            <a:r>
              <a:rPr lang="en-IE" sz="1600" b="0" dirty="0"/>
              <a:t> di branding. </a:t>
            </a:r>
            <a:r>
              <a:rPr lang="en-IE" sz="1600" b="0" dirty="0" err="1"/>
              <a:t>Queste</a:t>
            </a:r>
            <a:r>
              <a:rPr lang="en-IE" sz="1600" b="0" dirty="0"/>
              <a:t> </a:t>
            </a:r>
            <a:r>
              <a:rPr lang="en-IE" sz="1600" b="0" dirty="0" err="1"/>
              <a:t>proprietà</a:t>
            </a:r>
            <a:r>
              <a:rPr lang="en-IE" sz="1600" b="0" dirty="0"/>
              <a:t> </a:t>
            </a:r>
            <a:r>
              <a:rPr lang="en-IE" sz="1600" b="0" dirty="0" err="1"/>
              <a:t>sono</a:t>
            </a:r>
            <a:r>
              <a:rPr lang="en-IE" sz="1600" b="0" dirty="0"/>
              <a:t> </a:t>
            </a:r>
            <a:r>
              <a:rPr lang="en-IE" sz="1600" b="0" dirty="0" err="1"/>
              <a:t>uniche</a:t>
            </a:r>
            <a:r>
              <a:rPr lang="en-IE" sz="1600" b="0" dirty="0"/>
              <a:t> per natura, </a:t>
            </a:r>
            <a:r>
              <a:rPr lang="en-IE" sz="1600" b="0" dirty="0" err="1"/>
              <a:t>spesso</a:t>
            </a:r>
            <a:r>
              <a:rPr lang="en-IE" sz="1600" b="0" dirty="0"/>
              <a:t> </a:t>
            </a:r>
            <a:r>
              <a:rPr lang="en-IE" sz="1600" b="0" dirty="0" err="1"/>
              <a:t>personali</a:t>
            </a:r>
            <a:r>
              <a:rPr lang="en-IE" sz="1600" b="0" dirty="0"/>
              <a:t> e </a:t>
            </a:r>
            <a:r>
              <a:rPr lang="en-IE" sz="1600" b="0" dirty="0" err="1"/>
              <a:t>tipicamente</a:t>
            </a:r>
            <a:r>
              <a:rPr lang="en-IE" sz="1600" b="0" dirty="0"/>
              <a:t> </a:t>
            </a:r>
            <a:r>
              <a:rPr lang="en-IE" sz="1600" b="0" dirty="0" err="1"/>
              <a:t>radicate</a:t>
            </a:r>
            <a:r>
              <a:rPr lang="en-IE" sz="1600" b="0" dirty="0"/>
              <a:t> in un forte senso di </a:t>
            </a:r>
            <a:r>
              <a:rPr lang="en-IE" sz="1600" b="0" dirty="0" err="1"/>
              <a:t>appartenenza</a:t>
            </a:r>
            <a:r>
              <a:rPr lang="en-IE" sz="1600" b="0" dirty="0"/>
              <a:t> al </a:t>
            </a:r>
            <a:r>
              <a:rPr lang="en-IE" sz="1600" b="0" dirty="0" err="1"/>
              <a:t>luogo</a:t>
            </a:r>
            <a:r>
              <a:rPr lang="en-IE" sz="1600" b="0" dirty="0"/>
              <a:t>, </a:t>
            </a:r>
            <a:r>
              <a:rPr lang="en-IE" sz="1600" b="0" dirty="0" err="1"/>
              <a:t>caratteristiche</a:t>
            </a:r>
            <a:r>
              <a:rPr lang="en-IE" sz="1600" b="0" dirty="0"/>
              <a:t> </a:t>
            </a:r>
            <a:r>
              <a:rPr lang="en-IE" sz="1600" b="0" dirty="0" err="1"/>
              <a:t>che</a:t>
            </a:r>
            <a:r>
              <a:rPr lang="en-IE" sz="1600" b="0" dirty="0"/>
              <a:t> </a:t>
            </a:r>
            <a:r>
              <a:rPr lang="en-IE" sz="1600" b="0" dirty="0" err="1"/>
              <a:t>contribuiscono</a:t>
            </a:r>
            <a:r>
              <a:rPr lang="en-IE" sz="1600" b="0" dirty="0"/>
              <a:t> a </a:t>
            </a:r>
            <a:r>
              <a:rPr lang="en-IE" sz="1600" b="0" dirty="0" err="1"/>
              <a:t>creare</a:t>
            </a:r>
            <a:r>
              <a:rPr lang="en-IE" sz="1600" b="0" dirty="0"/>
              <a:t> </a:t>
            </a:r>
            <a:r>
              <a:rPr lang="en-IE" sz="1600" b="0" dirty="0" err="1"/>
              <a:t>storie</a:t>
            </a:r>
            <a:r>
              <a:rPr lang="en-IE" sz="1600" b="0" dirty="0"/>
              <a:t> di </a:t>
            </a:r>
            <a:r>
              <a:rPr lang="en-IE" sz="1600" b="0" dirty="0" err="1"/>
              <a:t>marca</a:t>
            </a:r>
            <a:r>
              <a:rPr lang="en-IE" sz="1600" b="0" dirty="0"/>
              <a:t> </a:t>
            </a:r>
            <a:r>
              <a:rPr lang="en-IE" sz="1600" b="0" dirty="0" err="1"/>
              <a:t>potenti</a:t>
            </a:r>
            <a:r>
              <a:rPr lang="en-IE" sz="1600" b="0" dirty="0"/>
              <a:t> e </a:t>
            </a:r>
            <a:r>
              <a:rPr lang="en-IE" sz="1600" b="0" dirty="0" err="1"/>
              <a:t>memorabili</a:t>
            </a:r>
            <a:r>
              <a:rPr lang="en-IE" sz="1600" b="0" dirty="0"/>
              <a:t>.</a:t>
            </a:r>
          </a:p>
          <a:p>
            <a:pPr marL="0" indent="0" algn="l">
              <a:lnSpc>
                <a:spcPts val="2180"/>
              </a:lnSpc>
            </a:pPr>
            <a:endParaRPr lang="en-IE" sz="1600" b="0" dirty="0"/>
          </a:p>
          <a:p>
            <a:pPr marL="0" indent="0" algn="l">
              <a:lnSpc>
                <a:spcPts val="2180"/>
              </a:lnSpc>
            </a:pPr>
            <a:r>
              <a:rPr lang="en-IE" sz="1600" b="0" dirty="0"/>
              <a:t>In </a:t>
            </a:r>
            <a:r>
              <a:rPr lang="en-IE" sz="1600" b="0" dirty="0" err="1"/>
              <a:t>questo</a:t>
            </a:r>
            <a:r>
              <a:rPr lang="en-IE" sz="1600" b="0" dirty="0"/>
              <a:t> modulo </a:t>
            </a:r>
            <a:r>
              <a:rPr lang="en-IE" sz="1600" b="0" dirty="0" err="1"/>
              <a:t>imparerai</a:t>
            </a:r>
            <a:r>
              <a:rPr lang="en-IE" sz="1600" b="0" dirty="0"/>
              <a:t> come </a:t>
            </a:r>
            <a:r>
              <a:rPr lang="en-IE" sz="1600" b="0" dirty="0" err="1"/>
              <a:t>promuovere</a:t>
            </a:r>
            <a:r>
              <a:rPr lang="en-IE" sz="1600" b="0" dirty="0"/>
              <a:t> la </a:t>
            </a:r>
            <a:r>
              <a:rPr lang="en-IE" sz="1600" b="0" dirty="0" err="1"/>
              <a:t>tua</a:t>
            </a:r>
            <a:r>
              <a:rPr lang="en-IE" sz="1600" b="0" dirty="0"/>
              <a:t> </a:t>
            </a:r>
            <a:r>
              <a:rPr lang="en-IE" sz="1600" b="0" dirty="0" err="1"/>
              <a:t>struttura</a:t>
            </a:r>
            <a:r>
              <a:rPr lang="en-IE" sz="1600" b="0" dirty="0"/>
              <a:t> </a:t>
            </a:r>
            <a:r>
              <a:rPr lang="en-IE" sz="1600" b="0" dirty="0" err="1"/>
              <a:t>ricettiva</a:t>
            </a:r>
            <a:r>
              <a:rPr lang="en-IE" sz="1600" b="0" dirty="0"/>
              <a:t> </a:t>
            </a:r>
            <a:r>
              <a:rPr lang="en-IE" sz="1600" b="0" dirty="0" err="1"/>
              <a:t>allineando</a:t>
            </a:r>
            <a:r>
              <a:rPr lang="en-IE" sz="1600" b="0" dirty="0"/>
              <a:t> il </a:t>
            </a:r>
            <a:r>
              <a:rPr lang="en-IE" sz="1600" b="0" dirty="0" err="1"/>
              <a:t>tuo</a:t>
            </a:r>
            <a:r>
              <a:rPr lang="en-IE" sz="1600" b="0" dirty="0"/>
              <a:t> </a:t>
            </a:r>
            <a:r>
              <a:rPr lang="en-IE" sz="1600" b="0" dirty="0" err="1"/>
              <a:t>marchio</a:t>
            </a:r>
            <a:r>
              <a:rPr lang="en-IE" sz="1600" b="0" dirty="0"/>
              <a:t> alla </a:t>
            </a:r>
            <a:r>
              <a:rPr lang="en-IE" sz="1600" b="0" dirty="0" err="1"/>
              <a:t>cultura</a:t>
            </a:r>
            <a:r>
              <a:rPr lang="en-IE" sz="1600" b="0" dirty="0"/>
              <a:t> locale, </a:t>
            </a:r>
            <a:r>
              <a:rPr lang="en-IE" sz="1600" b="0" dirty="0" err="1"/>
              <a:t>sostenendo</a:t>
            </a:r>
            <a:r>
              <a:rPr lang="en-IE" sz="1600" b="0" dirty="0"/>
              <a:t> </a:t>
            </a:r>
            <a:r>
              <a:rPr lang="en-IE" sz="1600" b="0" dirty="0" err="1"/>
              <a:t>l'economia</a:t>
            </a:r>
            <a:r>
              <a:rPr lang="en-IE" sz="1600" b="0" dirty="0"/>
              <a:t> locale e </a:t>
            </a:r>
            <a:r>
              <a:rPr lang="en-IE" sz="1600" b="0" dirty="0" err="1"/>
              <a:t>creando</a:t>
            </a:r>
            <a:r>
              <a:rPr lang="en-IE" sz="1600" b="0" dirty="0"/>
              <a:t> </a:t>
            </a:r>
            <a:r>
              <a:rPr lang="en-IE" sz="1600" b="0" dirty="0" err="1"/>
              <a:t>esperienze</a:t>
            </a:r>
            <a:r>
              <a:rPr lang="en-IE" sz="1600" b="0" dirty="0"/>
              <a:t> </a:t>
            </a:r>
            <a:r>
              <a:rPr lang="en-IE" sz="1600" b="0" dirty="0" err="1"/>
              <a:t>autentiche</a:t>
            </a:r>
            <a:r>
              <a:rPr lang="en-IE" sz="1600" b="0" dirty="0"/>
              <a:t> </a:t>
            </a:r>
            <a:r>
              <a:rPr lang="en-IE" sz="1600" b="0" dirty="0" err="1"/>
              <a:t>collaborando</a:t>
            </a:r>
            <a:r>
              <a:rPr lang="en-IE" sz="1600" b="0" dirty="0"/>
              <a:t> con </a:t>
            </a:r>
            <a:r>
              <a:rPr lang="en-IE" sz="1600" b="0" dirty="0" err="1"/>
              <a:t>artigiani</a:t>
            </a:r>
            <a:r>
              <a:rPr lang="en-IE" sz="1600" b="0" dirty="0"/>
              <a:t>, guide e </a:t>
            </a:r>
            <a:r>
              <a:rPr lang="en-IE" sz="1600" b="0" dirty="0" err="1"/>
              <a:t>produttori</a:t>
            </a:r>
            <a:r>
              <a:rPr lang="en-IE" sz="1600" b="0" dirty="0"/>
              <a:t> </a:t>
            </a:r>
            <a:r>
              <a:rPr lang="en-IE" sz="1600" b="0" dirty="0" err="1"/>
              <a:t>alimentari</a:t>
            </a:r>
            <a:r>
              <a:rPr lang="en-IE" sz="1600" b="0" dirty="0"/>
              <a:t> </a:t>
            </a:r>
            <a:r>
              <a:rPr lang="en-IE" sz="1600" b="0" dirty="0" err="1"/>
              <a:t>locali</a:t>
            </a:r>
            <a:r>
              <a:rPr lang="en-IE" sz="1600" b="0" dirty="0"/>
              <a:t>. </a:t>
            </a:r>
          </a:p>
          <a:p>
            <a:pPr marL="0" indent="0" algn="l">
              <a:lnSpc>
                <a:spcPts val="2180"/>
              </a:lnSpc>
            </a:pPr>
            <a:endParaRPr lang="en-IE" sz="2000" dirty="0">
              <a:ea typeface="Calibri"/>
            </a:endParaRPr>
          </a:p>
          <a:p>
            <a:pPr algn="l">
              <a:lnSpc>
                <a:spcPct val="100000"/>
              </a:lnSpc>
              <a:spcAft>
                <a:spcPts val="600"/>
              </a:spcAft>
            </a:pPr>
            <a:r>
              <a:rPr lang="en-IE" sz="2000" b="1" dirty="0" err="1">
                <a:solidFill>
                  <a:srgbClr val="459597"/>
                </a:solidFill>
              </a:rPr>
              <a:t>Obiettivi</a:t>
            </a:r>
            <a:r>
              <a:rPr lang="en-IE" sz="2000" b="1" dirty="0">
                <a:solidFill>
                  <a:srgbClr val="459597"/>
                </a:solidFill>
              </a:rPr>
              <a:t> di </a:t>
            </a:r>
            <a:r>
              <a:rPr lang="en-IE" sz="2000" b="1" dirty="0" err="1">
                <a:solidFill>
                  <a:srgbClr val="459597"/>
                </a:solidFill>
              </a:rPr>
              <a:t>apprendimento</a:t>
            </a:r>
            <a:endParaRPr lang="en-IE" sz="2000" b="1" dirty="0">
              <a:solidFill>
                <a:srgbClr val="459597"/>
              </a:solidFill>
            </a:endParaRPr>
          </a:p>
          <a:p>
            <a:pPr marL="285750" indent="-285750">
              <a:lnSpc>
                <a:spcPts val="1800"/>
              </a:lnSpc>
              <a:buFont typeface="Arial" panose="020B0604020202020204" pitchFamily="34" charset="0"/>
              <a:buChar char="•"/>
            </a:pPr>
            <a:r>
              <a:rPr lang="en-GB" sz="1600" dirty="0" err="1">
                <a:solidFill>
                  <a:srgbClr val="414141"/>
                </a:solidFill>
              </a:rPr>
              <a:t>Imparerai</a:t>
            </a:r>
            <a:r>
              <a:rPr lang="en-GB" sz="1600" dirty="0">
                <a:solidFill>
                  <a:srgbClr val="414141"/>
                </a:solidFill>
              </a:rPr>
              <a:t> come </a:t>
            </a:r>
            <a:r>
              <a:rPr lang="en-GB" sz="1600" dirty="0" err="1">
                <a:solidFill>
                  <a:srgbClr val="414141"/>
                </a:solidFill>
              </a:rPr>
              <a:t>identificare</a:t>
            </a:r>
            <a:r>
              <a:rPr lang="en-GB" sz="1600" dirty="0">
                <a:solidFill>
                  <a:srgbClr val="414141"/>
                </a:solidFill>
              </a:rPr>
              <a:t> </a:t>
            </a:r>
            <a:r>
              <a:rPr lang="en-GB" sz="1600" dirty="0" err="1">
                <a:solidFill>
                  <a:srgbClr val="414141"/>
                </a:solidFill>
              </a:rPr>
              <a:t>i</a:t>
            </a:r>
            <a:r>
              <a:rPr lang="en-GB" sz="1600" dirty="0">
                <a:solidFill>
                  <a:srgbClr val="414141"/>
                </a:solidFill>
              </a:rPr>
              <a:t> </a:t>
            </a:r>
            <a:r>
              <a:rPr lang="en-GB" sz="1600" dirty="0" err="1">
                <a:solidFill>
                  <a:srgbClr val="414141"/>
                </a:solidFill>
              </a:rPr>
              <a:t>tuoi</a:t>
            </a:r>
            <a:r>
              <a:rPr lang="en-GB" sz="1600" dirty="0">
                <a:solidFill>
                  <a:srgbClr val="414141"/>
                </a:solidFill>
              </a:rPr>
              <a:t> </a:t>
            </a:r>
            <a:r>
              <a:rPr lang="en-GB" sz="1600" dirty="0" err="1">
                <a:solidFill>
                  <a:srgbClr val="414141"/>
                </a:solidFill>
              </a:rPr>
              <a:t>punti</a:t>
            </a:r>
            <a:r>
              <a:rPr lang="en-GB" sz="1600" dirty="0">
                <a:solidFill>
                  <a:srgbClr val="414141"/>
                </a:solidFill>
              </a:rPr>
              <a:t> di forza </a:t>
            </a:r>
            <a:r>
              <a:rPr lang="en-GB" sz="1600" dirty="0" err="1">
                <a:solidFill>
                  <a:srgbClr val="414141"/>
                </a:solidFill>
              </a:rPr>
              <a:t>unici</a:t>
            </a:r>
            <a:r>
              <a:rPr lang="en-GB" sz="1600" dirty="0">
                <a:solidFill>
                  <a:srgbClr val="414141"/>
                </a:solidFill>
              </a:rPr>
              <a:t> e </a:t>
            </a:r>
            <a:r>
              <a:rPr lang="en-GB" sz="1600" dirty="0" err="1">
                <a:solidFill>
                  <a:srgbClr val="414141"/>
                </a:solidFill>
              </a:rPr>
              <a:t>trasformarli</a:t>
            </a:r>
            <a:r>
              <a:rPr lang="en-GB" sz="1600" dirty="0">
                <a:solidFill>
                  <a:srgbClr val="414141"/>
                </a:solidFill>
              </a:rPr>
              <a:t> in un </a:t>
            </a:r>
            <a:r>
              <a:rPr lang="en-GB" sz="1600" dirty="0" err="1">
                <a:solidFill>
                  <a:srgbClr val="414141"/>
                </a:solidFill>
              </a:rPr>
              <a:t>marchio</a:t>
            </a:r>
            <a:r>
              <a:rPr lang="en-GB" sz="1600" dirty="0">
                <a:solidFill>
                  <a:srgbClr val="414141"/>
                </a:solidFill>
              </a:rPr>
              <a:t> </a:t>
            </a:r>
            <a:r>
              <a:rPr lang="en-GB" sz="1600" dirty="0" err="1">
                <a:solidFill>
                  <a:srgbClr val="414141"/>
                </a:solidFill>
              </a:rPr>
              <a:t>che</a:t>
            </a:r>
            <a:r>
              <a:rPr lang="en-GB" sz="1600" dirty="0">
                <a:solidFill>
                  <a:srgbClr val="414141"/>
                </a:solidFill>
              </a:rPr>
              <a:t> </a:t>
            </a:r>
            <a:r>
              <a:rPr lang="en-GB" sz="1600" dirty="0" err="1">
                <a:solidFill>
                  <a:srgbClr val="414141"/>
                </a:solidFill>
              </a:rPr>
              <a:t>si</a:t>
            </a:r>
            <a:r>
              <a:rPr lang="en-GB" sz="1600" dirty="0">
                <a:solidFill>
                  <a:srgbClr val="414141"/>
                </a:solidFill>
              </a:rPr>
              <a:t> </a:t>
            </a:r>
            <a:r>
              <a:rPr lang="en-GB" sz="1600" dirty="0" err="1">
                <a:solidFill>
                  <a:srgbClr val="414141"/>
                </a:solidFill>
              </a:rPr>
              <a:t>distingue</a:t>
            </a:r>
            <a:r>
              <a:rPr lang="en-GB" sz="1600" dirty="0">
                <a:solidFill>
                  <a:srgbClr val="414141"/>
                </a:solidFill>
              </a:rPr>
              <a:t>, </a:t>
            </a:r>
            <a:r>
              <a:rPr lang="en-GB" sz="1600" dirty="0" err="1">
                <a:solidFill>
                  <a:srgbClr val="414141"/>
                </a:solidFill>
              </a:rPr>
              <a:t>entra</a:t>
            </a:r>
            <a:r>
              <a:rPr lang="en-GB" sz="1600" dirty="0">
                <a:solidFill>
                  <a:srgbClr val="414141"/>
                </a:solidFill>
              </a:rPr>
              <a:t> in </a:t>
            </a:r>
            <a:r>
              <a:rPr lang="en-GB" sz="1600" dirty="0" err="1">
                <a:solidFill>
                  <a:srgbClr val="414141"/>
                </a:solidFill>
              </a:rPr>
              <a:t>contatto</a:t>
            </a:r>
            <a:r>
              <a:rPr lang="en-GB" sz="1600" dirty="0">
                <a:solidFill>
                  <a:srgbClr val="414141"/>
                </a:solidFill>
              </a:rPr>
              <a:t> con il </a:t>
            </a:r>
            <a:r>
              <a:rPr lang="en-GB" sz="1600" dirty="0" err="1">
                <a:solidFill>
                  <a:srgbClr val="414141"/>
                </a:solidFill>
              </a:rPr>
              <a:t>tuo</a:t>
            </a:r>
            <a:r>
              <a:rPr lang="en-GB" sz="1600" dirty="0">
                <a:solidFill>
                  <a:srgbClr val="414141"/>
                </a:solidFill>
              </a:rPr>
              <a:t> </a:t>
            </a:r>
            <a:r>
              <a:rPr lang="en-GB" sz="1600" dirty="0" err="1">
                <a:solidFill>
                  <a:srgbClr val="414141"/>
                </a:solidFill>
              </a:rPr>
              <a:t>pubblico</a:t>
            </a:r>
            <a:r>
              <a:rPr lang="en-GB" sz="1600" dirty="0">
                <a:solidFill>
                  <a:srgbClr val="414141"/>
                </a:solidFill>
              </a:rPr>
              <a:t> e </a:t>
            </a:r>
            <a:r>
              <a:rPr lang="en-GB" sz="1600" dirty="0" err="1">
                <a:solidFill>
                  <a:srgbClr val="414141"/>
                </a:solidFill>
              </a:rPr>
              <a:t>stimola</a:t>
            </a:r>
            <a:r>
              <a:rPr lang="en-GB" sz="1600" dirty="0">
                <a:solidFill>
                  <a:srgbClr val="414141"/>
                </a:solidFill>
              </a:rPr>
              <a:t> le </a:t>
            </a:r>
            <a:r>
              <a:rPr lang="en-GB" sz="1600" dirty="0" err="1">
                <a:solidFill>
                  <a:srgbClr val="414141"/>
                </a:solidFill>
              </a:rPr>
              <a:t>prenotazioni</a:t>
            </a:r>
            <a:r>
              <a:rPr lang="en-GB" sz="1600" dirty="0">
                <a:solidFill>
                  <a:srgbClr val="414141"/>
                </a:solidFill>
              </a:rPr>
              <a:t>. </a:t>
            </a:r>
          </a:p>
          <a:p>
            <a:pPr marL="285750" indent="-285750" algn="l">
              <a:lnSpc>
                <a:spcPct val="100000"/>
              </a:lnSpc>
              <a:spcAft>
                <a:spcPts val="600"/>
              </a:spcAft>
              <a:buFont typeface="Arial" panose="020B0604020202020204" pitchFamily="34" charset="0"/>
              <a:buChar char="•"/>
            </a:pPr>
            <a:r>
              <a:rPr lang="en-IE" sz="1600" dirty="0" err="1">
                <a:ea typeface="Calibri"/>
              </a:rPr>
              <a:t>Scopri</a:t>
            </a:r>
            <a:r>
              <a:rPr lang="en-IE" sz="1600" dirty="0">
                <a:ea typeface="Calibri"/>
              </a:rPr>
              <a:t> come </a:t>
            </a:r>
            <a:r>
              <a:rPr lang="en-IE" sz="1600" dirty="0" err="1">
                <a:ea typeface="Calibri"/>
              </a:rPr>
              <a:t>offrire</a:t>
            </a:r>
            <a:r>
              <a:rPr lang="en-IE" sz="1600" dirty="0">
                <a:ea typeface="Calibri"/>
              </a:rPr>
              <a:t> </a:t>
            </a:r>
            <a:r>
              <a:rPr lang="en-IE" sz="1600" dirty="0" err="1">
                <a:ea typeface="Calibri"/>
              </a:rPr>
              <a:t>esperienze</a:t>
            </a:r>
            <a:r>
              <a:rPr lang="en-IE" sz="1600" dirty="0">
                <a:ea typeface="Calibri"/>
              </a:rPr>
              <a:t> </a:t>
            </a:r>
            <a:r>
              <a:rPr lang="en-IE" sz="1600" dirty="0" err="1">
                <a:ea typeface="Calibri"/>
              </a:rPr>
              <a:t>autentiche</a:t>
            </a:r>
            <a:r>
              <a:rPr lang="en-IE" sz="1600" dirty="0">
                <a:ea typeface="Calibri"/>
              </a:rPr>
              <a:t>, </a:t>
            </a:r>
            <a:r>
              <a:rPr lang="en-IE" sz="1600" dirty="0" err="1">
                <a:ea typeface="Calibri"/>
              </a:rPr>
              <a:t>sostenibili</a:t>
            </a:r>
            <a:r>
              <a:rPr lang="en-IE" sz="1600" dirty="0">
                <a:ea typeface="Calibri"/>
              </a:rPr>
              <a:t> e </a:t>
            </a:r>
            <a:r>
              <a:rPr lang="en-IE" sz="1600" dirty="0" err="1">
                <a:ea typeface="Calibri"/>
              </a:rPr>
              <a:t>radicate</a:t>
            </a:r>
            <a:r>
              <a:rPr lang="en-IE" sz="1600" dirty="0">
                <a:ea typeface="Calibri"/>
              </a:rPr>
              <a:t> </a:t>
            </a:r>
            <a:r>
              <a:rPr lang="en-IE" sz="1600" dirty="0" err="1">
                <a:ea typeface="Calibri"/>
              </a:rPr>
              <a:t>nel</a:t>
            </a:r>
            <a:r>
              <a:rPr lang="en-IE" sz="1600" dirty="0">
                <a:ea typeface="Calibri"/>
              </a:rPr>
              <a:t> </a:t>
            </a:r>
            <a:r>
              <a:rPr lang="en-IE" sz="1600" dirty="0" err="1">
                <a:ea typeface="Calibri"/>
              </a:rPr>
              <a:t>territorio</a:t>
            </a:r>
            <a:r>
              <a:rPr lang="en-IE" sz="1600" dirty="0">
                <a:ea typeface="Calibri"/>
              </a:rPr>
              <a:t> </a:t>
            </a:r>
            <a:r>
              <a:rPr lang="en-IE" sz="1600" dirty="0" err="1">
                <a:ea typeface="Calibri"/>
              </a:rPr>
              <a:t>possa</a:t>
            </a:r>
            <a:r>
              <a:rPr lang="en-IE" sz="1600" dirty="0">
                <a:ea typeface="Calibri"/>
              </a:rPr>
              <a:t> </a:t>
            </a:r>
            <a:r>
              <a:rPr lang="en-IE" sz="1600" dirty="0" err="1">
                <a:ea typeface="Calibri"/>
              </a:rPr>
              <a:t>aggiungere</a:t>
            </a:r>
            <a:r>
              <a:rPr lang="en-IE" sz="1600" dirty="0">
                <a:ea typeface="Calibri"/>
              </a:rPr>
              <a:t> </a:t>
            </a:r>
            <a:r>
              <a:rPr lang="en-IE" sz="1600" dirty="0" err="1">
                <a:ea typeface="Calibri"/>
              </a:rPr>
              <a:t>valore</a:t>
            </a:r>
            <a:r>
              <a:rPr lang="en-IE" sz="1600" dirty="0">
                <a:ea typeface="Calibri"/>
              </a:rPr>
              <a:t> </a:t>
            </a:r>
            <a:r>
              <a:rPr lang="en-IE" sz="1600" dirty="0" err="1">
                <a:ea typeface="Calibri"/>
              </a:rPr>
              <a:t>reale</a:t>
            </a:r>
            <a:r>
              <a:rPr lang="en-IE" sz="1600" dirty="0">
                <a:ea typeface="Calibri"/>
              </a:rPr>
              <a:t> alla </a:t>
            </a:r>
            <a:r>
              <a:rPr lang="en-IE" sz="1600" dirty="0" err="1">
                <a:ea typeface="Calibri"/>
              </a:rPr>
              <a:t>tua</a:t>
            </a:r>
            <a:r>
              <a:rPr lang="en-IE" sz="1600" dirty="0">
                <a:ea typeface="Calibri"/>
              </a:rPr>
              <a:t> </a:t>
            </a:r>
            <a:r>
              <a:rPr lang="en-IE" sz="1600" dirty="0" err="1">
                <a:ea typeface="Calibri"/>
              </a:rPr>
              <a:t>offerta</a:t>
            </a:r>
            <a:r>
              <a:rPr lang="en-IE" sz="1600" dirty="0">
                <a:ea typeface="Calibri"/>
              </a:rPr>
              <a:t> e </a:t>
            </a:r>
            <a:r>
              <a:rPr lang="en-IE" sz="1600" dirty="0" err="1">
                <a:ea typeface="Calibri"/>
              </a:rPr>
              <a:t>all'identità</a:t>
            </a:r>
            <a:r>
              <a:rPr lang="en-IE" sz="1600" dirty="0">
                <a:ea typeface="Calibri"/>
              </a:rPr>
              <a:t> del </a:t>
            </a:r>
            <a:r>
              <a:rPr lang="en-IE" sz="1600" dirty="0" err="1">
                <a:ea typeface="Calibri"/>
              </a:rPr>
              <a:t>tuo</a:t>
            </a:r>
            <a:r>
              <a:rPr lang="en-IE" sz="1600" dirty="0">
                <a:ea typeface="Calibri"/>
              </a:rPr>
              <a:t> </a:t>
            </a:r>
            <a:r>
              <a:rPr lang="en-IE" sz="1600" dirty="0" err="1">
                <a:ea typeface="Calibri"/>
              </a:rPr>
              <a:t>marchio</a:t>
            </a:r>
            <a:r>
              <a:rPr lang="en-IE" sz="1600" dirty="0">
                <a:ea typeface="Calibri"/>
              </a:rPr>
              <a:t>, </a:t>
            </a:r>
            <a:r>
              <a:rPr lang="en-IE" sz="1600" dirty="0" err="1">
                <a:ea typeface="Calibri"/>
              </a:rPr>
              <a:t>aiutando</a:t>
            </a:r>
            <a:r>
              <a:rPr lang="en-IE" sz="1600" dirty="0">
                <a:ea typeface="Calibri"/>
              </a:rPr>
              <a:t> </a:t>
            </a:r>
            <a:r>
              <a:rPr lang="en-IE" sz="1600" dirty="0" err="1">
                <a:ea typeface="Calibri"/>
              </a:rPr>
              <a:t>gli</a:t>
            </a:r>
            <a:r>
              <a:rPr lang="en-IE" sz="1600" dirty="0">
                <a:ea typeface="Calibri"/>
              </a:rPr>
              <a:t> </a:t>
            </a:r>
            <a:r>
              <a:rPr lang="en-IE" sz="1600" dirty="0" err="1">
                <a:ea typeface="Calibri"/>
              </a:rPr>
              <a:t>ospiti</a:t>
            </a:r>
            <a:r>
              <a:rPr lang="en-IE" sz="1600" dirty="0">
                <a:ea typeface="Calibri"/>
              </a:rPr>
              <a:t> a </a:t>
            </a:r>
            <a:r>
              <a:rPr lang="en-IE" sz="1600" dirty="0" err="1">
                <a:ea typeface="Calibri"/>
              </a:rPr>
              <a:t>sentirsi</a:t>
            </a:r>
            <a:r>
              <a:rPr lang="en-IE" sz="1600" dirty="0">
                <a:ea typeface="Calibri"/>
              </a:rPr>
              <a:t> </a:t>
            </a:r>
            <a:r>
              <a:rPr lang="en-IE" sz="1600" dirty="0" err="1">
                <a:ea typeface="Calibri"/>
              </a:rPr>
              <a:t>più</a:t>
            </a:r>
            <a:r>
              <a:rPr lang="en-IE" sz="1600" dirty="0">
                <a:ea typeface="Calibri"/>
              </a:rPr>
              <a:t> </a:t>
            </a:r>
            <a:r>
              <a:rPr lang="en-IE" sz="1600" dirty="0" err="1">
                <a:ea typeface="Calibri"/>
              </a:rPr>
              <a:t>connessi</a:t>
            </a:r>
            <a:r>
              <a:rPr lang="en-IE" sz="1600" dirty="0">
                <a:ea typeface="Calibri"/>
              </a:rPr>
              <a:t> e </a:t>
            </a:r>
            <a:r>
              <a:rPr lang="en-IE" sz="1600" dirty="0" err="1">
                <a:ea typeface="Calibri"/>
              </a:rPr>
              <a:t>trasformando</a:t>
            </a:r>
            <a:r>
              <a:rPr lang="en-IE" sz="1600" dirty="0">
                <a:ea typeface="Calibri"/>
              </a:rPr>
              <a:t> </a:t>
            </a:r>
            <a:r>
              <a:rPr lang="en-IE" sz="1600" dirty="0" err="1">
                <a:ea typeface="Calibri"/>
              </a:rPr>
              <a:t>semplici</a:t>
            </a:r>
            <a:r>
              <a:rPr lang="en-IE" sz="1600" dirty="0">
                <a:ea typeface="Calibri"/>
              </a:rPr>
              <a:t> </a:t>
            </a:r>
            <a:r>
              <a:rPr lang="en-IE" sz="1600" dirty="0" err="1">
                <a:ea typeface="Calibri"/>
              </a:rPr>
              <a:t>visite</a:t>
            </a:r>
            <a:r>
              <a:rPr lang="en-IE" sz="1600" dirty="0">
                <a:ea typeface="Calibri"/>
              </a:rPr>
              <a:t> in </a:t>
            </a:r>
            <a:r>
              <a:rPr lang="en-IE" sz="1600" dirty="0" err="1">
                <a:ea typeface="Calibri"/>
              </a:rPr>
              <a:t>ricordi</a:t>
            </a:r>
            <a:r>
              <a:rPr lang="en-IE" sz="1600" dirty="0">
                <a:ea typeface="Calibri"/>
              </a:rPr>
              <a:t> </a:t>
            </a:r>
            <a:r>
              <a:rPr lang="en-IE" sz="1600" dirty="0" err="1">
                <a:ea typeface="Calibri"/>
              </a:rPr>
              <a:t>indelebili</a:t>
            </a:r>
            <a:r>
              <a:rPr lang="en-IE" sz="1600" dirty="0">
                <a:ea typeface="Calibri"/>
              </a:rPr>
              <a:t>.</a:t>
            </a:r>
          </a:p>
          <a:p>
            <a:pPr marL="285750" indent="-285750" algn="l">
              <a:lnSpc>
                <a:spcPct val="100000"/>
              </a:lnSpc>
              <a:spcAft>
                <a:spcPts val="600"/>
              </a:spcAft>
              <a:buFont typeface="Arial" panose="020B0604020202020204" pitchFamily="34" charset="0"/>
              <a:buChar char="•"/>
            </a:pPr>
            <a:r>
              <a:rPr lang="en-IE" sz="1600" dirty="0" err="1">
                <a:ea typeface="Calibri"/>
              </a:rPr>
              <a:t>Scopri</a:t>
            </a:r>
            <a:r>
              <a:rPr lang="en-IE" sz="1600" dirty="0">
                <a:ea typeface="Calibri"/>
              </a:rPr>
              <a:t> come </a:t>
            </a:r>
            <a:r>
              <a:rPr lang="en-IE" sz="1600" dirty="0" err="1">
                <a:ea typeface="Calibri"/>
              </a:rPr>
              <a:t>utilizzare</a:t>
            </a:r>
            <a:r>
              <a:rPr lang="en-IE" sz="1600" dirty="0">
                <a:ea typeface="Calibri"/>
              </a:rPr>
              <a:t> </a:t>
            </a:r>
            <a:r>
              <a:rPr lang="en-IE" sz="1600" dirty="0" err="1">
                <a:ea typeface="Calibri"/>
              </a:rPr>
              <a:t>immagini</a:t>
            </a:r>
            <a:r>
              <a:rPr lang="en-IE" sz="1600" dirty="0">
                <a:ea typeface="Calibri"/>
              </a:rPr>
              <a:t> </a:t>
            </a:r>
            <a:r>
              <a:rPr lang="en-IE" sz="1600" dirty="0" err="1">
                <a:ea typeface="Calibri"/>
              </a:rPr>
              <a:t>forti</a:t>
            </a:r>
            <a:r>
              <a:rPr lang="en-IE" sz="1600" dirty="0">
                <a:ea typeface="Calibri"/>
              </a:rPr>
              <a:t>, storytelling </a:t>
            </a:r>
            <a:r>
              <a:rPr lang="en-IE" sz="1600" dirty="0" err="1">
                <a:ea typeface="Calibri"/>
              </a:rPr>
              <a:t>autentico</a:t>
            </a:r>
            <a:r>
              <a:rPr lang="en-IE" sz="1600" dirty="0">
                <a:ea typeface="Calibri"/>
              </a:rPr>
              <a:t>, </a:t>
            </a:r>
            <a:r>
              <a:rPr lang="en-IE" sz="1600" dirty="0" err="1">
                <a:ea typeface="Calibri"/>
              </a:rPr>
              <a:t>coinvolgimento</a:t>
            </a:r>
            <a:r>
              <a:rPr lang="en-IE" sz="1600" dirty="0">
                <a:ea typeface="Calibri"/>
              </a:rPr>
              <a:t> della </a:t>
            </a:r>
            <a:r>
              <a:rPr lang="en-IE" sz="1600" dirty="0" err="1">
                <a:ea typeface="Calibri"/>
              </a:rPr>
              <a:t>comunità</a:t>
            </a:r>
            <a:r>
              <a:rPr lang="en-IE" sz="1600" dirty="0">
                <a:ea typeface="Calibri"/>
              </a:rPr>
              <a:t> e </a:t>
            </a:r>
            <a:r>
              <a:rPr lang="en-IE" sz="1600" dirty="0" err="1">
                <a:ea typeface="Calibri"/>
              </a:rPr>
              <a:t>piattaforme</a:t>
            </a:r>
            <a:r>
              <a:rPr lang="en-IE" sz="1600" dirty="0">
                <a:ea typeface="Calibri"/>
              </a:rPr>
              <a:t> </a:t>
            </a:r>
            <a:r>
              <a:rPr lang="en-IE" sz="1600" dirty="0" err="1">
                <a:ea typeface="Calibri"/>
              </a:rPr>
              <a:t>digitali</a:t>
            </a:r>
            <a:r>
              <a:rPr lang="en-IE" sz="1600" dirty="0">
                <a:ea typeface="Calibri"/>
              </a:rPr>
              <a:t> per </a:t>
            </a:r>
            <a:r>
              <a:rPr lang="en-IE" sz="1600" dirty="0" err="1">
                <a:ea typeface="Calibri"/>
              </a:rPr>
              <a:t>costruire</a:t>
            </a:r>
            <a:r>
              <a:rPr lang="en-IE" sz="1600" dirty="0">
                <a:ea typeface="Calibri"/>
              </a:rPr>
              <a:t> fiducia, </a:t>
            </a:r>
            <a:r>
              <a:rPr lang="en-IE" sz="1600" dirty="0" err="1">
                <a:ea typeface="Calibri"/>
              </a:rPr>
              <a:t>creare</a:t>
            </a:r>
            <a:r>
              <a:rPr lang="en-IE" sz="1600" dirty="0">
                <a:ea typeface="Calibri"/>
              </a:rPr>
              <a:t> </a:t>
            </a:r>
            <a:r>
              <a:rPr lang="en-IE" sz="1600" dirty="0" err="1">
                <a:ea typeface="Calibri"/>
              </a:rPr>
              <a:t>connessioni</a:t>
            </a:r>
            <a:r>
              <a:rPr lang="en-IE" sz="1600" dirty="0">
                <a:ea typeface="Calibri"/>
              </a:rPr>
              <a:t> emotive, </a:t>
            </a:r>
            <a:r>
              <a:rPr lang="en-IE" sz="1600" dirty="0" err="1">
                <a:ea typeface="Calibri"/>
              </a:rPr>
              <a:t>aumentare</a:t>
            </a:r>
            <a:r>
              <a:rPr lang="en-IE" sz="1600" dirty="0">
                <a:ea typeface="Calibri"/>
              </a:rPr>
              <a:t> le </a:t>
            </a:r>
            <a:r>
              <a:rPr lang="en-IE" sz="1600" dirty="0" err="1">
                <a:ea typeface="Calibri"/>
              </a:rPr>
              <a:t>prenotazioni</a:t>
            </a:r>
            <a:r>
              <a:rPr lang="en-IE" sz="1600" dirty="0">
                <a:ea typeface="Calibri"/>
              </a:rPr>
              <a:t> </a:t>
            </a:r>
            <a:r>
              <a:rPr lang="en-IE" sz="1600" dirty="0" err="1">
                <a:ea typeface="Calibri"/>
              </a:rPr>
              <a:t>dirette</a:t>
            </a:r>
            <a:r>
              <a:rPr lang="en-IE" sz="1600" dirty="0">
                <a:ea typeface="Calibri"/>
              </a:rPr>
              <a:t> e </a:t>
            </a:r>
            <a:r>
              <a:rPr lang="en-IE" sz="1600" dirty="0" err="1">
                <a:ea typeface="Calibri"/>
              </a:rPr>
              <a:t>sostenere</a:t>
            </a:r>
            <a:r>
              <a:rPr lang="en-IE" sz="1600" dirty="0">
                <a:ea typeface="Calibri"/>
              </a:rPr>
              <a:t> il </a:t>
            </a:r>
            <a:r>
              <a:rPr lang="en-IE" sz="1600" dirty="0" err="1">
                <a:ea typeface="Calibri"/>
              </a:rPr>
              <a:t>successo</a:t>
            </a:r>
            <a:r>
              <a:rPr lang="en-IE" sz="1600" dirty="0">
                <a:ea typeface="Calibri"/>
              </a:rPr>
              <a:t> a </a:t>
            </a:r>
            <a:r>
              <a:rPr lang="en-IE" sz="1600" dirty="0" err="1">
                <a:ea typeface="Calibri"/>
              </a:rPr>
              <a:t>lungo</a:t>
            </a:r>
            <a:r>
              <a:rPr lang="en-IE" sz="1600" dirty="0">
                <a:ea typeface="Calibri"/>
              </a:rPr>
              <a:t> </a:t>
            </a:r>
            <a:r>
              <a:rPr lang="en-IE" sz="1600" dirty="0" err="1">
                <a:ea typeface="Calibri"/>
              </a:rPr>
              <a:t>termine</a:t>
            </a:r>
            <a:r>
              <a:rPr lang="en-IE" sz="1600" dirty="0">
                <a:ea typeface="Calibri"/>
              </a:rPr>
              <a:t> degli </a:t>
            </a:r>
            <a:r>
              <a:rPr lang="en-IE" sz="1600" dirty="0" err="1">
                <a:ea typeface="Calibri"/>
              </a:rPr>
              <a:t>alloggi</a:t>
            </a:r>
            <a:r>
              <a:rPr lang="en-IE" sz="1600" dirty="0">
                <a:ea typeface="Calibri"/>
              </a:rPr>
              <a:t> </a:t>
            </a:r>
            <a:r>
              <a:rPr lang="en-IE" sz="1600" dirty="0" err="1">
                <a:ea typeface="Calibri"/>
              </a:rPr>
              <a:t>rurali</a:t>
            </a:r>
            <a:r>
              <a:rPr lang="en-IE" sz="1600" dirty="0">
                <a:ea typeface="Calibri"/>
              </a:rPr>
              <a:t> </a:t>
            </a:r>
            <a:r>
              <a:rPr lang="en-IE" sz="1600" dirty="0" err="1">
                <a:ea typeface="Calibri"/>
              </a:rPr>
              <a:t>alternativi</a:t>
            </a:r>
            <a:r>
              <a:rPr lang="en-IE" sz="1600" dirty="0">
                <a:ea typeface="Calibri"/>
              </a:rPr>
              <a:t>.</a:t>
            </a:r>
          </a:p>
          <a:p>
            <a:pPr algn="l">
              <a:lnSpc>
                <a:spcPct val="100000"/>
              </a:lnSpc>
              <a:spcAft>
                <a:spcPts val="600"/>
              </a:spcAft>
            </a:pPr>
            <a:endParaRPr lang="en-IE" sz="1800" dirty="0">
              <a:ea typeface="Calibri"/>
            </a:endParaRPr>
          </a:p>
          <a:p>
            <a:pPr algn="l">
              <a:lnSpc>
                <a:spcPct val="100000"/>
              </a:lnSpc>
              <a:spcAft>
                <a:spcPts val="600"/>
              </a:spcAft>
            </a:pPr>
            <a:endParaRPr lang="en-IE" sz="1800" dirty="0">
              <a:ea typeface="Calibri"/>
            </a:endParaRPr>
          </a:p>
          <a:p>
            <a:pPr algn="l">
              <a:lnSpc>
                <a:spcPct val="100000"/>
              </a:lnSpc>
              <a:spcAft>
                <a:spcPts val="600"/>
              </a:spcAft>
            </a:pPr>
            <a:endParaRPr lang="en-IE" sz="1800" dirty="0">
              <a:ea typeface="Calibri"/>
            </a:endParaRPr>
          </a:p>
          <a:p>
            <a:pPr algn="l">
              <a:lnSpc>
                <a:spcPct val="100000"/>
              </a:lnSpc>
              <a:spcAft>
                <a:spcPts val="600"/>
              </a:spcAft>
            </a:pPr>
            <a:endParaRPr lang="en-IE" sz="1800" dirty="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236816" y="1861729"/>
            <a:ext cx="3467091" cy="1049221"/>
          </a:xfrm>
        </p:spPr>
        <p:txBody>
          <a:bodyPr/>
          <a:lstStyle/>
          <a:p>
            <a:r>
              <a:rPr lang="en-IE" sz="2800" dirty="0">
                <a:latin typeface="Calibri"/>
                <a:ea typeface="Calibri"/>
                <a:cs typeface="Calibri"/>
              </a:rPr>
              <a:t>Costruire un marchio forte, storytelling e come ottenere prenotazioni</a:t>
            </a:r>
            <a:endParaRPr lang="en-IE" dirty="0"/>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a:latin typeface="Calibri"/>
                <a:ea typeface="Open Sans"/>
                <a:cs typeface="Calibri"/>
              </a:rPr>
              <a:t>Modulo 4</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18</a:t>
            </a:fld>
            <a:endParaRPr lang="fr-CA"/>
          </a:p>
        </p:txBody>
      </p:sp>
    </p:spTree>
    <p:extLst>
      <p:ext uri="{BB962C8B-B14F-4D97-AF65-F5344CB8AC3E}">
        <p14:creationId xmlns:p14="http://schemas.microsoft.com/office/powerpoint/2010/main" val="3677281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257560" y="3513769"/>
            <a:ext cx="7199709" cy="6648074"/>
          </a:xfrm>
        </p:spPr>
        <p:txBody>
          <a:bodyPr numCol="1"/>
          <a:lstStyle/>
          <a:p>
            <a:pPr marL="0" marR="0" lvl="0" indent="0" algn="just" defTabSz="777514" rtl="0" eaLnBrk="1" fontAlgn="auto" latinLnBrk="0" hangingPunct="1">
              <a:lnSpc>
                <a:spcPts val="2180"/>
              </a:lnSpc>
              <a:spcBef>
                <a:spcPts val="0"/>
              </a:spcBef>
              <a:spcAft>
                <a:spcPts val="0"/>
              </a:spcAft>
              <a:buClrTx/>
              <a:buSzTx/>
              <a:buFont typeface="Arial" panose="020B0604020202020204" pitchFamily="34" charset="0"/>
              <a:buNone/>
              <a:tabLst/>
              <a:defRPr/>
            </a:pPr>
            <a:r>
              <a:rPr kumimoji="0" lang="en-IE" sz="18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Panoramica del modulo</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777514" rtl="0" eaLnBrk="1" fontAlgn="auto" latinLnBrk="0" hangingPunct="1">
              <a:lnSpc>
                <a:spcPts val="2180"/>
              </a:lnSpc>
              <a:spcBef>
                <a:spcPts val="0"/>
              </a:spcBef>
              <a:spcAft>
                <a:spcPts val="0"/>
              </a:spcAft>
              <a:buClrTx/>
              <a:buSzTx/>
              <a:buFont typeface="Arial" panose="020B0604020202020204" pitchFamily="34" charset="0"/>
              <a:buNone/>
              <a:tabLst/>
              <a:defRPr/>
            </a:pPr>
            <a:r>
              <a:rPr kumimoji="0" lang="en-IE"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Questo modulo si concentra sull'offerta di esperienze eccellenti agli ospiti, mantenendo al contempo l'efficienza e la sostenibilità della tua attività. Imparerai come gestire l'intero percorso degli ospiti e implementare sistemi semplici per semplificare le attività quotidiane. Esplora inoltre i modi per crescere attraverso partnership, valore aggiunto e pianificazione a lungo termine.</a:t>
            </a:r>
          </a:p>
          <a:p>
            <a:pPr marL="0" marR="0" lvl="0" indent="0" algn="l" defTabSz="777514" rtl="0" eaLnBrk="1" fontAlgn="auto" latinLnBrk="0" hangingPunct="1">
              <a:lnSpc>
                <a:spcPts val="2180"/>
              </a:lnSpc>
              <a:spcBef>
                <a:spcPts val="0"/>
              </a:spcBef>
              <a:spcAft>
                <a:spcPts val="0"/>
              </a:spcAft>
              <a:buClrTx/>
              <a:buSzTx/>
              <a:buFont typeface="Arial" panose="020B0604020202020204" pitchFamily="34" charset="0"/>
              <a:buNone/>
              <a:tabLst/>
              <a:defRPr/>
            </a:pPr>
            <a:endParaRPr lang="en-IE" sz="18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endParaRPr>
          </a:p>
          <a:p>
            <a:pPr marL="0" marR="0" lvl="0" indent="0" algn="l" defTabSz="7775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IE" sz="18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Obiettivi di apprendimento</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Imparare a creare un'esperienza eccellente per gli ospiti dall'inizio alla fine. </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Mappare le fasi del percorso degli ospiti e identificare le opportunità per migliorare l'esperienza.</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Applicare una comunicazione efficace prima, durante e dopo il soggiorno per creare fiducia e soddisfazione.</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Utilizza tocchi personali per far sentire gli ospiti benvenuti e apprezzati.</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Attuare strategie che incoraggino la fedeltà degli ospiti e le prenotazioni ripetute.</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Utilizza strumenti semplici per organizzarti al meglio. </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Identifica strumenti convenienti che semplificano le attività quotidiane di ospitalità.</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Automatizza i processi di routine come le istruzioni per il check-in, i promemoria e le richieste di recensioni.</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Organizza le operazioni in modo efficiente per risparmiare tempo e ridurre lo stress.</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Bilanciare l'automazione con il servizio personalizzato per mantenere un'esperienza di alta qualità per gli ospiti.</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Fai crescere la tua attività in modo sostenibile con mosse intelligenti e partnership locali. </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Collabora con le aziende locali per creare partnership che aggiungano valore per gli ospiti.</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Progettare opportunità di upselling che aumentino i ricavi migliorando al contempo l'esperienza degli ospiti.</a:t>
            </a:r>
          </a:p>
          <a:p>
            <a:pPr marL="342900" lvl="0" indent="-342900" algn="l">
              <a:lnSpc>
                <a:spcPct val="100000"/>
              </a:lnSpc>
              <a:spcAft>
                <a:spcPts val="800"/>
              </a:spcAft>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Applica tecniche di pianificazione a lungo termine che allineano la crescita aziendale con gli obiettivi personali e l'impatto sulla comunità.</a:t>
            </a:r>
          </a:p>
          <a:p>
            <a:pPr marL="342900" indent="-342900" algn="l">
              <a:spcAft>
                <a:spcPts val="600"/>
              </a:spcAft>
              <a:buFont typeface="Arial" panose="020B0604020202020204" pitchFamily="34" charset="0"/>
              <a:buChar char="•"/>
            </a:pPr>
            <a:endParaRPr lang="en-US" sz="1600" b="1" dirty="0">
              <a:solidFill>
                <a:srgbClr val="414141"/>
              </a:solidFill>
            </a:endParaRPr>
          </a:p>
          <a:p>
            <a:pPr marL="285750" marR="0" lvl="0" indent="-285750" algn="l" defTabSz="777514" rtl="0" eaLnBrk="1" fontAlgn="auto" latinLnBrk="0" hangingPunct="1">
              <a:lnSpc>
                <a:spcPts val="1800"/>
              </a:lnSpc>
              <a:spcBef>
                <a:spcPts val="0"/>
              </a:spcBef>
              <a:spcAft>
                <a:spcPts val="0"/>
              </a:spcAft>
              <a:buClrTx/>
              <a:buSzTx/>
              <a:buFont typeface="Arial" panose="020B0604020202020204" pitchFamily="34" charset="0"/>
              <a:buChar char="•"/>
              <a:tabLst/>
              <a:defRPr/>
            </a:pPr>
            <a:endParaRPr kumimoji="0" lang="en-IE" sz="1600" b="0" i="0" u="none" strike="noStrike" kern="1200" cap="none" spc="0" normalizeH="0" baseline="0" noProof="0" dirty="0">
              <a:ln>
                <a:noFill/>
              </a:ln>
              <a:solidFill>
                <a:srgbClr val="414141"/>
              </a:solidFill>
              <a:effectLst/>
              <a:uLnTx/>
              <a:uFillTx/>
              <a:latin typeface="Calibri" panose="020F0502020204030204" pitchFamily="34" charset="0"/>
              <a:ea typeface="+mn-ea"/>
              <a:cs typeface="Calibri" panose="020F0502020204030204" pitchFamily="34" charset="0"/>
            </a:endParaRPr>
          </a:p>
          <a:p>
            <a:pPr algn="l">
              <a:lnSpc>
                <a:spcPct val="100000"/>
              </a:lnSpc>
              <a:spcAft>
                <a:spcPts val="600"/>
              </a:spcAft>
            </a:pPr>
            <a:endParaRPr lang="en-IE" sz="1800" dirty="0">
              <a:ea typeface="Calibri"/>
            </a:endParaRPr>
          </a:p>
          <a:p>
            <a:pPr algn="l">
              <a:lnSpc>
                <a:spcPct val="100000"/>
              </a:lnSpc>
              <a:spcAft>
                <a:spcPts val="600"/>
              </a:spcAft>
            </a:pPr>
            <a:endParaRPr lang="en-IE" sz="1800" dirty="0">
              <a:ea typeface="Calibri"/>
            </a:endParaRPr>
          </a:p>
          <a:p>
            <a:pPr algn="l">
              <a:lnSpc>
                <a:spcPct val="100000"/>
              </a:lnSpc>
              <a:spcAft>
                <a:spcPts val="600"/>
              </a:spcAft>
            </a:pPr>
            <a:endParaRPr lang="en-IE" sz="1800" dirty="0">
              <a:ea typeface="Calibri"/>
            </a:endParaRPr>
          </a:p>
          <a:p>
            <a:pPr algn="l">
              <a:lnSpc>
                <a:spcPct val="100000"/>
              </a:lnSpc>
              <a:spcAft>
                <a:spcPts val="600"/>
              </a:spcAft>
            </a:pPr>
            <a:endParaRPr lang="en-IE" sz="1800" dirty="0">
              <a:ea typeface="Calibri"/>
            </a:endParaRPr>
          </a:p>
          <a:p>
            <a:pPr algn="l">
              <a:lnSpc>
                <a:spcPct val="100000"/>
              </a:lnSpc>
              <a:spcAft>
                <a:spcPts val="600"/>
              </a:spcAft>
            </a:pPr>
            <a:endParaRPr lang="en-IE" sz="1800" dirty="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257560" y="1906595"/>
            <a:ext cx="3467091" cy="1049221"/>
          </a:xfrm>
        </p:spPr>
        <p:txBody>
          <a:bodyPr/>
          <a:lstStyle/>
          <a:p>
            <a:r>
              <a:rPr lang="en-IE" sz="2400" dirty="0">
                <a:latin typeface="Calibri"/>
                <a:ea typeface="Calibri"/>
                <a:cs typeface="Calibri"/>
              </a:rPr>
              <a:t>Esperienza degli ospiti: ospitalità con cuore, impatto e sostenibilità</a:t>
            </a:r>
            <a:endParaRPr lang="en-IE" sz="2400" dirty="0"/>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a:latin typeface="Calibri"/>
                <a:ea typeface="Open Sans"/>
                <a:cs typeface="Calibri"/>
              </a:rPr>
              <a:t>Modulo 5</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19</a:t>
            </a:fld>
            <a:endParaRPr lang="fr-CA"/>
          </a:p>
        </p:txBody>
      </p:sp>
    </p:spTree>
    <p:extLst>
      <p:ext uri="{BB962C8B-B14F-4D97-AF65-F5344CB8AC3E}">
        <p14:creationId xmlns:p14="http://schemas.microsoft.com/office/powerpoint/2010/main" val="1647086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65AC94C-3996-364F-A4BC-E1C6507ECEEF}"/>
              </a:ext>
            </a:extLst>
          </p:cNvPr>
          <p:cNvSpPr>
            <a:spLocks noGrp="1"/>
          </p:cNvSpPr>
          <p:nvPr>
            <p:ph type="body" sz="quarter" idx="46"/>
          </p:nvPr>
        </p:nvSpPr>
        <p:spPr/>
        <p:txBody>
          <a:bodyPr/>
          <a:lstStyle/>
          <a:p>
            <a:r>
              <a:rPr lang="en-US" sz="1800">
                <a:latin typeface="Verdana"/>
                <a:ea typeface="Verdana"/>
                <a:cs typeface="Segoe UI"/>
              </a:rPr>
              <a:t>Guida per formatori al progetto Epic Stays Risorse</a:t>
            </a:r>
            <a:endParaRPr lang="en-US"/>
          </a:p>
        </p:txBody>
      </p:sp>
      <p:sp>
        <p:nvSpPr>
          <p:cNvPr id="18" name="Text Placeholder 17">
            <a:extLst>
              <a:ext uri="{FF2B5EF4-FFF2-40B4-BE49-F238E27FC236}">
                <a16:creationId xmlns:a16="http://schemas.microsoft.com/office/drawing/2014/main" id="{F63F3581-181C-EF44-BA65-6C15A4FEE75C}"/>
              </a:ext>
            </a:extLst>
          </p:cNvPr>
          <p:cNvSpPr>
            <a:spLocks noGrp="1"/>
          </p:cNvSpPr>
          <p:nvPr>
            <p:ph type="body" sz="quarter" idx="47"/>
          </p:nvPr>
        </p:nvSpPr>
        <p:spPr>
          <a:xfrm>
            <a:off x="347270" y="2248482"/>
            <a:ext cx="4469725" cy="375583"/>
          </a:xfrm>
        </p:spPr>
        <p:txBody>
          <a:bodyPr vert="horz" lIns="91440" tIns="45720" rIns="91440" bIns="45720" rtlCol="0" anchor="t">
            <a:noAutofit/>
          </a:bodyPr>
          <a:lstStyle/>
          <a:p>
            <a:r>
              <a:rPr lang="en-US" sz="2850">
                <a:latin typeface="Verdana"/>
                <a:ea typeface="Verdana"/>
              </a:rPr>
              <a:t>Guida per formatori</a:t>
            </a:r>
          </a:p>
        </p:txBody>
      </p:sp>
      <p:sp>
        <p:nvSpPr>
          <p:cNvPr id="4" name="Text Placeholder 3">
            <a:extLst>
              <a:ext uri="{FF2B5EF4-FFF2-40B4-BE49-F238E27FC236}">
                <a16:creationId xmlns:a16="http://schemas.microsoft.com/office/drawing/2014/main" id="{5E0F3FC5-03C8-A587-D526-8672EB82C6C1}"/>
              </a:ext>
            </a:extLst>
          </p:cNvPr>
          <p:cNvSpPr>
            <a:spLocks noGrp="1"/>
          </p:cNvSpPr>
          <p:nvPr>
            <p:ph type="body" sz="quarter" idx="14"/>
          </p:nvPr>
        </p:nvSpPr>
        <p:spPr/>
        <p:txBody>
          <a:bodyPr/>
          <a:lstStyle/>
          <a:p>
            <a:r>
              <a:rPr lang="en-GB"/>
              <a:t>1</a:t>
            </a:r>
          </a:p>
        </p:txBody>
      </p:sp>
      <p:sp>
        <p:nvSpPr>
          <p:cNvPr id="5" name="Text Placeholder 4">
            <a:extLst>
              <a:ext uri="{FF2B5EF4-FFF2-40B4-BE49-F238E27FC236}">
                <a16:creationId xmlns:a16="http://schemas.microsoft.com/office/drawing/2014/main" id="{CD0B3439-C73D-50DD-AF1C-563355EA8D2A}"/>
              </a:ext>
            </a:extLst>
          </p:cNvPr>
          <p:cNvSpPr>
            <a:spLocks noGrp="1"/>
          </p:cNvSpPr>
          <p:nvPr>
            <p:ph type="body" sz="quarter" idx="15"/>
          </p:nvPr>
        </p:nvSpPr>
        <p:spPr>
          <a:xfrm>
            <a:off x="1294874" y="5785621"/>
            <a:ext cx="3486872" cy="305547"/>
          </a:xfrm>
        </p:spPr>
        <p:txBody>
          <a:bodyPr/>
          <a:lstStyle/>
          <a:p>
            <a:r>
              <a:rPr lang="en-GB" sz="1428"/>
              <a:t>Informazioni su Epic Stays</a:t>
            </a:r>
          </a:p>
        </p:txBody>
      </p:sp>
      <p:sp>
        <p:nvSpPr>
          <p:cNvPr id="6" name="Text Placeholder 5">
            <a:extLst>
              <a:ext uri="{FF2B5EF4-FFF2-40B4-BE49-F238E27FC236}">
                <a16:creationId xmlns:a16="http://schemas.microsoft.com/office/drawing/2014/main" id="{81ADE54F-8BC0-82D4-5D8D-AA1E6B4943F3}"/>
              </a:ext>
            </a:extLst>
          </p:cNvPr>
          <p:cNvSpPr>
            <a:spLocks noGrp="1"/>
          </p:cNvSpPr>
          <p:nvPr>
            <p:ph type="body" sz="quarter" idx="16"/>
          </p:nvPr>
        </p:nvSpPr>
        <p:spPr/>
        <p:txBody>
          <a:bodyPr/>
          <a:lstStyle/>
          <a:p>
            <a:r>
              <a:rPr lang="en-GB"/>
              <a:t>2</a:t>
            </a:r>
          </a:p>
        </p:txBody>
      </p:sp>
      <p:sp>
        <p:nvSpPr>
          <p:cNvPr id="7" name="Text Placeholder 6">
            <a:extLst>
              <a:ext uri="{FF2B5EF4-FFF2-40B4-BE49-F238E27FC236}">
                <a16:creationId xmlns:a16="http://schemas.microsoft.com/office/drawing/2014/main" id="{F18C74CE-DC40-F632-8BB5-237964714FD3}"/>
              </a:ext>
            </a:extLst>
          </p:cNvPr>
          <p:cNvSpPr>
            <a:spLocks noGrp="1"/>
          </p:cNvSpPr>
          <p:nvPr>
            <p:ph type="body" sz="quarter" idx="17"/>
          </p:nvPr>
        </p:nvSpPr>
        <p:spPr>
          <a:xfrm>
            <a:off x="1294874" y="6356582"/>
            <a:ext cx="3162995" cy="415096"/>
          </a:xfrm>
        </p:spPr>
        <p:txBody>
          <a:bodyPr anchor="t"/>
          <a:lstStyle/>
          <a:p>
            <a:r>
              <a:rPr lang="en-GB" sz="1428"/>
              <a:t>Informazioni generali per i formatori</a:t>
            </a:r>
          </a:p>
        </p:txBody>
      </p:sp>
      <p:sp>
        <p:nvSpPr>
          <p:cNvPr id="8" name="Text Placeholder 7">
            <a:extLst>
              <a:ext uri="{FF2B5EF4-FFF2-40B4-BE49-F238E27FC236}">
                <a16:creationId xmlns:a16="http://schemas.microsoft.com/office/drawing/2014/main" id="{0513FB7A-2C44-6C12-500E-97584A39935F}"/>
              </a:ext>
            </a:extLst>
          </p:cNvPr>
          <p:cNvSpPr>
            <a:spLocks noGrp="1"/>
          </p:cNvSpPr>
          <p:nvPr>
            <p:ph type="body" sz="quarter" idx="18"/>
          </p:nvPr>
        </p:nvSpPr>
        <p:spPr/>
        <p:txBody>
          <a:bodyPr/>
          <a:lstStyle/>
          <a:p>
            <a:r>
              <a:rPr lang="en-GB"/>
              <a:t>3</a:t>
            </a:r>
          </a:p>
        </p:txBody>
      </p:sp>
      <p:sp>
        <p:nvSpPr>
          <p:cNvPr id="9" name="Text Placeholder 8">
            <a:extLst>
              <a:ext uri="{FF2B5EF4-FFF2-40B4-BE49-F238E27FC236}">
                <a16:creationId xmlns:a16="http://schemas.microsoft.com/office/drawing/2014/main" id="{C4046804-162D-F783-9ED8-D157E9BF4850}"/>
              </a:ext>
            </a:extLst>
          </p:cNvPr>
          <p:cNvSpPr>
            <a:spLocks noGrp="1"/>
          </p:cNvSpPr>
          <p:nvPr>
            <p:ph type="body" sz="quarter" idx="19"/>
          </p:nvPr>
        </p:nvSpPr>
        <p:spPr>
          <a:xfrm>
            <a:off x="1294875" y="7500852"/>
            <a:ext cx="3162995" cy="415096"/>
          </a:xfrm>
        </p:spPr>
        <p:txBody>
          <a:bodyPr anchor="t"/>
          <a:lstStyle/>
          <a:p>
            <a:r>
              <a:rPr lang="en-GB" sz="1428"/>
              <a:t>Opzioni di erogazione del corso</a:t>
            </a:r>
          </a:p>
        </p:txBody>
      </p:sp>
      <p:sp>
        <p:nvSpPr>
          <p:cNvPr id="10" name="Text Placeholder 9">
            <a:extLst>
              <a:ext uri="{FF2B5EF4-FFF2-40B4-BE49-F238E27FC236}">
                <a16:creationId xmlns:a16="http://schemas.microsoft.com/office/drawing/2014/main" id="{63D7BEB8-B3E0-D2DD-DD6A-F3C9BEED9B3E}"/>
              </a:ext>
            </a:extLst>
          </p:cNvPr>
          <p:cNvSpPr>
            <a:spLocks noGrp="1"/>
          </p:cNvSpPr>
          <p:nvPr>
            <p:ph type="body" sz="quarter" idx="20"/>
          </p:nvPr>
        </p:nvSpPr>
        <p:spPr/>
        <p:txBody>
          <a:bodyPr/>
          <a:lstStyle/>
          <a:p>
            <a:r>
              <a:rPr lang="en-GB"/>
              <a:t>4</a:t>
            </a:r>
          </a:p>
        </p:txBody>
      </p:sp>
      <p:sp>
        <p:nvSpPr>
          <p:cNvPr id="11" name="Text Placeholder 10">
            <a:extLst>
              <a:ext uri="{FF2B5EF4-FFF2-40B4-BE49-F238E27FC236}">
                <a16:creationId xmlns:a16="http://schemas.microsoft.com/office/drawing/2014/main" id="{1A0A1843-EAA0-B866-0022-BB0FC288F420}"/>
              </a:ext>
            </a:extLst>
          </p:cNvPr>
          <p:cNvSpPr>
            <a:spLocks noGrp="1"/>
          </p:cNvSpPr>
          <p:nvPr>
            <p:ph type="body" sz="quarter" idx="21"/>
          </p:nvPr>
        </p:nvSpPr>
        <p:spPr>
          <a:xfrm>
            <a:off x="1294874" y="6883922"/>
            <a:ext cx="3162995" cy="415096"/>
          </a:xfrm>
        </p:spPr>
        <p:txBody>
          <a:bodyPr/>
          <a:lstStyle/>
          <a:p>
            <a:r>
              <a:rPr lang="en-GB" sz="1428"/>
              <a:t>Moduli del corso Epic Stays</a:t>
            </a:r>
          </a:p>
        </p:txBody>
      </p:sp>
      <p:sp>
        <p:nvSpPr>
          <p:cNvPr id="12" name="Text Placeholder 11">
            <a:extLst>
              <a:ext uri="{FF2B5EF4-FFF2-40B4-BE49-F238E27FC236}">
                <a16:creationId xmlns:a16="http://schemas.microsoft.com/office/drawing/2014/main" id="{B92DBE86-6355-8626-58D0-91A5F686431A}"/>
              </a:ext>
            </a:extLst>
          </p:cNvPr>
          <p:cNvSpPr>
            <a:spLocks noGrp="1"/>
          </p:cNvSpPr>
          <p:nvPr>
            <p:ph type="body" sz="quarter" idx="22"/>
          </p:nvPr>
        </p:nvSpPr>
        <p:spPr/>
        <p:txBody>
          <a:bodyPr/>
          <a:lstStyle/>
          <a:p>
            <a:r>
              <a:rPr lang="en-GB"/>
              <a:t>5</a:t>
            </a:r>
          </a:p>
        </p:txBody>
      </p:sp>
      <p:sp>
        <p:nvSpPr>
          <p:cNvPr id="13" name="Text Placeholder 12">
            <a:extLst>
              <a:ext uri="{FF2B5EF4-FFF2-40B4-BE49-F238E27FC236}">
                <a16:creationId xmlns:a16="http://schemas.microsoft.com/office/drawing/2014/main" id="{3F89BBEB-52E6-1179-2EA2-EA314BFDCF57}"/>
              </a:ext>
            </a:extLst>
          </p:cNvPr>
          <p:cNvSpPr>
            <a:spLocks noGrp="1"/>
          </p:cNvSpPr>
          <p:nvPr>
            <p:ph type="body" sz="quarter" idx="23"/>
          </p:nvPr>
        </p:nvSpPr>
        <p:spPr>
          <a:xfrm>
            <a:off x="1314359" y="8078187"/>
            <a:ext cx="3162995" cy="415096"/>
          </a:xfrm>
        </p:spPr>
        <p:txBody>
          <a:bodyPr/>
          <a:lstStyle/>
          <a:p>
            <a:r>
              <a:rPr lang="en-GB" sz="1428"/>
              <a:t>Altre risorse</a:t>
            </a:r>
          </a:p>
        </p:txBody>
      </p:sp>
      <p:sp>
        <p:nvSpPr>
          <p:cNvPr id="14" name="Text Placeholder 13">
            <a:extLst>
              <a:ext uri="{FF2B5EF4-FFF2-40B4-BE49-F238E27FC236}">
                <a16:creationId xmlns:a16="http://schemas.microsoft.com/office/drawing/2014/main" id="{C03AB988-83EC-E792-4D27-B66306FFDA06}"/>
              </a:ext>
            </a:extLst>
          </p:cNvPr>
          <p:cNvSpPr>
            <a:spLocks noGrp="1"/>
          </p:cNvSpPr>
          <p:nvPr>
            <p:ph type="body" sz="quarter" idx="24"/>
          </p:nvPr>
        </p:nvSpPr>
        <p:spPr>
          <a:xfrm>
            <a:off x="662711" y="8659648"/>
            <a:ext cx="424160" cy="415096"/>
          </a:xfrm>
        </p:spPr>
        <p:txBody>
          <a:bodyPr/>
          <a:lstStyle/>
          <a:p>
            <a:r>
              <a:rPr lang="en-GB"/>
              <a:t>6</a:t>
            </a:r>
          </a:p>
        </p:txBody>
      </p:sp>
      <p:sp>
        <p:nvSpPr>
          <p:cNvPr id="15" name="Text Placeholder 14">
            <a:extLst>
              <a:ext uri="{FF2B5EF4-FFF2-40B4-BE49-F238E27FC236}">
                <a16:creationId xmlns:a16="http://schemas.microsoft.com/office/drawing/2014/main" id="{317CE403-CC71-5A96-FD3F-42E772527CCB}"/>
              </a:ext>
            </a:extLst>
          </p:cNvPr>
          <p:cNvSpPr>
            <a:spLocks noGrp="1"/>
          </p:cNvSpPr>
          <p:nvPr>
            <p:ph type="body" sz="quarter" idx="25"/>
          </p:nvPr>
        </p:nvSpPr>
        <p:spPr>
          <a:xfrm>
            <a:off x="1294874" y="8731259"/>
            <a:ext cx="3162995" cy="415096"/>
          </a:xfrm>
        </p:spPr>
        <p:txBody>
          <a:bodyPr/>
          <a:lstStyle/>
          <a:p>
            <a:r>
              <a:rPr lang="en-GB" sz="1430"/>
              <a:t>Esempio di orario</a:t>
            </a:r>
          </a:p>
        </p:txBody>
      </p:sp>
      <p:sp>
        <p:nvSpPr>
          <p:cNvPr id="3" name="Text Placeholder 2">
            <a:extLst>
              <a:ext uri="{FF2B5EF4-FFF2-40B4-BE49-F238E27FC236}">
                <a16:creationId xmlns:a16="http://schemas.microsoft.com/office/drawing/2014/main" id="{7820D49B-E109-1231-86C8-E64D7BACAB6A}"/>
              </a:ext>
            </a:extLst>
          </p:cNvPr>
          <p:cNvSpPr>
            <a:spLocks noGrp="1"/>
          </p:cNvSpPr>
          <p:nvPr>
            <p:ph type="body" sz="quarter" idx="13"/>
          </p:nvPr>
        </p:nvSpPr>
        <p:spPr/>
        <p:txBody>
          <a:bodyPr/>
          <a:lstStyle/>
          <a:p>
            <a:r>
              <a:rPr lang="en-GB"/>
              <a:t>Cosa c'è dentro...</a:t>
            </a:r>
          </a:p>
        </p:txBody>
      </p:sp>
      <p:sp>
        <p:nvSpPr>
          <p:cNvPr id="23" name="Text Placeholder 22">
            <a:extLst>
              <a:ext uri="{FF2B5EF4-FFF2-40B4-BE49-F238E27FC236}">
                <a16:creationId xmlns:a16="http://schemas.microsoft.com/office/drawing/2014/main" id="{41062939-C45E-1C68-752E-9FCA01F33973}"/>
              </a:ext>
            </a:extLst>
          </p:cNvPr>
          <p:cNvSpPr>
            <a:spLocks noGrp="1"/>
          </p:cNvSpPr>
          <p:nvPr>
            <p:ph type="body" sz="quarter" idx="50"/>
          </p:nvPr>
        </p:nvSpPr>
        <p:spPr>
          <a:solidFill>
            <a:srgbClr val="EC7C69"/>
          </a:solidFill>
        </p:spPr>
        <p:txBody>
          <a:bodyPr/>
          <a:lstStyle/>
          <a:p>
            <a:r>
              <a:rPr lang="en-US" sz="2000" b="0">
                <a:solidFill>
                  <a:srgbClr val="FFFFFF"/>
                </a:solidFill>
                <a:latin typeface="Calibri" panose="020F0502020204030204" pitchFamily="34" charset="0"/>
                <a:cs typeface="Calibri" panose="020F0502020204030204" pitchFamily="34" charset="0"/>
              </a:rPr>
              <a:t>www.epicstays.eu</a:t>
            </a:r>
          </a:p>
        </p:txBody>
      </p:sp>
      <p:pic>
        <p:nvPicPr>
          <p:cNvPr id="16" name="Picture Placeholder 15">
            <a:extLst>
              <a:ext uri="{FF2B5EF4-FFF2-40B4-BE49-F238E27FC236}">
                <a16:creationId xmlns:a16="http://schemas.microsoft.com/office/drawing/2014/main" id="{6B2A71D8-6E81-4BD9-9EF7-805AFEFF9081}"/>
              </a:ext>
            </a:extLst>
          </p:cNvPr>
          <p:cNvPicPr>
            <a:picLocks noGrp="1" noChangeAspect="1"/>
          </p:cNvPicPr>
          <p:nvPr>
            <p:ph type="pic" sz="quarter" idx="44"/>
          </p:nvPr>
        </p:nvPicPr>
        <p:blipFill>
          <a:blip r:embed="rId2">
            <a:extLst>
              <a:ext uri="{28A0092B-C50C-407E-A947-70E740481C1C}">
                <a14:useLocalDpi xmlns:a14="http://schemas.microsoft.com/office/drawing/2010/main" val="0"/>
              </a:ext>
            </a:extLst>
          </a:blip>
          <a:srcRect t="1738" b="1738"/>
          <a:stretch>
            <a:fillRect/>
          </a:stretch>
        </p:blipFill>
        <p:spPr/>
      </p:pic>
    </p:spTree>
    <p:extLst>
      <p:ext uri="{BB962C8B-B14F-4D97-AF65-F5344CB8AC3E}">
        <p14:creationId xmlns:p14="http://schemas.microsoft.com/office/powerpoint/2010/main" val="1538236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15463" y="3260202"/>
            <a:ext cx="7199709" cy="6648074"/>
          </a:xfrm>
        </p:spPr>
        <p:txBody>
          <a:bodyPr numCol="1"/>
          <a:lstStyle/>
          <a:p>
            <a:pPr marL="0" marR="0" lvl="0" indent="0" algn="just" defTabSz="777514" rtl="0" eaLnBrk="1" fontAlgn="auto" latinLnBrk="0" hangingPunct="1">
              <a:lnSpc>
                <a:spcPts val="2180"/>
              </a:lnSpc>
              <a:spcBef>
                <a:spcPts val="0"/>
              </a:spcBef>
              <a:spcAft>
                <a:spcPts val="0"/>
              </a:spcAft>
              <a:buClrTx/>
              <a:buSzTx/>
              <a:buFont typeface="Arial" panose="020B0604020202020204" pitchFamily="34" charset="0"/>
              <a:buNone/>
              <a:tabLst/>
              <a:defRPr/>
            </a:pPr>
            <a:r>
              <a:rPr kumimoji="0" lang="en-IE" sz="18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Panoramica del modulo</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algn="l">
              <a:lnSpc>
                <a:spcPts val="2180"/>
              </a:lnSpc>
              <a:defRPr/>
            </a:pPr>
            <a:r>
              <a:rPr kumimoji="0" lang="en-IE"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Questo modulo </a:t>
            </a:r>
            <a:r>
              <a:rPr lang="en-IE" sz="1600" dirty="0">
                <a:solidFill>
                  <a:srgbClr val="000000"/>
                </a:solidFill>
              </a:rPr>
              <a:t>illustra gli aspetti finanziari necessari per avviare un'attività, tra cui la scelta della sede, l'acquisto o il leasing, i costi realistici delle infrastrutture e la creazione di un fattore sorpresa. Il modulo è suddiviso in 4 parti.</a:t>
            </a:r>
            <a:endParaRPr lang="en-IE" sz="1600" dirty="0"/>
          </a:p>
          <a:p>
            <a:pPr marL="0" marR="0" lvl="0" indent="0" algn="l" defTabSz="777514" rtl="0" eaLnBrk="1" fontAlgn="auto" latinLnBrk="0" hangingPunct="1">
              <a:lnSpc>
                <a:spcPts val="2180"/>
              </a:lnSpc>
              <a:spcBef>
                <a:spcPts val="0"/>
              </a:spcBef>
              <a:spcAft>
                <a:spcPts val="0"/>
              </a:spcAft>
              <a:buClrTx/>
              <a:buSzTx/>
              <a:buFont typeface="Arial" panose="020B0604020202020204" pitchFamily="34" charset="0"/>
              <a:buNone/>
              <a:tabLst/>
              <a:defRPr/>
            </a:pPr>
            <a:endParaRPr kumimoji="0" lang="en-IE"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7775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IE" sz="18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Obiettivi di apprendimento</a:t>
            </a:r>
          </a:p>
          <a:p>
            <a:pPr marL="342900" lvl="0" indent="-342900" algn="l">
              <a:lnSpc>
                <a:spcPct val="100000"/>
              </a:lnSpc>
              <a:buFont typeface="Symbol" panose="05050102010706020507" pitchFamily="18" charset="2"/>
              <a:buChar char=""/>
            </a:pPr>
            <a:r>
              <a:rPr lang="en-IE" sz="1200" dirty="0">
                <a:effectLst/>
                <a:latin typeface="Calibri" panose="020F0502020204030204" pitchFamily="34" charset="0"/>
                <a:ea typeface="Calibri" panose="020F0502020204030204" pitchFamily="34" charset="0"/>
                <a:cs typeface="Times New Roman" panose="02020603050405020304" pitchFamily="18" charset="0"/>
              </a:rPr>
              <a:t>Identificare i diversi tipi di alloggi turistici alternativi e comprendere cosa li distingue dai modelli tradizionali.</a:t>
            </a:r>
          </a:p>
          <a:p>
            <a:pPr marL="342900" lvl="0" indent="-342900" algn="l">
              <a:lnSpc>
                <a:spcPct val="100000"/>
              </a:lnSpc>
              <a:buFont typeface="Symbol" panose="05050102010706020507" pitchFamily="18" charset="2"/>
              <a:buChar char=""/>
            </a:pPr>
            <a:r>
              <a:rPr lang="en-IE" sz="1200" dirty="0">
                <a:effectLst/>
                <a:latin typeface="Calibri" panose="020F0502020204030204" pitchFamily="34" charset="0"/>
                <a:ea typeface="Calibri" panose="020F0502020204030204" pitchFamily="34" charset="0"/>
                <a:cs typeface="Times New Roman" panose="02020603050405020304" pitchFamily="18" charset="0"/>
              </a:rPr>
              <a:t>Definire i propri limiti finanziari, il budget </a:t>
            </a:r>
            <a:r>
              <a:rPr lang="en-IE" sz="1200" dirty="0" err="1">
                <a:effectLst/>
                <a:latin typeface="Calibri" panose="020F0502020204030204" pitchFamily="34" charset="0"/>
                <a:ea typeface="Calibri" panose="020F0502020204030204" pitchFamily="34" charset="0"/>
                <a:cs typeface="Times New Roman" panose="02020603050405020304" pitchFamily="18" charset="0"/>
              </a:rPr>
              <a:t>iniziale </a:t>
            </a:r>
            <a:r>
              <a:rPr lang="en-IE" sz="1200" dirty="0">
                <a:effectLst/>
                <a:latin typeface="Calibri" panose="020F0502020204030204" pitchFamily="34" charset="0"/>
                <a:ea typeface="Calibri" panose="020F0502020204030204" pitchFamily="34" charset="0"/>
                <a:cs typeface="Times New Roman" panose="02020603050405020304" pitchFamily="18" charset="0"/>
              </a:rPr>
              <a:t>e il modello di business preferito.</a:t>
            </a:r>
          </a:p>
          <a:p>
            <a:pPr marL="342900" lvl="0" indent="-342900" algn="l">
              <a:lnSpc>
                <a:spcPct val="100000"/>
              </a:lnSpc>
              <a:buFont typeface="Symbol" panose="05050102010706020507" pitchFamily="18" charset="2"/>
              <a:buChar char=""/>
            </a:pPr>
            <a:r>
              <a:rPr lang="en-IE" sz="1200" dirty="0">
                <a:effectLst/>
                <a:latin typeface="Calibri" panose="020F0502020204030204" pitchFamily="34" charset="0"/>
                <a:ea typeface="Calibri" panose="020F0502020204030204" pitchFamily="34" charset="0"/>
                <a:cs typeface="Times New Roman" panose="02020603050405020304" pitchFamily="18" charset="0"/>
              </a:rPr>
              <a:t>Valutare in che modo le aspettative degli ospiti e la loro disponibilità a pagare influenzano i prezzi, il design e la pianificazione dell'esperienza.</a:t>
            </a:r>
          </a:p>
          <a:p>
            <a:pPr marL="342900" lvl="0" indent="-342900" algn="l">
              <a:lnSpc>
                <a:spcPct val="100000"/>
              </a:lnSpc>
              <a:buFont typeface="Symbol" panose="05050102010706020507" pitchFamily="18" charset="2"/>
              <a:buChar char=""/>
            </a:pPr>
            <a:r>
              <a:rPr lang="en-IE" sz="1200" dirty="0">
                <a:effectLst/>
                <a:latin typeface="Calibri" panose="020F0502020204030204" pitchFamily="34" charset="0"/>
                <a:ea typeface="Calibri" panose="020F0502020204030204" pitchFamily="34" charset="0"/>
                <a:cs typeface="Times New Roman" panose="02020603050405020304" pitchFamily="18" charset="0"/>
              </a:rPr>
              <a:t>Adattare la propria offerta al pubblico giusto e posizionare la propria struttura ricettiva per avere successo in un mercato competitivo e orientato ai valori.</a:t>
            </a:r>
          </a:p>
          <a:p>
            <a:pPr marL="342900" lvl="0" indent="-342900" algn="l">
              <a:lnSpc>
                <a:spcPct val="100000"/>
              </a:lnSpc>
              <a:buFont typeface="Symbol" panose="05050102010706020507" pitchFamily="18" charset="2"/>
              <a:buChar char=""/>
            </a:pPr>
            <a:r>
              <a:rPr lang="en-IE" sz="1200" dirty="0">
                <a:effectLst/>
                <a:latin typeface="Calibri" panose="020F0502020204030204" pitchFamily="34" charset="0"/>
                <a:ea typeface="Calibri" panose="020F0502020204030204" pitchFamily="34" charset="0"/>
                <a:cs typeface="Times New Roman" panose="02020603050405020304" pitchFamily="18" charset="0"/>
              </a:rPr>
              <a:t>Comprendere i processi di zonizzazione, pianificazione e autorizzazione relativi alle strutture ricettive alternative.</a:t>
            </a:r>
          </a:p>
          <a:p>
            <a:pPr marL="342900" lvl="0" indent="-342900" algn="l">
              <a:lnSpc>
                <a:spcPct val="100000"/>
              </a:lnSpc>
              <a:buFont typeface="Symbol" panose="05050102010706020507" pitchFamily="18" charset="2"/>
              <a:buChar char=""/>
            </a:pPr>
            <a:r>
              <a:rPr lang="en-IE" sz="1200" dirty="0">
                <a:effectLst/>
                <a:latin typeface="Calibri" panose="020F0502020204030204" pitchFamily="34" charset="0"/>
                <a:ea typeface="Calibri" panose="020F0502020204030204" pitchFamily="34" charset="0"/>
                <a:cs typeface="Times New Roman" panose="02020603050405020304" pitchFamily="18" charset="0"/>
              </a:rPr>
              <a:t>Valutare l'idoneità del terreno in base alla conformazione, al drenaggio, al suolo e alla edificabilità.</a:t>
            </a:r>
          </a:p>
          <a:p>
            <a:pPr marL="342900" lvl="0" indent="-342900" algn="l">
              <a:lnSpc>
                <a:spcPct val="100000"/>
              </a:lnSpc>
              <a:buFont typeface="Symbol" panose="05050102010706020507" pitchFamily="18" charset="2"/>
              <a:buChar char=""/>
            </a:pPr>
            <a:r>
              <a:rPr lang="en-IE" sz="1200" dirty="0">
                <a:effectLst/>
                <a:latin typeface="Calibri" panose="020F0502020204030204" pitchFamily="34" charset="0"/>
                <a:ea typeface="Calibri" panose="020F0502020204030204" pitchFamily="34" charset="0"/>
                <a:cs typeface="Times New Roman" panose="02020603050405020304" pitchFamily="18" charset="0"/>
              </a:rPr>
              <a:t>Calcola costi e opzioni realistici per il collegamento (o la sostituzione) di infrastrutture quali elettricità, acqua, smaltimento dei rifiuti e internet.</a:t>
            </a:r>
          </a:p>
          <a:p>
            <a:pPr marL="342900" lvl="0" indent="-342900" algn="l">
              <a:lnSpc>
                <a:spcPct val="100000"/>
              </a:lnSpc>
              <a:buFont typeface="Symbol" panose="05050102010706020507" pitchFamily="18" charset="2"/>
              <a:buChar char=""/>
            </a:pPr>
            <a:r>
              <a:rPr lang="en-IE" sz="1200" dirty="0">
                <a:effectLst/>
                <a:latin typeface="Calibri" panose="020F0502020204030204" pitchFamily="34" charset="0"/>
                <a:ea typeface="Calibri" panose="020F0502020204030204" pitchFamily="34" charset="0"/>
                <a:cs typeface="Times New Roman" panose="02020603050405020304" pitchFamily="18" charset="0"/>
              </a:rPr>
              <a:t>Valutare l'accessibilità e le considerazioni relative ai trasporti per garantire la comodità e la sicurezza degli ospiti.</a:t>
            </a:r>
          </a:p>
          <a:p>
            <a:pPr marL="342900" lvl="0" indent="-342900" algn="l">
              <a:lnSpc>
                <a:spcPct val="100000"/>
              </a:lnSpc>
              <a:buFont typeface="Symbol" panose="05050102010706020507" pitchFamily="18" charset="2"/>
              <a:buChar char=""/>
            </a:pPr>
            <a:r>
              <a:rPr lang="en-IE" sz="1200" dirty="0">
                <a:effectLst/>
                <a:latin typeface="Calibri" panose="020F0502020204030204" pitchFamily="34" charset="0"/>
                <a:ea typeface="Calibri" panose="020F0502020204030204" pitchFamily="34" charset="0"/>
                <a:cs typeface="Times New Roman" panose="02020603050405020304" pitchFamily="18" charset="0"/>
              </a:rPr>
              <a:t>Evita le insidie comuni legate al sito che portano a costose rielaborazioni, ritardi o perdite di guadagni.</a:t>
            </a:r>
          </a:p>
          <a:p>
            <a:pPr marL="342900" lvl="0" indent="-342900" algn="l">
              <a:lnSpc>
                <a:spcPct val="100000"/>
              </a:lnSpc>
              <a:buFont typeface="Symbol" panose="05050102010706020507" pitchFamily="18" charset="2"/>
              <a:buChar char=""/>
            </a:pPr>
            <a:r>
              <a:rPr lang="en-IE" sz="1200" dirty="0">
                <a:effectLst/>
                <a:latin typeface="Calibri" panose="020F0502020204030204" pitchFamily="34" charset="0"/>
                <a:ea typeface="Calibri" panose="020F0502020204030204" pitchFamily="34" charset="0"/>
                <a:cs typeface="Times New Roman" panose="02020603050405020304" pitchFamily="18" charset="0"/>
              </a:rPr>
              <a:t>Imparare a valutare l'impatto finanziario a breve e lungo termine degli investimenti sostenibili e comprendere come le scelte eco-compatibili possano ridurre i costi o attrarre finanziamenti.</a:t>
            </a:r>
          </a:p>
          <a:p>
            <a:pPr marL="342900" lvl="0" indent="-342900" algn="l">
              <a:lnSpc>
                <a:spcPct val="100000"/>
              </a:lnSpc>
              <a:buFont typeface="Symbol" panose="05050102010706020507" pitchFamily="18" charset="2"/>
              <a:buChar char=""/>
            </a:pPr>
            <a:r>
              <a:rPr lang="en-IE" sz="1200" dirty="0">
                <a:effectLst/>
                <a:latin typeface="Calibri" panose="020F0502020204030204" pitchFamily="34" charset="0"/>
                <a:ea typeface="Calibri" panose="020F0502020204030204" pitchFamily="34" charset="0"/>
                <a:cs typeface="Times New Roman" panose="02020603050405020304" pitchFamily="18" charset="0"/>
              </a:rPr>
              <a:t>Identifica e progetta caratteristiche "WOW" che migliorano la soddisfazione degli ospiti, giustificano prezzi più elevati e migliorano le prestazioni di marketing.</a:t>
            </a:r>
          </a:p>
          <a:p>
            <a:pPr marL="342900" lvl="0" indent="-342900" algn="l">
              <a:lnSpc>
                <a:spcPct val="100000"/>
              </a:lnSpc>
              <a:buFont typeface="Symbol" panose="05050102010706020507" pitchFamily="18" charset="2"/>
              <a:buChar char=""/>
            </a:pPr>
            <a:r>
              <a:rPr lang="en-IE" sz="1200" dirty="0">
                <a:effectLst/>
                <a:latin typeface="Calibri" panose="020F0502020204030204" pitchFamily="34" charset="0"/>
                <a:ea typeface="Calibri" panose="020F0502020204030204" pitchFamily="34" charset="0"/>
                <a:cs typeface="Times New Roman" panose="02020603050405020304" pitchFamily="18" charset="0"/>
              </a:rPr>
              <a:t>Accedere e applicare strumenti di pianificazione pratici, tra cui modelli di budgeting, liste di controllo per la zonizzazione e pianificatori di appeal per gli ospiti.</a:t>
            </a:r>
          </a:p>
          <a:p>
            <a:pPr marL="342900" lvl="0" indent="-342900" algn="l">
              <a:lnSpc>
                <a:spcPct val="100000"/>
              </a:lnSpc>
              <a:buFont typeface="Symbol" panose="05050102010706020507" pitchFamily="18" charset="2"/>
              <a:buChar char=""/>
            </a:pPr>
            <a:r>
              <a:rPr lang="en-IE" sz="1200" dirty="0">
                <a:effectLst/>
                <a:latin typeface="Calibri" panose="020F0502020204030204" pitchFamily="34" charset="0"/>
                <a:ea typeface="Calibri" panose="020F0502020204030204" pitchFamily="34" charset="0"/>
                <a:cs typeface="Times New Roman" panose="02020603050405020304" pitchFamily="18" charset="0"/>
              </a:rPr>
              <a:t>Prendete decisioni strategiche e attente ai costi, in linea sia con gli obiettivi ambientali che con la redditività aziendale a lungo termine.</a:t>
            </a:r>
          </a:p>
          <a:p>
            <a:pPr marL="342900" lvl="0" indent="-342900" algn="l">
              <a:lnSpc>
                <a:spcPct val="100000"/>
              </a:lnSpc>
              <a:spcAft>
                <a:spcPts val="800"/>
              </a:spcAft>
              <a:buFont typeface="Symbol" panose="05050102010706020507" pitchFamily="18" charset="2"/>
              <a:buChar char=""/>
            </a:pPr>
            <a:r>
              <a:rPr lang="en-IE" sz="1200" dirty="0">
                <a:effectLst/>
                <a:latin typeface="Calibri" panose="020F0502020204030204" pitchFamily="34" charset="0"/>
                <a:ea typeface="Calibri" panose="020F0502020204030204" pitchFamily="34" charset="0"/>
                <a:cs typeface="Times New Roman" panose="02020603050405020304" pitchFamily="18" charset="0"/>
              </a:rPr>
              <a:t>Sentitevi sicuri nel passare dalla pianificazione all'implementazione con le giuste risorse di supporto a portata di mano.</a:t>
            </a: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267769" y="1715349"/>
            <a:ext cx="3413855" cy="1026379"/>
          </a:xfrm>
        </p:spPr>
        <p:txBody>
          <a:bodyPr/>
          <a:lstStyle/>
          <a:p>
            <a:pPr algn="l">
              <a:lnSpc>
                <a:spcPct val="100000"/>
              </a:lnSpc>
              <a:spcAft>
                <a:spcPts val="600"/>
              </a:spcAft>
            </a:pPr>
            <a:r>
              <a:rPr lang="en-IE" sz="2000" dirty="0">
                <a:latin typeface="Calibri"/>
                <a:ea typeface="Calibri"/>
                <a:cs typeface="Calibri"/>
              </a:rPr>
              <a:t>Configurazione finanziaria e avvio intelligente: pianificazione della start-up e dei costi di capitale</a:t>
            </a:r>
            <a:endParaRPr lang="en-IE" sz="2000" dirty="0">
              <a:ea typeface="Calibri"/>
            </a:endParaRPr>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a:latin typeface="Calibri"/>
                <a:ea typeface="Open Sans"/>
                <a:cs typeface="Calibri"/>
              </a:rPr>
              <a:t>Modulo 6</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20</a:t>
            </a:fld>
            <a:endParaRPr lang="fr-CA"/>
          </a:p>
        </p:txBody>
      </p:sp>
    </p:spTree>
    <p:extLst>
      <p:ext uri="{BB962C8B-B14F-4D97-AF65-F5344CB8AC3E}">
        <p14:creationId xmlns:p14="http://schemas.microsoft.com/office/powerpoint/2010/main" val="921666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15463" y="3388263"/>
            <a:ext cx="7199709" cy="6648074"/>
          </a:xfrm>
        </p:spPr>
        <p:txBody>
          <a:bodyPr numCol="1"/>
          <a:lstStyle/>
          <a:p>
            <a:pPr algn="l">
              <a:lnSpc>
                <a:spcPct val="100000"/>
              </a:lnSpc>
              <a:spcAft>
                <a:spcPts val="600"/>
              </a:spcAft>
            </a:pPr>
            <a:r>
              <a:rPr kumimoji="0" lang="en-IE" sz="1800" b="1" i="0" u="none" strike="noStrike" kern="1200" cap="none" spc="0" normalizeH="0" baseline="0" noProof="0" dirty="0" err="1">
                <a:ln>
                  <a:noFill/>
                </a:ln>
                <a:solidFill>
                  <a:srgbClr val="459597"/>
                </a:solidFill>
                <a:effectLst/>
                <a:uLnTx/>
                <a:uFillTx/>
                <a:latin typeface="Calibri" panose="020F0502020204030204" pitchFamily="34" charset="0"/>
                <a:ea typeface="+mn-ea"/>
                <a:cs typeface="Calibri" panose="020F0502020204030204" pitchFamily="34" charset="0"/>
              </a:rPr>
              <a:t>Panoramica</a:t>
            </a:r>
            <a:r>
              <a:rPr kumimoji="0" lang="en-IE" sz="18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 del modulo</a:t>
            </a:r>
            <a:endParaRPr lang="en-IE" sz="1800" dirty="0">
              <a:latin typeface="Calibri"/>
              <a:ea typeface="Calibri"/>
              <a:cs typeface="Calibri"/>
            </a:endParaRPr>
          </a:p>
          <a:p>
            <a:pPr algn="l">
              <a:lnSpc>
                <a:spcPct val="100000"/>
              </a:lnSpc>
              <a:spcAft>
                <a:spcPts val="600"/>
              </a:spcAft>
            </a:pPr>
            <a:r>
              <a:rPr lang="en-IE" sz="1600" dirty="0" err="1">
                <a:latin typeface="Calibri"/>
                <a:ea typeface="Calibri"/>
                <a:cs typeface="Calibri"/>
              </a:rPr>
              <a:t>Questo</a:t>
            </a:r>
            <a:r>
              <a:rPr lang="en-IE" sz="1600" dirty="0">
                <a:latin typeface="Calibri"/>
                <a:ea typeface="Calibri"/>
                <a:cs typeface="Calibri"/>
              </a:rPr>
              <a:t> modulo </a:t>
            </a:r>
            <a:r>
              <a:rPr lang="en-IE" sz="1600" dirty="0" err="1">
                <a:latin typeface="Calibri"/>
                <a:ea typeface="Calibri"/>
                <a:cs typeface="Calibri"/>
              </a:rPr>
              <a:t>ti</a:t>
            </a:r>
            <a:r>
              <a:rPr lang="en-IE" sz="1600" dirty="0">
                <a:latin typeface="Calibri"/>
                <a:ea typeface="Calibri"/>
                <a:cs typeface="Calibri"/>
              </a:rPr>
              <a:t> </a:t>
            </a:r>
            <a:r>
              <a:rPr lang="en-IE" sz="1600" dirty="0" err="1">
                <a:latin typeface="Calibri"/>
                <a:ea typeface="Calibri"/>
                <a:cs typeface="Calibri"/>
              </a:rPr>
              <a:t>guiderà</a:t>
            </a:r>
            <a:r>
              <a:rPr lang="en-IE" sz="1600" dirty="0">
                <a:latin typeface="Calibri"/>
                <a:ea typeface="Calibri"/>
                <a:cs typeface="Calibri"/>
              </a:rPr>
              <a:t> </a:t>
            </a:r>
            <a:r>
              <a:rPr lang="en-IE" sz="1600" dirty="0" err="1">
                <a:latin typeface="Calibri"/>
                <a:ea typeface="Calibri"/>
                <a:cs typeface="Calibri"/>
              </a:rPr>
              <a:t>nella</a:t>
            </a:r>
            <a:r>
              <a:rPr lang="en-IE" sz="1600" dirty="0">
                <a:latin typeface="Calibri"/>
                <a:ea typeface="Calibri"/>
                <a:cs typeface="Calibri"/>
              </a:rPr>
              <a:t> </a:t>
            </a:r>
            <a:r>
              <a:rPr lang="en-IE" sz="1600" dirty="0" err="1">
                <a:latin typeface="Calibri"/>
                <a:ea typeface="Calibri"/>
                <a:cs typeface="Calibri"/>
              </a:rPr>
              <a:t>pianificazione</a:t>
            </a:r>
            <a:r>
              <a:rPr lang="en-IE" sz="1600" dirty="0">
                <a:latin typeface="Calibri"/>
                <a:ea typeface="Calibri"/>
                <a:cs typeface="Calibri"/>
              </a:rPr>
              <a:t> delle </a:t>
            </a:r>
            <a:r>
              <a:rPr lang="en-IE" sz="1600" dirty="0" err="1">
                <a:latin typeface="Calibri"/>
                <a:ea typeface="Calibri"/>
                <a:cs typeface="Calibri"/>
              </a:rPr>
              <a:t>tue</a:t>
            </a:r>
            <a:r>
              <a:rPr lang="en-IE" sz="1600" dirty="0">
                <a:latin typeface="Calibri"/>
                <a:ea typeface="Calibri"/>
                <a:cs typeface="Calibri"/>
              </a:rPr>
              <a:t> </a:t>
            </a:r>
            <a:r>
              <a:rPr lang="en-IE" sz="1600" dirty="0" err="1">
                <a:latin typeface="Calibri"/>
                <a:ea typeface="Calibri"/>
                <a:cs typeface="Calibri"/>
              </a:rPr>
              <a:t>finanze</a:t>
            </a:r>
            <a:r>
              <a:rPr lang="en-IE" sz="1600" dirty="0">
                <a:latin typeface="Calibri"/>
                <a:ea typeface="Calibri"/>
                <a:cs typeface="Calibri"/>
              </a:rPr>
              <a:t> e </a:t>
            </a:r>
            <a:r>
              <a:rPr lang="en-IE" sz="1600" dirty="0" err="1">
                <a:latin typeface="Calibri"/>
                <a:ea typeface="Calibri"/>
                <a:cs typeface="Calibri"/>
              </a:rPr>
              <a:t>nell'esplorazione</a:t>
            </a:r>
            <a:r>
              <a:rPr lang="en-IE" sz="1600" dirty="0">
                <a:latin typeface="Calibri"/>
                <a:ea typeface="Calibri"/>
                <a:cs typeface="Calibri"/>
              </a:rPr>
              <a:t> delle </a:t>
            </a:r>
            <a:r>
              <a:rPr lang="en-IE" sz="1600" dirty="0" err="1">
                <a:latin typeface="Calibri"/>
                <a:ea typeface="Calibri"/>
                <a:cs typeface="Calibri"/>
              </a:rPr>
              <a:t>opzioni</a:t>
            </a:r>
            <a:r>
              <a:rPr lang="en-IE" sz="1600" dirty="0">
                <a:latin typeface="Calibri"/>
                <a:ea typeface="Calibri"/>
                <a:cs typeface="Calibri"/>
              </a:rPr>
              <a:t> di </a:t>
            </a:r>
            <a:r>
              <a:rPr lang="en-IE" sz="1600" dirty="0" err="1">
                <a:latin typeface="Calibri"/>
                <a:ea typeface="Calibri"/>
                <a:cs typeface="Calibri"/>
              </a:rPr>
              <a:t>finanziamento</a:t>
            </a:r>
            <a:r>
              <a:rPr lang="en-IE" sz="1600" dirty="0">
                <a:latin typeface="Calibri"/>
                <a:ea typeface="Calibri"/>
                <a:cs typeface="Calibri"/>
              </a:rPr>
              <a:t> per la </a:t>
            </a:r>
            <a:r>
              <a:rPr lang="en-IE" sz="1600" dirty="0" err="1">
                <a:latin typeface="Calibri"/>
                <a:ea typeface="Calibri"/>
                <a:cs typeface="Calibri"/>
              </a:rPr>
              <a:t>tua</a:t>
            </a:r>
            <a:r>
              <a:rPr lang="en-IE" sz="1600" dirty="0">
                <a:latin typeface="Calibri"/>
                <a:ea typeface="Calibri"/>
                <a:cs typeface="Calibri"/>
              </a:rPr>
              <a:t> </a:t>
            </a:r>
            <a:r>
              <a:rPr lang="en-IE" sz="1600" dirty="0" err="1">
                <a:latin typeface="Calibri"/>
                <a:ea typeface="Calibri"/>
                <a:cs typeface="Calibri"/>
              </a:rPr>
              <a:t>attività</a:t>
            </a:r>
            <a:r>
              <a:rPr lang="en-IE" sz="1600" dirty="0">
                <a:latin typeface="Calibri"/>
                <a:ea typeface="Calibri"/>
                <a:cs typeface="Calibri"/>
              </a:rPr>
              <a:t> di </a:t>
            </a:r>
            <a:r>
              <a:rPr lang="en-IE" sz="1600" dirty="0" err="1">
                <a:latin typeface="Calibri"/>
                <a:ea typeface="Calibri"/>
                <a:cs typeface="Calibri"/>
              </a:rPr>
              <a:t>alloggio</a:t>
            </a:r>
            <a:r>
              <a:rPr lang="en-IE" sz="1600" dirty="0">
                <a:latin typeface="Calibri"/>
                <a:ea typeface="Calibri"/>
                <a:cs typeface="Calibri"/>
              </a:rPr>
              <a:t> alternativo. </a:t>
            </a:r>
          </a:p>
          <a:p>
            <a:pPr algn="l">
              <a:lnSpc>
                <a:spcPct val="100000"/>
              </a:lnSpc>
              <a:spcAft>
                <a:spcPts val="600"/>
              </a:spcAft>
            </a:pPr>
            <a:r>
              <a:rPr lang="en-IE" sz="1600" dirty="0" err="1">
                <a:latin typeface="Calibri"/>
                <a:ea typeface="Calibri"/>
                <a:cs typeface="Calibri"/>
              </a:rPr>
              <a:t>Scoprirai</a:t>
            </a:r>
            <a:r>
              <a:rPr lang="en-IE" sz="1600" dirty="0">
                <a:latin typeface="Calibri"/>
                <a:ea typeface="Calibri"/>
                <a:cs typeface="Calibri"/>
              </a:rPr>
              <a:t> </a:t>
            </a:r>
            <a:r>
              <a:rPr lang="en-IE" sz="1600" dirty="0" err="1">
                <a:latin typeface="Calibri"/>
                <a:ea typeface="Calibri"/>
                <a:cs typeface="Calibri"/>
              </a:rPr>
              <a:t>una</a:t>
            </a:r>
            <a:r>
              <a:rPr lang="en-IE" sz="1600" dirty="0">
                <a:latin typeface="Calibri"/>
                <a:ea typeface="Calibri"/>
                <a:cs typeface="Calibri"/>
              </a:rPr>
              <a:t> </a:t>
            </a:r>
            <a:r>
              <a:rPr lang="en-IE" sz="1600" dirty="0" err="1">
                <a:latin typeface="Calibri"/>
                <a:ea typeface="Calibri"/>
                <a:cs typeface="Calibri"/>
              </a:rPr>
              <a:t>serie</a:t>
            </a:r>
            <a:r>
              <a:rPr lang="en-IE" sz="1600" dirty="0">
                <a:latin typeface="Calibri"/>
                <a:ea typeface="Calibri"/>
                <a:cs typeface="Calibri"/>
              </a:rPr>
              <a:t> di </a:t>
            </a:r>
            <a:r>
              <a:rPr lang="en-IE" sz="1600" dirty="0" err="1">
                <a:latin typeface="Calibri"/>
                <a:ea typeface="Calibri"/>
                <a:cs typeface="Calibri"/>
              </a:rPr>
              <a:t>percorsi</a:t>
            </a:r>
            <a:r>
              <a:rPr lang="en-IE" sz="1600" dirty="0">
                <a:latin typeface="Calibri"/>
                <a:ea typeface="Calibri"/>
                <a:cs typeface="Calibri"/>
              </a:rPr>
              <a:t>: </a:t>
            </a:r>
            <a:r>
              <a:rPr lang="en-IE" sz="1600" dirty="0" err="1">
                <a:latin typeface="Calibri"/>
                <a:ea typeface="Calibri"/>
                <a:cs typeface="Calibri"/>
              </a:rPr>
              <a:t>dai</a:t>
            </a:r>
            <a:r>
              <a:rPr lang="en-IE" sz="1600" dirty="0">
                <a:latin typeface="Calibri"/>
                <a:ea typeface="Calibri"/>
                <a:cs typeface="Calibri"/>
              </a:rPr>
              <a:t> </a:t>
            </a:r>
            <a:r>
              <a:rPr lang="en-IE" sz="1600" dirty="0" err="1">
                <a:latin typeface="Calibri"/>
                <a:ea typeface="Calibri"/>
                <a:cs typeface="Calibri"/>
              </a:rPr>
              <a:t>risparmi</a:t>
            </a:r>
            <a:r>
              <a:rPr lang="en-IE" sz="1600" dirty="0">
                <a:latin typeface="Calibri"/>
                <a:ea typeface="Calibri"/>
                <a:cs typeface="Calibri"/>
              </a:rPr>
              <a:t> </a:t>
            </a:r>
            <a:r>
              <a:rPr lang="en-IE" sz="1600" dirty="0" err="1">
                <a:latin typeface="Calibri"/>
                <a:ea typeface="Calibri"/>
                <a:cs typeface="Calibri"/>
              </a:rPr>
              <a:t>personali</a:t>
            </a:r>
            <a:r>
              <a:rPr lang="en-IE" sz="1600" dirty="0">
                <a:latin typeface="Calibri"/>
                <a:ea typeface="Calibri"/>
                <a:cs typeface="Calibri"/>
              </a:rPr>
              <a:t> e </a:t>
            </a:r>
            <a:r>
              <a:rPr lang="en-IE" sz="1600" dirty="0" err="1">
                <a:latin typeface="Calibri"/>
                <a:ea typeface="Calibri"/>
                <a:cs typeface="Calibri"/>
              </a:rPr>
              <a:t>dalle</a:t>
            </a:r>
            <a:r>
              <a:rPr lang="en-IE" sz="1600" dirty="0">
                <a:latin typeface="Calibri"/>
                <a:ea typeface="Calibri"/>
                <a:cs typeface="Calibri"/>
              </a:rPr>
              <a:t> </a:t>
            </a:r>
            <a:r>
              <a:rPr lang="en-IE" sz="1600" dirty="0" err="1">
                <a:latin typeface="Calibri"/>
                <a:ea typeface="Calibri"/>
                <a:cs typeface="Calibri"/>
              </a:rPr>
              <a:t>sovvenzioni</a:t>
            </a:r>
            <a:r>
              <a:rPr lang="en-IE" sz="1600" dirty="0">
                <a:latin typeface="Calibri"/>
                <a:ea typeface="Calibri"/>
                <a:cs typeface="Calibri"/>
              </a:rPr>
              <a:t> </a:t>
            </a:r>
            <a:r>
              <a:rPr lang="en-IE" sz="1600" dirty="0" err="1">
                <a:latin typeface="Calibri"/>
                <a:ea typeface="Calibri"/>
                <a:cs typeface="Calibri"/>
              </a:rPr>
              <a:t>pubbliche</a:t>
            </a:r>
            <a:r>
              <a:rPr lang="en-IE" sz="1600" dirty="0">
                <a:latin typeface="Calibri"/>
                <a:ea typeface="Calibri"/>
                <a:cs typeface="Calibri"/>
              </a:rPr>
              <a:t> ai </a:t>
            </a:r>
            <a:r>
              <a:rPr lang="en-IE" sz="1600" dirty="0" err="1">
                <a:latin typeface="Calibri"/>
                <a:ea typeface="Calibri"/>
                <a:cs typeface="Calibri"/>
              </a:rPr>
              <a:t>finanziatori</a:t>
            </a:r>
            <a:r>
              <a:rPr lang="en-IE" sz="1600" dirty="0">
                <a:latin typeface="Calibri"/>
                <a:ea typeface="Calibri"/>
                <a:cs typeface="Calibri"/>
              </a:rPr>
              <a:t> </a:t>
            </a:r>
            <a:r>
              <a:rPr lang="en-IE" sz="1600" dirty="0" err="1">
                <a:latin typeface="Calibri"/>
                <a:ea typeface="Calibri"/>
                <a:cs typeface="Calibri"/>
              </a:rPr>
              <a:t>etici</a:t>
            </a:r>
            <a:r>
              <a:rPr lang="en-IE" sz="1600" dirty="0">
                <a:latin typeface="Calibri"/>
                <a:ea typeface="Calibri"/>
                <a:cs typeface="Calibri"/>
              </a:rPr>
              <a:t> e </a:t>
            </a:r>
            <a:r>
              <a:rPr lang="en-IE" sz="1600" dirty="0" err="1">
                <a:latin typeface="Calibri"/>
                <a:ea typeface="Calibri"/>
                <a:cs typeface="Calibri"/>
              </a:rPr>
              <a:t>agli</a:t>
            </a:r>
            <a:r>
              <a:rPr lang="en-IE" sz="1600" dirty="0">
                <a:latin typeface="Calibri"/>
                <a:ea typeface="Calibri"/>
                <a:cs typeface="Calibri"/>
              </a:rPr>
              <a:t> </a:t>
            </a:r>
            <a:r>
              <a:rPr lang="en-IE" sz="1600" dirty="0" err="1">
                <a:latin typeface="Calibri"/>
                <a:ea typeface="Calibri"/>
                <a:cs typeface="Calibri"/>
              </a:rPr>
              <a:t>investitori</a:t>
            </a:r>
            <a:r>
              <a:rPr lang="en-IE" sz="1600" dirty="0">
                <a:latin typeface="Calibri"/>
                <a:ea typeface="Calibri"/>
                <a:cs typeface="Calibri"/>
              </a:rPr>
              <a:t> green. </a:t>
            </a:r>
            <a:r>
              <a:rPr lang="en-IE" sz="1600" dirty="0" err="1">
                <a:latin typeface="Calibri"/>
                <a:ea typeface="Calibri"/>
                <a:cs typeface="Calibri"/>
              </a:rPr>
              <a:t>Scopri</a:t>
            </a:r>
            <a:r>
              <a:rPr lang="en-IE" sz="1600" dirty="0">
                <a:latin typeface="Calibri"/>
                <a:ea typeface="Calibri"/>
                <a:cs typeface="Calibri"/>
              </a:rPr>
              <a:t> </a:t>
            </a:r>
            <a:r>
              <a:rPr lang="en-IE" sz="1600" dirty="0" err="1">
                <a:latin typeface="Calibri"/>
                <a:ea typeface="Calibri"/>
                <a:cs typeface="Calibri"/>
              </a:rPr>
              <a:t>cosa</a:t>
            </a:r>
            <a:r>
              <a:rPr lang="en-IE" sz="1600" dirty="0">
                <a:latin typeface="Calibri"/>
                <a:ea typeface="Calibri"/>
                <a:cs typeface="Calibri"/>
              </a:rPr>
              <a:t> </a:t>
            </a:r>
            <a:r>
              <a:rPr lang="en-IE" sz="1600" dirty="0" err="1">
                <a:latin typeface="Calibri"/>
                <a:ea typeface="Calibri"/>
                <a:cs typeface="Calibri"/>
              </a:rPr>
              <a:t>cercano</a:t>
            </a:r>
            <a:r>
              <a:rPr lang="en-IE" sz="1600" dirty="0">
                <a:latin typeface="Calibri"/>
                <a:ea typeface="Calibri"/>
                <a:cs typeface="Calibri"/>
              </a:rPr>
              <a:t> </a:t>
            </a:r>
            <a:r>
              <a:rPr lang="en-IE" sz="1600" dirty="0" err="1">
                <a:latin typeface="Calibri"/>
                <a:ea typeface="Calibri"/>
                <a:cs typeface="Calibri"/>
              </a:rPr>
              <a:t>i</a:t>
            </a:r>
            <a:r>
              <a:rPr lang="en-IE" sz="1600" dirty="0">
                <a:latin typeface="Calibri"/>
                <a:ea typeface="Calibri"/>
                <a:cs typeface="Calibri"/>
              </a:rPr>
              <a:t> </a:t>
            </a:r>
            <a:r>
              <a:rPr lang="en-IE" sz="1600" dirty="0" err="1">
                <a:latin typeface="Calibri"/>
                <a:ea typeface="Calibri"/>
                <a:cs typeface="Calibri"/>
              </a:rPr>
              <a:t>finanziatori</a:t>
            </a:r>
            <a:r>
              <a:rPr lang="en-IE" sz="1600" dirty="0">
                <a:latin typeface="Calibri"/>
                <a:ea typeface="Calibri"/>
                <a:cs typeface="Calibri"/>
              </a:rPr>
              <a:t>, </a:t>
            </a:r>
            <a:r>
              <a:rPr lang="en-IE" sz="1600" dirty="0" err="1">
                <a:latin typeface="Calibri"/>
                <a:ea typeface="Calibri"/>
                <a:cs typeface="Calibri"/>
              </a:rPr>
              <a:t>tra</a:t>
            </a:r>
            <a:r>
              <a:rPr lang="en-IE" sz="1600" dirty="0">
                <a:latin typeface="Calibri"/>
                <a:ea typeface="Calibri"/>
                <a:cs typeface="Calibri"/>
              </a:rPr>
              <a:t> cui </a:t>
            </a:r>
            <a:r>
              <a:rPr lang="en-IE" sz="1600" dirty="0" err="1">
                <a:latin typeface="Calibri"/>
                <a:ea typeface="Calibri"/>
                <a:cs typeface="Calibri"/>
              </a:rPr>
              <a:t>piani</a:t>
            </a:r>
            <a:r>
              <a:rPr lang="en-IE" sz="1600" dirty="0">
                <a:latin typeface="Calibri"/>
                <a:ea typeface="Calibri"/>
                <a:cs typeface="Calibri"/>
              </a:rPr>
              <a:t> </a:t>
            </a:r>
            <a:r>
              <a:rPr lang="en-IE" sz="1600" dirty="0" err="1">
                <a:latin typeface="Calibri"/>
                <a:ea typeface="Calibri"/>
                <a:cs typeface="Calibri"/>
              </a:rPr>
              <a:t>aziendali</a:t>
            </a:r>
            <a:r>
              <a:rPr lang="en-IE" sz="1600" dirty="0">
                <a:latin typeface="Calibri"/>
                <a:ea typeface="Calibri"/>
                <a:cs typeface="Calibri"/>
              </a:rPr>
              <a:t> solidi, </a:t>
            </a:r>
            <a:r>
              <a:rPr lang="en-IE" sz="1600" dirty="0" err="1">
                <a:latin typeface="Calibri"/>
                <a:ea typeface="Calibri"/>
                <a:cs typeface="Calibri"/>
              </a:rPr>
              <a:t>impatto</a:t>
            </a:r>
            <a:r>
              <a:rPr lang="en-IE" sz="1600" dirty="0">
                <a:latin typeface="Calibri"/>
                <a:ea typeface="Calibri"/>
                <a:cs typeface="Calibri"/>
              </a:rPr>
              <a:t> </a:t>
            </a:r>
            <a:r>
              <a:rPr lang="en-IE" sz="1600" dirty="0" err="1">
                <a:latin typeface="Calibri"/>
                <a:ea typeface="Calibri"/>
                <a:cs typeface="Calibri"/>
              </a:rPr>
              <a:t>misurabile</a:t>
            </a:r>
            <a:r>
              <a:rPr lang="en-IE" sz="1600" dirty="0">
                <a:latin typeface="Calibri"/>
                <a:ea typeface="Calibri"/>
                <a:cs typeface="Calibri"/>
              </a:rPr>
              <a:t> </a:t>
            </a:r>
            <a:r>
              <a:rPr lang="en-IE" sz="1600" dirty="0" err="1">
                <a:latin typeface="Calibri"/>
                <a:ea typeface="Calibri"/>
                <a:cs typeface="Calibri"/>
              </a:rPr>
              <a:t>sulla</a:t>
            </a:r>
            <a:r>
              <a:rPr lang="en-IE" sz="1600" dirty="0">
                <a:latin typeface="Calibri"/>
                <a:ea typeface="Calibri"/>
                <a:cs typeface="Calibri"/>
              </a:rPr>
              <a:t> </a:t>
            </a:r>
            <a:r>
              <a:rPr lang="en-IE" sz="1600" dirty="0" err="1">
                <a:latin typeface="Calibri"/>
                <a:ea typeface="Calibri"/>
                <a:cs typeface="Calibri"/>
              </a:rPr>
              <a:t>sostenibilità</a:t>
            </a:r>
            <a:r>
              <a:rPr lang="en-IE" sz="1600" dirty="0">
                <a:latin typeface="Calibri"/>
                <a:ea typeface="Calibri"/>
                <a:cs typeface="Calibri"/>
              </a:rPr>
              <a:t> e </a:t>
            </a:r>
            <a:r>
              <a:rPr lang="en-IE" sz="1600" dirty="0" err="1">
                <a:latin typeface="Calibri"/>
                <a:ea typeface="Calibri"/>
                <a:cs typeface="Calibri"/>
              </a:rPr>
              <a:t>redditività</a:t>
            </a:r>
            <a:r>
              <a:rPr lang="en-IE" sz="1600" dirty="0">
                <a:latin typeface="Calibri"/>
                <a:ea typeface="Calibri"/>
                <a:cs typeface="Calibri"/>
              </a:rPr>
              <a:t> </a:t>
            </a:r>
            <a:r>
              <a:rPr lang="en-IE" sz="1600" dirty="0" err="1">
                <a:latin typeface="Calibri"/>
                <a:ea typeface="Calibri"/>
                <a:cs typeface="Calibri"/>
              </a:rPr>
              <a:t>finanziaria</a:t>
            </a:r>
            <a:r>
              <a:rPr lang="en-IE" sz="1600" dirty="0">
                <a:latin typeface="Calibri"/>
                <a:ea typeface="Calibri"/>
                <a:cs typeface="Calibri"/>
              </a:rPr>
              <a:t>. </a:t>
            </a:r>
          </a:p>
          <a:p>
            <a:pPr algn="l">
              <a:lnSpc>
                <a:spcPct val="100000"/>
              </a:lnSpc>
              <a:spcAft>
                <a:spcPts val="600"/>
              </a:spcAft>
            </a:pPr>
            <a:r>
              <a:rPr lang="en-IE" sz="1600" dirty="0" err="1">
                <a:latin typeface="Calibri"/>
                <a:ea typeface="Calibri"/>
                <a:cs typeface="Calibri"/>
              </a:rPr>
              <a:t>Questo</a:t>
            </a:r>
            <a:r>
              <a:rPr lang="en-IE" sz="1600" dirty="0">
                <a:latin typeface="Calibri"/>
                <a:ea typeface="Calibri"/>
                <a:cs typeface="Calibri"/>
              </a:rPr>
              <a:t> modulo </a:t>
            </a:r>
            <a:r>
              <a:rPr lang="en-IE" sz="1600" dirty="0" err="1">
                <a:latin typeface="Calibri"/>
                <a:ea typeface="Calibri"/>
                <a:cs typeface="Calibri"/>
              </a:rPr>
              <a:t>esplora</a:t>
            </a:r>
            <a:r>
              <a:rPr lang="en-IE" sz="1600" dirty="0">
                <a:latin typeface="Calibri"/>
                <a:ea typeface="Calibri"/>
                <a:cs typeface="Calibri"/>
              </a:rPr>
              <a:t> </a:t>
            </a:r>
            <a:r>
              <a:rPr lang="en-IE" sz="1600" dirty="0" err="1">
                <a:latin typeface="Calibri"/>
                <a:ea typeface="Calibri"/>
                <a:cs typeface="Calibri"/>
              </a:rPr>
              <a:t>anche</a:t>
            </a:r>
            <a:r>
              <a:rPr lang="en-IE" sz="1600" dirty="0">
                <a:latin typeface="Calibri"/>
                <a:ea typeface="Calibri"/>
                <a:cs typeface="Calibri"/>
              </a:rPr>
              <a:t> </a:t>
            </a:r>
            <a:r>
              <a:rPr lang="en-IE" sz="1600" dirty="0" err="1">
                <a:latin typeface="Calibri"/>
                <a:ea typeface="Calibri"/>
                <a:cs typeface="Calibri"/>
              </a:rPr>
              <a:t>opportunità</a:t>
            </a:r>
            <a:r>
              <a:rPr lang="en-IE" sz="1600" dirty="0">
                <a:latin typeface="Calibri"/>
                <a:ea typeface="Calibri"/>
                <a:cs typeface="Calibri"/>
              </a:rPr>
              <a:t> di </a:t>
            </a:r>
            <a:r>
              <a:rPr lang="en-IE" sz="1600" dirty="0" err="1">
                <a:latin typeface="Calibri"/>
                <a:ea typeface="Calibri"/>
                <a:cs typeface="Calibri"/>
              </a:rPr>
              <a:t>finanziamento</a:t>
            </a:r>
            <a:r>
              <a:rPr lang="en-IE" sz="1600" dirty="0">
                <a:latin typeface="Calibri"/>
                <a:ea typeface="Calibri"/>
                <a:cs typeface="Calibri"/>
              </a:rPr>
              <a:t> </a:t>
            </a:r>
            <a:r>
              <a:rPr lang="en-IE" sz="1600" dirty="0" err="1">
                <a:latin typeface="Calibri"/>
                <a:ea typeface="Calibri"/>
                <a:cs typeface="Calibri"/>
              </a:rPr>
              <a:t>su</a:t>
            </a:r>
            <a:r>
              <a:rPr lang="en-IE" sz="1600" dirty="0">
                <a:latin typeface="Calibri"/>
                <a:ea typeface="Calibri"/>
                <a:cs typeface="Calibri"/>
              </a:rPr>
              <a:t> </a:t>
            </a:r>
            <a:r>
              <a:rPr lang="en-IE" sz="1600" dirty="0" err="1">
                <a:latin typeface="Calibri"/>
                <a:ea typeface="Calibri"/>
                <a:cs typeface="Calibri"/>
              </a:rPr>
              <a:t>misura</a:t>
            </a:r>
            <a:r>
              <a:rPr lang="en-IE" sz="1600" dirty="0">
                <a:latin typeface="Calibri"/>
                <a:ea typeface="Calibri"/>
                <a:cs typeface="Calibri"/>
              </a:rPr>
              <a:t> per </a:t>
            </a:r>
            <a:r>
              <a:rPr lang="en-IE" sz="1600" dirty="0" err="1">
                <a:latin typeface="Calibri"/>
                <a:ea typeface="Calibri"/>
                <a:cs typeface="Calibri"/>
              </a:rPr>
              <a:t>alloggi</a:t>
            </a:r>
            <a:r>
              <a:rPr lang="en-IE" sz="1600" dirty="0">
                <a:latin typeface="Calibri"/>
                <a:ea typeface="Calibri"/>
                <a:cs typeface="Calibri"/>
              </a:rPr>
              <a:t> </a:t>
            </a:r>
            <a:r>
              <a:rPr lang="en-IE" sz="1600" dirty="0" err="1">
                <a:latin typeface="Calibri"/>
                <a:ea typeface="Calibri"/>
                <a:cs typeface="Calibri"/>
              </a:rPr>
              <a:t>turistici</a:t>
            </a:r>
            <a:r>
              <a:rPr lang="en-IE" sz="1600" dirty="0">
                <a:latin typeface="Calibri"/>
                <a:ea typeface="Calibri"/>
                <a:cs typeface="Calibri"/>
              </a:rPr>
              <a:t> </a:t>
            </a:r>
            <a:r>
              <a:rPr lang="en-IE" sz="1600" dirty="0" err="1">
                <a:latin typeface="Calibri"/>
                <a:ea typeface="Calibri"/>
                <a:cs typeface="Calibri"/>
              </a:rPr>
              <a:t>alternativi</a:t>
            </a:r>
            <a:r>
              <a:rPr lang="en-IE" sz="1600" dirty="0">
                <a:latin typeface="Calibri"/>
                <a:ea typeface="Calibri"/>
                <a:cs typeface="Calibri"/>
              </a:rPr>
              <a:t> in Irlanda, Slovenia, </a:t>
            </a:r>
            <a:r>
              <a:rPr lang="en-IE" sz="1600" dirty="0" err="1">
                <a:latin typeface="Calibri"/>
                <a:ea typeface="Calibri"/>
                <a:cs typeface="Calibri"/>
              </a:rPr>
              <a:t>Islanda</a:t>
            </a:r>
            <a:r>
              <a:rPr lang="en-IE" sz="1600" dirty="0">
                <a:latin typeface="Calibri"/>
                <a:ea typeface="Calibri"/>
                <a:cs typeface="Calibri"/>
              </a:rPr>
              <a:t>, Italia e </a:t>
            </a:r>
            <a:r>
              <a:rPr lang="en-IE" sz="1600" dirty="0" err="1">
                <a:latin typeface="Calibri"/>
                <a:ea typeface="Calibri"/>
                <a:cs typeface="Calibri"/>
              </a:rPr>
              <a:t>Paesi</a:t>
            </a:r>
            <a:r>
              <a:rPr lang="en-IE" sz="1600" dirty="0">
                <a:latin typeface="Calibri"/>
                <a:ea typeface="Calibri"/>
                <a:cs typeface="Calibri"/>
              </a:rPr>
              <a:t> Bassi.</a:t>
            </a:r>
          </a:p>
          <a:p>
            <a:pPr algn="l">
              <a:lnSpc>
                <a:spcPct val="100000"/>
              </a:lnSpc>
              <a:spcAft>
                <a:spcPts val="600"/>
              </a:spcAft>
            </a:pPr>
            <a:r>
              <a:rPr kumimoji="0" lang="en-IE" sz="1800" b="1" i="0" u="none" strike="noStrike" kern="1200" cap="none" spc="0" normalizeH="0" baseline="0" noProof="0" dirty="0" err="1">
                <a:ln>
                  <a:noFill/>
                </a:ln>
                <a:solidFill>
                  <a:srgbClr val="459597"/>
                </a:solidFill>
                <a:effectLst/>
                <a:uLnTx/>
                <a:uFillTx/>
                <a:latin typeface="Calibri" panose="020F0502020204030204" pitchFamily="34" charset="0"/>
                <a:ea typeface="+mn-ea"/>
                <a:cs typeface="Calibri" panose="020F0502020204030204" pitchFamily="34" charset="0"/>
              </a:rPr>
              <a:t>Obiettivi</a:t>
            </a:r>
            <a:r>
              <a:rPr kumimoji="0" lang="en-IE" sz="18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 di </a:t>
            </a:r>
            <a:r>
              <a:rPr kumimoji="0" lang="en-IE" sz="1800" b="1" i="0" u="none" strike="noStrike" kern="1200" cap="none" spc="0" normalizeH="0" baseline="0" noProof="0" dirty="0" err="1">
                <a:ln>
                  <a:noFill/>
                </a:ln>
                <a:solidFill>
                  <a:srgbClr val="459597"/>
                </a:solidFill>
                <a:effectLst/>
                <a:uLnTx/>
                <a:uFillTx/>
                <a:latin typeface="Calibri" panose="020F0502020204030204" pitchFamily="34" charset="0"/>
                <a:ea typeface="+mn-ea"/>
                <a:cs typeface="Calibri" panose="020F0502020204030204" pitchFamily="34" charset="0"/>
              </a:rPr>
              <a:t>apprendimento</a:t>
            </a:r>
            <a:endParaRPr kumimoji="0" lang="en-IE" sz="18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endParaRPr>
          </a:p>
          <a:p>
            <a:pPr marL="285750" indent="-285750" algn="l">
              <a:lnSpc>
                <a:spcPct val="100000"/>
              </a:lnSpc>
              <a:spcAft>
                <a:spcPts val="600"/>
              </a:spcAft>
              <a:buFont typeface="Arial" panose="020B0604020202020204" pitchFamily="34" charset="0"/>
              <a:buChar char="•"/>
            </a:pPr>
            <a:r>
              <a:rPr lang="en-IE" sz="1600" dirty="0" err="1">
                <a:ea typeface="Calibri"/>
              </a:rPr>
              <a:t>Identifica</a:t>
            </a:r>
            <a:r>
              <a:rPr lang="en-IE" sz="1600" dirty="0">
                <a:ea typeface="Calibri"/>
              </a:rPr>
              <a:t> le </a:t>
            </a:r>
            <a:r>
              <a:rPr lang="en-IE" sz="1600" dirty="0" err="1">
                <a:ea typeface="Calibri"/>
              </a:rPr>
              <a:t>principali</a:t>
            </a:r>
            <a:r>
              <a:rPr lang="en-IE" sz="1600" dirty="0">
                <a:ea typeface="Calibri"/>
              </a:rPr>
              <a:t> </a:t>
            </a:r>
            <a:r>
              <a:rPr lang="en-IE" sz="1600" dirty="0" err="1">
                <a:ea typeface="Calibri"/>
              </a:rPr>
              <a:t>opportunità</a:t>
            </a:r>
            <a:r>
              <a:rPr lang="en-IE" sz="1600" dirty="0">
                <a:ea typeface="Calibri"/>
              </a:rPr>
              <a:t> di </a:t>
            </a:r>
            <a:r>
              <a:rPr lang="en-IE" sz="1600" dirty="0" err="1">
                <a:ea typeface="Calibri"/>
              </a:rPr>
              <a:t>finanziamento</a:t>
            </a:r>
            <a:r>
              <a:rPr lang="en-IE" sz="1600" dirty="0">
                <a:ea typeface="Calibri"/>
              </a:rPr>
              <a:t>, </a:t>
            </a:r>
            <a:r>
              <a:rPr lang="en-IE" sz="1600" dirty="0" err="1">
                <a:ea typeface="Calibri"/>
              </a:rPr>
              <a:t>tra</a:t>
            </a:r>
            <a:r>
              <a:rPr lang="en-IE" sz="1600" dirty="0">
                <a:ea typeface="Calibri"/>
              </a:rPr>
              <a:t> cui il Fondo per la </a:t>
            </a:r>
            <a:r>
              <a:rPr lang="en-IE" sz="1600" dirty="0" err="1">
                <a:ea typeface="Calibri"/>
              </a:rPr>
              <a:t>protezione</a:t>
            </a:r>
            <a:r>
              <a:rPr lang="en-IE" sz="1600" dirty="0">
                <a:ea typeface="Calibri"/>
              </a:rPr>
              <a:t> </a:t>
            </a:r>
            <a:r>
              <a:rPr lang="en-IE" sz="1600" dirty="0" err="1">
                <a:ea typeface="Calibri"/>
              </a:rPr>
              <a:t>dei</a:t>
            </a:r>
            <a:r>
              <a:rPr lang="en-IE" sz="1600" dirty="0">
                <a:ea typeface="Calibri"/>
              </a:rPr>
              <a:t> </a:t>
            </a:r>
            <a:r>
              <a:rPr lang="en-IE" sz="1600" dirty="0" err="1">
                <a:ea typeface="Calibri"/>
              </a:rPr>
              <a:t>siti</a:t>
            </a:r>
            <a:r>
              <a:rPr lang="en-IE" sz="1600" dirty="0">
                <a:ea typeface="Calibri"/>
              </a:rPr>
              <a:t> </a:t>
            </a:r>
            <a:r>
              <a:rPr lang="en-IE" sz="1600" dirty="0" err="1">
                <a:ea typeface="Calibri"/>
              </a:rPr>
              <a:t>turistici</a:t>
            </a:r>
            <a:r>
              <a:rPr lang="en-IE" sz="1600" dirty="0">
                <a:ea typeface="Calibri"/>
              </a:rPr>
              <a:t>, </a:t>
            </a:r>
            <a:r>
              <a:rPr lang="en-IE" sz="1600" dirty="0" err="1">
                <a:ea typeface="Calibri"/>
              </a:rPr>
              <a:t>i</a:t>
            </a:r>
            <a:r>
              <a:rPr lang="en-IE" sz="1600" dirty="0">
                <a:ea typeface="Calibri"/>
              </a:rPr>
              <a:t> </a:t>
            </a:r>
            <a:r>
              <a:rPr lang="en-IE" sz="1600" dirty="0" err="1">
                <a:ea typeface="Calibri"/>
              </a:rPr>
              <a:t>fondi</a:t>
            </a:r>
            <a:r>
              <a:rPr lang="en-IE" sz="1600" dirty="0">
                <a:ea typeface="Calibri"/>
              </a:rPr>
              <a:t> </a:t>
            </a:r>
            <a:r>
              <a:rPr lang="en-IE" sz="1600" dirty="0" err="1">
                <a:ea typeface="Calibri"/>
              </a:rPr>
              <a:t>regionali</a:t>
            </a:r>
            <a:r>
              <a:rPr lang="en-IE" sz="1600" dirty="0">
                <a:ea typeface="Calibri"/>
              </a:rPr>
              <a:t>, </a:t>
            </a:r>
            <a:r>
              <a:rPr lang="en-IE" sz="1600" dirty="0" err="1">
                <a:ea typeface="Calibri"/>
              </a:rPr>
              <a:t>i</a:t>
            </a:r>
            <a:r>
              <a:rPr lang="en-IE" sz="1600" dirty="0">
                <a:ea typeface="Calibri"/>
              </a:rPr>
              <a:t> </a:t>
            </a:r>
            <a:r>
              <a:rPr lang="en-IE" sz="1600" dirty="0" err="1">
                <a:ea typeface="Calibri"/>
              </a:rPr>
              <a:t>prestiti</a:t>
            </a:r>
            <a:r>
              <a:rPr lang="en-IE" sz="1600" dirty="0">
                <a:ea typeface="Calibri"/>
              </a:rPr>
              <a:t> </a:t>
            </a:r>
            <a:r>
              <a:rPr lang="en-IE" sz="1600" dirty="0" err="1">
                <a:ea typeface="Calibri"/>
              </a:rPr>
              <a:t>rurali</a:t>
            </a:r>
            <a:r>
              <a:rPr lang="en-IE" sz="1600" dirty="0">
                <a:ea typeface="Calibri"/>
              </a:rPr>
              <a:t> e le </a:t>
            </a:r>
            <a:r>
              <a:rPr lang="en-IE" sz="1600" dirty="0" err="1">
                <a:ea typeface="Calibri"/>
              </a:rPr>
              <a:t>sovvenzioni</a:t>
            </a:r>
            <a:r>
              <a:rPr lang="en-IE" sz="1600" dirty="0">
                <a:ea typeface="Calibri"/>
              </a:rPr>
              <a:t> NATA.</a:t>
            </a:r>
          </a:p>
          <a:p>
            <a:pPr marL="285750" indent="-285750" algn="l">
              <a:lnSpc>
                <a:spcPct val="100000"/>
              </a:lnSpc>
              <a:spcAft>
                <a:spcPts val="600"/>
              </a:spcAft>
              <a:buFont typeface="Arial" panose="020B0604020202020204" pitchFamily="34" charset="0"/>
              <a:buChar char="•"/>
            </a:pPr>
            <a:r>
              <a:rPr lang="en-IE" sz="1600" dirty="0" err="1">
                <a:ea typeface="Calibri"/>
              </a:rPr>
              <a:t>Comprendere</a:t>
            </a:r>
            <a:r>
              <a:rPr lang="en-IE" sz="1600" dirty="0">
                <a:ea typeface="Calibri"/>
              </a:rPr>
              <a:t> il </a:t>
            </a:r>
            <a:r>
              <a:rPr lang="en-IE" sz="1600" dirty="0" err="1">
                <a:ea typeface="Calibri"/>
              </a:rPr>
              <a:t>ruolo</a:t>
            </a:r>
            <a:r>
              <a:rPr lang="en-IE" sz="1600" dirty="0">
                <a:ea typeface="Calibri"/>
              </a:rPr>
              <a:t> </a:t>
            </a:r>
            <a:r>
              <a:rPr lang="en-IE" sz="1600" dirty="0" err="1">
                <a:ea typeface="Calibri"/>
              </a:rPr>
              <a:t>dei</a:t>
            </a:r>
            <a:r>
              <a:rPr lang="en-IE" sz="1600" dirty="0">
                <a:ea typeface="Calibri"/>
              </a:rPr>
              <a:t> </a:t>
            </a:r>
            <a:r>
              <a:rPr lang="en-IE" sz="1600" dirty="0" err="1">
                <a:ea typeface="Calibri"/>
              </a:rPr>
              <a:t>finanziamenti</a:t>
            </a:r>
            <a:r>
              <a:rPr lang="en-IE" sz="1600" dirty="0">
                <a:ea typeface="Calibri"/>
              </a:rPr>
              <a:t> per le </a:t>
            </a:r>
            <a:r>
              <a:rPr lang="en-IE" sz="1600" dirty="0" err="1">
                <a:ea typeface="Calibri"/>
              </a:rPr>
              <a:t>infrastrutture</a:t>
            </a:r>
            <a:r>
              <a:rPr lang="en-IE" sz="1600" dirty="0">
                <a:ea typeface="Calibri"/>
              </a:rPr>
              <a:t> e </a:t>
            </a:r>
            <a:r>
              <a:rPr lang="en-IE" sz="1600" dirty="0" err="1">
                <a:ea typeface="Calibri"/>
              </a:rPr>
              <a:t>l'ambiente</a:t>
            </a:r>
            <a:r>
              <a:rPr lang="en-IE" sz="1600" dirty="0">
                <a:ea typeface="Calibri"/>
              </a:rPr>
              <a:t> </a:t>
            </a:r>
            <a:r>
              <a:rPr lang="en-IE" sz="1600" dirty="0" err="1">
                <a:ea typeface="Calibri"/>
              </a:rPr>
              <a:t>nei</a:t>
            </a:r>
            <a:r>
              <a:rPr lang="en-IE" sz="1600" dirty="0">
                <a:ea typeface="Calibri"/>
              </a:rPr>
              <a:t> </a:t>
            </a:r>
            <a:r>
              <a:rPr lang="en-IE" sz="1600" dirty="0" err="1">
                <a:ea typeface="Calibri"/>
              </a:rPr>
              <a:t>progetti</a:t>
            </a:r>
            <a:r>
              <a:rPr lang="en-IE" sz="1600" dirty="0">
                <a:ea typeface="Calibri"/>
              </a:rPr>
              <a:t> Epic Stays.</a:t>
            </a:r>
          </a:p>
          <a:p>
            <a:pPr marL="285750" indent="-285750" algn="l">
              <a:lnSpc>
                <a:spcPct val="100000"/>
              </a:lnSpc>
              <a:spcAft>
                <a:spcPts val="600"/>
              </a:spcAft>
              <a:buFont typeface="Arial" panose="020B0604020202020204" pitchFamily="34" charset="0"/>
              <a:buChar char="•"/>
            </a:pPr>
            <a:r>
              <a:rPr lang="en-IE" sz="1600" dirty="0" err="1">
                <a:ea typeface="Calibri"/>
              </a:rPr>
              <a:t>Riconoscere</a:t>
            </a:r>
            <a:r>
              <a:rPr lang="en-IE" sz="1600" dirty="0">
                <a:ea typeface="Calibri"/>
              </a:rPr>
              <a:t> come le </a:t>
            </a:r>
            <a:r>
              <a:rPr lang="en-IE" sz="1600" dirty="0" err="1">
                <a:ea typeface="Calibri"/>
              </a:rPr>
              <a:t>garanzie</a:t>
            </a:r>
            <a:r>
              <a:rPr lang="en-IE" sz="1600" dirty="0">
                <a:ea typeface="Calibri"/>
              </a:rPr>
              <a:t> sui </a:t>
            </a:r>
            <a:r>
              <a:rPr lang="en-IE" sz="1600" dirty="0" err="1">
                <a:ea typeface="Calibri"/>
              </a:rPr>
              <a:t>prestiti</a:t>
            </a:r>
            <a:r>
              <a:rPr lang="en-IE" sz="1600" dirty="0">
                <a:ea typeface="Calibri"/>
              </a:rPr>
              <a:t> </a:t>
            </a:r>
            <a:r>
              <a:rPr lang="en-IE" sz="1600" dirty="0" err="1">
                <a:ea typeface="Calibri"/>
              </a:rPr>
              <a:t>verdi</a:t>
            </a:r>
            <a:r>
              <a:rPr lang="en-IE" sz="1600" dirty="0">
                <a:ea typeface="Calibri"/>
              </a:rPr>
              <a:t> </a:t>
            </a:r>
            <a:r>
              <a:rPr lang="en-IE" sz="1600" dirty="0" err="1">
                <a:ea typeface="Calibri"/>
              </a:rPr>
              <a:t>sostenute</a:t>
            </a:r>
            <a:r>
              <a:rPr lang="en-IE" sz="1600" dirty="0">
                <a:ea typeface="Calibri"/>
              </a:rPr>
              <a:t> </a:t>
            </a:r>
            <a:r>
              <a:rPr lang="en-IE" sz="1600" dirty="0" err="1">
                <a:ea typeface="Calibri"/>
              </a:rPr>
              <a:t>dai</a:t>
            </a:r>
            <a:r>
              <a:rPr lang="en-IE" sz="1600" dirty="0">
                <a:ea typeface="Calibri"/>
              </a:rPr>
              <a:t> </a:t>
            </a:r>
            <a:r>
              <a:rPr lang="en-IE" sz="1600" dirty="0" err="1">
                <a:ea typeface="Calibri"/>
              </a:rPr>
              <a:t>paesi</a:t>
            </a:r>
            <a:r>
              <a:rPr lang="en-IE" sz="1600" dirty="0">
                <a:ea typeface="Calibri"/>
              </a:rPr>
              <a:t> </a:t>
            </a:r>
            <a:r>
              <a:rPr lang="en-IE" sz="1600" dirty="0" err="1">
                <a:ea typeface="Calibri"/>
              </a:rPr>
              <a:t>nordici</a:t>
            </a:r>
            <a:r>
              <a:rPr lang="en-IE" sz="1600" dirty="0">
                <a:ea typeface="Calibri"/>
              </a:rPr>
              <a:t> e </a:t>
            </a:r>
            <a:r>
              <a:rPr lang="en-IE" sz="1600" dirty="0" err="1">
                <a:ea typeface="Calibri"/>
              </a:rPr>
              <a:t>dall'UE</a:t>
            </a:r>
            <a:r>
              <a:rPr lang="en-IE" sz="1600" dirty="0">
                <a:ea typeface="Calibri"/>
              </a:rPr>
              <a:t> </a:t>
            </a:r>
            <a:r>
              <a:rPr lang="en-IE" sz="1600" dirty="0" err="1">
                <a:ea typeface="Calibri"/>
              </a:rPr>
              <a:t>supportino</a:t>
            </a:r>
            <a:r>
              <a:rPr lang="en-IE" sz="1600" dirty="0">
                <a:ea typeface="Calibri"/>
              </a:rPr>
              <a:t> </a:t>
            </a:r>
            <a:r>
              <a:rPr lang="en-IE" sz="1600" dirty="0" err="1">
                <a:ea typeface="Calibri"/>
              </a:rPr>
              <a:t>soluzioni</a:t>
            </a:r>
            <a:r>
              <a:rPr lang="en-IE" sz="1600" dirty="0">
                <a:ea typeface="Calibri"/>
              </a:rPr>
              <a:t> </a:t>
            </a:r>
            <a:r>
              <a:rPr lang="en-IE" sz="1600" dirty="0" err="1">
                <a:ea typeface="Calibri"/>
              </a:rPr>
              <a:t>geotermiche</a:t>
            </a:r>
            <a:r>
              <a:rPr lang="en-IE" sz="1600" dirty="0">
                <a:ea typeface="Calibri"/>
              </a:rPr>
              <a:t>, di eco-</a:t>
            </a:r>
            <a:r>
              <a:rPr lang="en-IE" sz="1600" dirty="0" err="1">
                <a:ea typeface="Calibri"/>
              </a:rPr>
              <a:t>costruzione</a:t>
            </a:r>
            <a:r>
              <a:rPr lang="en-IE" sz="1600" dirty="0">
                <a:ea typeface="Calibri"/>
              </a:rPr>
              <a:t> e off-grid.</a:t>
            </a:r>
          </a:p>
          <a:p>
            <a:pPr marL="285750" indent="-285750" algn="l">
              <a:lnSpc>
                <a:spcPct val="100000"/>
              </a:lnSpc>
              <a:spcAft>
                <a:spcPts val="600"/>
              </a:spcAft>
              <a:buFont typeface="Arial" panose="020B0604020202020204" pitchFamily="34" charset="0"/>
              <a:buChar char="•"/>
            </a:pPr>
            <a:r>
              <a:rPr lang="en-IE" sz="1600" dirty="0" err="1">
                <a:ea typeface="Calibri"/>
              </a:rPr>
              <a:t>Valutare</a:t>
            </a:r>
            <a:r>
              <a:rPr lang="en-IE" sz="1600" dirty="0">
                <a:ea typeface="Calibri"/>
              </a:rPr>
              <a:t> come </a:t>
            </a:r>
            <a:r>
              <a:rPr lang="en-IE" sz="1600" dirty="0" err="1">
                <a:ea typeface="Calibri"/>
              </a:rPr>
              <a:t>allineare</a:t>
            </a:r>
            <a:r>
              <a:rPr lang="en-IE" sz="1600" dirty="0">
                <a:ea typeface="Calibri"/>
              </a:rPr>
              <a:t> </a:t>
            </a:r>
            <a:r>
              <a:rPr lang="en-IE" sz="1600" dirty="0" err="1">
                <a:ea typeface="Calibri"/>
              </a:rPr>
              <a:t>i</a:t>
            </a:r>
            <a:r>
              <a:rPr lang="en-IE" sz="1600" dirty="0">
                <a:ea typeface="Calibri"/>
              </a:rPr>
              <a:t> </a:t>
            </a:r>
            <a:r>
              <a:rPr lang="en-IE" sz="1600" dirty="0" err="1">
                <a:ea typeface="Calibri"/>
              </a:rPr>
              <a:t>progetti</a:t>
            </a:r>
            <a:r>
              <a:rPr lang="en-IE" sz="1600" dirty="0">
                <a:ea typeface="Calibri"/>
              </a:rPr>
              <a:t> alle </a:t>
            </a:r>
            <a:r>
              <a:rPr lang="en-IE" sz="1600" dirty="0" err="1">
                <a:ea typeface="Calibri"/>
              </a:rPr>
              <a:t>priorità</a:t>
            </a:r>
            <a:r>
              <a:rPr lang="en-IE" sz="1600" dirty="0">
                <a:ea typeface="Calibri"/>
              </a:rPr>
              <a:t> di </a:t>
            </a:r>
            <a:r>
              <a:rPr lang="en-IE" sz="1600" dirty="0" err="1">
                <a:ea typeface="Calibri"/>
              </a:rPr>
              <a:t>ciascun</a:t>
            </a:r>
            <a:r>
              <a:rPr lang="en-IE" sz="1600" dirty="0">
                <a:ea typeface="Calibri"/>
              </a:rPr>
              <a:t> </a:t>
            </a:r>
            <a:r>
              <a:rPr lang="en-IE" sz="1600" dirty="0" err="1">
                <a:ea typeface="Calibri"/>
              </a:rPr>
              <a:t>paese</a:t>
            </a:r>
            <a:r>
              <a:rPr lang="en-IE" sz="1600" dirty="0">
                <a:ea typeface="Calibri"/>
              </a:rPr>
              <a:t>: </a:t>
            </a:r>
            <a:r>
              <a:rPr lang="en-IE" sz="1600" dirty="0" err="1">
                <a:ea typeface="Calibri"/>
              </a:rPr>
              <a:t>protezione</a:t>
            </a:r>
            <a:r>
              <a:rPr lang="en-IE" sz="1600" dirty="0">
                <a:ea typeface="Calibri"/>
              </a:rPr>
              <a:t> della natura, </a:t>
            </a:r>
            <a:r>
              <a:rPr lang="en-IE" sz="1600" dirty="0" err="1">
                <a:ea typeface="Calibri"/>
              </a:rPr>
              <a:t>dispersione</a:t>
            </a:r>
            <a:r>
              <a:rPr lang="en-IE" sz="1600" dirty="0">
                <a:ea typeface="Calibri"/>
              </a:rPr>
              <a:t> del turismo e </a:t>
            </a:r>
            <a:r>
              <a:rPr lang="en-IE" sz="1600" dirty="0" err="1">
                <a:ea typeface="Calibri"/>
              </a:rPr>
              <a:t>sensibilità</a:t>
            </a:r>
            <a:r>
              <a:rPr lang="en-IE" sz="1600" dirty="0">
                <a:ea typeface="Calibri"/>
              </a:rPr>
              <a:t> </a:t>
            </a:r>
            <a:r>
              <a:rPr lang="en-IE" sz="1600" dirty="0" err="1">
                <a:ea typeface="Calibri"/>
              </a:rPr>
              <a:t>ecologica</a:t>
            </a:r>
            <a:r>
              <a:rPr lang="en-IE" sz="1600" dirty="0">
                <a:ea typeface="Calibri"/>
              </a:rPr>
              <a:t>.</a:t>
            </a:r>
          </a:p>
          <a:p>
            <a:pPr marL="285750" indent="-285750" algn="l">
              <a:lnSpc>
                <a:spcPct val="100000"/>
              </a:lnSpc>
              <a:spcAft>
                <a:spcPts val="600"/>
              </a:spcAft>
              <a:buFont typeface="Arial" panose="020B0604020202020204" pitchFamily="34" charset="0"/>
              <a:buChar char="•"/>
            </a:pPr>
            <a:r>
              <a:rPr lang="en-IE" sz="1600" dirty="0" err="1">
                <a:ea typeface="Calibri"/>
              </a:rPr>
              <a:t>Dimostrare</a:t>
            </a:r>
            <a:r>
              <a:rPr lang="en-IE" sz="1600" dirty="0">
                <a:ea typeface="Calibri"/>
              </a:rPr>
              <a:t> </a:t>
            </a:r>
            <a:r>
              <a:rPr lang="en-IE" sz="1600" dirty="0" err="1">
                <a:ea typeface="Calibri"/>
              </a:rPr>
              <a:t>strategie</a:t>
            </a:r>
            <a:r>
              <a:rPr lang="en-IE" sz="1600" dirty="0">
                <a:ea typeface="Calibri"/>
              </a:rPr>
              <a:t> per </a:t>
            </a:r>
            <a:r>
              <a:rPr lang="en-IE" sz="1600" dirty="0" err="1">
                <a:ea typeface="Calibri"/>
              </a:rPr>
              <a:t>ridurre</a:t>
            </a:r>
            <a:r>
              <a:rPr lang="en-IE" sz="1600" dirty="0">
                <a:ea typeface="Calibri"/>
              </a:rPr>
              <a:t> </a:t>
            </a:r>
            <a:r>
              <a:rPr lang="en-IE" sz="1600" dirty="0" err="1">
                <a:ea typeface="Calibri"/>
              </a:rPr>
              <a:t>l'impatto</a:t>
            </a:r>
            <a:r>
              <a:rPr lang="en-IE" sz="1600" dirty="0">
                <a:ea typeface="Calibri"/>
              </a:rPr>
              <a:t> sui </a:t>
            </a:r>
            <a:r>
              <a:rPr lang="en-IE" sz="1600" dirty="0" err="1">
                <a:ea typeface="Calibri"/>
              </a:rPr>
              <a:t>siti</a:t>
            </a:r>
            <a:r>
              <a:rPr lang="en-IE" sz="1600" dirty="0">
                <a:ea typeface="Calibri"/>
              </a:rPr>
              <a:t> </a:t>
            </a:r>
            <a:r>
              <a:rPr lang="en-IE" sz="1600" dirty="0" err="1">
                <a:ea typeface="Calibri"/>
              </a:rPr>
              <a:t>naturali</a:t>
            </a:r>
            <a:r>
              <a:rPr lang="en-IE" sz="1600" dirty="0">
                <a:ea typeface="Calibri"/>
              </a:rPr>
              <a:t>.</a:t>
            </a:r>
          </a:p>
          <a:p>
            <a:pPr marL="285750" indent="-285750" algn="l">
              <a:lnSpc>
                <a:spcPct val="100000"/>
              </a:lnSpc>
              <a:spcAft>
                <a:spcPts val="600"/>
              </a:spcAft>
              <a:buFont typeface="Arial" panose="020B0604020202020204" pitchFamily="34" charset="0"/>
              <a:buChar char="•"/>
            </a:pPr>
            <a:r>
              <a:rPr lang="en-IE" sz="1600" dirty="0" err="1">
                <a:ea typeface="Calibri"/>
              </a:rPr>
              <a:t>Rafforzare</a:t>
            </a:r>
            <a:r>
              <a:rPr lang="en-IE" sz="1600" dirty="0">
                <a:ea typeface="Calibri"/>
              </a:rPr>
              <a:t> le </a:t>
            </a:r>
            <a:r>
              <a:rPr lang="en-IE" sz="1600" dirty="0" err="1">
                <a:ea typeface="Calibri"/>
              </a:rPr>
              <a:t>proposte</a:t>
            </a:r>
            <a:r>
              <a:rPr lang="en-IE" sz="1600" dirty="0">
                <a:ea typeface="Calibri"/>
              </a:rPr>
              <a:t> di </a:t>
            </a:r>
            <a:r>
              <a:rPr lang="en-IE" sz="1600" dirty="0" err="1">
                <a:ea typeface="Calibri"/>
              </a:rPr>
              <a:t>progetto</a:t>
            </a:r>
            <a:r>
              <a:rPr lang="en-IE" sz="1600" dirty="0">
                <a:ea typeface="Calibri"/>
              </a:rPr>
              <a:t> </a:t>
            </a:r>
            <a:r>
              <a:rPr lang="en-IE" sz="1600" dirty="0" err="1">
                <a:ea typeface="Calibri"/>
              </a:rPr>
              <a:t>attraverso</a:t>
            </a:r>
            <a:r>
              <a:rPr lang="en-IE" sz="1600" dirty="0">
                <a:ea typeface="Calibri"/>
              </a:rPr>
              <a:t> la </a:t>
            </a:r>
            <a:r>
              <a:rPr lang="en-IE" sz="1600" dirty="0" err="1">
                <a:ea typeface="Calibri"/>
              </a:rPr>
              <a:t>collaborazione</a:t>
            </a:r>
            <a:r>
              <a:rPr lang="en-IE" sz="1600" dirty="0">
                <a:ea typeface="Calibri"/>
              </a:rPr>
              <a:t> con le </a:t>
            </a:r>
            <a:r>
              <a:rPr lang="en-IE" sz="1600" dirty="0" err="1">
                <a:ea typeface="Calibri"/>
              </a:rPr>
              <a:t>autorità</a:t>
            </a:r>
            <a:r>
              <a:rPr lang="en-IE" sz="1600" dirty="0">
                <a:ea typeface="Calibri"/>
              </a:rPr>
              <a:t> </a:t>
            </a:r>
            <a:r>
              <a:rPr lang="en-IE" sz="1600" dirty="0" err="1">
                <a:ea typeface="Calibri"/>
              </a:rPr>
              <a:t>locali</a:t>
            </a:r>
            <a:r>
              <a:rPr lang="en-IE" sz="1600" dirty="0">
                <a:ea typeface="Calibri"/>
              </a:rPr>
              <a:t>.</a:t>
            </a:r>
          </a:p>
          <a:p>
            <a:pPr algn="l">
              <a:lnSpc>
                <a:spcPct val="100000"/>
              </a:lnSpc>
              <a:spcAft>
                <a:spcPts val="600"/>
              </a:spcAft>
            </a:pPr>
            <a:endParaRPr lang="en-IE" sz="1800" dirty="0">
              <a:ea typeface="Calibri"/>
            </a:endParaRPr>
          </a:p>
          <a:p>
            <a:pPr algn="l">
              <a:lnSpc>
                <a:spcPct val="100000"/>
              </a:lnSpc>
              <a:spcAft>
                <a:spcPts val="600"/>
              </a:spcAft>
            </a:pPr>
            <a:endParaRPr lang="en-IE" sz="1800" dirty="0">
              <a:ea typeface="Calibri"/>
            </a:endParaRPr>
          </a:p>
          <a:p>
            <a:pPr algn="l">
              <a:lnSpc>
                <a:spcPct val="100000"/>
              </a:lnSpc>
              <a:spcAft>
                <a:spcPts val="600"/>
              </a:spcAft>
            </a:pPr>
            <a:endParaRPr lang="en-IE" sz="1800" dirty="0">
              <a:ea typeface="Calibri"/>
            </a:endParaRPr>
          </a:p>
          <a:p>
            <a:pPr algn="l">
              <a:lnSpc>
                <a:spcPct val="100000"/>
              </a:lnSpc>
              <a:spcAft>
                <a:spcPts val="600"/>
              </a:spcAft>
            </a:pPr>
            <a:endParaRPr lang="en-IE" sz="1800" dirty="0">
              <a:ea typeface="Calibri"/>
            </a:endParaRPr>
          </a:p>
          <a:p>
            <a:pPr algn="l">
              <a:lnSpc>
                <a:spcPct val="100000"/>
              </a:lnSpc>
              <a:spcAft>
                <a:spcPts val="600"/>
              </a:spcAft>
            </a:pPr>
            <a:endParaRPr lang="en-IE" sz="1800" dirty="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29736" y="1928518"/>
            <a:ext cx="3467091" cy="1210815"/>
          </a:xfrm>
        </p:spPr>
        <p:txBody>
          <a:bodyPr/>
          <a:lstStyle/>
          <a:p>
            <a:r>
              <a:rPr lang="en-IE" sz="2400" dirty="0"/>
              <a:t>Trovare i fondi adatti - Opzioni di finanziamento e finanza</a:t>
            </a:r>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a:latin typeface="Calibri"/>
                <a:ea typeface="Open Sans"/>
                <a:cs typeface="Calibri"/>
              </a:rPr>
              <a:t>Modulo 7</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21</a:t>
            </a:fld>
            <a:endParaRPr lang="fr-CA"/>
          </a:p>
        </p:txBody>
      </p:sp>
    </p:spTree>
    <p:extLst>
      <p:ext uri="{BB962C8B-B14F-4D97-AF65-F5344CB8AC3E}">
        <p14:creationId xmlns:p14="http://schemas.microsoft.com/office/powerpoint/2010/main" val="3738641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15463" y="3850771"/>
            <a:ext cx="7199709" cy="6648074"/>
          </a:xfrm>
        </p:spPr>
        <p:txBody>
          <a:bodyPr numCol="1"/>
          <a:lstStyle/>
          <a:p>
            <a:pPr algn="l">
              <a:lnSpc>
                <a:spcPct val="100000"/>
              </a:lnSpc>
              <a:spcAft>
                <a:spcPts val="600"/>
              </a:spcAft>
            </a:pPr>
            <a:r>
              <a:rPr kumimoji="0" lang="en-IE" sz="18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Panoramica del modulo</a:t>
            </a:r>
            <a:endParaRPr lang="en-IE" sz="1800" dirty="0">
              <a:latin typeface="Calibri"/>
              <a:ea typeface="Calibri"/>
              <a:cs typeface="Calibri"/>
            </a:endParaRPr>
          </a:p>
          <a:p>
            <a:pPr algn="l">
              <a:lnSpc>
                <a:spcPct val="100000"/>
              </a:lnSpc>
              <a:spcAft>
                <a:spcPts val="600"/>
              </a:spcAft>
            </a:pPr>
            <a:r>
              <a:rPr lang="en-IE" sz="1600" dirty="0">
                <a:latin typeface="Calibri"/>
                <a:ea typeface="Calibri"/>
                <a:cs typeface="Calibri"/>
              </a:rPr>
              <a:t>Questo modulo introduce i principi fondamentali della gestione finanziaria per aiutarti a costruire un'attività resiliente e redditizia, sia che tu stia appena iniziando o che stia rafforzando un'impresa esistente. Dalla scelta del modello di business giusto e dall'identificazione delle fonti di reddito alla comprensione dei costi, delle strategie di prezzo e della gestione del rischio a lungo termine, questo modulo fornisce la roadmap per creare un'offerta di alloggio finanziariamente sostenibile e basata sui valori.</a:t>
            </a:r>
          </a:p>
          <a:p>
            <a:pPr algn="l">
              <a:lnSpc>
                <a:spcPct val="100000"/>
              </a:lnSpc>
              <a:spcAft>
                <a:spcPts val="600"/>
              </a:spcAft>
            </a:pPr>
            <a:r>
              <a:rPr kumimoji="0" lang="en-IE" sz="18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Obiettivi di apprendimento</a:t>
            </a:r>
          </a:p>
          <a:p>
            <a:pPr marL="285750" indent="-285750" algn="l">
              <a:lnSpc>
                <a:spcPct val="100000"/>
              </a:lnSpc>
              <a:spcAft>
                <a:spcPts val="600"/>
              </a:spcAft>
              <a:buFont typeface="Arial" panose="020B0604020202020204" pitchFamily="34" charset="0"/>
              <a:buChar char="•"/>
            </a:pPr>
            <a:r>
              <a:rPr lang="en-IE" sz="1600" dirty="0">
                <a:ea typeface="Calibri"/>
              </a:rPr>
              <a:t>Essere in grado di comprendere la gestione finanziaria e il budgeting del modello di business.</a:t>
            </a:r>
          </a:p>
          <a:p>
            <a:pPr marL="285750" indent="-285750" algn="l">
              <a:lnSpc>
                <a:spcPct val="100000"/>
              </a:lnSpc>
              <a:spcAft>
                <a:spcPts val="600"/>
              </a:spcAft>
              <a:buFont typeface="Arial" panose="020B0604020202020204" pitchFamily="34" charset="0"/>
              <a:buChar char="•"/>
            </a:pPr>
            <a:r>
              <a:rPr lang="en-IE" sz="1600" dirty="0">
                <a:ea typeface="Calibri"/>
              </a:rPr>
              <a:t>Essere in grado di comprendere le entrate e la capacità di prenotazione </a:t>
            </a:r>
          </a:p>
          <a:p>
            <a:pPr marL="285750" indent="-285750" algn="l">
              <a:lnSpc>
                <a:spcPct val="100000"/>
              </a:lnSpc>
              <a:spcAft>
                <a:spcPts val="600"/>
              </a:spcAft>
              <a:buFont typeface="Arial" panose="020B0604020202020204" pitchFamily="34" charset="0"/>
              <a:buChar char="•"/>
            </a:pPr>
            <a:r>
              <a:rPr lang="en-IE" sz="1600" dirty="0">
                <a:ea typeface="Calibri"/>
              </a:rPr>
              <a:t>Comprendere i costi e fissare prezzi sostenibili. </a:t>
            </a:r>
          </a:p>
          <a:p>
            <a:pPr marL="285750" indent="-285750" algn="l">
              <a:lnSpc>
                <a:spcPct val="100000"/>
              </a:lnSpc>
              <a:spcAft>
                <a:spcPts val="600"/>
              </a:spcAft>
              <a:buFont typeface="Arial" panose="020B0604020202020204" pitchFamily="34" charset="0"/>
              <a:buChar char="•"/>
            </a:pPr>
            <a:r>
              <a:rPr lang="en-IE" sz="1600" dirty="0">
                <a:ea typeface="Calibri"/>
              </a:rPr>
              <a:t>Essere in grado di comprendere quante notti vendere per realizzare un profitto.</a:t>
            </a:r>
          </a:p>
          <a:p>
            <a:pPr marL="285750" indent="-285750" algn="l">
              <a:lnSpc>
                <a:spcPct val="100000"/>
              </a:lnSpc>
              <a:spcAft>
                <a:spcPts val="600"/>
              </a:spcAft>
              <a:buFont typeface="Arial" panose="020B0604020202020204" pitchFamily="34" charset="0"/>
              <a:buChar char="•"/>
            </a:pPr>
            <a:r>
              <a:rPr lang="en-IE" sz="1600" dirty="0">
                <a:ea typeface="Calibri"/>
              </a:rPr>
              <a:t>Essere in grado di comprendere come aumentare i ricavi con servizi aggiuntivi e avere una visione d'insieme della situazione finanziaria. </a:t>
            </a:r>
          </a:p>
          <a:p>
            <a:pPr marL="285750" indent="-285750" algn="l">
              <a:lnSpc>
                <a:spcPct val="100000"/>
              </a:lnSpc>
              <a:spcAft>
                <a:spcPts val="600"/>
              </a:spcAft>
              <a:buFont typeface="Arial" panose="020B0604020202020204" pitchFamily="34" charset="0"/>
              <a:buChar char="•"/>
            </a:pPr>
            <a:r>
              <a:rPr lang="en-IE" sz="1600" dirty="0">
                <a:ea typeface="Calibri"/>
              </a:rPr>
              <a:t>Essere in grado di gestire i rischi e proteggere la propria attività </a:t>
            </a:r>
          </a:p>
          <a:p>
            <a:pPr marL="285750" indent="-285750" algn="l">
              <a:lnSpc>
                <a:spcPct val="100000"/>
              </a:lnSpc>
              <a:spcAft>
                <a:spcPts val="600"/>
              </a:spcAft>
              <a:buFont typeface="Arial" panose="020B0604020202020204" pitchFamily="34" charset="0"/>
              <a:buChar char="•"/>
            </a:pPr>
            <a:r>
              <a:rPr lang="en-IE" sz="1600" dirty="0">
                <a:ea typeface="Calibri"/>
              </a:rPr>
              <a:t>Essere in grado di comprendere gli investimenti ecologici per una salute finanziaria a lungo termine </a:t>
            </a:r>
          </a:p>
          <a:p>
            <a:pPr algn="l">
              <a:lnSpc>
                <a:spcPct val="100000"/>
              </a:lnSpc>
              <a:spcAft>
                <a:spcPts val="600"/>
              </a:spcAft>
            </a:pPr>
            <a:endParaRPr lang="en-IE" sz="1800" dirty="0">
              <a:ea typeface="Calibri"/>
            </a:endParaRPr>
          </a:p>
          <a:p>
            <a:pPr algn="l">
              <a:lnSpc>
                <a:spcPct val="100000"/>
              </a:lnSpc>
              <a:spcAft>
                <a:spcPts val="600"/>
              </a:spcAft>
            </a:pPr>
            <a:endParaRPr lang="en-IE" sz="1800" dirty="0">
              <a:ea typeface="Calibri"/>
            </a:endParaRPr>
          </a:p>
          <a:p>
            <a:pPr algn="l">
              <a:lnSpc>
                <a:spcPct val="100000"/>
              </a:lnSpc>
              <a:spcAft>
                <a:spcPts val="600"/>
              </a:spcAft>
            </a:pPr>
            <a:endParaRPr lang="en-IE" sz="1800" dirty="0">
              <a:ea typeface="Calibri"/>
            </a:endParaRPr>
          </a:p>
          <a:p>
            <a:pPr algn="l">
              <a:lnSpc>
                <a:spcPct val="100000"/>
              </a:lnSpc>
              <a:spcAft>
                <a:spcPts val="600"/>
              </a:spcAft>
            </a:pPr>
            <a:endParaRPr lang="en-IE" sz="1800" dirty="0">
              <a:ea typeface="Calibri"/>
            </a:endParaRPr>
          </a:p>
          <a:p>
            <a:pPr algn="l">
              <a:lnSpc>
                <a:spcPct val="100000"/>
              </a:lnSpc>
              <a:spcAft>
                <a:spcPts val="600"/>
              </a:spcAft>
            </a:pPr>
            <a:endParaRPr lang="en-IE" sz="1800" dirty="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39557" y="1861729"/>
            <a:ext cx="3467091" cy="1049221"/>
          </a:xfrm>
        </p:spPr>
        <p:txBody>
          <a:bodyPr/>
          <a:lstStyle/>
          <a:p>
            <a:r>
              <a:rPr lang="en-IE" sz="2400" dirty="0">
                <a:latin typeface="Calibri"/>
                <a:ea typeface="Calibri"/>
                <a:cs typeface="Calibri"/>
              </a:rPr>
              <a:t>Rendere fattibile: prezzi, pianificazione e salute finanziaria a lungo termine</a:t>
            </a:r>
            <a:endParaRPr lang="en-IE" sz="2400" dirty="0"/>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a:latin typeface="Calibri"/>
                <a:ea typeface="Open Sans"/>
                <a:cs typeface="Calibri"/>
              </a:rPr>
              <a:t>Modulo 8</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22</a:t>
            </a:fld>
            <a:endParaRPr lang="fr-CA"/>
          </a:p>
        </p:txBody>
      </p:sp>
    </p:spTree>
    <p:extLst>
      <p:ext uri="{BB962C8B-B14F-4D97-AF65-F5344CB8AC3E}">
        <p14:creationId xmlns:p14="http://schemas.microsoft.com/office/powerpoint/2010/main" val="1943156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41804-D670-89A1-F2AE-F5655E4AB8DD}"/>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4A590751-8CA8-029E-2318-17976A6ADDFC}"/>
              </a:ext>
            </a:extLst>
          </p:cNvPr>
          <p:cNvSpPr>
            <a:spLocks noGrp="1"/>
          </p:cNvSpPr>
          <p:nvPr>
            <p:ph type="body" sz="quarter" idx="32"/>
          </p:nvPr>
        </p:nvSpPr>
        <p:spPr>
          <a:xfrm>
            <a:off x="667211" y="3658764"/>
            <a:ext cx="6611217" cy="6222066"/>
          </a:xfrm>
        </p:spPr>
        <p:txBody>
          <a:bodyPr numCol="1"/>
          <a:lstStyle/>
          <a:p>
            <a:pPr algn="l">
              <a:lnSpc>
                <a:spcPct val="100000"/>
              </a:lnSpc>
              <a:spcAft>
                <a:spcPts val="600"/>
              </a:spcAft>
            </a:pPr>
            <a:r>
              <a:rPr lang="en-IE" sz="1800" b="1" dirty="0"/>
              <a:t>Al </a:t>
            </a:r>
            <a:r>
              <a:rPr lang="en-IE" sz="1800" b="1" dirty="0" err="1"/>
              <a:t>termine</a:t>
            </a:r>
            <a:r>
              <a:rPr lang="en-IE" sz="1800" b="1" dirty="0"/>
              <a:t> del </a:t>
            </a:r>
            <a:r>
              <a:rPr lang="en-IE" sz="1800" b="1" dirty="0" err="1"/>
              <a:t>corso</a:t>
            </a:r>
            <a:r>
              <a:rPr lang="en-IE" sz="1800" b="1" dirty="0"/>
              <a:t>, </a:t>
            </a:r>
            <a:r>
              <a:rPr lang="en-IE" sz="1800" b="1" dirty="0" err="1"/>
              <a:t>i</a:t>
            </a:r>
            <a:r>
              <a:rPr lang="en-IE" sz="1800" b="1" dirty="0"/>
              <a:t> </a:t>
            </a:r>
            <a:r>
              <a:rPr lang="en-IE" sz="1800" b="1" dirty="0" err="1"/>
              <a:t>formatori</a:t>
            </a:r>
            <a:r>
              <a:rPr lang="en-IE" sz="1800" b="1" dirty="0"/>
              <a:t> e </a:t>
            </a:r>
            <a:r>
              <a:rPr lang="en-IE" sz="1800" b="1" dirty="0" err="1"/>
              <a:t>gli</a:t>
            </a:r>
            <a:r>
              <a:rPr lang="en-IE" sz="1800" b="1" dirty="0"/>
              <a:t> </a:t>
            </a:r>
            <a:r>
              <a:rPr lang="en-IE" sz="1800" b="1" dirty="0" err="1"/>
              <a:t>studenti</a:t>
            </a:r>
            <a:r>
              <a:rPr lang="en-IE" sz="1800" b="1" dirty="0"/>
              <a:t> </a:t>
            </a:r>
            <a:r>
              <a:rPr lang="en-IE" sz="1800" b="1" dirty="0" err="1"/>
              <a:t>saranno</a:t>
            </a:r>
            <a:r>
              <a:rPr lang="en-IE" sz="1800" b="1" dirty="0"/>
              <a:t> in </a:t>
            </a:r>
            <a:r>
              <a:rPr lang="en-IE" sz="1800" b="1" dirty="0" err="1"/>
              <a:t>grado</a:t>
            </a:r>
            <a:r>
              <a:rPr lang="en-IE" sz="1800" b="1" dirty="0"/>
              <a:t> di </a:t>
            </a:r>
            <a:r>
              <a:rPr lang="en-IE" sz="1800" b="1" dirty="0" err="1"/>
              <a:t>collaborare</a:t>
            </a:r>
            <a:r>
              <a:rPr lang="en-IE" sz="1800" b="1" dirty="0"/>
              <a:t> per:</a:t>
            </a:r>
          </a:p>
          <a:p>
            <a:pPr algn="l">
              <a:lnSpc>
                <a:spcPct val="100000"/>
              </a:lnSpc>
              <a:spcAft>
                <a:spcPts val="600"/>
              </a:spcAft>
            </a:pPr>
            <a:endParaRPr lang="en-IE" sz="1800" dirty="0"/>
          </a:p>
          <a:p>
            <a:pPr marL="342900" indent="-342900" algn="l">
              <a:lnSpc>
                <a:spcPct val="100000"/>
              </a:lnSpc>
              <a:spcAft>
                <a:spcPts val="600"/>
              </a:spcAft>
              <a:buFont typeface="Wingdings" panose="05000000000000000000" pitchFamily="2" charset="2"/>
              <a:buChar char="Ø"/>
            </a:pPr>
            <a:r>
              <a:rPr lang="en-IE" sz="1800" dirty="0" err="1"/>
              <a:t>Creare</a:t>
            </a:r>
            <a:r>
              <a:rPr lang="en-IE" sz="1800" dirty="0"/>
              <a:t> un </a:t>
            </a:r>
            <a:r>
              <a:rPr lang="en-IE" sz="1800" dirty="0" err="1"/>
              <a:t>modello</a:t>
            </a:r>
            <a:r>
              <a:rPr lang="en-IE" sz="1800" dirty="0"/>
              <a:t> di business </a:t>
            </a:r>
            <a:r>
              <a:rPr lang="en-IE" sz="1800" dirty="0" err="1"/>
              <a:t>su</a:t>
            </a:r>
            <a:r>
              <a:rPr lang="en-IE" sz="1800" dirty="0"/>
              <a:t> </a:t>
            </a:r>
            <a:r>
              <a:rPr lang="en-IE" sz="1800" dirty="0" err="1"/>
              <a:t>misura</a:t>
            </a:r>
            <a:r>
              <a:rPr lang="en-IE" sz="1800" dirty="0"/>
              <a:t> </a:t>
            </a:r>
            <a:r>
              <a:rPr lang="en-IE" sz="1800" dirty="0" err="1"/>
              <a:t>che</a:t>
            </a:r>
            <a:r>
              <a:rPr lang="en-IE" sz="1800" dirty="0"/>
              <a:t> </a:t>
            </a:r>
            <a:r>
              <a:rPr lang="en-IE" sz="1800" dirty="0" err="1"/>
              <a:t>corrisponda</a:t>
            </a:r>
            <a:r>
              <a:rPr lang="en-IE" sz="1800" dirty="0"/>
              <a:t> alla loro </a:t>
            </a:r>
            <a:r>
              <a:rPr lang="en-IE" sz="1800" dirty="0" err="1"/>
              <a:t>visione</a:t>
            </a:r>
            <a:r>
              <a:rPr lang="en-IE" sz="1800" dirty="0"/>
              <a:t> e </a:t>
            </a:r>
            <a:r>
              <a:rPr lang="en-IE" sz="1800" dirty="0" err="1"/>
              <a:t>missione</a:t>
            </a:r>
            <a:r>
              <a:rPr lang="en-IE" sz="1800" dirty="0"/>
              <a:t> </a:t>
            </a:r>
            <a:r>
              <a:rPr lang="en-IE" sz="1800" dirty="0" err="1"/>
              <a:t>aziendale</a:t>
            </a:r>
            <a:r>
              <a:rPr lang="en-IE" sz="1800" dirty="0"/>
              <a:t>.</a:t>
            </a:r>
          </a:p>
          <a:p>
            <a:pPr marL="342900" indent="-342900" algn="l">
              <a:lnSpc>
                <a:spcPct val="100000"/>
              </a:lnSpc>
              <a:spcAft>
                <a:spcPts val="600"/>
              </a:spcAft>
              <a:buFont typeface="Wingdings" panose="05000000000000000000" pitchFamily="2" charset="2"/>
              <a:buChar char="Ø"/>
            </a:pPr>
            <a:endParaRPr lang="en-IE" sz="1800" dirty="0"/>
          </a:p>
          <a:p>
            <a:pPr marL="342900" indent="-342900" algn="l">
              <a:lnSpc>
                <a:spcPct val="100000"/>
              </a:lnSpc>
              <a:spcAft>
                <a:spcPts val="600"/>
              </a:spcAft>
              <a:buFont typeface="Wingdings" panose="05000000000000000000" pitchFamily="2" charset="2"/>
              <a:buChar char="Ø"/>
            </a:pPr>
            <a:r>
              <a:rPr lang="en-IE" sz="1800" dirty="0" err="1"/>
              <a:t>Sviluppare</a:t>
            </a:r>
            <a:r>
              <a:rPr lang="en-IE" sz="1800" dirty="0"/>
              <a:t> un piano </a:t>
            </a:r>
            <a:r>
              <a:rPr lang="en-IE" sz="1800" dirty="0" err="1"/>
              <a:t>aziendale</a:t>
            </a:r>
            <a:r>
              <a:rPr lang="en-IE" sz="1800" dirty="0"/>
              <a:t> </a:t>
            </a:r>
            <a:r>
              <a:rPr lang="en-IE" sz="1800" dirty="0" err="1"/>
              <a:t>pratico</a:t>
            </a:r>
            <a:r>
              <a:rPr lang="en-IE" sz="1800" dirty="0"/>
              <a:t> con </a:t>
            </a:r>
            <a:r>
              <a:rPr lang="en-IE" sz="1800" dirty="0" err="1"/>
              <a:t>opzioni</a:t>
            </a:r>
            <a:r>
              <a:rPr lang="en-IE" sz="1800" dirty="0"/>
              <a:t> di </a:t>
            </a:r>
            <a:r>
              <a:rPr lang="en-IE" sz="1800" dirty="0" err="1"/>
              <a:t>finanziamento</a:t>
            </a:r>
            <a:r>
              <a:rPr lang="en-IE" sz="1800" dirty="0"/>
              <a:t>.</a:t>
            </a:r>
          </a:p>
          <a:p>
            <a:pPr marL="342900" indent="-342900" algn="l">
              <a:lnSpc>
                <a:spcPct val="100000"/>
              </a:lnSpc>
              <a:spcAft>
                <a:spcPts val="600"/>
              </a:spcAft>
              <a:buFont typeface="Wingdings" panose="05000000000000000000" pitchFamily="2" charset="2"/>
              <a:buChar char="Ø"/>
            </a:pPr>
            <a:endParaRPr lang="en-IE" sz="1800" dirty="0"/>
          </a:p>
          <a:p>
            <a:pPr marL="342900" indent="-342900" algn="l">
              <a:lnSpc>
                <a:spcPct val="100000"/>
              </a:lnSpc>
              <a:spcAft>
                <a:spcPts val="600"/>
              </a:spcAft>
              <a:buFont typeface="Wingdings" panose="05000000000000000000" pitchFamily="2" charset="2"/>
              <a:buChar char="Ø"/>
            </a:pPr>
            <a:r>
              <a:rPr lang="en-IE" sz="1800" dirty="0" err="1"/>
              <a:t>Acquisire</a:t>
            </a:r>
            <a:r>
              <a:rPr lang="en-IE" sz="1800" dirty="0"/>
              <a:t> </a:t>
            </a:r>
            <a:r>
              <a:rPr lang="en-IE" sz="1800" dirty="0" err="1"/>
              <a:t>sicurezza</a:t>
            </a:r>
            <a:r>
              <a:rPr lang="en-IE" sz="1800" dirty="0"/>
              <a:t> </a:t>
            </a:r>
            <a:r>
              <a:rPr lang="en-IE" sz="1800" dirty="0" err="1"/>
              <a:t>nel</a:t>
            </a:r>
            <a:r>
              <a:rPr lang="en-IE" sz="1800" dirty="0"/>
              <a:t> </a:t>
            </a:r>
            <a:r>
              <a:rPr lang="en-IE" sz="1800" dirty="0" err="1"/>
              <a:t>presentare</a:t>
            </a:r>
            <a:r>
              <a:rPr lang="en-IE" sz="1800" dirty="0"/>
              <a:t> le </a:t>
            </a:r>
            <a:r>
              <a:rPr lang="en-IE" sz="1800" dirty="0" err="1"/>
              <a:t>proprie</a:t>
            </a:r>
            <a:r>
              <a:rPr lang="en-IE" sz="1800" dirty="0"/>
              <a:t> idee, </a:t>
            </a:r>
            <a:r>
              <a:rPr lang="en-IE" sz="1800" dirty="0" err="1"/>
              <a:t>dalle</a:t>
            </a:r>
            <a:r>
              <a:rPr lang="en-IE" sz="1800" dirty="0"/>
              <a:t> </a:t>
            </a:r>
            <a:r>
              <a:rPr lang="en-IE" sz="1800" dirty="0" err="1"/>
              <a:t>richieste</a:t>
            </a:r>
            <a:r>
              <a:rPr lang="en-IE" sz="1800" dirty="0"/>
              <a:t> di </a:t>
            </a:r>
            <a:r>
              <a:rPr lang="en-IE" sz="1800" dirty="0" err="1"/>
              <a:t>finanziamento</a:t>
            </a:r>
            <a:r>
              <a:rPr lang="en-IE" sz="1800" dirty="0"/>
              <a:t> alla </a:t>
            </a:r>
            <a:r>
              <a:rPr lang="en-IE" sz="1800" dirty="0" err="1"/>
              <a:t>presentazione</a:t>
            </a:r>
            <a:r>
              <a:rPr lang="en-IE" sz="1800" dirty="0"/>
              <a:t> del proprio </a:t>
            </a:r>
            <a:r>
              <a:rPr lang="en-IE" sz="1800" dirty="0" err="1"/>
              <a:t>concetto</a:t>
            </a:r>
            <a:r>
              <a:rPr lang="en-IE" sz="1800" dirty="0"/>
              <a:t> di business.</a:t>
            </a:r>
          </a:p>
          <a:p>
            <a:pPr marL="342900" indent="-342900" algn="l">
              <a:lnSpc>
                <a:spcPct val="100000"/>
              </a:lnSpc>
              <a:spcAft>
                <a:spcPts val="600"/>
              </a:spcAft>
              <a:buFont typeface="Wingdings" panose="05000000000000000000" pitchFamily="2" charset="2"/>
              <a:buChar char="Ø"/>
            </a:pPr>
            <a:endParaRPr lang="en-IE" sz="1800" dirty="0"/>
          </a:p>
          <a:p>
            <a:pPr marL="342900" indent="-342900" algn="l">
              <a:lnSpc>
                <a:spcPct val="100000"/>
              </a:lnSpc>
              <a:spcAft>
                <a:spcPts val="600"/>
              </a:spcAft>
              <a:buFont typeface="Wingdings" panose="05000000000000000000" pitchFamily="2" charset="2"/>
              <a:buChar char="Ø"/>
            </a:pPr>
            <a:r>
              <a:rPr lang="en-IE" sz="1800" dirty="0" err="1"/>
              <a:t>Progettare</a:t>
            </a:r>
            <a:r>
              <a:rPr lang="en-IE" sz="1800" dirty="0"/>
              <a:t> </a:t>
            </a:r>
            <a:r>
              <a:rPr lang="en-IE" sz="1800" dirty="0" err="1"/>
              <a:t>un'identità</a:t>
            </a:r>
            <a:r>
              <a:rPr lang="en-IE" sz="1800" dirty="0"/>
              <a:t> di </a:t>
            </a:r>
            <a:r>
              <a:rPr lang="en-IE" sz="1800" dirty="0" err="1"/>
              <a:t>marca</a:t>
            </a:r>
            <a:r>
              <a:rPr lang="en-IE" sz="1800" dirty="0"/>
              <a:t> </a:t>
            </a:r>
            <a:r>
              <a:rPr lang="en-IE" sz="1800" dirty="0" err="1"/>
              <a:t>convincente</a:t>
            </a:r>
            <a:r>
              <a:rPr lang="en-IE" sz="1800" dirty="0"/>
              <a:t> </a:t>
            </a:r>
            <a:r>
              <a:rPr lang="en-IE" sz="1800" dirty="0" err="1"/>
              <a:t>basata</a:t>
            </a:r>
            <a:r>
              <a:rPr lang="en-IE" sz="1800" dirty="0"/>
              <a:t> </a:t>
            </a:r>
            <a:r>
              <a:rPr lang="en-IE" sz="1800" dirty="0" err="1"/>
              <a:t>su</a:t>
            </a:r>
            <a:r>
              <a:rPr lang="en-IE" sz="1800" dirty="0"/>
              <a:t> </a:t>
            </a:r>
            <a:r>
              <a:rPr lang="en-IE" sz="1800" dirty="0" err="1"/>
              <a:t>intuizioni</a:t>
            </a:r>
            <a:r>
              <a:rPr lang="en-IE" sz="1800" dirty="0"/>
              <a:t> e </a:t>
            </a:r>
            <a:r>
              <a:rPr lang="en-IE" sz="1800" dirty="0" err="1"/>
              <a:t>lezioni</a:t>
            </a:r>
            <a:r>
              <a:rPr lang="en-IE" sz="1800" dirty="0"/>
              <a:t> </a:t>
            </a:r>
            <a:r>
              <a:rPr lang="en-IE" sz="1800" dirty="0" err="1"/>
              <a:t>apprese</a:t>
            </a:r>
            <a:r>
              <a:rPr lang="en-IE" sz="1800" dirty="0"/>
              <a:t> da </a:t>
            </a:r>
            <a:r>
              <a:rPr lang="en-IE" sz="1800" dirty="0" err="1"/>
              <a:t>aziende</a:t>
            </a:r>
            <a:r>
              <a:rPr lang="en-IE" sz="1800" dirty="0"/>
              <a:t> </a:t>
            </a:r>
            <a:r>
              <a:rPr lang="en-IE" sz="1800" dirty="0" err="1"/>
              <a:t>reali</a:t>
            </a:r>
            <a:r>
              <a:rPr lang="en-IE" sz="1800" dirty="0"/>
              <a:t>.</a:t>
            </a:r>
          </a:p>
          <a:p>
            <a:pPr marL="342900" indent="-342900" algn="l">
              <a:lnSpc>
                <a:spcPct val="100000"/>
              </a:lnSpc>
              <a:spcAft>
                <a:spcPts val="600"/>
              </a:spcAft>
              <a:buFont typeface="Wingdings" panose="05000000000000000000" pitchFamily="2" charset="2"/>
              <a:buChar char="Ø"/>
            </a:pPr>
            <a:endParaRPr lang="en-IE" sz="1800" dirty="0"/>
          </a:p>
          <a:p>
            <a:pPr marL="342900" indent="-342900" algn="l">
              <a:lnSpc>
                <a:spcPct val="100000"/>
              </a:lnSpc>
              <a:spcAft>
                <a:spcPts val="600"/>
              </a:spcAft>
              <a:buFont typeface="Wingdings" panose="05000000000000000000" pitchFamily="2" charset="2"/>
              <a:buChar char="Ø"/>
            </a:pPr>
            <a:r>
              <a:rPr lang="en-IE" sz="1800" dirty="0" err="1">
                <a:latin typeface="Calibri"/>
                <a:ea typeface="Calibri"/>
                <a:cs typeface="Calibri"/>
              </a:rPr>
              <a:t>Acquisire</a:t>
            </a:r>
            <a:r>
              <a:rPr lang="en-IE" sz="1800" dirty="0">
                <a:latin typeface="Calibri"/>
                <a:ea typeface="Calibri"/>
                <a:cs typeface="Calibri"/>
              </a:rPr>
              <a:t> le </a:t>
            </a:r>
            <a:r>
              <a:rPr lang="en-IE" sz="1800" dirty="0" err="1">
                <a:latin typeface="Calibri"/>
                <a:ea typeface="Calibri"/>
                <a:cs typeface="Calibri"/>
              </a:rPr>
              <a:t>competenze</a:t>
            </a:r>
            <a:r>
              <a:rPr lang="en-IE" sz="1800" dirty="0">
                <a:latin typeface="Calibri"/>
                <a:ea typeface="Calibri"/>
                <a:cs typeface="Calibri"/>
              </a:rPr>
              <a:t> </a:t>
            </a:r>
            <a:r>
              <a:rPr lang="en-IE" sz="1800" dirty="0" err="1">
                <a:latin typeface="Calibri"/>
                <a:ea typeface="Calibri"/>
                <a:cs typeface="Calibri"/>
              </a:rPr>
              <a:t>necessarie</a:t>
            </a:r>
            <a:r>
              <a:rPr lang="en-IE" sz="1800" dirty="0">
                <a:latin typeface="Calibri"/>
                <a:ea typeface="Calibri"/>
                <a:cs typeface="Calibri"/>
              </a:rPr>
              <a:t> per </a:t>
            </a:r>
            <a:r>
              <a:rPr lang="en-IE" sz="1800" dirty="0" err="1">
                <a:latin typeface="Calibri"/>
                <a:ea typeface="Calibri"/>
                <a:cs typeface="Calibri"/>
              </a:rPr>
              <a:t>progettare</a:t>
            </a:r>
            <a:r>
              <a:rPr lang="en-IE" sz="1800" dirty="0">
                <a:latin typeface="Calibri"/>
                <a:ea typeface="Calibri"/>
                <a:cs typeface="Calibri"/>
              </a:rPr>
              <a:t> </a:t>
            </a:r>
            <a:r>
              <a:rPr lang="en-IE" sz="1800" dirty="0" err="1">
                <a:latin typeface="Calibri"/>
                <a:ea typeface="Calibri"/>
                <a:cs typeface="Calibri"/>
              </a:rPr>
              <a:t>esperienze</a:t>
            </a:r>
            <a:r>
              <a:rPr lang="en-IE" sz="1800" dirty="0">
                <a:latin typeface="Calibri"/>
                <a:ea typeface="Calibri"/>
                <a:cs typeface="Calibri"/>
              </a:rPr>
              <a:t> </a:t>
            </a:r>
            <a:r>
              <a:rPr lang="en-IE" sz="1800" dirty="0" err="1">
                <a:latin typeface="Calibri"/>
                <a:ea typeface="Calibri"/>
                <a:cs typeface="Calibri"/>
              </a:rPr>
              <a:t>indimenticabili</a:t>
            </a:r>
            <a:r>
              <a:rPr lang="en-IE" sz="1800" dirty="0">
                <a:latin typeface="Calibri"/>
                <a:ea typeface="Calibri"/>
                <a:cs typeface="Calibri"/>
              </a:rPr>
              <a:t>, di grande </a:t>
            </a:r>
            <a:r>
              <a:rPr lang="en-IE" sz="1800" dirty="0" err="1">
                <a:latin typeface="Calibri"/>
                <a:ea typeface="Calibri"/>
                <a:cs typeface="Calibri"/>
              </a:rPr>
              <a:t>impatto</a:t>
            </a:r>
            <a:r>
              <a:rPr lang="en-IE" sz="1800" dirty="0">
                <a:latin typeface="Calibri"/>
                <a:ea typeface="Calibri"/>
                <a:cs typeface="Calibri"/>
              </a:rPr>
              <a:t> e </a:t>
            </a:r>
            <a:r>
              <a:rPr lang="en-IE" sz="1800" dirty="0" err="1">
                <a:latin typeface="Calibri"/>
                <a:ea typeface="Calibri"/>
                <a:cs typeface="Calibri"/>
              </a:rPr>
              <a:t>sostenibili</a:t>
            </a:r>
            <a:r>
              <a:rPr lang="en-IE" sz="1800" dirty="0">
                <a:latin typeface="Calibri"/>
                <a:ea typeface="Calibri"/>
                <a:cs typeface="Calibri"/>
              </a:rPr>
              <a:t> per </a:t>
            </a:r>
            <a:r>
              <a:rPr lang="en-IE" sz="1800" dirty="0" err="1">
                <a:latin typeface="Calibri"/>
                <a:ea typeface="Calibri"/>
                <a:cs typeface="Calibri"/>
              </a:rPr>
              <a:t>gli</a:t>
            </a:r>
            <a:r>
              <a:rPr lang="en-IE" sz="1800" dirty="0">
                <a:latin typeface="Calibri"/>
                <a:ea typeface="Calibri"/>
                <a:cs typeface="Calibri"/>
              </a:rPr>
              <a:t> </a:t>
            </a:r>
            <a:r>
              <a:rPr lang="en-IE" sz="1800" dirty="0" err="1">
                <a:latin typeface="Calibri"/>
                <a:ea typeface="Calibri"/>
                <a:cs typeface="Calibri"/>
              </a:rPr>
              <a:t>ospiti</a:t>
            </a:r>
            <a:r>
              <a:rPr lang="en-IE" sz="1800" dirty="0">
                <a:latin typeface="Calibri"/>
                <a:ea typeface="Calibri"/>
                <a:cs typeface="Calibri"/>
              </a:rPr>
              <a:t>.</a:t>
            </a:r>
          </a:p>
        </p:txBody>
      </p:sp>
      <p:sp>
        <p:nvSpPr>
          <p:cNvPr id="31" name="Text Placeholder 30">
            <a:extLst>
              <a:ext uri="{FF2B5EF4-FFF2-40B4-BE49-F238E27FC236}">
                <a16:creationId xmlns:a16="http://schemas.microsoft.com/office/drawing/2014/main" id="{A1A1ACAE-F4DE-A50C-EE7B-B6C034C34346}"/>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729BD4E4-7108-0205-0D31-2D0133358DE0}"/>
              </a:ext>
            </a:extLst>
          </p:cNvPr>
          <p:cNvSpPr>
            <a:spLocks noGrp="1"/>
          </p:cNvSpPr>
          <p:nvPr>
            <p:ph type="body" sz="quarter" idx="18"/>
          </p:nvPr>
        </p:nvSpPr>
        <p:spPr>
          <a:xfrm>
            <a:off x="390324" y="1968916"/>
            <a:ext cx="3467091" cy="1049221"/>
          </a:xfrm>
        </p:spPr>
        <p:txBody>
          <a:bodyPr/>
          <a:lstStyle/>
          <a:p>
            <a:r>
              <a:rPr lang="en-IE"/>
              <a:t>Risultati di apprendimento</a:t>
            </a:r>
          </a:p>
        </p:txBody>
      </p:sp>
      <p:sp>
        <p:nvSpPr>
          <p:cNvPr id="29" name="Text Placeholder 28">
            <a:extLst>
              <a:ext uri="{FF2B5EF4-FFF2-40B4-BE49-F238E27FC236}">
                <a16:creationId xmlns:a16="http://schemas.microsoft.com/office/drawing/2014/main" id="{08B96769-F1FC-795D-6791-FD97D7BE14BA}"/>
              </a:ext>
            </a:extLst>
          </p:cNvPr>
          <p:cNvSpPr>
            <a:spLocks noGrp="1"/>
          </p:cNvSpPr>
          <p:nvPr>
            <p:ph type="body" sz="quarter" idx="19"/>
          </p:nvPr>
        </p:nvSpPr>
        <p:spPr>
          <a:xfrm>
            <a:off x="458611" y="942725"/>
            <a:ext cx="3253444" cy="385564"/>
          </a:xfrm>
        </p:spPr>
        <p:txBody>
          <a:bodyPr/>
          <a:lstStyle/>
          <a:p>
            <a:r>
              <a:rPr lang="en-US" sz="3200" err="1">
                <a:latin typeface="Calibri"/>
                <a:ea typeface="Open Sans"/>
                <a:cs typeface="Calibri"/>
              </a:rPr>
              <a:t>Programma</a:t>
            </a:r>
          </a:p>
        </p:txBody>
      </p:sp>
      <p:sp>
        <p:nvSpPr>
          <p:cNvPr id="16" name="Slide Number Placeholder 15">
            <a:extLst>
              <a:ext uri="{FF2B5EF4-FFF2-40B4-BE49-F238E27FC236}">
                <a16:creationId xmlns:a16="http://schemas.microsoft.com/office/drawing/2014/main" id="{028B71BD-BFF4-1626-6810-F028EEEFBF8F}"/>
              </a:ext>
            </a:extLst>
          </p:cNvPr>
          <p:cNvSpPr>
            <a:spLocks noGrp="1"/>
          </p:cNvSpPr>
          <p:nvPr>
            <p:ph type="sldNum" sz="quarter" idx="4"/>
          </p:nvPr>
        </p:nvSpPr>
        <p:spPr/>
        <p:txBody>
          <a:bodyPr/>
          <a:lstStyle/>
          <a:p>
            <a:fld id="{9C527BFA-2C0E-4CEC-B6A5-913A56FEF4B4}" type="slidenum">
              <a:rPr lang="fr-CA" smtClean="0"/>
              <a:t>23</a:t>
            </a:fld>
            <a:endParaRPr lang="fr-CA"/>
          </a:p>
        </p:txBody>
      </p:sp>
    </p:spTree>
    <p:extLst>
      <p:ext uri="{BB962C8B-B14F-4D97-AF65-F5344CB8AC3E}">
        <p14:creationId xmlns:p14="http://schemas.microsoft.com/office/powerpoint/2010/main" val="301381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73754-BACA-7984-02D1-00DE3A1BE0F3}"/>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72CA4069-EFDB-31F8-4F76-914A2E878B99}"/>
              </a:ext>
            </a:extLst>
          </p:cNvPr>
          <p:cNvSpPr>
            <a:spLocks noGrp="1"/>
          </p:cNvSpPr>
          <p:nvPr>
            <p:ph type="body" sz="quarter" idx="32"/>
          </p:nvPr>
        </p:nvSpPr>
        <p:spPr>
          <a:xfrm>
            <a:off x="344071" y="3315374"/>
            <a:ext cx="6934357" cy="6565456"/>
          </a:xfrm>
        </p:spPr>
        <p:txBody>
          <a:bodyPr numCol="1"/>
          <a:lstStyle/>
          <a:p>
            <a:pPr algn="l">
              <a:lnSpc>
                <a:spcPct val="100000"/>
              </a:lnSpc>
              <a:spcAft>
                <a:spcPts val="600"/>
              </a:spcAft>
            </a:pPr>
            <a:r>
              <a:rPr lang="en-IE" sz="2000" b="1" dirty="0">
                <a:latin typeface="Calibri"/>
                <a:ea typeface="Calibri"/>
                <a:cs typeface="Calibri"/>
              </a:rPr>
              <a:t>I formatori e gli studenti potranno lavorare insieme durante tutto il programma seguendo un percorso di apprendimento chiaro, strutturato e logico.</a:t>
            </a:r>
          </a:p>
          <a:p>
            <a:pPr algn="l">
              <a:lnSpc>
                <a:spcPct val="100000"/>
              </a:lnSpc>
              <a:spcAft>
                <a:spcPts val="600"/>
              </a:spcAft>
            </a:pPr>
            <a:endParaRPr lang="en-IE" sz="2000" b="1" dirty="0">
              <a:latin typeface="Calibri"/>
              <a:ea typeface="Calibri"/>
              <a:cs typeface="Calibri"/>
            </a:endParaRPr>
          </a:p>
          <a:p>
            <a:pPr algn="l">
              <a:lnSpc>
                <a:spcPct val="100000"/>
              </a:lnSpc>
              <a:spcAft>
                <a:spcPts val="600"/>
              </a:spcAft>
            </a:pPr>
            <a:endParaRPr lang="en-IE" sz="2000" b="1" dirty="0">
              <a:latin typeface="Calibri"/>
              <a:ea typeface="Calibri"/>
              <a:cs typeface="Calibri"/>
            </a:endParaRPr>
          </a:p>
          <a:p>
            <a:pPr algn="l">
              <a:lnSpc>
                <a:spcPct val="100000"/>
              </a:lnSpc>
              <a:spcAft>
                <a:spcPts val="600"/>
              </a:spcAft>
            </a:pPr>
            <a:endParaRPr lang="en-IE" sz="2000" b="1" dirty="0">
              <a:latin typeface="Calibri"/>
              <a:ea typeface="Calibri"/>
              <a:cs typeface="Calibri"/>
            </a:endParaRPr>
          </a:p>
          <a:p>
            <a:pPr algn="l">
              <a:lnSpc>
                <a:spcPct val="100000"/>
              </a:lnSpc>
              <a:spcAft>
                <a:spcPts val="600"/>
              </a:spcAft>
            </a:pPr>
            <a:r>
              <a:rPr lang="en-IE" sz="2000" dirty="0">
                <a:latin typeface="Calibri"/>
                <a:ea typeface="Calibri"/>
                <a:cs typeface="Calibri"/>
              </a:rPr>
              <a:t>.</a:t>
            </a:r>
            <a:endParaRPr lang="en-IE" sz="2000" dirty="0">
              <a:ea typeface="Calibri" panose="020F0502020204030204" pitchFamily="34" charset="0"/>
            </a:endParaRPr>
          </a:p>
        </p:txBody>
      </p:sp>
      <p:sp>
        <p:nvSpPr>
          <p:cNvPr id="31" name="Text Placeholder 30">
            <a:extLst>
              <a:ext uri="{FF2B5EF4-FFF2-40B4-BE49-F238E27FC236}">
                <a16:creationId xmlns:a16="http://schemas.microsoft.com/office/drawing/2014/main" id="{24084E20-7494-A165-6A07-367B168A19AE}"/>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C405CC09-82D9-5A7F-780B-F126EA083D4D}"/>
              </a:ext>
            </a:extLst>
          </p:cNvPr>
          <p:cNvSpPr>
            <a:spLocks noGrp="1"/>
          </p:cNvSpPr>
          <p:nvPr>
            <p:ph type="body" sz="quarter" idx="18"/>
          </p:nvPr>
        </p:nvSpPr>
        <p:spPr>
          <a:xfrm>
            <a:off x="390324" y="1968916"/>
            <a:ext cx="3467091" cy="1049221"/>
          </a:xfrm>
        </p:spPr>
        <p:txBody>
          <a:bodyPr/>
          <a:lstStyle/>
          <a:p>
            <a:r>
              <a:rPr lang="en-IE" dirty="0">
                <a:latin typeface="Calibri"/>
                <a:ea typeface="Open Sans"/>
                <a:cs typeface="Calibri"/>
              </a:rPr>
              <a:t>Mappa del percorso di apprendimento</a:t>
            </a:r>
            <a:endParaRPr lang="en-IE" dirty="0"/>
          </a:p>
        </p:txBody>
      </p:sp>
      <p:sp>
        <p:nvSpPr>
          <p:cNvPr id="29" name="Text Placeholder 28">
            <a:extLst>
              <a:ext uri="{FF2B5EF4-FFF2-40B4-BE49-F238E27FC236}">
                <a16:creationId xmlns:a16="http://schemas.microsoft.com/office/drawing/2014/main" id="{1130F48A-AF34-DF37-C929-C9705126703A}"/>
              </a:ext>
            </a:extLst>
          </p:cNvPr>
          <p:cNvSpPr>
            <a:spLocks noGrp="1"/>
          </p:cNvSpPr>
          <p:nvPr>
            <p:ph type="body" sz="quarter" idx="19"/>
          </p:nvPr>
        </p:nvSpPr>
        <p:spPr>
          <a:xfrm>
            <a:off x="458611" y="942725"/>
            <a:ext cx="3253444" cy="385564"/>
          </a:xfrm>
        </p:spPr>
        <p:txBody>
          <a:bodyPr/>
          <a:lstStyle/>
          <a:p>
            <a:r>
              <a:rPr lang="en-US" sz="3200" err="1">
                <a:latin typeface="Calibri"/>
                <a:ea typeface="Open Sans"/>
                <a:cs typeface="Calibri"/>
              </a:rPr>
              <a:t>Programma</a:t>
            </a:r>
          </a:p>
        </p:txBody>
      </p:sp>
      <p:sp>
        <p:nvSpPr>
          <p:cNvPr id="16" name="Slide Number Placeholder 15">
            <a:extLst>
              <a:ext uri="{FF2B5EF4-FFF2-40B4-BE49-F238E27FC236}">
                <a16:creationId xmlns:a16="http://schemas.microsoft.com/office/drawing/2014/main" id="{326C3DC9-97F5-D2BA-3214-2CFDCC006FCD}"/>
              </a:ext>
            </a:extLst>
          </p:cNvPr>
          <p:cNvSpPr>
            <a:spLocks noGrp="1"/>
          </p:cNvSpPr>
          <p:nvPr>
            <p:ph type="sldNum" sz="quarter" idx="4"/>
          </p:nvPr>
        </p:nvSpPr>
        <p:spPr/>
        <p:txBody>
          <a:bodyPr/>
          <a:lstStyle/>
          <a:p>
            <a:fld id="{9C527BFA-2C0E-4CEC-B6A5-913A56FEF4B4}" type="slidenum">
              <a:rPr lang="fr-CA" smtClean="0"/>
              <a:t>24</a:t>
            </a:fld>
            <a:endParaRPr lang="fr-CA"/>
          </a:p>
        </p:txBody>
      </p:sp>
      <p:pic>
        <p:nvPicPr>
          <p:cNvPr id="2" name="Picture 1" descr="A diagram of a journey map&#10;&#10;AI-generated content may be incorrect.">
            <a:extLst>
              <a:ext uri="{FF2B5EF4-FFF2-40B4-BE49-F238E27FC236}">
                <a16:creationId xmlns:a16="http://schemas.microsoft.com/office/drawing/2014/main" id="{850CF488-7EAE-71B0-36CE-DF4C4DF93326}"/>
              </a:ext>
            </a:extLst>
          </p:cNvPr>
          <p:cNvPicPr>
            <a:picLocks noChangeAspect="1"/>
          </p:cNvPicPr>
          <p:nvPr/>
        </p:nvPicPr>
        <p:blipFill>
          <a:blip r:embed="rId2"/>
          <a:stretch>
            <a:fillRect/>
          </a:stretch>
        </p:blipFill>
        <p:spPr>
          <a:xfrm>
            <a:off x="3619" y="3944903"/>
            <a:ext cx="7743747" cy="6530519"/>
          </a:xfrm>
          <a:prstGeom prst="rect">
            <a:avLst/>
          </a:prstGeom>
        </p:spPr>
      </p:pic>
    </p:spTree>
    <p:extLst>
      <p:ext uri="{BB962C8B-B14F-4D97-AF65-F5344CB8AC3E}">
        <p14:creationId xmlns:p14="http://schemas.microsoft.com/office/powerpoint/2010/main" val="84011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raphic 27">
            <a:extLst>
              <a:ext uri="{FF2B5EF4-FFF2-40B4-BE49-F238E27FC236}">
                <a16:creationId xmlns:a16="http://schemas.microsoft.com/office/drawing/2014/main" id="{BE013180-64DC-8E9A-39F4-1EB5C7D74D29}"/>
              </a:ext>
            </a:extLst>
          </p:cNvPr>
          <p:cNvSpPr/>
          <p:nvPr/>
        </p:nvSpPr>
        <p:spPr>
          <a:xfrm>
            <a:off x="351420" y="4997827"/>
            <a:ext cx="1187637" cy="3261890"/>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2D2C29"/>
          </a:solidFill>
          <a:ln w="3349" cap="flat">
            <a:noFill/>
            <a:prstDash val="solid"/>
            <a:miter/>
          </a:ln>
        </p:spPr>
        <p:txBody>
          <a:bodyPr rtlCol="0" anchor="ctr"/>
          <a:lstStyle/>
          <a:p>
            <a:endParaRPr lang="en-GB"/>
          </a:p>
        </p:txBody>
      </p:sp>
      <p:pic>
        <p:nvPicPr>
          <p:cNvPr id="7" name="Picture Placeholder 6">
            <a:extLst>
              <a:ext uri="{FF2B5EF4-FFF2-40B4-BE49-F238E27FC236}">
                <a16:creationId xmlns:a16="http://schemas.microsoft.com/office/drawing/2014/main" id="{4F2992EF-2E50-7FC0-DFA5-8B8220010F73}"/>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4466" r="14466"/>
          <a:stretch/>
        </p:blipFill>
        <p:spPr/>
      </p:pic>
      <p:sp>
        <p:nvSpPr>
          <p:cNvPr id="28" name="Text Placeholder 27">
            <a:extLst>
              <a:ext uri="{FF2B5EF4-FFF2-40B4-BE49-F238E27FC236}">
                <a16:creationId xmlns:a16="http://schemas.microsoft.com/office/drawing/2014/main" id="{BA4FE1B4-0169-CACD-4904-ABC43BD74262}"/>
              </a:ext>
            </a:extLst>
          </p:cNvPr>
          <p:cNvSpPr>
            <a:spLocks noGrp="1"/>
          </p:cNvSpPr>
          <p:nvPr>
            <p:ph type="body" sz="quarter" idx="14"/>
          </p:nvPr>
        </p:nvSpPr>
        <p:spPr/>
        <p:txBody>
          <a:bodyPr vert="horz" lIns="91440" tIns="45720" rIns="91440" bIns="45720" rtlCol="0" anchor="t">
            <a:noAutofit/>
          </a:bodyPr>
          <a:lstStyle/>
          <a:p>
            <a:r>
              <a:rPr lang="en-US">
                <a:latin typeface="Calibri"/>
                <a:ea typeface="Calibri"/>
                <a:cs typeface="Calibri"/>
              </a:rPr>
              <a:t>04</a:t>
            </a:r>
            <a:endParaRPr lang="en-US"/>
          </a:p>
        </p:txBody>
      </p:sp>
      <p:sp>
        <p:nvSpPr>
          <p:cNvPr id="29" name="Text Placeholder 28">
            <a:extLst>
              <a:ext uri="{FF2B5EF4-FFF2-40B4-BE49-F238E27FC236}">
                <a16:creationId xmlns:a16="http://schemas.microsoft.com/office/drawing/2014/main" id="{B8F0D2E9-5CEF-E259-54B8-8E2A5235DE27}"/>
              </a:ext>
            </a:extLst>
          </p:cNvPr>
          <p:cNvSpPr>
            <a:spLocks noGrp="1"/>
          </p:cNvSpPr>
          <p:nvPr>
            <p:ph type="body" sz="quarter" idx="15"/>
          </p:nvPr>
        </p:nvSpPr>
        <p:spPr>
          <a:xfrm>
            <a:off x="2319650" y="2579456"/>
            <a:ext cx="2930148" cy="2002900"/>
          </a:xfrm>
        </p:spPr>
        <p:txBody>
          <a:bodyPr/>
          <a:lstStyle/>
          <a:p>
            <a:r>
              <a:rPr lang="en-US" sz="4800" b="1"/>
              <a:t>Opzioni di erogazione del corso</a:t>
            </a:r>
          </a:p>
        </p:txBody>
      </p:sp>
      <p:sp>
        <p:nvSpPr>
          <p:cNvPr id="3" name="Text Placeholder 2">
            <a:extLst>
              <a:ext uri="{FF2B5EF4-FFF2-40B4-BE49-F238E27FC236}">
                <a16:creationId xmlns:a16="http://schemas.microsoft.com/office/drawing/2014/main" id="{CFDF615B-7D8A-D0FB-B536-BA6A3714C939}"/>
              </a:ext>
            </a:extLst>
          </p:cNvPr>
          <p:cNvSpPr>
            <a:spLocks noGrp="1"/>
          </p:cNvSpPr>
          <p:nvPr>
            <p:ph type="body" sz="quarter" idx="66"/>
          </p:nvPr>
        </p:nvSpPr>
        <p:spPr/>
        <p:txBody>
          <a:bodyPr/>
          <a:lstStyle/>
          <a:p>
            <a:r>
              <a:rPr lang="en-GB"/>
              <a:t>Crediti fotografici: </a:t>
            </a:r>
            <a:r>
              <a:rPr lang="en-US"/>
              <a:t>The </a:t>
            </a:r>
            <a:r>
              <a:rPr lang="en-US" err="1"/>
              <a:t>Torfhús </a:t>
            </a:r>
            <a:r>
              <a:rPr lang="en-US"/>
              <a:t>Retreat, Islanda </a:t>
            </a:r>
            <a:endParaRPr lang="en-GB"/>
          </a:p>
        </p:txBody>
      </p:sp>
    </p:spTree>
    <p:extLst>
      <p:ext uri="{BB962C8B-B14F-4D97-AF65-F5344CB8AC3E}">
        <p14:creationId xmlns:p14="http://schemas.microsoft.com/office/powerpoint/2010/main" val="1007924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63036" y="3370261"/>
            <a:ext cx="7156880" cy="1866124"/>
          </a:xfrm>
        </p:spPr>
        <p:txBody>
          <a:bodyPr numCol="1"/>
          <a:lstStyle/>
          <a:p>
            <a:pPr algn="l">
              <a:lnSpc>
                <a:spcPct val="100000"/>
              </a:lnSpc>
              <a:spcAft>
                <a:spcPts val="600"/>
              </a:spcAft>
            </a:pPr>
            <a:r>
              <a:rPr lang="en-IE" sz="1600" b="1">
                <a:solidFill>
                  <a:srgbClr val="459597"/>
                </a:solidFill>
                <a:latin typeface="Calibri"/>
                <a:ea typeface="Calibri"/>
                <a:cs typeface="Calibri"/>
              </a:rPr>
              <a:t>Ogni modulo combina:</a:t>
            </a:r>
          </a:p>
          <a:p>
            <a:pPr marL="342900" indent="-342900" algn="l">
              <a:lnSpc>
                <a:spcPct val="100000"/>
              </a:lnSpc>
              <a:spcAft>
                <a:spcPts val="600"/>
              </a:spcAft>
              <a:buFont typeface="Wingdings" panose="05000000000000000000" pitchFamily="2" charset="2"/>
              <a:buChar char="Ø"/>
            </a:pPr>
            <a:r>
              <a:rPr lang="en-IE" sz="1600" b="1">
                <a:latin typeface="Calibri"/>
                <a:ea typeface="Calibri"/>
                <a:cs typeface="Calibri"/>
              </a:rPr>
              <a:t>Strumenti e modelli pronti all'uso </a:t>
            </a:r>
            <a:r>
              <a:rPr lang="en-IE" sz="1600">
                <a:latin typeface="Calibri"/>
                <a:ea typeface="Calibri"/>
                <a:cs typeface="Calibri"/>
              </a:rPr>
              <a:t>progettati per un'applicazione immediata.</a:t>
            </a:r>
          </a:p>
          <a:p>
            <a:pPr marL="342900" indent="-342900" algn="l">
              <a:lnSpc>
                <a:spcPct val="100000"/>
              </a:lnSpc>
              <a:spcAft>
                <a:spcPts val="600"/>
              </a:spcAft>
              <a:buFont typeface="Wingdings" panose="05000000000000000000" pitchFamily="2" charset="2"/>
              <a:buChar char="Ø"/>
            </a:pPr>
            <a:r>
              <a:rPr lang="en-IE" sz="1600" b="1">
                <a:latin typeface="Calibri"/>
                <a:ea typeface="Calibri"/>
                <a:cs typeface="Calibri"/>
              </a:rPr>
              <a:t>Casi di studio reali e video </a:t>
            </a:r>
            <a:r>
              <a:rPr lang="en-IE" sz="1600">
                <a:latin typeface="Calibri"/>
                <a:ea typeface="Calibri"/>
                <a:cs typeface="Calibri"/>
              </a:rPr>
              <a:t>provenienti da tutta Europa con video, immagini e altro ancora.</a:t>
            </a:r>
          </a:p>
          <a:p>
            <a:pPr marL="342900" indent="-342900" algn="l">
              <a:lnSpc>
                <a:spcPct val="100000"/>
              </a:lnSpc>
              <a:spcAft>
                <a:spcPts val="600"/>
              </a:spcAft>
              <a:buFont typeface="Wingdings" panose="05000000000000000000" pitchFamily="2" charset="2"/>
              <a:buChar char="Ø"/>
            </a:pPr>
            <a:r>
              <a:rPr lang="en-IE" sz="1600" b="1">
                <a:latin typeface="Calibri"/>
                <a:ea typeface="Calibri"/>
                <a:cs typeface="Calibri"/>
              </a:rPr>
              <a:t>Strategie pratiche ed esercizi </a:t>
            </a:r>
            <a:r>
              <a:rPr lang="en-IE" sz="1600">
                <a:latin typeface="Calibri"/>
                <a:ea typeface="Calibri"/>
                <a:cs typeface="Calibri"/>
              </a:rPr>
              <a:t>per aiutare a progettare, finanziare e far crescere  attività nuove o esistenti.</a:t>
            </a:r>
          </a:p>
          <a:p>
            <a:pPr marL="342900" indent="-342900" algn="l">
              <a:lnSpc>
                <a:spcPct val="100000"/>
              </a:lnSpc>
              <a:spcAft>
                <a:spcPts val="600"/>
              </a:spcAft>
              <a:buFont typeface="Wingdings" panose="05000000000000000000" pitchFamily="2" charset="2"/>
              <a:buChar char="Ø"/>
            </a:pPr>
            <a:r>
              <a:rPr lang="en-IE" sz="1600" b="1">
                <a:latin typeface="Calibri"/>
                <a:ea typeface="Calibri"/>
                <a:cs typeface="Calibri"/>
              </a:rPr>
              <a:t>Una guida passo passo </a:t>
            </a:r>
            <a:r>
              <a:rPr lang="en-IE" sz="1600">
                <a:latin typeface="Calibri"/>
                <a:ea typeface="Calibri"/>
                <a:cs typeface="Calibri"/>
              </a:rPr>
              <a:t>per trasformare idee nuove, grandi o piccole, in azioni concrete e massimizzare il potenziale.</a:t>
            </a:r>
            <a:endParaRPr lang="en-US" sz="1600">
              <a:latin typeface="Calibri"/>
              <a:ea typeface="Calibri"/>
              <a:cs typeface="Calibri"/>
            </a:endParaRPr>
          </a:p>
          <a:p>
            <a:pPr algn="l">
              <a:lnSpc>
                <a:spcPct val="100000"/>
              </a:lnSpc>
              <a:spcAft>
                <a:spcPts val="600"/>
              </a:spcAft>
            </a:pPr>
            <a:endParaRPr lang="en-IE" sz="2000"/>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r>
              <a:rPr lang="en-IE" sz="2000"/>
              <a:t>8 moduli I 27 sezioni di apprendimento I Oltre 30 casi di studio stimolanti</a:t>
            </a:r>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en-GB" sz="2800"/>
              <a:t>Formazione in aula e strumenti</a:t>
            </a:r>
            <a:endParaRPr lang="en-IE"/>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90324" y="1026883"/>
            <a:ext cx="3253444" cy="385564"/>
          </a:xfrm>
        </p:spPr>
        <p:txBody>
          <a:bodyPr/>
          <a:lstStyle/>
          <a:p>
            <a:r>
              <a:rPr lang="en-US" sz="3200"/>
              <a:t>Opzioni di consegna</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26</a:t>
            </a:fld>
            <a:endParaRPr lang="fr-CA"/>
          </a:p>
        </p:txBody>
      </p:sp>
      <p:graphicFrame>
        <p:nvGraphicFramePr>
          <p:cNvPr id="9" name="Google Shape;322;p12">
            <a:extLst>
              <a:ext uri="{FF2B5EF4-FFF2-40B4-BE49-F238E27FC236}">
                <a16:creationId xmlns:a16="http://schemas.microsoft.com/office/drawing/2014/main" id="{279E7E57-ECB7-45ED-9D2B-A1BA920F1D2E}"/>
              </a:ext>
            </a:extLst>
          </p:cNvPr>
          <p:cNvGraphicFramePr/>
          <p:nvPr>
            <p:extLst>
              <p:ext uri="{D42A27DB-BD31-4B8C-83A1-F6EECF244321}">
                <p14:modId xmlns:p14="http://schemas.microsoft.com/office/powerpoint/2010/main" val="3645220462"/>
              </p:ext>
            </p:extLst>
          </p:nvPr>
        </p:nvGraphicFramePr>
        <p:xfrm>
          <a:off x="23657" y="5908037"/>
          <a:ext cx="7751917" cy="5451816"/>
        </p:xfrm>
        <a:graphic>
          <a:graphicData uri="http://schemas.openxmlformats.org/drawingml/2006/table">
            <a:tbl>
              <a:tblPr firstRow="1" bandRow="1">
                <a:noFill/>
              </a:tblPr>
              <a:tblGrid>
                <a:gridCol w="1765954">
                  <a:extLst>
                    <a:ext uri="{9D8B030D-6E8A-4147-A177-3AD203B41FA5}">
                      <a16:colId xmlns:a16="http://schemas.microsoft.com/office/drawing/2014/main" val="20000"/>
                    </a:ext>
                  </a:extLst>
                </a:gridCol>
                <a:gridCol w="3563587">
                  <a:extLst>
                    <a:ext uri="{9D8B030D-6E8A-4147-A177-3AD203B41FA5}">
                      <a16:colId xmlns:a16="http://schemas.microsoft.com/office/drawing/2014/main" val="20001"/>
                    </a:ext>
                  </a:extLst>
                </a:gridCol>
                <a:gridCol w="2422376">
                  <a:extLst>
                    <a:ext uri="{9D8B030D-6E8A-4147-A177-3AD203B41FA5}">
                      <a16:colId xmlns:a16="http://schemas.microsoft.com/office/drawing/2014/main" val="20002"/>
                    </a:ext>
                  </a:extLst>
                </a:gridCol>
              </a:tblGrid>
              <a:tr h="813897">
                <a:tc>
                  <a:txBody>
                    <a:bodyPr/>
                    <a:lstStyle/>
                    <a:p>
                      <a:pPr marL="0" marR="0" lvl="0" indent="0" algn="l" rtl="0">
                        <a:spcBef>
                          <a:spcPts val="0"/>
                        </a:spcBef>
                        <a:spcAft>
                          <a:spcPts val="0"/>
                        </a:spcAft>
                        <a:buNone/>
                      </a:pPr>
                      <a:r>
                        <a:rPr lang="en-GB" sz="1600" u="none" strike="noStrike" cap="none">
                          <a:solidFill>
                            <a:schemeClr val="lt1"/>
                          </a:solidFill>
                          <a:latin typeface="Calibri"/>
                          <a:ea typeface="Calibri"/>
                          <a:cs typeface="Calibri"/>
                          <a:sym typeface="Calibri"/>
                        </a:rPr>
                        <a:t>Strumento didattico</a:t>
                      </a:r>
                      <a:endParaRPr sz="1600"/>
                    </a:p>
                  </a:txBody>
                  <a:tcPr marL="93297" marR="93297" marT="46648" marB="46648" anchor="ctr">
                    <a:solidFill>
                      <a:srgbClr val="305C6F"/>
                    </a:solidFill>
                  </a:tcPr>
                </a:tc>
                <a:tc>
                  <a:txBody>
                    <a:bodyPr/>
                    <a:lstStyle/>
                    <a:p>
                      <a:pPr marL="0" marR="0" lvl="0" indent="0" algn="l" rtl="0">
                        <a:spcBef>
                          <a:spcPts val="0"/>
                        </a:spcBef>
                        <a:spcAft>
                          <a:spcPts val="0"/>
                        </a:spcAft>
                        <a:buNone/>
                      </a:pPr>
                      <a:endParaRPr sz="1600" b="1">
                        <a:solidFill>
                          <a:schemeClr val="lt1"/>
                        </a:solidFill>
                        <a:latin typeface="Calibri"/>
                        <a:ea typeface="Calibri"/>
                        <a:cs typeface="Calibri"/>
                        <a:sym typeface="Calibri"/>
                      </a:endParaRPr>
                    </a:p>
                    <a:p>
                      <a:pPr marL="0" marR="0" lvl="0" indent="0" algn="l" rtl="0">
                        <a:spcBef>
                          <a:spcPts val="0"/>
                        </a:spcBef>
                        <a:spcAft>
                          <a:spcPts val="0"/>
                        </a:spcAft>
                        <a:buNone/>
                      </a:pPr>
                      <a:r>
                        <a:rPr lang="en-GB" sz="1600" b="1">
                          <a:solidFill>
                            <a:schemeClr val="lt1"/>
                          </a:solidFill>
                          <a:latin typeface="Calibri"/>
                          <a:ea typeface="Calibri"/>
                          <a:cs typeface="Calibri"/>
                          <a:sym typeface="Calibri"/>
                        </a:rPr>
                        <a:t>Uso consigliato in aula</a:t>
                      </a:r>
                      <a:endParaRPr sz="1600"/>
                    </a:p>
                    <a:p>
                      <a:pPr marL="0" marR="0" lvl="0" indent="0" algn="l" rtl="0">
                        <a:spcBef>
                          <a:spcPts val="0"/>
                        </a:spcBef>
                        <a:spcAft>
                          <a:spcPts val="0"/>
                        </a:spcAft>
                        <a:buNone/>
                      </a:pPr>
                      <a:endParaRPr sz="1600" b="1">
                        <a:solidFill>
                          <a:schemeClr val="lt1"/>
                        </a:solidFill>
                        <a:latin typeface="Calibri"/>
                        <a:ea typeface="Calibri"/>
                        <a:cs typeface="Calibri"/>
                        <a:sym typeface="Calibri"/>
                      </a:endParaRPr>
                    </a:p>
                  </a:txBody>
                  <a:tcPr marL="93297" marR="93297" marT="46648" marB="46648" anchor="b">
                    <a:solidFill>
                      <a:srgbClr val="305C6F"/>
                    </a:solidFill>
                  </a:tcPr>
                </a:tc>
                <a:tc>
                  <a:txBody>
                    <a:bodyPr/>
                    <a:lstStyle/>
                    <a:p>
                      <a:pPr marL="0" marR="0" lvl="0" indent="0" algn="l" rtl="0">
                        <a:spcBef>
                          <a:spcPts val="0"/>
                        </a:spcBef>
                        <a:spcAft>
                          <a:spcPts val="0"/>
                        </a:spcAft>
                        <a:buNone/>
                      </a:pPr>
                      <a:r>
                        <a:rPr lang="en-GB" sz="1600" b="1">
                          <a:solidFill>
                            <a:schemeClr val="lt1"/>
                          </a:solidFill>
                          <a:latin typeface="Calibri"/>
                          <a:ea typeface="Calibri"/>
                          <a:cs typeface="Calibri"/>
                          <a:sym typeface="Calibri"/>
                        </a:rPr>
                        <a:t>Risorse aggiuntive richieste</a:t>
                      </a:r>
                      <a:endParaRPr sz="1600"/>
                    </a:p>
                  </a:txBody>
                  <a:tcPr marL="93297" marR="93297" marT="46648" marB="46648" anchor="ctr">
                    <a:solidFill>
                      <a:srgbClr val="305C6F"/>
                    </a:solidFill>
                  </a:tcPr>
                </a:tc>
                <a:extLst>
                  <a:ext uri="{0D108BD9-81ED-4DB2-BD59-A6C34878D82A}">
                    <a16:rowId xmlns:a16="http://schemas.microsoft.com/office/drawing/2014/main" val="10000"/>
                  </a:ext>
                </a:extLst>
              </a:tr>
              <a:tr h="1107839">
                <a:tc>
                  <a:txBody>
                    <a:bodyPr/>
                    <a:lstStyle/>
                    <a:p>
                      <a:pPr marL="0" marR="0" lvl="0" indent="0" algn="l" rtl="0">
                        <a:spcBef>
                          <a:spcPts val="0"/>
                        </a:spcBef>
                        <a:spcAft>
                          <a:spcPts val="0"/>
                        </a:spcAft>
                        <a:buNone/>
                      </a:pPr>
                      <a:r>
                        <a:rPr lang="en-GB" sz="1300">
                          <a:latin typeface="+mn-lt"/>
                          <a:ea typeface="Calibri"/>
                          <a:cs typeface="Calibri"/>
                          <a:sym typeface="Calibri"/>
                        </a:rPr>
                        <a:t>Presentazione PowerPoint ©</a:t>
                      </a:r>
                      <a:endParaRPr sz="1300">
                        <a:latin typeface="+mn-lt"/>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a:latin typeface="+mn-lt"/>
                          <a:ea typeface="Calibri"/>
                          <a:cs typeface="Calibri"/>
                          <a:sym typeface="Calibri"/>
                        </a:rPr>
                        <a:t>I materiali didattici sono stati sviluppati in PowerPoint e sono disponibili sul sito web del progetto.</a:t>
                      </a:r>
                      <a:r>
                        <a:rPr lang="en-GB" sz="1300">
                          <a:latin typeface="+mn-lt"/>
                          <a:ea typeface="Calibri"/>
                          <a:cs typeface="Calibri"/>
                          <a:sym typeface="Calibri"/>
                          <a:hlinkClick r:id="rId2"/>
                        </a:rPr>
                        <a:t> https://epicstays.eu/modules/ </a:t>
                      </a:r>
                      <a:r>
                        <a:rPr lang="en-GB" sz="1300">
                          <a:latin typeface="+mn-lt"/>
                          <a:ea typeface="Calibri"/>
                          <a:cs typeface="Calibri"/>
                          <a:sym typeface="Calibri"/>
                        </a:rPr>
                        <a:t>Si consiglia di visualizzarli su uno schermo di grandi dimensioni per l'utilizzo in classe.</a:t>
                      </a:r>
                      <a:endParaRPr sz="1300">
                        <a:latin typeface="+mn-lt"/>
                      </a:endParaRPr>
                    </a:p>
                    <a:p>
                      <a:pPr marL="0" marR="0" lvl="0" indent="0" algn="l" rtl="0">
                        <a:spcBef>
                          <a:spcPts val="0"/>
                        </a:spcBef>
                        <a:spcAft>
                          <a:spcPts val="0"/>
                        </a:spcAft>
                        <a:buNone/>
                      </a:pPr>
                      <a:endParaRPr sz="130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a:latin typeface="+mn-lt"/>
                          <a:ea typeface="Calibri"/>
                          <a:cs typeface="Calibri"/>
                          <a:sym typeface="Calibri"/>
                        </a:rPr>
                        <a:t>Computer portatile/computer</a:t>
                      </a:r>
                      <a:endParaRPr sz="1300">
                        <a:latin typeface="+mn-lt"/>
                      </a:endParaRPr>
                    </a:p>
                    <a:p>
                      <a:pPr marL="0" marR="0" lvl="0" indent="0" algn="l" rtl="0">
                        <a:spcBef>
                          <a:spcPts val="0"/>
                        </a:spcBef>
                        <a:spcAft>
                          <a:spcPts val="0"/>
                        </a:spcAft>
                        <a:buNone/>
                      </a:pPr>
                      <a:r>
                        <a:rPr lang="en-GB" sz="1300">
                          <a:latin typeface="+mn-lt"/>
                          <a:ea typeface="Calibri"/>
                          <a:cs typeface="Calibri"/>
                          <a:sym typeface="Calibri"/>
                        </a:rPr>
                        <a:t>Proiettore</a:t>
                      </a:r>
                      <a:endParaRPr sz="1300">
                        <a:latin typeface="+mn-lt"/>
                      </a:endParaRPr>
                    </a:p>
                    <a:p>
                      <a:pPr marL="0" marR="0" lvl="0" indent="0" algn="l" rtl="0">
                        <a:spcBef>
                          <a:spcPts val="0"/>
                        </a:spcBef>
                        <a:spcAft>
                          <a:spcPts val="0"/>
                        </a:spcAft>
                        <a:buNone/>
                      </a:pPr>
                      <a:r>
                        <a:rPr lang="en-GB" sz="1300">
                          <a:latin typeface="+mn-lt"/>
                          <a:ea typeface="Calibri"/>
                          <a:cs typeface="Calibri"/>
                          <a:sym typeface="Calibri"/>
                        </a:rPr>
                        <a:t>Schermo di grandi dimensioni/parete</a:t>
                      </a:r>
                      <a:endParaRPr sz="1300">
                        <a:latin typeface="+mn-lt"/>
                      </a:endParaRPr>
                    </a:p>
                  </a:txBody>
                  <a:tcPr marL="93297" marR="93297" marT="46648" marB="46648">
                    <a:solidFill>
                      <a:srgbClr val="ABBAA2"/>
                    </a:solidFill>
                  </a:tcPr>
                </a:tc>
                <a:extLst>
                  <a:ext uri="{0D108BD9-81ED-4DB2-BD59-A6C34878D82A}">
                    <a16:rowId xmlns:a16="http://schemas.microsoft.com/office/drawing/2014/main" val="10001"/>
                  </a:ext>
                </a:extLst>
              </a:tr>
              <a:tr h="756700">
                <a:tc>
                  <a:txBody>
                    <a:bodyPr/>
                    <a:lstStyle/>
                    <a:p>
                      <a:pPr marL="0" marR="0" lvl="0" indent="0" algn="l" rtl="0">
                        <a:spcBef>
                          <a:spcPts val="0"/>
                        </a:spcBef>
                        <a:spcAft>
                          <a:spcPts val="0"/>
                        </a:spcAft>
                        <a:buNone/>
                      </a:pPr>
                      <a:r>
                        <a:rPr lang="en-GB" sz="1300">
                          <a:latin typeface="+mn-lt"/>
                          <a:ea typeface="Calibri"/>
                          <a:cs typeface="Calibri"/>
                          <a:sym typeface="Calibri"/>
                        </a:rPr>
                        <a:t>Video</a:t>
                      </a:r>
                      <a:endParaRPr sz="1300">
                        <a:latin typeface="+mn-lt"/>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a:latin typeface="+mn-lt"/>
                          <a:ea typeface="Calibri"/>
                          <a:cs typeface="Calibri"/>
                          <a:sym typeface="Calibri"/>
                        </a:rPr>
                        <a:t>I video vengono utilizzati per spiegare alcune sezioni del contenuto formativo e per presentare casi di studio da discutere.</a:t>
                      </a:r>
                      <a:endParaRPr sz="1300">
                        <a:latin typeface="+mn-lt"/>
                      </a:endParaRPr>
                    </a:p>
                    <a:p>
                      <a:pPr marL="0" marR="0" lvl="0" indent="0" algn="l" rtl="0">
                        <a:spcBef>
                          <a:spcPts val="0"/>
                        </a:spcBef>
                        <a:spcAft>
                          <a:spcPts val="0"/>
                        </a:spcAft>
                        <a:buNone/>
                      </a:pPr>
                      <a:endParaRPr sz="130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a:latin typeface="+mn-lt"/>
                          <a:ea typeface="Calibri"/>
                          <a:cs typeface="Calibri"/>
                          <a:sym typeface="Calibri"/>
                        </a:rPr>
                        <a:t>Impianto audio/sonoro</a:t>
                      </a:r>
                      <a:endParaRPr sz="1300">
                        <a:latin typeface="+mn-lt"/>
                      </a:endParaRPr>
                    </a:p>
                  </a:txBody>
                  <a:tcPr marL="93297" marR="93297" marT="46648" marB="46648">
                    <a:solidFill>
                      <a:srgbClr val="ABBAA2"/>
                    </a:solidFill>
                  </a:tcPr>
                </a:tc>
                <a:extLst>
                  <a:ext uri="{0D108BD9-81ED-4DB2-BD59-A6C34878D82A}">
                    <a16:rowId xmlns:a16="http://schemas.microsoft.com/office/drawing/2014/main" val="10002"/>
                  </a:ext>
                </a:extLst>
              </a:tr>
              <a:tr h="662977">
                <a:tc>
                  <a:txBody>
                    <a:bodyPr/>
                    <a:lstStyle/>
                    <a:p>
                      <a:pPr marL="0" marR="0" lvl="0" indent="0" algn="l" rtl="0">
                        <a:spcBef>
                          <a:spcPts val="0"/>
                        </a:spcBef>
                        <a:spcAft>
                          <a:spcPts val="0"/>
                        </a:spcAft>
                        <a:buNone/>
                      </a:pPr>
                      <a:r>
                        <a:rPr lang="en-GB" sz="1300">
                          <a:latin typeface="+mn-lt"/>
                          <a:ea typeface="Calibri"/>
                          <a:cs typeface="Calibri"/>
                          <a:sym typeface="Calibri"/>
                        </a:rPr>
                        <a:t>Lavagna bianca o lavagna a fogli mobili</a:t>
                      </a:r>
                      <a:endParaRPr sz="1300">
                        <a:latin typeface="+mn-lt"/>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a:latin typeface="+mn-lt"/>
                          <a:ea typeface="Calibri"/>
                          <a:cs typeface="Calibri"/>
                          <a:sym typeface="Calibri"/>
                        </a:rPr>
                        <a:t>Invita gli studenti a scrivere sulla lavagna o chiedi loro di fornirti un feedback che potrai scrivere sulla lavagna</a:t>
                      </a:r>
                      <a:endParaRPr sz="1300">
                        <a:latin typeface="+mn-lt"/>
                      </a:endParaRPr>
                    </a:p>
                    <a:p>
                      <a:pPr marL="0" marR="0" lvl="0" indent="0" algn="l" rtl="0">
                        <a:spcBef>
                          <a:spcPts val="0"/>
                        </a:spcBef>
                        <a:spcAft>
                          <a:spcPts val="0"/>
                        </a:spcAft>
                        <a:buNone/>
                      </a:pPr>
                      <a:endParaRPr sz="130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a:latin typeface="+mn-lt"/>
                          <a:ea typeface="Calibri"/>
                          <a:cs typeface="Calibri"/>
                          <a:sym typeface="Calibri"/>
                        </a:rPr>
                        <a:t>Penne / pennarelli</a:t>
                      </a:r>
                      <a:endParaRPr sz="1300">
                        <a:latin typeface="+mn-lt"/>
                      </a:endParaRPr>
                    </a:p>
                  </a:txBody>
                  <a:tcPr marL="93297" marR="93297" marT="46648" marB="46648">
                    <a:solidFill>
                      <a:srgbClr val="ABBAA2"/>
                    </a:solidFill>
                  </a:tcPr>
                </a:tc>
                <a:extLst>
                  <a:ext uri="{0D108BD9-81ED-4DB2-BD59-A6C34878D82A}">
                    <a16:rowId xmlns:a16="http://schemas.microsoft.com/office/drawing/2014/main" val="10003"/>
                  </a:ext>
                </a:extLst>
              </a:tr>
              <a:tr h="662977">
                <a:tc>
                  <a:txBody>
                    <a:bodyPr/>
                    <a:lstStyle/>
                    <a:p>
                      <a:pPr marL="0" marR="0" lvl="0" indent="0" algn="l" rtl="0">
                        <a:spcBef>
                          <a:spcPts val="0"/>
                        </a:spcBef>
                        <a:spcAft>
                          <a:spcPts val="0"/>
                        </a:spcAft>
                        <a:buNone/>
                      </a:pPr>
                      <a:r>
                        <a:rPr lang="en-GB" sz="1300" b="0" i="0">
                          <a:latin typeface="+mn-lt"/>
                          <a:ea typeface="Calibri"/>
                          <a:cs typeface="Calibri"/>
                          <a:sym typeface="Calibri"/>
                        </a:rPr>
                        <a:t>Tecnologia assistiva</a:t>
                      </a:r>
                      <a:endParaRPr sz="1300" b="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b="0" i="0">
                          <a:latin typeface="+mn-lt"/>
                          <a:ea typeface="Calibri"/>
                          <a:cs typeface="Calibri"/>
                          <a:sym typeface="Calibri"/>
                        </a:rPr>
                        <a:t>Per aumentare l'accessibilità e l'inclusività</a:t>
                      </a:r>
                      <a:endParaRPr sz="1300" b="0">
                        <a:latin typeface="+mn-lt"/>
                        <a:ea typeface="Calibri"/>
                        <a:cs typeface="Calibri"/>
                        <a:sym typeface="Calibri"/>
                      </a:endParaRPr>
                    </a:p>
                  </a:txBody>
                  <a:tcPr marL="93297" marR="93297" marT="46648" marB="46648">
                    <a:solidFill>
                      <a:srgbClr val="ABBAA2"/>
                    </a:solidFill>
                  </a:tcPr>
                </a:tc>
                <a:tc>
                  <a:txBody>
                    <a:bodyPr/>
                    <a:lstStyle/>
                    <a:p>
                      <a:pPr marL="0" marR="0" lvl="0" indent="0" algn="l" rtl="0">
                        <a:lnSpc>
                          <a:spcPct val="100000"/>
                        </a:lnSpc>
                        <a:spcBef>
                          <a:spcPts val="0"/>
                        </a:spcBef>
                        <a:spcAft>
                          <a:spcPts val="0"/>
                        </a:spcAft>
                        <a:buClr>
                          <a:srgbClr val="374151"/>
                        </a:buClr>
                        <a:buSzPts val="1200"/>
                        <a:buFont typeface="Calibri"/>
                        <a:buNone/>
                      </a:pPr>
                      <a:r>
                        <a:rPr lang="en-GB" sz="1300" b="0" i="0">
                          <a:latin typeface="+mn-lt"/>
                          <a:ea typeface="Calibri"/>
                          <a:cs typeface="Calibri"/>
                          <a:sym typeface="Calibri"/>
                        </a:rPr>
                        <a:t>Screen reader, apparecchi acustici o strumenti di riconoscimento vocale possono aiutare gli studenti con disabilità.</a:t>
                      </a:r>
                      <a:endParaRPr sz="1300">
                        <a:latin typeface="+mn-lt"/>
                      </a:endParaRPr>
                    </a:p>
                  </a:txBody>
                  <a:tcPr marL="93297" marR="93297" marT="46648" marB="46648">
                    <a:solidFill>
                      <a:srgbClr val="ABBAA2"/>
                    </a:solidFill>
                  </a:tcPr>
                </a:tc>
                <a:extLst>
                  <a:ext uri="{0D108BD9-81ED-4DB2-BD59-A6C34878D82A}">
                    <a16:rowId xmlns:a16="http://schemas.microsoft.com/office/drawing/2014/main" val="10004"/>
                  </a:ext>
                </a:extLst>
              </a:tr>
              <a:tr h="587451">
                <a:tc>
                  <a:txBody>
                    <a:bodyPr/>
                    <a:lstStyle/>
                    <a:p>
                      <a:pPr marL="0" marR="0" lvl="0" indent="0" algn="l" rtl="0">
                        <a:spcBef>
                          <a:spcPts val="0"/>
                        </a:spcBef>
                        <a:spcAft>
                          <a:spcPts val="0"/>
                        </a:spcAft>
                        <a:buNone/>
                      </a:pPr>
                      <a:r>
                        <a:rPr lang="en-GB" sz="1300" b="0" i="0">
                          <a:latin typeface="+mn-lt"/>
                          <a:ea typeface="Calibri"/>
                          <a:cs typeface="Calibri"/>
                          <a:sym typeface="Calibri"/>
                        </a:rPr>
                        <a:t>Sondaggi di valutazione</a:t>
                      </a:r>
                      <a:endParaRPr sz="1300" b="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b="0" i="0">
                          <a:latin typeface="+mn-lt"/>
                          <a:ea typeface="Calibri"/>
                          <a:cs typeface="Calibri"/>
                          <a:sym typeface="Calibri"/>
                        </a:rPr>
                        <a:t>Valutare regolarmente l'efficacia dei moduli di formazione e raccogliere feedback per un miglioramento continuo</a:t>
                      </a:r>
                      <a:endParaRPr sz="130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endParaRPr sz="1300">
                        <a:latin typeface="+mn-lt"/>
                        <a:ea typeface="Calibri"/>
                        <a:cs typeface="Calibri"/>
                        <a:sym typeface="Calibri"/>
                      </a:endParaRPr>
                    </a:p>
                  </a:txBody>
                  <a:tcPr marL="93297" marR="93297" marT="46648" marB="46648">
                    <a:solidFill>
                      <a:srgbClr val="ABBAA2"/>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91526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3"/>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pPr marL="0" indent="0">
              <a:spcBef>
                <a:spcPts val="0"/>
              </a:spcBef>
            </a:pPr>
            <a:r>
              <a:rPr lang="en-GB">
                <a:latin typeface="Calibri"/>
                <a:ea typeface="Open Sans"/>
                <a:cs typeface="Calibri"/>
              </a:rPr>
              <a:t>Meccanismi di erogazione della formazione </a:t>
            </a:r>
            <a:endParaRPr>
              <a:latin typeface="Calibri"/>
              <a:ea typeface="Open Sans"/>
              <a:cs typeface="Calibri"/>
            </a:endParaRPr>
          </a:p>
        </p:txBody>
      </p:sp>
      <p:sp>
        <p:nvSpPr>
          <p:cNvPr id="329" name="Google Shape;329;p13"/>
          <p:cNvSpPr txBox="1">
            <a:spLocks noGrp="1"/>
          </p:cNvSpPr>
          <p:nvPr>
            <p:ph type="body" sz="quarter" idx="19"/>
          </p:nvPr>
        </p:nvSpPr>
        <p:spPr>
          <a:xfrm>
            <a:off x="348607" y="914400"/>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en-IE" sz="3200"/>
              <a:t>Opzioni di erogazione</a:t>
            </a:r>
          </a:p>
        </p:txBody>
      </p:sp>
      <p:sp>
        <p:nvSpPr>
          <p:cNvPr id="328" name="Google Shape;328;p13"/>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27</a:t>
            </a:fld>
            <a:endParaRPr/>
          </a:p>
        </p:txBody>
      </p:sp>
      <p:sp>
        <p:nvSpPr>
          <p:cNvPr id="330" name="Google Shape;330;p13"/>
          <p:cNvSpPr txBox="1"/>
          <p:nvPr/>
        </p:nvSpPr>
        <p:spPr>
          <a:xfrm>
            <a:off x="462502" y="3440808"/>
            <a:ext cx="6850569" cy="7220048"/>
          </a:xfrm>
          <a:prstGeom prst="rect">
            <a:avLst/>
          </a:prstGeom>
          <a:noFill/>
          <a:ln>
            <a:noFill/>
          </a:ln>
        </p:spPr>
        <p:txBody>
          <a:bodyPr spcFirstLastPara="1" wrap="square" lIns="93271" tIns="46623" rIns="93271" bIns="46623" anchor="t" anchorCtr="0">
            <a:noAutofit/>
          </a:bodyPr>
          <a:lstStyle/>
          <a:p>
            <a:r>
              <a:rPr lang="en-IE" b="1">
                <a:effectLst/>
                <a:latin typeface="Calibri"/>
                <a:ea typeface="Calibri"/>
                <a:cs typeface="Calibri"/>
              </a:rPr>
              <a:t>Lezioni frontali</a:t>
            </a:r>
            <a:r>
              <a:rPr lang="en-IE">
                <a:effectLst/>
                <a:latin typeface="Calibri"/>
                <a:ea typeface="Calibri"/>
                <a:cs typeface="Calibri"/>
              </a:rPr>
              <a:t>: introduzione dei concetti chiave e definizione di una base comune per l'apprendimento utilizzando presentazioni strutturate di Epic Stays per delineare i temi principali, fornire esempi pertinenti ed evidenziare le informazioni essenziali. </a:t>
            </a:r>
          </a:p>
          <a:p>
            <a:endParaRPr lang="en-IE">
              <a:effectLst/>
              <a:latin typeface="Calibri"/>
              <a:ea typeface="Calibri"/>
              <a:cs typeface="Calibri"/>
            </a:endParaRPr>
          </a:p>
          <a:p>
            <a:r>
              <a:rPr lang="en-IE" b="1">
                <a:effectLst/>
                <a:latin typeface="Calibri"/>
                <a:ea typeface="Calibri"/>
                <a:cs typeface="Segoe UI"/>
              </a:rPr>
              <a:t>Discussioni in piccoli gruppi: </a:t>
            </a:r>
            <a:r>
              <a:rPr lang="en-IE">
                <a:latin typeface="Calibri"/>
                <a:ea typeface="Calibri"/>
                <a:cs typeface="Segoe UI"/>
              </a:rPr>
              <a:t>consentono </a:t>
            </a:r>
            <a:r>
              <a:rPr lang="en-IE">
                <a:effectLst/>
                <a:latin typeface="Calibri"/>
                <a:ea typeface="Calibri"/>
                <a:cs typeface="Segoe UI"/>
              </a:rPr>
              <a:t>ai partecipanti di approfondire la loro comprensione, applicare nuove conoscenze e scambiare punti di vista in un contesto più interattivo.</a:t>
            </a:r>
            <a:br>
              <a:rPr lang="en-IE">
                <a:effectLst/>
                <a:latin typeface="Calibri"/>
              </a:rPr>
            </a:br>
            <a:br>
              <a:rPr lang="en-IE" b="1">
                <a:effectLst/>
                <a:latin typeface="Calibri"/>
              </a:rPr>
            </a:br>
            <a:r>
              <a:rPr lang="en-IE" b="1">
                <a:effectLst/>
                <a:latin typeface="Calibri"/>
                <a:ea typeface="Calibri"/>
                <a:cs typeface="Segoe UI"/>
              </a:rPr>
              <a:t>Apprendimento collaborativo/tra pari: </a:t>
            </a:r>
            <a:r>
              <a:rPr lang="en-IE">
                <a:effectLst/>
                <a:latin typeface="Calibri"/>
                <a:ea typeface="Calibri"/>
                <a:cs typeface="Segoe UI"/>
              </a:rPr>
              <a:t>coinvolge gli studenti che lavorano insieme </a:t>
            </a:r>
            <a:r>
              <a:rPr lang="en-IE">
                <a:latin typeface="Calibri"/>
                <a:ea typeface="Calibri"/>
                <a:cs typeface="Segoe UI"/>
              </a:rPr>
              <a:t>per costruire </a:t>
            </a:r>
            <a:r>
              <a:rPr lang="en-IE">
                <a:effectLst/>
                <a:latin typeface="Calibri"/>
                <a:ea typeface="Calibri"/>
                <a:cs typeface="Segoe UI"/>
              </a:rPr>
              <a:t>la conoscenza. Tecniche come </a:t>
            </a:r>
            <a:r>
              <a:rPr lang="en-IE">
                <a:latin typeface="Calibri"/>
                <a:ea typeface="Calibri"/>
                <a:cs typeface="Segoe UI"/>
              </a:rPr>
              <a:t>le revisioni</a:t>
            </a:r>
            <a:r>
              <a:rPr lang="en-IE">
                <a:effectLst/>
                <a:latin typeface="Calibri"/>
                <a:ea typeface="Calibri"/>
                <a:cs typeface="Segoe UI"/>
              </a:rPr>
              <a:t> tra pari consentono ai partecipanti di valutare il lavoro degli altri, condividere esperienze e imparare gli uni dagli altri. </a:t>
            </a:r>
            <a:br>
              <a:rPr lang="en-IE">
                <a:effectLst/>
                <a:latin typeface="Calibri"/>
              </a:rPr>
            </a:br>
            <a:br>
              <a:rPr lang="en-IE">
                <a:effectLst/>
                <a:latin typeface="Calibri"/>
              </a:rPr>
            </a:br>
            <a:r>
              <a:rPr lang="en-IE" b="1">
                <a:effectLst/>
                <a:latin typeface="Calibri"/>
                <a:ea typeface="Calibri"/>
                <a:cs typeface="Segoe UI"/>
              </a:rPr>
              <a:t>Apprendimento misto: </a:t>
            </a:r>
            <a:r>
              <a:rPr lang="en-IE">
                <a:effectLst/>
                <a:latin typeface="Calibri"/>
                <a:ea typeface="Calibri"/>
                <a:cs typeface="Segoe UI"/>
              </a:rPr>
              <a:t>combina i media digitali online con l'insegnamento tradizionale in aula. Richiede la presenza fisica sia </a:t>
            </a:r>
            <a:r>
              <a:rPr lang="en-IE">
                <a:latin typeface="Calibri"/>
                <a:ea typeface="Calibri"/>
                <a:cs typeface="Segoe UI"/>
              </a:rPr>
              <a:t>dei formatori </a:t>
            </a:r>
            <a:r>
              <a:rPr lang="en-IE">
                <a:effectLst/>
                <a:latin typeface="Calibri"/>
                <a:ea typeface="Calibri"/>
                <a:cs typeface="Segoe UI"/>
              </a:rPr>
              <a:t>che degli studenti, consentendo al contempo agli studenti un certo controllo sui tempi, sul luogo, sul ritmo o sul percorso di apprendimento. Questo approccio integra sessioni faccia a faccia con attività mediate dal computer per migliorare sia la trasmissione dei contenuti che il coinvolgimento.</a:t>
            </a:r>
            <a:br>
              <a:rPr lang="en-IE">
                <a:effectLst/>
                <a:latin typeface="Calibri"/>
              </a:rPr>
            </a:br>
            <a:br>
              <a:rPr lang="en-IE">
                <a:effectLst/>
                <a:latin typeface="Calibri"/>
              </a:rPr>
            </a:br>
            <a:r>
              <a:rPr lang="en-IE" b="1">
                <a:effectLst/>
                <a:latin typeface="Calibri"/>
                <a:ea typeface="Calibri"/>
                <a:cs typeface="Segoe UI"/>
              </a:rPr>
              <a:t>Multimedia</a:t>
            </a:r>
            <a:r>
              <a:rPr lang="en-IE">
                <a:effectLst/>
                <a:latin typeface="Calibri"/>
                <a:ea typeface="Calibri"/>
                <a:cs typeface="Segoe UI"/>
              </a:rPr>
              <a:t>: i materiali didattici tendono ad essere più coinvolgenti e stimolanti dal punto di vista intellettuale per gli studenti adulti. I formatori </a:t>
            </a:r>
            <a:r>
              <a:rPr lang="en-IE">
                <a:latin typeface="Calibri"/>
                <a:ea typeface="Calibri"/>
                <a:cs typeface="Segoe UI"/>
              </a:rPr>
              <a:t>possono </a:t>
            </a:r>
            <a:r>
              <a:rPr lang="en-IE">
                <a:effectLst/>
                <a:latin typeface="Calibri"/>
                <a:ea typeface="Calibri"/>
                <a:cs typeface="Segoe UI"/>
              </a:rPr>
              <a:t>sfruttare appieno tutte le funzionalità integrate per massimizzare la loro efficacia.</a:t>
            </a:r>
            <a:br>
              <a:rPr lang="en-IE" sz="1700">
                <a:effectLst/>
                <a:latin typeface="Segoe UI" panose="020B0502040204020203" pitchFamily="34" charset="0"/>
              </a:rPr>
            </a:br>
            <a:br>
              <a:rPr lang="en-IE" sz="1700">
                <a:effectLst/>
                <a:latin typeface="Segoe UI" panose="020B0502040204020203" pitchFamily="34" charset="0"/>
              </a:rPr>
            </a:br>
            <a:endParaRPr lang="en-IE" sz="1700">
              <a:effectLst/>
              <a:latin typeface="Arial" panose="020B0604020202020204" pitchFamily="34" charset="0"/>
            </a:endParaRPr>
          </a:p>
        </p:txBody>
      </p:sp>
    </p:spTree>
    <p:extLst>
      <p:ext uri="{BB962C8B-B14F-4D97-AF65-F5344CB8AC3E}">
        <p14:creationId xmlns:p14="http://schemas.microsoft.com/office/powerpoint/2010/main" val="406456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3"/>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pPr marL="0" indent="0">
              <a:spcBef>
                <a:spcPts val="0"/>
              </a:spcBef>
            </a:pPr>
            <a:r>
              <a:rPr lang="en-GB">
                <a:latin typeface="Calibri"/>
                <a:ea typeface="Open Sans"/>
                <a:cs typeface="Calibri"/>
              </a:rPr>
              <a:t>Altre opzioni di consegna</a:t>
            </a:r>
            <a:endParaRPr lang="en-GB"/>
          </a:p>
        </p:txBody>
      </p:sp>
      <p:sp>
        <p:nvSpPr>
          <p:cNvPr id="329" name="Google Shape;329;p13"/>
          <p:cNvSpPr txBox="1">
            <a:spLocks noGrp="1"/>
          </p:cNvSpPr>
          <p:nvPr>
            <p:ph type="body" sz="quarter" idx="19"/>
          </p:nvPr>
        </p:nvSpPr>
        <p:spPr>
          <a:xfrm>
            <a:off x="348607" y="914400"/>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en-IE" sz="3200"/>
              <a:t>Opzioni di consegna</a:t>
            </a:r>
          </a:p>
        </p:txBody>
      </p:sp>
      <p:sp>
        <p:nvSpPr>
          <p:cNvPr id="328" name="Google Shape;328;p13"/>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28</a:t>
            </a:fld>
            <a:endParaRPr/>
          </a:p>
        </p:txBody>
      </p:sp>
      <p:sp>
        <p:nvSpPr>
          <p:cNvPr id="330" name="Google Shape;330;p13"/>
          <p:cNvSpPr txBox="1"/>
          <p:nvPr/>
        </p:nvSpPr>
        <p:spPr>
          <a:xfrm>
            <a:off x="450438" y="3576540"/>
            <a:ext cx="6659501" cy="4261180"/>
          </a:xfrm>
          <a:prstGeom prst="rect">
            <a:avLst/>
          </a:prstGeom>
          <a:noFill/>
          <a:ln>
            <a:noFill/>
          </a:ln>
        </p:spPr>
        <p:txBody>
          <a:bodyPr spcFirstLastPara="1" wrap="square" lIns="93271" tIns="46623" rIns="93271" bIns="46623" anchor="t" anchorCtr="0">
            <a:noAutofit/>
          </a:bodyPr>
          <a:lstStyle/>
          <a:p>
            <a:br>
              <a:rPr lang="en-IE" sz="1800">
                <a:effectLst/>
              </a:rPr>
            </a:br>
            <a:r>
              <a:rPr lang="en-IE" sz="2000" b="1"/>
              <a:t>Opzioni</a:t>
            </a:r>
            <a:r>
              <a:rPr lang="en-IE" sz="2000" b="1">
                <a:effectLst/>
              </a:rPr>
              <a:t> di consegna </a:t>
            </a:r>
            <a:r>
              <a:rPr lang="en-IE" sz="2000" b="1"/>
              <a:t>aggiuntive per il </a:t>
            </a:r>
            <a:r>
              <a:rPr lang="en-IE" sz="2000" b="1">
                <a:effectLst/>
              </a:rPr>
              <a:t>corso Epic Stays:</a:t>
            </a:r>
          </a:p>
          <a:p>
            <a:br>
              <a:rPr lang="en-IE" sz="1800">
                <a:effectLst/>
              </a:rPr>
            </a:br>
            <a:r>
              <a:rPr lang="en-IE" sz="1800" b="1">
                <a:effectLst/>
              </a:rPr>
              <a:t>Classi capovolte: </a:t>
            </a:r>
            <a:r>
              <a:rPr lang="en-IE" sz="1800">
                <a:effectLst/>
              </a:rPr>
              <a:t>in una classe capovolta, gli studenti </a:t>
            </a:r>
            <a:r>
              <a:rPr lang="en-IE"/>
              <a:t>possono </a:t>
            </a:r>
            <a:r>
              <a:rPr lang="en-IE" sz="1800">
                <a:effectLst/>
              </a:rPr>
              <a:t>rivedere i contenuti del modulo prima della lezione, consentendo di dedicare il tempo in classe agli esercizi e ai compiti. Questo approccio sposta il trasferimento delle conoscenze allo studio online, creando maggiori opportunità durante la lezione per la pratica, il chiarimento e l'approfondimento del materiale.</a:t>
            </a:r>
            <a:br>
              <a:rPr lang="en-IE" sz="1800">
                <a:effectLst/>
              </a:rPr>
            </a:br>
            <a:br>
              <a:rPr lang="en-IE" sz="1800">
                <a:effectLst/>
              </a:rPr>
            </a:br>
            <a:r>
              <a:rPr lang="en-IE" sz="1800" b="1">
                <a:effectLst/>
              </a:rPr>
              <a:t>Strumenti interattivi: </a:t>
            </a:r>
            <a:r>
              <a:rPr lang="en-IE" sz="1800">
                <a:effectLst/>
              </a:rPr>
              <a:t>il coinvolgimento degli studenti può essere migliorato attraverso strumenti interattivi. Kahoot!, insieme a piattaforme come Quizizz e </a:t>
            </a:r>
            <a:r>
              <a:rPr lang="en-IE" sz="1800" err="1">
                <a:effectLst/>
              </a:rPr>
              <a:t>Mentimeter</a:t>
            </a:r>
            <a:r>
              <a:rPr lang="en-IE" sz="1800">
                <a:effectLst/>
              </a:rPr>
              <a:t>, sono strumenti di apprendimento interattivi o basati sul gioco</a:t>
            </a:r>
            <a:r>
              <a:rPr lang="en-IE"/>
              <a:t>.  Tali strumenti consentono </a:t>
            </a:r>
            <a:r>
              <a:rPr lang="en-IE" sz="1800">
                <a:effectLst/>
              </a:rPr>
              <a:t>ai formatori di creare quiz e attività che i partecipanti possono completare sui loro telefoni, tablet o computer</a:t>
            </a:r>
            <a:r>
              <a:rPr lang="en-IE"/>
              <a:t>. </a:t>
            </a:r>
            <a:r>
              <a:rPr lang="en-IE" sz="1800">
                <a:effectLst/>
              </a:rPr>
              <a:t>Questo approccio fornisce feedback e risultati immediati, rendendo l'apprendimento divertente ed efficace.</a:t>
            </a:r>
            <a:endParaRPr lang="en-IE" sz="1800">
              <a:effectLst/>
              <a:ea typeface="Calibri"/>
              <a:cs typeface="Calibri"/>
            </a:endParaRPr>
          </a:p>
          <a:p>
            <a:endParaRPr lang="en-IE" sz="1800">
              <a:effectLst/>
              <a:latin typeface="Arial" panose="020B0604020202020204" pitchFamily="34" charset="0"/>
            </a:endParaRPr>
          </a:p>
        </p:txBody>
      </p:sp>
    </p:spTree>
    <p:extLst>
      <p:ext uri="{BB962C8B-B14F-4D97-AF65-F5344CB8AC3E}">
        <p14:creationId xmlns:p14="http://schemas.microsoft.com/office/powerpoint/2010/main" val="4065360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B5EE3E28-6EB0-6ED0-2033-3E1D64F6E301}"/>
            </a:ext>
          </a:extLst>
        </p:cNvPr>
        <p:cNvGrpSpPr/>
        <p:nvPr/>
      </p:nvGrpSpPr>
      <p:grpSpPr>
        <a:xfrm>
          <a:off x="0" y="0"/>
          <a:ext cx="0" cy="0"/>
          <a:chOff x="0" y="0"/>
          <a:chExt cx="0" cy="0"/>
        </a:xfrm>
      </p:grpSpPr>
      <p:sp>
        <p:nvSpPr>
          <p:cNvPr id="327" name="Google Shape;327;p13">
            <a:extLst>
              <a:ext uri="{FF2B5EF4-FFF2-40B4-BE49-F238E27FC236}">
                <a16:creationId xmlns:a16="http://schemas.microsoft.com/office/drawing/2014/main" id="{4DA27205-9701-330B-0EB5-DD983A6F2393}"/>
              </a:ext>
            </a:extLst>
          </p:cNvPr>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pPr marL="0" indent="0">
              <a:spcBef>
                <a:spcPts val="0"/>
              </a:spcBef>
            </a:pPr>
            <a:r>
              <a:rPr lang="en-GB" dirty="0">
                <a:latin typeface="Calibri"/>
                <a:ea typeface="Open Sans"/>
                <a:cs typeface="Calibri"/>
              </a:rPr>
              <a:t>Strategie</a:t>
            </a:r>
          </a:p>
        </p:txBody>
      </p:sp>
      <p:sp>
        <p:nvSpPr>
          <p:cNvPr id="329" name="Google Shape;329;p13">
            <a:extLst>
              <a:ext uri="{FF2B5EF4-FFF2-40B4-BE49-F238E27FC236}">
                <a16:creationId xmlns:a16="http://schemas.microsoft.com/office/drawing/2014/main" id="{071ED8D7-D051-E163-DEBA-187FC601B532}"/>
              </a:ext>
            </a:extLst>
          </p:cNvPr>
          <p:cNvSpPr txBox="1">
            <a:spLocks noGrp="1"/>
          </p:cNvSpPr>
          <p:nvPr>
            <p:ph type="body" sz="quarter" idx="19"/>
          </p:nvPr>
        </p:nvSpPr>
        <p:spPr>
          <a:xfrm>
            <a:off x="348607" y="914400"/>
            <a:ext cx="3342854" cy="880726"/>
          </a:xfrm>
          <a:prstGeom prst="rect">
            <a:avLst/>
          </a:prstGeom>
          <a:noFill/>
          <a:ln>
            <a:noFill/>
          </a:ln>
        </p:spPr>
        <p:txBody>
          <a:bodyPr spcFirstLastPara="1" vert="horz" wrap="square" lIns="93271" tIns="46623" rIns="93271" bIns="46623" rtlCol="0" anchor="t" anchorCtr="0">
            <a:noAutofit/>
          </a:bodyPr>
          <a:lstStyle/>
          <a:p>
            <a:pPr>
              <a:buSzPts val="1100"/>
            </a:pPr>
            <a:r>
              <a:rPr lang="en-IE" sz="3200" dirty="0"/>
              <a:t>Valutazione </a:t>
            </a:r>
          </a:p>
        </p:txBody>
      </p:sp>
      <p:sp>
        <p:nvSpPr>
          <p:cNvPr id="328" name="Google Shape;328;p13">
            <a:extLst>
              <a:ext uri="{FF2B5EF4-FFF2-40B4-BE49-F238E27FC236}">
                <a16:creationId xmlns:a16="http://schemas.microsoft.com/office/drawing/2014/main" id="{911E3A85-A18E-D479-A08D-706A853E7179}"/>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29</a:t>
            </a:fld>
            <a:endParaRPr/>
          </a:p>
        </p:txBody>
      </p:sp>
      <p:sp>
        <p:nvSpPr>
          <p:cNvPr id="330" name="Google Shape;330;p13">
            <a:extLst>
              <a:ext uri="{FF2B5EF4-FFF2-40B4-BE49-F238E27FC236}">
                <a16:creationId xmlns:a16="http://schemas.microsoft.com/office/drawing/2014/main" id="{55612D60-D1B2-4C93-C2DB-44EEEB18AB98}"/>
              </a:ext>
            </a:extLst>
          </p:cNvPr>
          <p:cNvSpPr txBox="1"/>
          <p:nvPr/>
        </p:nvSpPr>
        <p:spPr>
          <a:xfrm>
            <a:off x="408770" y="3717690"/>
            <a:ext cx="6701169" cy="5867022"/>
          </a:xfrm>
          <a:prstGeom prst="rect">
            <a:avLst/>
          </a:prstGeom>
          <a:noFill/>
          <a:ln>
            <a:noFill/>
          </a:ln>
        </p:spPr>
        <p:txBody>
          <a:bodyPr spcFirstLastPara="1" wrap="square" lIns="93271" tIns="46623" rIns="93271" bIns="46623" anchor="t" anchorCtr="0">
            <a:noAutofit/>
          </a:bodyPr>
          <a:lstStyle/>
          <a:p>
            <a:r>
              <a:rPr lang="en-IE" sz="2400" b="1" dirty="0">
                <a:ea typeface="+mn-lt"/>
                <a:cs typeface="+mn-lt"/>
              </a:rPr>
              <a:t>Valutazione formativa </a:t>
            </a:r>
            <a:r>
              <a:rPr lang="en-IE" sz="2400" dirty="0">
                <a:ea typeface="+mn-lt"/>
                <a:cs typeface="+mn-lt"/>
              </a:rPr>
              <a:t>per monitorare l'apprendimento durante il programma Epic Stays.</a:t>
            </a:r>
            <a:endParaRPr lang="en-IE" sz="2400" dirty="0">
              <a:ea typeface="Calibri"/>
              <a:cs typeface="Calibri"/>
            </a:endParaRPr>
          </a:p>
          <a:p>
            <a:pPr>
              <a:buFont typeface="Arial"/>
              <a:buChar char="•"/>
            </a:pPr>
            <a:endParaRPr lang="en-IE" sz="2400" dirty="0">
              <a:ea typeface="Calibri"/>
              <a:cs typeface="Calibri"/>
            </a:endParaRPr>
          </a:p>
          <a:p>
            <a:r>
              <a:rPr lang="en-IE" sz="2400" b="1" dirty="0">
                <a:ea typeface="+mn-lt"/>
                <a:cs typeface="+mn-lt"/>
              </a:rPr>
              <a:t>Valutazione sommativa </a:t>
            </a:r>
            <a:r>
              <a:rPr lang="en-IE" sz="2400" dirty="0">
                <a:ea typeface="+mn-lt"/>
                <a:cs typeface="+mn-lt"/>
              </a:rPr>
              <a:t>per valutare i risultati complessivi dell'apprendimento.</a:t>
            </a:r>
            <a:endParaRPr lang="en-IE" sz="2400" dirty="0">
              <a:ea typeface="Calibri"/>
              <a:cs typeface="Calibri"/>
            </a:endParaRPr>
          </a:p>
          <a:p>
            <a:pPr>
              <a:buFont typeface="Arial"/>
              <a:buChar char="•"/>
            </a:pPr>
            <a:endParaRPr lang="en-IE" sz="2400" dirty="0">
              <a:ea typeface="Calibri"/>
              <a:cs typeface="Calibri"/>
            </a:endParaRPr>
          </a:p>
          <a:p>
            <a:r>
              <a:rPr lang="en-IE" sz="2400" b="1" dirty="0">
                <a:ea typeface="+mn-lt"/>
                <a:cs typeface="+mn-lt"/>
              </a:rPr>
              <a:t>Autovalutazione </a:t>
            </a:r>
            <a:r>
              <a:rPr lang="en-IE" sz="2400" dirty="0">
                <a:ea typeface="+mn-lt"/>
                <a:cs typeface="+mn-lt"/>
              </a:rPr>
              <a:t>per incoraggiare la riflessione.</a:t>
            </a:r>
            <a:endParaRPr lang="en-IE" sz="2400" dirty="0">
              <a:ea typeface="Calibri"/>
              <a:cs typeface="Calibri"/>
            </a:endParaRPr>
          </a:p>
          <a:p>
            <a:pPr>
              <a:buFont typeface="Arial"/>
              <a:buChar char="•"/>
            </a:pPr>
            <a:endParaRPr lang="en-IE" sz="2400" dirty="0">
              <a:ea typeface="Calibri"/>
              <a:cs typeface="Calibri"/>
            </a:endParaRPr>
          </a:p>
          <a:p>
            <a:r>
              <a:rPr lang="en-IE" sz="2400" b="1" dirty="0">
                <a:ea typeface="+mn-lt"/>
                <a:cs typeface="+mn-lt"/>
              </a:rPr>
              <a:t>Valutazione tra pari </a:t>
            </a:r>
            <a:r>
              <a:rPr lang="en-IE" sz="2400" dirty="0">
                <a:ea typeface="+mn-lt"/>
                <a:cs typeface="+mn-lt"/>
              </a:rPr>
              <a:t>per sviluppare capacità di valutazione.</a:t>
            </a:r>
            <a:endParaRPr lang="en-IE" sz="2400" dirty="0">
              <a:ea typeface="Calibri"/>
              <a:cs typeface="Calibri"/>
            </a:endParaRPr>
          </a:p>
          <a:p>
            <a:pPr>
              <a:buFont typeface="Arial"/>
              <a:buChar char="•"/>
            </a:pPr>
            <a:endParaRPr lang="en-IE" sz="2400" dirty="0">
              <a:ea typeface="Calibri"/>
              <a:cs typeface="Calibri"/>
            </a:endParaRPr>
          </a:p>
          <a:p>
            <a:r>
              <a:rPr lang="en-IE" sz="2400" b="1" dirty="0">
                <a:ea typeface="+mn-lt"/>
                <a:cs typeface="+mn-lt"/>
              </a:rPr>
              <a:t>Valutazione basata sul portfolio </a:t>
            </a:r>
            <a:r>
              <a:rPr lang="en-IE" sz="2400" dirty="0">
                <a:ea typeface="+mn-lt"/>
                <a:cs typeface="+mn-lt"/>
              </a:rPr>
              <a:t>per mostrare i progressi compiuti.</a:t>
            </a:r>
            <a:endParaRPr lang="en-IE" sz="2400" dirty="0">
              <a:ea typeface="Calibri"/>
              <a:cs typeface="Calibri"/>
            </a:endParaRPr>
          </a:p>
          <a:p>
            <a:pPr>
              <a:buFont typeface="Arial"/>
              <a:buChar char="•"/>
            </a:pPr>
            <a:endParaRPr lang="en-IE" sz="2400" dirty="0">
              <a:ea typeface="Calibri"/>
              <a:cs typeface="Calibri"/>
            </a:endParaRPr>
          </a:p>
          <a:p>
            <a:r>
              <a:rPr lang="en-IE" sz="2400" b="1" dirty="0">
                <a:ea typeface="+mn-lt"/>
                <a:cs typeface="+mn-lt"/>
              </a:rPr>
              <a:t>Valutazione delle prestazioni/pratica </a:t>
            </a:r>
            <a:r>
              <a:rPr lang="en-IE" sz="2400" dirty="0">
                <a:ea typeface="+mn-lt"/>
                <a:cs typeface="+mn-lt"/>
              </a:rPr>
              <a:t>per valutare le competenze relative alle strutture ricettive del turismo alternativo nel mondo reale.</a:t>
            </a:r>
            <a:endParaRPr lang="en-IE" sz="2400" dirty="0">
              <a:ea typeface="Calibri"/>
              <a:cs typeface="Calibri"/>
            </a:endParaRPr>
          </a:p>
          <a:p>
            <a:endParaRPr lang="en-IE" sz="2000" dirty="0">
              <a:ea typeface="Calibri"/>
              <a:cs typeface="Calibri"/>
            </a:endParaRPr>
          </a:p>
          <a:p>
            <a:pPr marL="285750" indent="-285750">
              <a:buFont typeface="Arial"/>
              <a:buChar char="•"/>
            </a:pPr>
            <a:endParaRPr lang="en-IE" sz="2000" b="1" dirty="0">
              <a:ea typeface="Calibri"/>
              <a:cs typeface="Calibri"/>
            </a:endParaRPr>
          </a:p>
          <a:p>
            <a:pPr marL="285750" indent="-285750">
              <a:buFont typeface="Arial"/>
              <a:buChar char="•"/>
            </a:pPr>
            <a:endParaRPr lang="en-IE" sz="2000" dirty="0">
              <a:effectLst/>
              <a:latin typeface="Calibri"/>
              <a:ea typeface="Calibri"/>
              <a:cs typeface="Calibri"/>
            </a:endParaRPr>
          </a:p>
          <a:p>
            <a:pPr marL="285750" indent="-285750">
              <a:buFont typeface="Arial"/>
              <a:buChar char="•"/>
            </a:pPr>
            <a:endParaRPr lang="en-IE" sz="2000" dirty="0">
              <a:latin typeface="Calibri"/>
              <a:ea typeface="Calibri"/>
              <a:cs typeface="Calibri"/>
            </a:endParaRPr>
          </a:p>
          <a:p>
            <a:endParaRPr lang="en-IE" sz="2000" b="1" dirty="0">
              <a:latin typeface="Calibri"/>
              <a:ea typeface="Calibri"/>
              <a:cs typeface="Calibri"/>
            </a:endParaRPr>
          </a:p>
        </p:txBody>
      </p:sp>
    </p:spTree>
    <p:extLst>
      <p:ext uri="{BB962C8B-B14F-4D97-AF65-F5344CB8AC3E}">
        <p14:creationId xmlns:p14="http://schemas.microsoft.com/office/powerpoint/2010/main" val="2124808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27">
            <a:extLst>
              <a:ext uri="{FF2B5EF4-FFF2-40B4-BE49-F238E27FC236}">
                <a16:creationId xmlns:a16="http://schemas.microsoft.com/office/drawing/2014/main" id="{1D3F3AC4-24D3-CE9C-DE9D-4D2D624045EE}"/>
              </a:ext>
            </a:extLst>
          </p:cNvPr>
          <p:cNvSpPr/>
          <p:nvPr/>
        </p:nvSpPr>
        <p:spPr>
          <a:xfrm>
            <a:off x="117822" y="4762502"/>
            <a:ext cx="1421235" cy="3538158"/>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B5AC90"/>
          </a:solidFill>
          <a:ln w="3349" cap="flat">
            <a:noFill/>
            <a:prstDash val="solid"/>
            <a:miter/>
          </a:ln>
        </p:spPr>
        <p:txBody>
          <a:bodyPr rtlCol="0" anchor="ctr"/>
          <a:lstStyle/>
          <a:p>
            <a:endParaRPr lang="en-GB"/>
          </a:p>
        </p:txBody>
      </p:sp>
      <p:sp>
        <p:nvSpPr>
          <p:cNvPr id="28" name="Text Placeholder 27">
            <a:extLst>
              <a:ext uri="{FF2B5EF4-FFF2-40B4-BE49-F238E27FC236}">
                <a16:creationId xmlns:a16="http://schemas.microsoft.com/office/drawing/2014/main" id="{BA4FE1B4-0169-CACD-4904-ABC43BD74262}"/>
              </a:ext>
            </a:extLst>
          </p:cNvPr>
          <p:cNvSpPr>
            <a:spLocks noGrp="1"/>
          </p:cNvSpPr>
          <p:nvPr>
            <p:ph type="body" sz="quarter" idx="14"/>
          </p:nvPr>
        </p:nvSpPr>
        <p:spPr/>
        <p:txBody>
          <a:bodyPr/>
          <a:lstStyle/>
          <a:p>
            <a:r>
              <a:rPr lang="en-US"/>
              <a:t>01</a:t>
            </a:r>
          </a:p>
        </p:txBody>
      </p:sp>
      <p:sp>
        <p:nvSpPr>
          <p:cNvPr id="29" name="Text Placeholder 28">
            <a:extLst>
              <a:ext uri="{FF2B5EF4-FFF2-40B4-BE49-F238E27FC236}">
                <a16:creationId xmlns:a16="http://schemas.microsoft.com/office/drawing/2014/main" id="{B8F0D2E9-5CEF-E259-54B8-8E2A5235DE27}"/>
              </a:ext>
            </a:extLst>
          </p:cNvPr>
          <p:cNvSpPr>
            <a:spLocks noGrp="1"/>
          </p:cNvSpPr>
          <p:nvPr>
            <p:ph type="body" sz="quarter" idx="15"/>
          </p:nvPr>
        </p:nvSpPr>
        <p:spPr>
          <a:xfrm>
            <a:off x="2087541" y="2560768"/>
            <a:ext cx="4202077" cy="2002900"/>
          </a:xfrm>
        </p:spPr>
        <p:txBody>
          <a:bodyPr/>
          <a:lstStyle/>
          <a:p>
            <a:r>
              <a:rPr lang="en-US" sz="4800" b="1"/>
              <a:t>Informazioni </a:t>
            </a:r>
          </a:p>
          <a:p>
            <a:r>
              <a:rPr lang="en-US" sz="4800" b="1"/>
              <a:t>Soggiorni epici </a:t>
            </a:r>
          </a:p>
        </p:txBody>
      </p:sp>
      <p:sp>
        <p:nvSpPr>
          <p:cNvPr id="3" name="Text Placeholder 2">
            <a:extLst>
              <a:ext uri="{FF2B5EF4-FFF2-40B4-BE49-F238E27FC236}">
                <a16:creationId xmlns:a16="http://schemas.microsoft.com/office/drawing/2014/main" id="{03F4E627-4468-5F90-3819-8395C94E53A6}"/>
              </a:ext>
            </a:extLst>
          </p:cNvPr>
          <p:cNvSpPr>
            <a:spLocks noGrp="1"/>
          </p:cNvSpPr>
          <p:nvPr>
            <p:ph type="body" sz="quarter" idx="66"/>
          </p:nvPr>
        </p:nvSpPr>
        <p:spPr/>
        <p:txBody>
          <a:bodyPr/>
          <a:lstStyle/>
          <a:p>
            <a:r>
              <a:rPr lang="en-GB"/>
              <a:t>Crediti fotografici: </a:t>
            </a:r>
            <a:r>
              <a:rPr lang="it-IT"/>
              <a:t>Contea di Leitrim, Irlanda </a:t>
            </a:r>
            <a:endParaRPr lang="en-GB"/>
          </a:p>
        </p:txBody>
      </p:sp>
      <p:pic>
        <p:nvPicPr>
          <p:cNvPr id="7" name="Picture Placeholder 6" descr="A house with a porch and trees&#10;&#10;AI-generated content may be incorrect.">
            <a:extLst>
              <a:ext uri="{FF2B5EF4-FFF2-40B4-BE49-F238E27FC236}">
                <a16:creationId xmlns:a16="http://schemas.microsoft.com/office/drawing/2014/main" id="{EE8256D4-CF2D-8480-3927-981771AD9D13}"/>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813" r="6813"/>
          <a:stretch>
            <a:fillRect/>
          </a:stretch>
        </p:blipFill>
        <p:spPr/>
      </p:pic>
    </p:spTree>
    <p:extLst>
      <p:ext uri="{BB962C8B-B14F-4D97-AF65-F5344CB8AC3E}">
        <p14:creationId xmlns:p14="http://schemas.microsoft.com/office/powerpoint/2010/main" val="3730578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E28FA20D-2BC1-999B-0FCD-7021E2FAF2C1}"/>
            </a:ext>
          </a:extLst>
        </p:cNvPr>
        <p:cNvGrpSpPr/>
        <p:nvPr/>
      </p:nvGrpSpPr>
      <p:grpSpPr>
        <a:xfrm>
          <a:off x="0" y="0"/>
          <a:ext cx="0" cy="0"/>
          <a:chOff x="0" y="0"/>
          <a:chExt cx="0" cy="0"/>
        </a:xfrm>
      </p:grpSpPr>
      <p:sp>
        <p:nvSpPr>
          <p:cNvPr id="327" name="Google Shape;327;p13">
            <a:extLst>
              <a:ext uri="{FF2B5EF4-FFF2-40B4-BE49-F238E27FC236}">
                <a16:creationId xmlns:a16="http://schemas.microsoft.com/office/drawing/2014/main" id="{812CD639-5E2F-28C5-4782-BCE8BE5C34E8}"/>
              </a:ext>
            </a:extLst>
          </p:cNvPr>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r>
              <a:rPr lang="en-GB" dirty="0">
                <a:latin typeface="Calibri"/>
                <a:ea typeface="Open Sans"/>
                <a:cs typeface="Calibri"/>
              </a:rPr>
              <a:t>Strumenti e tecniche consigliati</a:t>
            </a:r>
            <a:endParaRPr lang="en-GB" dirty="0"/>
          </a:p>
        </p:txBody>
      </p:sp>
      <p:sp>
        <p:nvSpPr>
          <p:cNvPr id="329" name="Google Shape;329;p13">
            <a:extLst>
              <a:ext uri="{FF2B5EF4-FFF2-40B4-BE49-F238E27FC236}">
                <a16:creationId xmlns:a16="http://schemas.microsoft.com/office/drawing/2014/main" id="{22548540-0E0E-9F0F-5F7D-A108D91CD65A}"/>
              </a:ext>
            </a:extLst>
          </p:cNvPr>
          <p:cNvSpPr txBox="1">
            <a:spLocks noGrp="1"/>
          </p:cNvSpPr>
          <p:nvPr>
            <p:ph type="body" sz="quarter" idx="19"/>
          </p:nvPr>
        </p:nvSpPr>
        <p:spPr>
          <a:xfrm>
            <a:off x="348607" y="914400"/>
            <a:ext cx="3342854" cy="880726"/>
          </a:xfrm>
          <a:prstGeom prst="rect">
            <a:avLst/>
          </a:prstGeom>
          <a:noFill/>
          <a:ln>
            <a:noFill/>
          </a:ln>
        </p:spPr>
        <p:txBody>
          <a:bodyPr spcFirstLastPara="1" vert="horz" wrap="square" lIns="93271" tIns="46623" rIns="93271" bIns="46623" rtlCol="0" anchor="t" anchorCtr="0">
            <a:noAutofit/>
          </a:bodyPr>
          <a:lstStyle/>
          <a:p>
            <a:pPr>
              <a:buSzPts val="1100"/>
            </a:pPr>
            <a:r>
              <a:rPr lang="en-IE" sz="3200" dirty="0">
                <a:latin typeface="Calibri"/>
                <a:ea typeface="Open Sans"/>
                <a:cs typeface="Calibri"/>
              </a:rPr>
              <a:t>Valutazione</a:t>
            </a:r>
            <a:endParaRPr lang="en-IE" sz="3200" dirty="0"/>
          </a:p>
        </p:txBody>
      </p:sp>
      <p:sp>
        <p:nvSpPr>
          <p:cNvPr id="328" name="Google Shape;328;p13">
            <a:extLst>
              <a:ext uri="{FF2B5EF4-FFF2-40B4-BE49-F238E27FC236}">
                <a16:creationId xmlns:a16="http://schemas.microsoft.com/office/drawing/2014/main" id="{842DBDFE-B3AC-A31C-7318-3D5639772D8E}"/>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30</a:t>
            </a:fld>
            <a:endParaRPr/>
          </a:p>
        </p:txBody>
      </p:sp>
      <p:sp>
        <p:nvSpPr>
          <p:cNvPr id="330" name="Google Shape;330;p13">
            <a:extLst>
              <a:ext uri="{FF2B5EF4-FFF2-40B4-BE49-F238E27FC236}">
                <a16:creationId xmlns:a16="http://schemas.microsoft.com/office/drawing/2014/main" id="{A3EA226A-2208-A8F8-3823-1ED32AE74EE0}"/>
              </a:ext>
            </a:extLst>
          </p:cNvPr>
          <p:cNvSpPr txBox="1"/>
          <p:nvPr/>
        </p:nvSpPr>
        <p:spPr>
          <a:xfrm>
            <a:off x="336927" y="3463115"/>
            <a:ext cx="6773012" cy="6567490"/>
          </a:xfrm>
          <a:prstGeom prst="rect">
            <a:avLst/>
          </a:prstGeom>
          <a:noFill/>
          <a:ln>
            <a:noFill/>
          </a:ln>
        </p:spPr>
        <p:txBody>
          <a:bodyPr spcFirstLastPara="1" wrap="square" lIns="93271" tIns="46623" rIns="93271" bIns="46623" anchor="t" anchorCtr="0">
            <a:noAutofit/>
          </a:bodyPr>
          <a:lstStyle/>
          <a:p>
            <a:br>
              <a:rPr lang="en-IE" sz="1800" dirty="0">
                <a:effectLst/>
              </a:rPr>
            </a:br>
            <a:r>
              <a:rPr lang="en-IE" sz="2000" b="1" dirty="0">
                <a:ea typeface="Calibri"/>
                <a:cs typeface="Calibri"/>
              </a:rPr>
              <a:t>Gli strumenti e le tecniche di valutazione sono  integrati in ogni </a:t>
            </a:r>
            <a:r>
              <a:rPr lang="en-IE" sz="2000" b="1">
                <a:ea typeface="Calibri"/>
                <a:cs typeface="Calibri"/>
              </a:rPr>
              <a:t>modulo e, ove opportuno, possono includere:</a:t>
            </a:r>
            <a:endParaRPr lang="en-IE" sz="2000" b="1" dirty="0">
              <a:ea typeface="Calibri"/>
              <a:cs typeface="Calibri"/>
            </a:endParaRPr>
          </a:p>
          <a:p>
            <a:endParaRPr lang="en-IE" sz="2000" b="1" dirty="0">
              <a:ea typeface="+mn-lt"/>
              <a:cs typeface="+mn-lt"/>
            </a:endParaRPr>
          </a:p>
          <a:p>
            <a:pPr marL="285750" indent="-285750">
              <a:buFont typeface="Arial"/>
              <a:buChar char="•"/>
            </a:pPr>
            <a:r>
              <a:rPr lang="en-IE" sz="2000" b="1" dirty="0">
                <a:ea typeface="+mn-lt"/>
                <a:cs typeface="+mn-lt"/>
              </a:rPr>
              <a:t>Brevi quiz </a:t>
            </a:r>
            <a:r>
              <a:rPr lang="en-IE" sz="2000" dirty="0">
                <a:ea typeface="+mn-lt"/>
                <a:cs typeface="+mn-lt"/>
              </a:rPr>
              <a:t>dopo i moduli online o le sessioni di formazione.</a:t>
            </a:r>
            <a:endParaRPr lang="en-IE" sz="2000">
              <a:ea typeface="Calibri"/>
              <a:cs typeface="Calibri"/>
            </a:endParaRPr>
          </a:p>
          <a:p>
            <a:pPr marL="285750" indent="-285750">
              <a:buFont typeface="Arial"/>
              <a:buChar char="•"/>
            </a:pPr>
            <a:r>
              <a:rPr lang="en-IE" sz="2000" b="1" dirty="0">
                <a:ea typeface="+mn-lt"/>
                <a:cs typeface="+mn-lt"/>
              </a:rPr>
              <a:t>Sessioni di feedback </a:t>
            </a:r>
            <a:r>
              <a:rPr lang="en-IE" sz="2000" dirty="0">
                <a:ea typeface="+mn-lt"/>
                <a:cs typeface="+mn-lt"/>
              </a:rPr>
              <a:t>sui piani aziendali o sulle analisi dei casi di studio.</a:t>
            </a:r>
            <a:endParaRPr lang="en-IE" sz="2000">
              <a:ea typeface="Calibri"/>
              <a:cs typeface="Calibri"/>
            </a:endParaRPr>
          </a:p>
          <a:p>
            <a:pPr marL="285750" indent="-285750">
              <a:buFont typeface="Arial"/>
              <a:buChar char="•"/>
            </a:pPr>
            <a:r>
              <a:rPr lang="en-IE" sz="2000" b="1" dirty="0">
                <a:ea typeface="+mn-lt"/>
                <a:cs typeface="+mn-lt"/>
              </a:rPr>
              <a:t>Revisione tra pari di compiti pratici</a:t>
            </a:r>
            <a:r>
              <a:rPr lang="en-IE" sz="2000" dirty="0">
                <a:ea typeface="+mn-lt"/>
                <a:cs typeface="+mn-lt"/>
              </a:rPr>
              <a:t>, ad esempio strategie di sostenibilità, piani di marketing per strutture ricettive).</a:t>
            </a:r>
          </a:p>
          <a:p>
            <a:pPr marL="285750" indent="-285750">
              <a:buFont typeface="Arial"/>
              <a:buChar char="•"/>
            </a:pPr>
            <a:r>
              <a:rPr lang="en-IE" sz="2000" dirty="0">
                <a:ea typeface="+mn-lt"/>
                <a:cs typeface="+mn-lt"/>
              </a:rPr>
              <a:t>Relazioni finali sui progetti che dimostrano l'attuazione della strategia aziendale o turistica.</a:t>
            </a:r>
          </a:p>
          <a:p>
            <a:pPr marL="285750" indent="-285750">
              <a:buFont typeface="Arial"/>
              <a:buChar char="•"/>
            </a:pPr>
            <a:r>
              <a:rPr lang="en-IE" sz="2000" b="1" dirty="0">
                <a:ea typeface="+mn-lt"/>
                <a:cs typeface="+mn-lt"/>
              </a:rPr>
              <a:t>Presentazioni</a:t>
            </a:r>
            <a:r>
              <a:rPr lang="en-IE" sz="2000" dirty="0">
                <a:ea typeface="+mn-lt"/>
                <a:cs typeface="+mn-lt"/>
              </a:rPr>
              <a:t>, ad esempio di un concetto di "soggiorno epico" completamente sviluppato, a formatori e parti interessate.</a:t>
            </a:r>
          </a:p>
          <a:p>
            <a:pPr marL="285750" indent="-285750">
              <a:buFont typeface="Arial"/>
              <a:buChar char="•"/>
            </a:pPr>
            <a:r>
              <a:rPr lang="en-IE" sz="2000" b="1" dirty="0">
                <a:ea typeface="+mn-lt"/>
                <a:cs typeface="+mn-lt"/>
              </a:rPr>
              <a:t>Autovalutazione delle competenze</a:t>
            </a:r>
            <a:r>
              <a:rPr lang="en-IE" sz="2000" dirty="0">
                <a:ea typeface="+mn-lt"/>
                <a:cs typeface="+mn-lt"/>
              </a:rPr>
              <a:t>, ad esempio imprenditorialità, gestione dell'ospitalità e marketing digitale.</a:t>
            </a:r>
          </a:p>
          <a:p>
            <a:pPr marL="285750" indent="-285750">
              <a:buFont typeface="Arial"/>
              <a:buChar char="•"/>
            </a:pPr>
            <a:r>
              <a:rPr lang="en-IE" sz="2000" b="1" dirty="0">
                <a:ea typeface="+mn-lt"/>
                <a:cs typeface="+mn-lt"/>
              </a:rPr>
              <a:t>Liste di controllo delle competenze </a:t>
            </a:r>
            <a:r>
              <a:rPr lang="en-IE" sz="2000" dirty="0">
                <a:ea typeface="+mn-lt"/>
                <a:cs typeface="+mn-lt"/>
              </a:rPr>
              <a:t>in linea con i risultati di apprendimento del progetto.</a:t>
            </a:r>
            <a:endParaRPr lang="en-IE" sz="2000" dirty="0">
              <a:ea typeface="Calibri"/>
              <a:cs typeface="Calibri"/>
            </a:endParaRPr>
          </a:p>
          <a:p>
            <a:pPr marL="285750" indent="-285750">
              <a:buFont typeface="Arial"/>
              <a:buChar char="•"/>
            </a:pPr>
            <a:r>
              <a:rPr lang="en-IE" sz="2000" b="1" dirty="0">
                <a:ea typeface="+mn-lt"/>
                <a:cs typeface="+mn-lt"/>
              </a:rPr>
              <a:t>Feedback tra pari</a:t>
            </a:r>
            <a:r>
              <a:rPr lang="en-IE" sz="2000" dirty="0">
                <a:ea typeface="+mn-lt"/>
                <a:cs typeface="+mn-lt"/>
              </a:rPr>
              <a:t>, ad esempio sul concetto di business proposto.</a:t>
            </a:r>
            <a:endParaRPr lang="en-IE" sz="2000" dirty="0">
              <a:ea typeface="Calibri"/>
              <a:cs typeface="Calibri"/>
            </a:endParaRPr>
          </a:p>
          <a:p>
            <a:pPr marL="285750" indent="-285750">
              <a:buFont typeface="Arial"/>
              <a:buChar char="•"/>
            </a:pPr>
            <a:r>
              <a:rPr lang="en-IE" sz="2000" b="1" dirty="0">
                <a:ea typeface="Calibri"/>
                <a:cs typeface="Calibri"/>
              </a:rPr>
              <a:t>Diari di riflessione </a:t>
            </a:r>
            <a:r>
              <a:rPr lang="en-IE" sz="2000" dirty="0">
                <a:ea typeface="Calibri"/>
                <a:cs typeface="Calibri"/>
              </a:rPr>
              <a:t>che documentano il percorso di apprendimento, le sfide, </a:t>
            </a:r>
          </a:p>
          <a:p>
            <a:pPr marL="285750" indent="-285750">
              <a:buFont typeface="Arial"/>
              <a:buChar char="•"/>
            </a:pPr>
            <a:endParaRPr lang="en-IE" sz="2000" dirty="0">
              <a:ea typeface="Calibri"/>
              <a:cs typeface="Calibri"/>
            </a:endParaRPr>
          </a:p>
          <a:p>
            <a:endParaRPr lang="en-IE" sz="2000" b="1" dirty="0">
              <a:ea typeface="Calibri"/>
              <a:cs typeface="Calibri"/>
            </a:endParaRPr>
          </a:p>
          <a:p>
            <a:br>
              <a:rPr lang="en-IE" sz="1800" dirty="0">
                <a:effectLst/>
              </a:rPr>
            </a:br>
            <a:endParaRPr lang="en-IE" sz="1800">
              <a:effectLst/>
              <a:ea typeface="Calibri"/>
              <a:cs typeface="Calibri"/>
            </a:endParaRPr>
          </a:p>
          <a:p>
            <a:endParaRPr lang="en-IE" sz="1800">
              <a:effectLst/>
              <a:latin typeface="Arial" panose="020B0604020202020204" pitchFamily="34" charset="0"/>
            </a:endParaRPr>
          </a:p>
        </p:txBody>
      </p:sp>
    </p:spTree>
    <p:extLst>
      <p:ext uri="{BB962C8B-B14F-4D97-AF65-F5344CB8AC3E}">
        <p14:creationId xmlns:p14="http://schemas.microsoft.com/office/powerpoint/2010/main" val="2507329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D42EED19-80E2-607D-5F37-9CE67979649A}"/>
            </a:ext>
          </a:extLst>
        </p:cNvPr>
        <p:cNvGrpSpPr/>
        <p:nvPr/>
      </p:nvGrpSpPr>
      <p:grpSpPr>
        <a:xfrm>
          <a:off x="0" y="0"/>
          <a:ext cx="0" cy="0"/>
          <a:chOff x="0" y="0"/>
          <a:chExt cx="0" cy="0"/>
        </a:xfrm>
      </p:grpSpPr>
      <p:sp>
        <p:nvSpPr>
          <p:cNvPr id="327" name="Google Shape;327;p13">
            <a:extLst>
              <a:ext uri="{FF2B5EF4-FFF2-40B4-BE49-F238E27FC236}">
                <a16:creationId xmlns:a16="http://schemas.microsoft.com/office/drawing/2014/main" id="{3F2BE935-E86E-2087-58C4-97D83751FA27}"/>
              </a:ext>
            </a:extLst>
          </p:cNvPr>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r>
              <a:rPr lang="en-GB" dirty="0">
                <a:latin typeface="Calibri"/>
                <a:ea typeface="Open Sans"/>
                <a:cs typeface="Calibri"/>
              </a:rPr>
              <a:t>Foglio di lavoro dello studente</a:t>
            </a:r>
          </a:p>
        </p:txBody>
      </p:sp>
      <p:sp>
        <p:nvSpPr>
          <p:cNvPr id="329" name="Google Shape;329;p13">
            <a:extLst>
              <a:ext uri="{FF2B5EF4-FFF2-40B4-BE49-F238E27FC236}">
                <a16:creationId xmlns:a16="http://schemas.microsoft.com/office/drawing/2014/main" id="{853C3765-BF1A-AFA4-5CBD-AF35CC2364CB}"/>
              </a:ext>
            </a:extLst>
          </p:cNvPr>
          <p:cNvSpPr txBox="1">
            <a:spLocks noGrp="1"/>
          </p:cNvSpPr>
          <p:nvPr>
            <p:ph type="body" sz="quarter" idx="19"/>
          </p:nvPr>
        </p:nvSpPr>
        <p:spPr>
          <a:xfrm>
            <a:off x="348607" y="914400"/>
            <a:ext cx="3342854" cy="880726"/>
          </a:xfrm>
          <a:prstGeom prst="rect">
            <a:avLst/>
          </a:prstGeom>
          <a:noFill/>
          <a:ln>
            <a:noFill/>
          </a:ln>
        </p:spPr>
        <p:txBody>
          <a:bodyPr spcFirstLastPara="1" vert="horz" wrap="square" lIns="93271" tIns="46623" rIns="93271" bIns="46623" rtlCol="0" anchor="t" anchorCtr="0">
            <a:noAutofit/>
          </a:bodyPr>
          <a:lstStyle/>
          <a:p>
            <a:pPr>
              <a:buSzPts val="1100"/>
            </a:pPr>
            <a:r>
              <a:rPr lang="en-IE" sz="3200" dirty="0">
                <a:latin typeface="Calibri"/>
                <a:ea typeface="Open Sans"/>
                <a:cs typeface="Calibri"/>
              </a:rPr>
              <a:t>Esempio</a:t>
            </a:r>
            <a:endParaRPr lang="en-IE" sz="3200" dirty="0"/>
          </a:p>
        </p:txBody>
      </p:sp>
      <p:sp>
        <p:nvSpPr>
          <p:cNvPr id="328" name="Google Shape;328;p13">
            <a:extLst>
              <a:ext uri="{FF2B5EF4-FFF2-40B4-BE49-F238E27FC236}">
                <a16:creationId xmlns:a16="http://schemas.microsoft.com/office/drawing/2014/main" id="{D0F8CCBB-751C-9AB2-7E25-3E71FD11A122}"/>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31</a:t>
            </a:fld>
            <a:endParaRPr/>
          </a:p>
        </p:txBody>
      </p:sp>
      <p:sp>
        <p:nvSpPr>
          <p:cNvPr id="330" name="Google Shape;330;p13">
            <a:extLst>
              <a:ext uri="{FF2B5EF4-FFF2-40B4-BE49-F238E27FC236}">
                <a16:creationId xmlns:a16="http://schemas.microsoft.com/office/drawing/2014/main" id="{25219D98-2E3B-D0D9-DB11-C241FD4960E5}"/>
              </a:ext>
            </a:extLst>
          </p:cNvPr>
          <p:cNvSpPr txBox="1"/>
          <p:nvPr/>
        </p:nvSpPr>
        <p:spPr>
          <a:xfrm>
            <a:off x="224992" y="2935403"/>
            <a:ext cx="7605432" cy="8174344"/>
          </a:xfrm>
          <a:prstGeom prst="rect">
            <a:avLst/>
          </a:prstGeom>
          <a:noFill/>
          <a:ln>
            <a:noFill/>
          </a:ln>
        </p:spPr>
        <p:txBody>
          <a:bodyPr spcFirstLastPara="1" wrap="square" lIns="93271" tIns="46623" rIns="93271" bIns="46623" anchor="t" anchorCtr="0">
            <a:noAutofit/>
          </a:bodyPr>
          <a:lstStyle/>
          <a:p>
            <a:r>
              <a:rPr lang="en-IE" sz="1600" dirty="0">
                <a:latin typeface="Calibri"/>
                <a:ea typeface="Calibri"/>
                <a:cs typeface="Times New Roman"/>
              </a:rPr>
              <a:t> </a:t>
            </a:r>
            <a:br>
              <a:rPr lang="en-US" sz="1600" dirty="0"/>
            </a:br>
            <a:endParaRPr lang="en-US" sz="1600" dirty="0">
              <a:ea typeface="Calibri"/>
              <a:cs typeface="Calibri"/>
            </a:endParaRPr>
          </a:p>
          <a:p>
            <a:r>
              <a:rPr lang="en-IE" sz="1600" b="1" dirty="0">
                <a:latin typeface="Calibri"/>
                <a:ea typeface="Calibri"/>
                <a:cs typeface="Times New Roman"/>
              </a:rPr>
              <a:t>Parte 1: Riscaldamento</a:t>
            </a:r>
            <a:endParaRPr lang="en-IE" sz="1600" dirty="0">
              <a:latin typeface="Calibri"/>
              <a:ea typeface="Calibri"/>
              <a:cs typeface="Calibri"/>
            </a:endParaRPr>
          </a:p>
          <a:p>
            <a:pPr marL="285750" indent="-285750">
              <a:buFont typeface="Arial"/>
              <a:buChar char="•"/>
            </a:pPr>
            <a:r>
              <a:rPr lang="en-IE" sz="1600" dirty="0">
                <a:latin typeface="Calibri"/>
                <a:ea typeface="Calibri"/>
                <a:cs typeface="Times New Roman"/>
              </a:rPr>
              <a:t>Definisci con parole tue il concetto di "</a:t>
            </a:r>
            <a:r>
              <a:rPr lang="en-IE" sz="1600" b="1" dirty="0">
                <a:latin typeface="Calibri"/>
                <a:ea typeface="Calibri"/>
                <a:cs typeface="Times New Roman"/>
              </a:rPr>
              <a:t>alloggio turistico alternativo" (ATA)</a:t>
            </a:r>
            <a:r>
              <a:rPr lang="en-IE" sz="1600" dirty="0">
                <a:latin typeface="Calibri"/>
                <a:ea typeface="Calibri"/>
                <a:cs typeface="Times New Roman"/>
              </a:rPr>
              <a:t>.</a:t>
            </a:r>
            <a:endParaRPr lang="en-IE" sz="1600" dirty="0">
              <a:latin typeface="Calibri"/>
              <a:ea typeface="Calibri"/>
              <a:cs typeface="Calibri"/>
            </a:endParaRPr>
          </a:p>
          <a:p>
            <a:pPr marL="285750" indent="-285750">
              <a:buFont typeface="Arial"/>
              <a:buChar char="•"/>
            </a:pPr>
            <a:r>
              <a:rPr lang="en-IE" sz="1600" dirty="0">
                <a:latin typeface="Calibri"/>
                <a:ea typeface="Calibri"/>
                <a:cs typeface="Times New Roman"/>
              </a:rPr>
              <a:t>Elenca tre esempi di ATA che conosci (ad esempio, eco-lodge, boutique hotel, agriturismi).</a:t>
            </a:r>
            <a:br>
              <a:rPr lang="en-US" sz="1600" dirty="0"/>
            </a:br>
            <a:endParaRPr lang="en-US" sz="1600" dirty="0">
              <a:ea typeface="Calibri"/>
              <a:cs typeface="Calibri"/>
            </a:endParaRPr>
          </a:p>
          <a:p>
            <a:r>
              <a:rPr lang="en-IE" sz="1600" b="1" dirty="0">
                <a:latin typeface="Calibri"/>
                <a:ea typeface="Calibri"/>
                <a:cs typeface="Times New Roman"/>
              </a:rPr>
              <a:t>Parte 2: Lettura e riflessione</a:t>
            </a:r>
            <a:endParaRPr lang="en-IE" sz="1600" dirty="0">
              <a:latin typeface="Calibri"/>
              <a:ea typeface="Calibri"/>
              <a:cs typeface="Calibri"/>
            </a:endParaRPr>
          </a:p>
          <a:p>
            <a:r>
              <a:rPr lang="en-IE" sz="1600" dirty="0">
                <a:latin typeface="Calibri"/>
                <a:ea typeface="Calibri"/>
                <a:cs typeface="Times New Roman"/>
              </a:rPr>
              <a:t>Rivedi i materiali didattici forniti nel Modulo 1 e poi rispondi:</a:t>
            </a:r>
            <a:endParaRPr lang="en-IE" sz="1600" dirty="0">
              <a:latin typeface="Calibri"/>
              <a:ea typeface="Calibri"/>
              <a:cs typeface="Calibri"/>
            </a:endParaRPr>
          </a:p>
          <a:p>
            <a:pPr marL="285750" indent="-285750">
              <a:buFont typeface="Arial"/>
              <a:buChar char="•"/>
            </a:pPr>
            <a:r>
              <a:rPr lang="en-IE" sz="1600" dirty="0">
                <a:latin typeface="Calibri"/>
                <a:ea typeface="Calibri"/>
                <a:cs typeface="Times New Roman"/>
              </a:rPr>
              <a:t>Quali sono le principali differenze tra </a:t>
            </a:r>
            <a:r>
              <a:rPr lang="en-IE" sz="1600" b="1" dirty="0">
                <a:latin typeface="Calibri"/>
                <a:ea typeface="Calibri"/>
                <a:cs typeface="Times New Roman"/>
              </a:rPr>
              <a:t>gli hotel tradizionali </a:t>
            </a:r>
            <a:r>
              <a:rPr lang="en-IE" sz="1600" dirty="0">
                <a:latin typeface="Calibri"/>
                <a:ea typeface="Calibri"/>
                <a:cs typeface="Times New Roman"/>
              </a:rPr>
              <a:t>e </a:t>
            </a:r>
            <a:r>
              <a:rPr lang="en-IE" sz="1600" b="1" dirty="0">
                <a:latin typeface="Calibri"/>
                <a:ea typeface="Calibri"/>
                <a:cs typeface="Times New Roman"/>
              </a:rPr>
              <a:t>le strutture ricettive alternative</a:t>
            </a:r>
            <a:r>
              <a:rPr lang="en-IE" sz="1600" dirty="0">
                <a:latin typeface="Calibri"/>
                <a:ea typeface="Calibri"/>
                <a:cs typeface="Times New Roman"/>
              </a:rPr>
              <a:t>?</a:t>
            </a:r>
            <a:endParaRPr lang="en-IE" sz="1600" dirty="0">
              <a:latin typeface="Calibri"/>
              <a:ea typeface="Calibri"/>
              <a:cs typeface="Calibri"/>
            </a:endParaRPr>
          </a:p>
          <a:p>
            <a:pPr marL="285750" indent="-285750">
              <a:buFont typeface="Arial"/>
              <a:buChar char="•"/>
            </a:pPr>
            <a:r>
              <a:rPr lang="en-IE" sz="1600" dirty="0">
                <a:latin typeface="Calibri"/>
                <a:ea typeface="Calibri"/>
                <a:cs typeface="Times New Roman"/>
              </a:rPr>
              <a:t>Perché gli ATA stanno diventando popolari in Europa? Indica almeno </a:t>
            </a:r>
            <a:r>
              <a:rPr lang="en-IE" sz="1600" b="1" dirty="0">
                <a:latin typeface="Calibri"/>
                <a:ea typeface="Calibri"/>
                <a:cs typeface="Times New Roman"/>
              </a:rPr>
              <a:t>due motivi</a:t>
            </a:r>
            <a:r>
              <a:rPr lang="en-IE" sz="1600" dirty="0">
                <a:latin typeface="Calibri"/>
                <a:ea typeface="Calibri"/>
                <a:cs typeface="Times New Roman"/>
              </a:rPr>
              <a:t>.</a:t>
            </a:r>
            <a:br>
              <a:rPr lang="en-US" sz="1600" dirty="0"/>
            </a:br>
            <a:endParaRPr lang="en-US" sz="1600" dirty="0">
              <a:ea typeface="Calibri"/>
              <a:cs typeface="Calibri"/>
            </a:endParaRPr>
          </a:p>
          <a:p>
            <a:r>
              <a:rPr lang="en-IE" sz="1600" b="1" dirty="0">
                <a:latin typeface="Calibri"/>
                <a:ea typeface="Calibri"/>
                <a:cs typeface="Times New Roman"/>
              </a:rPr>
              <a:t>Parte 3: Tipi di ATA</a:t>
            </a:r>
            <a:endParaRPr lang="en-IE" sz="1600" dirty="0">
              <a:latin typeface="Calibri"/>
              <a:ea typeface="Calibri"/>
              <a:cs typeface="Calibri"/>
            </a:endParaRPr>
          </a:p>
          <a:p>
            <a:r>
              <a:rPr lang="en-IE" sz="1600" dirty="0">
                <a:latin typeface="Calibri"/>
                <a:ea typeface="Calibri"/>
                <a:cs typeface="Times New Roman"/>
              </a:rPr>
              <a:t>Abbina i seguenti tipi di ATA alle loro descrizioni:</a:t>
            </a:r>
            <a:endParaRPr lang="en-IE" sz="1600" dirty="0">
              <a:latin typeface="Calibri"/>
              <a:ea typeface="Calibri"/>
              <a:cs typeface="Calibri"/>
            </a:endParaRPr>
          </a:p>
          <a:p>
            <a:pPr marL="285750" indent="-285750">
              <a:buFont typeface="Arial"/>
              <a:buChar char="•"/>
            </a:pPr>
            <a:r>
              <a:rPr lang="en-IE" sz="1600" b="1" dirty="0">
                <a:latin typeface="Calibri"/>
                <a:ea typeface="Calibri"/>
                <a:cs typeface="Times New Roman"/>
              </a:rPr>
              <a:t>Eco-lodge</a:t>
            </a:r>
            <a:endParaRPr lang="en-IE" sz="1600" dirty="0">
              <a:latin typeface="Calibri"/>
              <a:ea typeface="Calibri"/>
              <a:cs typeface="Calibri"/>
            </a:endParaRPr>
          </a:p>
          <a:p>
            <a:pPr marL="285750" indent="-285750">
              <a:buFont typeface="Arial"/>
              <a:buChar char="•"/>
            </a:pPr>
            <a:r>
              <a:rPr lang="en-IE" sz="1600" b="1" dirty="0">
                <a:latin typeface="Calibri"/>
                <a:ea typeface="Calibri"/>
                <a:cs typeface="Times New Roman"/>
              </a:rPr>
              <a:t>Boutique hotel</a:t>
            </a:r>
            <a:endParaRPr lang="en-IE" sz="1600" dirty="0">
              <a:latin typeface="Calibri"/>
              <a:ea typeface="Calibri"/>
              <a:cs typeface="Calibri"/>
            </a:endParaRPr>
          </a:p>
          <a:p>
            <a:pPr marL="285750" indent="-285750">
              <a:buFont typeface="Arial"/>
              <a:buChar char="•"/>
            </a:pPr>
            <a:r>
              <a:rPr lang="en-IE" sz="1600" b="1" dirty="0">
                <a:latin typeface="Calibri"/>
                <a:ea typeface="Calibri"/>
                <a:cs typeface="Times New Roman"/>
              </a:rPr>
              <a:t>Agriturismo</a:t>
            </a:r>
            <a:endParaRPr lang="en-IE" sz="1600" dirty="0">
              <a:latin typeface="Calibri"/>
              <a:ea typeface="Calibri"/>
              <a:cs typeface="Calibri"/>
            </a:endParaRPr>
          </a:p>
          <a:p>
            <a:pPr marL="285750" indent="-285750">
              <a:buFont typeface="Arial"/>
              <a:buChar char="•"/>
            </a:pPr>
            <a:r>
              <a:rPr lang="en-IE" sz="1600" b="1" dirty="0">
                <a:latin typeface="Calibri"/>
                <a:ea typeface="Calibri"/>
                <a:cs typeface="Times New Roman"/>
              </a:rPr>
              <a:t>Pensione storica</a:t>
            </a:r>
            <a:endParaRPr lang="en-IE" sz="1600" dirty="0">
              <a:latin typeface="Calibri"/>
              <a:ea typeface="Calibri"/>
              <a:cs typeface="Calibri"/>
            </a:endParaRPr>
          </a:p>
          <a:p>
            <a:pPr marL="285750" indent="-285750">
              <a:buFont typeface="Arial"/>
              <a:buChar char="•"/>
            </a:pPr>
            <a:r>
              <a:rPr lang="en-IE" sz="1600" b="1" dirty="0">
                <a:latin typeface="Calibri"/>
                <a:ea typeface="Calibri"/>
                <a:cs typeface="Times New Roman"/>
              </a:rPr>
              <a:t>Glamping</a:t>
            </a:r>
            <a:endParaRPr lang="en-IE" sz="1600" dirty="0">
              <a:latin typeface="Calibri"/>
              <a:ea typeface="Calibri"/>
              <a:cs typeface="Calibri"/>
            </a:endParaRPr>
          </a:p>
          <a:p>
            <a:endParaRPr lang="en-IE" sz="1600" dirty="0">
              <a:latin typeface="Calibri"/>
              <a:ea typeface="Calibri"/>
              <a:cs typeface="Times New Roman"/>
            </a:endParaRPr>
          </a:p>
          <a:p>
            <a:r>
              <a:rPr lang="en-IE" sz="1600" dirty="0">
                <a:latin typeface="Calibri"/>
                <a:ea typeface="Calibri"/>
                <a:cs typeface="Times New Roman"/>
              </a:rPr>
              <a:t>Descrizioni: </a:t>
            </a:r>
            <a:endParaRPr lang="en-IE" sz="1600" dirty="0">
              <a:latin typeface="Calibri"/>
              <a:ea typeface="Calibri"/>
              <a:cs typeface="Calibri"/>
            </a:endParaRPr>
          </a:p>
          <a:p>
            <a:r>
              <a:rPr lang="en-IE" sz="1600" dirty="0">
                <a:latin typeface="Calibri"/>
                <a:ea typeface="Calibri"/>
                <a:cs typeface="Times New Roman"/>
              </a:rPr>
              <a:t>a) Esperienza di campeggio di lusso nella natura</a:t>
            </a:r>
            <a:br>
              <a:rPr lang="en-IE" sz="1600" dirty="0">
                <a:latin typeface="Calibri"/>
                <a:ea typeface="Calibri"/>
                <a:cs typeface="Times New Roman"/>
              </a:rPr>
            </a:br>
            <a:r>
              <a:rPr lang="en-IE" sz="1600" dirty="0">
                <a:latin typeface="Calibri"/>
                <a:ea typeface="Calibri"/>
                <a:cs typeface="Times New Roman"/>
              </a:rPr>
              <a:t> b) Piccolo hotel elegante con servizio personalizzato</a:t>
            </a:r>
            <a:br>
              <a:rPr lang="en-IE" sz="1600" dirty="0">
                <a:latin typeface="Calibri"/>
                <a:ea typeface="Calibri"/>
                <a:cs typeface="Times New Roman"/>
              </a:rPr>
            </a:br>
            <a:r>
              <a:rPr lang="en-IE" sz="1600" dirty="0">
                <a:latin typeface="Calibri"/>
                <a:ea typeface="Calibri"/>
                <a:cs typeface="Times New Roman"/>
              </a:rPr>
              <a:t> c) Alloggi che promuovono la sostenibilità e la conservazione della natura</a:t>
            </a:r>
            <a:br>
              <a:rPr lang="en-IE" sz="1600" dirty="0">
                <a:latin typeface="Calibri"/>
                <a:ea typeface="Calibri"/>
                <a:cs typeface="Times New Roman"/>
              </a:rPr>
            </a:br>
            <a:r>
              <a:rPr lang="en-IE" sz="1600" dirty="0">
                <a:latin typeface="Calibri"/>
                <a:ea typeface="Calibri"/>
                <a:cs typeface="Times New Roman"/>
              </a:rPr>
              <a:t> d) Soggiorno in una fattoria attiva, spesso con esperienze gastronomiche locali</a:t>
            </a:r>
            <a:br>
              <a:rPr lang="en-IE" sz="1600" dirty="0">
                <a:latin typeface="Calibri"/>
                <a:ea typeface="Calibri"/>
                <a:cs typeface="Times New Roman"/>
              </a:rPr>
            </a:br>
            <a:r>
              <a:rPr lang="en-IE" sz="1600" dirty="0">
                <a:latin typeface="Calibri"/>
                <a:ea typeface="Calibri"/>
                <a:cs typeface="Times New Roman"/>
              </a:rPr>
              <a:t> e) Edificio storico trasformato in </a:t>
            </a:r>
            <a:r>
              <a:rPr lang="en-IE" sz="1100" dirty="0">
                <a:latin typeface="Times New Roman"/>
                <a:ea typeface="Calibri"/>
                <a:cs typeface="Times New Roman"/>
              </a:rPr>
              <a:t>struttura</a:t>
            </a:r>
            <a:r>
              <a:rPr lang="en-IE" sz="1600" dirty="0">
                <a:latin typeface="Calibri"/>
                <a:ea typeface="Calibri"/>
                <a:cs typeface="Times New Roman"/>
              </a:rPr>
              <a:t> ricettiva</a:t>
            </a:r>
            <a:endParaRPr lang="en-IE" sz="1600" dirty="0"/>
          </a:p>
          <a:p>
            <a:pPr algn="ctr"/>
            <a:br>
              <a:rPr lang="en-US" sz="1600" dirty="0"/>
            </a:br>
            <a:endParaRPr lang="en-US" sz="1600" dirty="0"/>
          </a:p>
          <a:p>
            <a:endParaRPr lang="en-IE" sz="1100" b="1" dirty="0">
              <a:latin typeface="Times New Roman"/>
              <a:ea typeface="Calibri"/>
              <a:cs typeface="Times New Roman"/>
            </a:endParaRPr>
          </a:p>
          <a:p>
            <a:pPr marL="285750" indent="-285750">
              <a:buFont typeface="Arial"/>
              <a:buChar char="•"/>
            </a:pPr>
            <a:endParaRPr lang="en-IE" dirty="0">
              <a:ea typeface="Calibri"/>
              <a:cs typeface="Calibri"/>
            </a:endParaRPr>
          </a:p>
          <a:p>
            <a:endParaRPr lang="en-IE" b="1" dirty="0">
              <a:ea typeface="Calibri"/>
              <a:cs typeface="Calibri"/>
            </a:endParaRPr>
          </a:p>
          <a:p>
            <a:br>
              <a:rPr lang="en-IE" sz="1600" dirty="0">
                <a:effectLst/>
              </a:rPr>
            </a:br>
            <a:endParaRPr lang="en-IE" sz="1600" dirty="0">
              <a:effectLst/>
              <a:ea typeface="Calibri"/>
              <a:cs typeface="Calibri"/>
            </a:endParaRPr>
          </a:p>
          <a:p>
            <a:endParaRPr lang="en-IE" sz="1600" dirty="0">
              <a:effectLst/>
              <a:latin typeface="Arial" panose="020B0604020202020204" pitchFamily="34" charset="0"/>
            </a:endParaRPr>
          </a:p>
        </p:txBody>
      </p:sp>
    </p:spTree>
    <p:extLst>
      <p:ext uri="{BB962C8B-B14F-4D97-AF65-F5344CB8AC3E}">
        <p14:creationId xmlns:p14="http://schemas.microsoft.com/office/powerpoint/2010/main" val="3586374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4B4D474-147A-62C2-9042-3AD7AA6D84C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798" r="23798"/>
          <a:stretch/>
        </p:blipFill>
        <p:spPr/>
      </p:pic>
      <p:sp>
        <p:nvSpPr>
          <p:cNvPr id="3" name="Text Placeholder 2">
            <a:extLst>
              <a:ext uri="{FF2B5EF4-FFF2-40B4-BE49-F238E27FC236}">
                <a16:creationId xmlns:a16="http://schemas.microsoft.com/office/drawing/2014/main" id="{BF8ED03B-CED9-016C-276F-3CF38C410951}"/>
              </a:ext>
            </a:extLst>
          </p:cNvPr>
          <p:cNvSpPr>
            <a:spLocks noGrp="1"/>
          </p:cNvSpPr>
          <p:nvPr>
            <p:ph type="body" sz="quarter" idx="40"/>
          </p:nvPr>
        </p:nvSpPr>
        <p:spPr>
          <a:xfrm>
            <a:off x="1838048" y="2203498"/>
            <a:ext cx="3304712" cy="2645507"/>
          </a:xfrm>
        </p:spPr>
        <p:txBody>
          <a:bodyPr/>
          <a:lstStyle/>
          <a:p>
            <a:pPr algn="l">
              <a:lnSpc>
                <a:spcPct val="100000"/>
              </a:lnSpc>
            </a:pPr>
            <a:r>
              <a:rPr lang="en-US" sz="4800" b="1" i="0"/>
              <a:t>Altre risorse</a:t>
            </a:r>
          </a:p>
        </p:txBody>
      </p:sp>
      <p:sp>
        <p:nvSpPr>
          <p:cNvPr id="2" name="Text Placeholder 1">
            <a:extLst>
              <a:ext uri="{FF2B5EF4-FFF2-40B4-BE49-F238E27FC236}">
                <a16:creationId xmlns:a16="http://schemas.microsoft.com/office/drawing/2014/main" id="{5A0C066E-8BCD-C211-103A-6B40DC6FA4B6}"/>
              </a:ext>
            </a:extLst>
          </p:cNvPr>
          <p:cNvSpPr>
            <a:spLocks noGrp="1"/>
          </p:cNvSpPr>
          <p:nvPr>
            <p:ph type="body" sz="quarter" idx="65"/>
          </p:nvPr>
        </p:nvSpPr>
        <p:spPr/>
        <p:txBody>
          <a:bodyPr/>
          <a:lstStyle/>
          <a:p>
            <a:r>
              <a:rPr lang="en-GB"/>
              <a:t>Crediti fotografici: </a:t>
            </a:r>
            <a:r>
              <a:rPr lang="en-GB" err="1"/>
              <a:t>Letteran </a:t>
            </a:r>
            <a:r>
              <a:rPr lang="en-GB"/>
              <a:t>Lodges, Derry, Irlanda</a:t>
            </a:r>
          </a:p>
        </p:txBody>
      </p:sp>
      <p:sp>
        <p:nvSpPr>
          <p:cNvPr id="4" name="Graphic 27">
            <a:extLst>
              <a:ext uri="{FF2B5EF4-FFF2-40B4-BE49-F238E27FC236}">
                <a16:creationId xmlns:a16="http://schemas.microsoft.com/office/drawing/2014/main" id="{1A5AEA07-B904-3D00-4309-DAC9B24CCAF5}"/>
              </a:ext>
            </a:extLst>
          </p:cNvPr>
          <p:cNvSpPr/>
          <p:nvPr/>
        </p:nvSpPr>
        <p:spPr>
          <a:xfrm>
            <a:off x="5308498" y="1273175"/>
            <a:ext cx="1540997" cy="3721354"/>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5D5952"/>
          </a:solidFill>
          <a:ln w="3349" cap="flat">
            <a:noFill/>
            <a:prstDash val="solid"/>
            <a:miter/>
          </a:ln>
        </p:spPr>
        <p:txBody>
          <a:bodyPr rtlCol="0" anchor="ctr"/>
          <a:lstStyle/>
          <a:p>
            <a:endParaRPr lang="en-GB"/>
          </a:p>
        </p:txBody>
      </p:sp>
      <p:sp>
        <p:nvSpPr>
          <p:cNvPr id="5" name="Slide Number Placeholder 5">
            <a:extLst>
              <a:ext uri="{FF2B5EF4-FFF2-40B4-BE49-F238E27FC236}">
                <a16:creationId xmlns:a16="http://schemas.microsoft.com/office/drawing/2014/main" id="{05B2EC89-8EF4-CD8B-2991-A02E057C5C3D}"/>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32</a:t>
            </a:fld>
            <a:endParaRPr lang="fr-CA"/>
          </a:p>
        </p:txBody>
      </p:sp>
      <p:sp>
        <p:nvSpPr>
          <p:cNvPr id="9" name="TextBox 8">
            <a:extLst>
              <a:ext uri="{FF2B5EF4-FFF2-40B4-BE49-F238E27FC236}">
                <a16:creationId xmlns:a16="http://schemas.microsoft.com/office/drawing/2014/main" id="{CACFB983-82A3-46CD-88D3-23E6B23A13B8}"/>
              </a:ext>
            </a:extLst>
          </p:cNvPr>
          <p:cNvSpPr txBox="1"/>
          <p:nvPr/>
        </p:nvSpPr>
        <p:spPr>
          <a:xfrm>
            <a:off x="975734" y="689035"/>
            <a:ext cx="3889612" cy="1631216"/>
          </a:xfrm>
          <a:prstGeom prst="rect">
            <a:avLst/>
          </a:prstGeom>
          <a:noFill/>
        </p:spPr>
        <p:txBody>
          <a:bodyPr wrap="square" lIns="91440" tIns="45720" rIns="91440" bIns="45720" anchor="t">
            <a:spAutoFit/>
          </a:bodyPr>
          <a:lstStyle/>
          <a:p>
            <a:pPr marL="0" indent="0">
              <a:buNone/>
            </a:pPr>
            <a:r>
              <a:rPr lang="en-US" sz="10000">
                <a:solidFill>
                  <a:schemeClr val="bg1"/>
                </a:solidFill>
              </a:rPr>
              <a:t>05</a:t>
            </a:r>
          </a:p>
        </p:txBody>
      </p:sp>
    </p:spTree>
    <p:extLst>
      <p:ext uri="{BB962C8B-B14F-4D97-AF65-F5344CB8AC3E}">
        <p14:creationId xmlns:p14="http://schemas.microsoft.com/office/powerpoint/2010/main" val="3551167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99306" y="4593063"/>
            <a:ext cx="7115866" cy="6215183"/>
          </a:xfrm>
        </p:spPr>
        <p:txBody>
          <a:bodyPr numCol="1"/>
          <a:lstStyle/>
          <a:p>
            <a:pPr algn="l">
              <a:lnSpc>
                <a:spcPct val="100000"/>
              </a:lnSpc>
              <a:spcAft>
                <a:spcPts val="600"/>
              </a:spcAft>
            </a:pPr>
            <a:r>
              <a:rPr lang="en-IE" sz="2000">
                <a:latin typeface="Calibri"/>
                <a:ea typeface="Calibri"/>
                <a:cs typeface="Calibri"/>
              </a:rPr>
              <a:t>Questo rapporto costituisce una preziosa risorsa formativa in quanto approfondisce un'analisi dettagliata dei vantaggi, delle sfide e dei fattori chiave che determinano la domanda di alloggi turistici alternativi (ATA) in tutta Europa.</a:t>
            </a:r>
          </a:p>
          <a:p>
            <a:pPr algn="l">
              <a:lnSpc>
                <a:spcPct val="100000"/>
              </a:lnSpc>
              <a:spcAft>
                <a:spcPts val="600"/>
              </a:spcAft>
            </a:pPr>
            <a:endParaRPr lang="en-IE" sz="2000"/>
          </a:p>
          <a:p>
            <a:pPr algn="l">
              <a:lnSpc>
                <a:spcPct val="100000"/>
              </a:lnSpc>
              <a:spcAft>
                <a:spcPts val="600"/>
              </a:spcAft>
            </a:pPr>
            <a:r>
              <a:rPr lang="en-IE" sz="2000">
                <a:latin typeface="Calibri"/>
                <a:ea typeface="Calibri"/>
                <a:cs typeface="Calibri"/>
              </a:rPr>
              <a:t>Con particolare attenzione ai nostri paesi partner Islanda, Irlanda, Italia, Paesi Bassi e Slovenia, il rapporto approfondisce una serie diversificata di contesti normativi, approcci culturali e dinamiche di mercato.</a:t>
            </a:r>
          </a:p>
          <a:p>
            <a:pPr marL="342900" indent="-342900" algn="l">
              <a:lnSpc>
                <a:spcPct val="100000"/>
              </a:lnSpc>
              <a:spcAft>
                <a:spcPts val="600"/>
              </a:spcAft>
              <a:buFont typeface="Wingdings" panose="05000000000000000000" pitchFamily="2" charset="2"/>
              <a:buChar char="Ø"/>
            </a:pPr>
            <a:endParaRPr lang="en-IE" sz="2000"/>
          </a:p>
          <a:p>
            <a:pPr algn="l">
              <a:lnSpc>
                <a:spcPct val="100000"/>
              </a:lnSpc>
              <a:spcAft>
                <a:spcPts val="600"/>
              </a:spcAft>
            </a:pPr>
            <a:r>
              <a:rPr lang="en-IE" sz="2000" b="1">
                <a:latin typeface="Calibri"/>
                <a:ea typeface="Calibri"/>
                <a:cs typeface="Calibri"/>
              </a:rPr>
              <a:t>Questo rapporto sarà utile per:</a:t>
            </a:r>
          </a:p>
          <a:p>
            <a:pPr algn="l">
              <a:lnSpc>
                <a:spcPct val="100000"/>
              </a:lnSpc>
              <a:spcAft>
                <a:spcPts val="600"/>
              </a:spcAft>
            </a:pPr>
            <a:endParaRPr lang="en-IE" sz="2000" b="1"/>
          </a:p>
          <a:p>
            <a:pPr marL="342900" indent="-342900" algn="l">
              <a:lnSpc>
                <a:spcPct val="100000"/>
              </a:lnSpc>
              <a:spcAft>
                <a:spcPts val="600"/>
              </a:spcAft>
              <a:buFont typeface="Wingdings" panose="05000000000000000000" pitchFamily="2" charset="2"/>
              <a:buChar char="Ø"/>
            </a:pPr>
            <a:r>
              <a:rPr lang="en-IE" sz="2000">
                <a:latin typeface="Calibri"/>
                <a:ea typeface="Calibri"/>
                <a:cs typeface="Calibri"/>
              </a:rPr>
              <a:t>alle PMI del settore turistico</a:t>
            </a:r>
          </a:p>
          <a:p>
            <a:pPr marL="342900" indent="-342900" algn="l">
              <a:lnSpc>
                <a:spcPct val="100000"/>
              </a:lnSpc>
              <a:spcAft>
                <a:spcPts val="600"/>
              </a:spcAft>
              <a:buFont typeface="Wingdings" panose="05000000000000000000" pitchFamily="2" charset="2"/>
              <a:buChar char="Ø"/>
            </a:pPr>
            <a:r>
              <a:rPr lang="en-IE" sz="2000">
                <a:latin typeface="Calibri"/>
                <a:ea typeface="Calibri"/>
                <a:cs typeface="Calibri"/>
              </a:rPr>
              <a:t>Fornitori di formazione professionale e istruzione (VET)</a:t>
            </a:r>
          </a:p>
          <a:p>
            <a:pPr marL="342900" indent="-342900" algn="l">
              <a:lnSpc>
                <a:spcPct val="100000"/>
              </a:lnSpc>
              <a:spcAft>
                <a:spcPts val="600"/>
              </a:spcAft>
              <a:buFont typeface="Wingdings" panose="05000000000000000000" pitchFamily="2" charset="2"/>
              <a:buChar char="Ø"/>
            </a:pPr>
            <a:r>
              <a:rPr lang="en-IE" sz="2000">
                <a:latin typeface="Calibri"/>
                <a:ea typeface="Calibri"/>
                <a:cs typeface="Calibri"/>
              </a:rPr>
              <a:t>Gli operatori turistici locali</a:t>
            </a: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176677" y="1838072"/>
            <a:ext cx="3711110" cy="1049221"/>
          </a:xfrm>
        </p:spPr>
        <p:txBody>
          <a:bodyPr/>
          <a:lstStyle/>
          <a:p>
            <a:r>
              <a:rPr lang="en-IE"/>
              <a:t>La necessità di strutture ricettive turistiche alternative in tutta Europa</a:t>
            </a:r>
          </a:p>
          <a:p>
            <a:endParaRPr lang="en-IE"/>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176677" y="945603"/>
            <a:ext cx="3253444" cy="385564"/>
          </a:xfrm>
        </p:spPr>
        <p:txBody>
          <a:bodyPr/>
          <a:lstStyle/>
          <a:p>
            <a:r>
              <a:rPr lang="en-US" sz="3200"/>
              <a:t>Rapporto di ricerca</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33</a:t>
            </a:fld>
            <a:endParaRPr lang="fr-CA"/>
          </a:p>
        </p:txBody>
      </p:sp>
      <p:pic>
        <p:nvPicPr>
          <p:cNvPr id="4" name="Picture 3">
            <a:extLst>
              <a:ext uri="{FF2B5EF4-FFF2-40B4-BE49-F238E27FC236}">
                <a16:creationId xmlns:a16="http://schemas.microsoft.com/office/drawing/2014/main" id="{65F04E43-32AF-4FCC-824F-CE477556667D}"/>
              </a:ext>
            </a:extLst>
          </p:cNvPr>
          <p:cNvPicPr>
            <a:picLocks noChangeAspect="1"/>
          </p:cNvPicPr>
          <p:nvPr/>
        </p:nvPicPr>
        <p:blipFill>
          <a:blip r:embed="rId2"/>
          <a:stretch>
            <a:fillRect/>
          </a:stretch>
        </p:blipFill>
        <p:spPr>
          <a:xfrm>
            <a:off x="4268373" y="99467"/>
            <a:ext cx="3010055" cy="4267419"/>
          </a:xfrm>
          <a:prstGeom prst="rect">
            <a:avLst/>
          </a:prstGeom>
        </p:spPr>
      </p:pic>
    </p:spTree>
    <p:extLst>
      <p:ext uri="{BB962C8B-B14F-4D97-AF65-F5344CB8AC3E}">
        <p14:creationId xmlns:p14="http://schemas.microsoft.com/office/powerpoint/2010/main" val="745272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451703" y="3963181"/>
            <a:ext cx="7042435" cy="3937114"/>
          </a:xfrm>
        </p:spPr>
        <p:txBody>
          <a:bodyPr numCol="1"/>
          <a:lstStyle/>
          <a:p>
            <a:pPr algn="l">
              <a:lnSpc>
                <a:spcPct val="100000"/>
              </a:lnSpc>
              <a:spcAft>
                <a:spcPts val="600"/>
              </a:spcAft>
            </a:pPr>
            <a:r>
              <a:rPr lang="en-IE" sz="2000" b="0" i="0" u="none" strike="noStrike">
                <a:solidFill>
                  <a:srgbClr val="000000"/>
                </a:solidFill>
                <a:effectLst/>
                <a:latin typeface="+mn-lt"/>
              </a:rPr>
              <a:t>Il compendio Epic Stays EU delle buone pratiche nel settore degli alloggi turistici alternativi è una vetrina stimolante e una risorsa didattica pensata per suscitare nuove idee e valorizzare il potenziale del settore degli alloggi alternativi. Questa risorsa completa funge da guida per i professionisti del settore turistico, i responsabili politici, gli educatori della formazione professionale e le PMI impegnate in modelli di alloggio sostenibili e innovativi</a:t>
            </a:r>
            <a:r>
              <a:rPr lang="en-IE" sz="2000" b="0" i="0">
                <a:solidFill>
                  <a:srgbClr val="000000"/>
                </a:solidFill>
                <a:effectLst/>
                <a:latin typeface="+mn-lt"/>
              </a:rPr>
              <a:t>.</a:t>
            </a:r>
          </a:p>
          <a:p>
            <a:pPr marL="342900" indent="-342900" algn="l">
              <a:lnSpc>
                <a:spcPct val="100000"/>
              </a:lnSpc>
              <a:spcAft>
                <a:spcPts val="600"/>
              </a:spcAft>
              <a:buFont typeface="Wingdings" panose="05000000000000000000" pitchFamily="2" charset="2"/>
              <a:buChar char="Ø"/>
            </a:pPr>
            <a:endParaRPr lang="en-IE" sz="2000">
              <a:latin typeface="+mn-lt"/>
            </a:endParaRPr>
          </a:p>
          <a:p>
            <a:pPr algn="l">
              <a:lnSpc>
                <a:spcPct val="100000"/>
              </a:lnSpc>
              <a:spcAft>
                <a:spcPts val="600"/>
              </a:spcAft>
            </a:pPr>
            <a:r>
              <a:rPr lang="en-IE" sz="2000" b="1">
                <a:latin typeface="+mn-lt"/>
              </a:rPr>
              <a:t>Questi casi di studio dimostrano un impegno verso un turismo responsabile che:</a:t>
            </a:r>
          </a:p>
          <a:p>
            <a:pPr marL="342900" indent="-342900" algn="l">
              <a:lnSpc>
                <a:spcPct val="100000"/>
              </a:lnSpc>
              <a:spcAft>
                <a:spcPts val="600"/>
              </a:spcAft>
              <a:buFont typeface="Wingdings" panose="05000000000000000000" pitchFamily="2" charset="2"/>
              <a:buChar char="Ø"/>
            </a:pPr>
            <a:r>
              <a:rPr lang="en-IE" sz="2000">
                <a:latin typeface="+mn-lt"/>
                <a:cs typeface="Calibri"/>
              </a:rPr>
              <a:t>Sostiene le economie locali e crea nuovi posti di lavoro nelle zone rurali Sostiene le economie locali e crea nuove opportunità di lavoro nelle zone rurali</a:t>
            </a:r>
            <a:endParaRPr lang="en-IE" sz="2000">
              <a:latin typeface="+mn-lt"/>
              <a:ea typeface="Calibri"/>
              <a:cs typeface="Calibri"/>
            </a:endParaRPr>
          </a:p>
          <a:p>
            <a:pPr marL="342900" indent="-342900" algn="l">
              <a:lnSpc>
                <a:spcPct val="100000"/>
              </a:lnSpc>
              <a:spcAft>
                <a:spcPts val="600"/>
              </a:spcAft>
              <a:buFont typeface="Wingdings" panose="05000000000000000000" pitchFamily="2" charset="2"/>
              <a:buChar char="Ø"/>
            </a:pPr>
            <a:r>
              <a:rPr lang="en-IE" sz="2000">
                <a:latin typeface="+mn-lt"/>
              </a:rPr>
              <a:t>Promuove il coinvolgimento della comunità e preserva il patrimonio culturale</a:t>
            </a:r>
          </a:p>
          <a:p>
            <a:pPr marL="342900" indent="-342900" algn="l">
              <a:lnSpc>
                <a:spcPct val="100000"/>
              </a:lnSpc>
              <a:spcAft>
                <a:spcPts val="600"/>
              </a:spcAft>
              <a:buFont typeface="Wingdings" panose="05000000000000000000" pitchFamily="2" charset="2"/>
              <a:buChar char="Ø"/>
            </a:pPr>
            <a:r>
              <a:rPr lang="en-IE" sz="2000">
                <a:latin typeface="+mn-lt"/>
              </a:rPr>
              <a:t>Protegge l'ambiente offrendo al contempo esperienze coinvolgenti e radicate nel territorio.</a:t>
            </a: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176677" y="1838072"/>
            <a:ext cx="3549162" cy="1049221"/>
          </a:xfrm>
        </p:spPr>
        <p:txBody>
          <a:bodyPr/>
          <a:lstStyle/>
          <a:p>
            <a:r>
              <a:rPr lang="en-IE">
                <a:latin typeface="Calibri"/>
                <a:ea typeface="Open Sans"/>
                <a:cs typeface="Calibri"/>
              </a:rPr>
              <a:t>Esempi di buone pratiche nel settore degli alloggi turistici alternativi</a:t>
            </a:r>
          </a:p>
          <a:p>
            <a:endParaRPr lang="en-IE"/>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176677" y="670017"/>
            <a:ext cx="3253444" cy="385564"/>
          </a:xfrm>
        </p:spPr>
        <p:txBody>
          <a:bodyPr/>
          <a:lstStyle/>
          <a:p>
            <a:r>
              <a:rPr lang="en-US" sz="3200"/>
              <a:t>Compendio delle buone pratiche</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34</a:t>
            </a:fld>
            <a:endParaRPr lang="fr-CA"/>
          </a:p>
        </p:txBody>
      </p:sp>
      <p:pic>
        <p:nvPicPr>
          <p:cNvPr id="4" name="Picture 3">
            <a:extLst>
              <a:ext uri="{FF2B5EF4-FFF2-40B4-BE49-F238E27FC236}">
                <a16:creationId xmlns:a16="http://schemas.microsoft.com/office/drawing/2014/main" id="{A502246C-AE27-4454-85AE-226E31E81197}"/>
              </a:ext>
            </a:extLst>
          </p:cNvPr>
          <p:cNvPicPr>
            <a:picLocks noChangeAspect="1"/>
          </p:cNvPicPr>
          <p:nvPr/>
        </p:nvPicPr>
        <p:blipFill>
          <a:blip r:embed="rId2"/>
          <a:stretch>
            <a:fillRect/>
          </a:stretch>
        </p:blipFill>
        <p:spPr>
          <a:xfrm>
            <a:off x="4359776" y="0"/>
            <a:ext cx="2903422" cy="3934229"/>
          </a:xfrm>
          <a:prstGeom prst="rect">
            <a:avLst/>
          </a:prstGeom>
        </p:spPr>
      </p:pic>
    </p:spTree>
    <p:extLst>
      <p:ext uri="{BB962C8B-B14F-4D97-AF65-F5344CB8AC3E}">
        <p14:creationId xmlns:p14="http://schemas.microsoft.com/office/powerpoint/2010/main" val="646079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F841062-3297-FE5F-8374-8117D6598E94}"/>
              </a:ext>
            </a:extLst>
          </p:cNvPr>
          <p:cNvPicPr>
            <a:picLocks noGrp="1" noChangeAspect="1"/>
          </p:cNvPicPr>
          <p:nvPr>
            <p:ph type="pic" sz="quarter" idx="39"/>
          </p:nvPr>
        </p:nvPicPr>
        <p:blipFill rotWithShape="1">
          <a:blip r:embed="rId2">
            <a:extLst>
              <a:ext uri="{28A0092B-C50C-407E-A947-70E740481C1C}">
                <a14:useLocalDpi xmlns:a14="http://schemas.microsoft.com/office/drawing/2010/main" val="0"/>
              </a:ext>
            </a:extLst>
          </a:blip>
          <a:srcRect l="23287" t="-741" r="335" b="741"/>
          <a:stretch/>
        </p:blipFill>
        <p:spPr>
          <a:xfrm>
            <a:off x="-12269" y="5282739"/>
            <a:ext cx="4895192" cy="5164078"/>
          </a:xfrm>
        </p:spPr>
      </p:pic>
      <p:sp>
        <p:nvSpPr>
          <p:cNvPr id="11" name="Text Placeholder 10">
            <a:extLst>
              <a:ext uri="{FF2B5EF4-FFF2-40B4-BE49-F238E27FC236}">
                <a16:creationId xmlns:a16="http://schemas.microsoft.com/office/drawing/2014/main" id="{CD2AB438-60E2-05F2-4DF7-3F33C53F6706}"/>
              </a:ext>
            </a:extLst>
          </p:cNvPr>
          <p:cNvSpPr>
            <a:spLocks noGrp="1"/>
          </p:cNvSpPr>
          <p:nvPr>
            <p:ph type="body" sz="quarter" idx="40"/>
          </p:nvPr>
        </p:nvSpPr>
        <p:spPr>
          <a:xfrm>
            <a:off x="4128180" y="6272327"/>
            <a:ext cx="3253308" cy="1378032"/>
          </a:xfrm>
        </p:spPr>
        <p:txBody>
          <a:bodyPr/>
          <a:lstStyle/>
          <a:p>
            <a:pPr>
              <a:lnSpc>
                <a:spcPct val="100000"/>
              </a:lnSpc>
            </a:pPr>
            <a:r>
              <a:rPr lang="en-US" sz="4800" b="1" i="0"/>
              <a:t>Esempio di orario </a:t>
            </a:r>
          </a:p>
        </p:txBody>
      </p:sp>
      <p:sp>
        <p:nvSpPr>
          <p:cNvPr id="2" name="Slide Number Placeholder 1">
            <a:extLst>
              <a:ext uri="{FF2B5EF4-FFF2-40B4-BE49-F238E27FC236}">
                <a16:creationId xmlns:a16="http://schemas.microsoft.com/office/drawing/2014/main" id="{F08E9260-DE76-085B-EB68-1CADB92A557E}"/>
              </a:ext>
            </a:extLst>
          </p:cNvPr>
          <p:cNvSpPr>
            <a:spLocks noGrp="1"/>
          </p:cNvSpPr>
          <p:nvPr>
            <p:ph type="sldNum" sz="quarter" idx="4"/>
          </p:nvPr>
        </p:nvSpPr>
        <p:spPr/>
        <p:txBody>
          <a:bodyPr/>
          <a:lstStyle/>
          <a:p>
            <a:fld id="{9C527BFA-2C0E-4CEC-B6A5-913A56FEF4B4}" type="slidenum">
              <a:rPr lang="fr-CA" smtClean="0"/>
              <a:t>35</a:t>
            </a:fld>
            <a:endParaRPr lang="fr-CA"/>
          </a:p>
        </p:txBody>
      </p:sp>
      <p:sp>
        <p:nvSpPr>
          <p:cNvPr id="3" name="Text Placeholder 2">
            <a:extLst>
              <a:ext uri="{FF2B5EF4-FFF2-40B4-BE49-F238E27FC236}">
                <a16:creationId xmlns:a16="http://schemas.microsoft.com/office/drawing/2014/main" id="{194FCD2B-07DC-6A33-7B0E-66C03ECCBEA3}"/>
              </a:ext>
            </a:extLst>
          </p:cNvPr>
          <p:cNvSpPr>
            <a:spLocks noGrp="1"/>
          </p:cNvSpPr>
          <p:nvPr>
            <p:ph type="body" sz="quarter" idx="65"/>
          </p:nvPr>
        </p:nvSpPr>
        <p:spPr/>
        <p:txBody>
          <a:bodyPr/>
          <a:lstStyle/>
          <a:p>
            <a:r>
              <a:rPr lang="en-GB"/>
              <a:t>Crediti fotografici: Cantina Al Silter, Italia</a:t>
            </a:r>
          </a:p>
        </p:txBody>
      </p:sp>
      <p:sp>
        <p:nvSpPr>
          <p:cNvPr id="4" name="Graphic 30">
            <a:extLst>
              <a:ext uri="{FF2B5EF4-FFF2-40B4-BE49-F238E27FC236}">
                <a16:creationId xmlns:a16="http://schemas.microsoft.com/office/drawing/2014/main" id="{7EE03A81-1149-7026-EC6D-C816007BA529}"/>
              </a:ext>
            </a:extLst>
          </p:cNvPr>
          <p:cNvSpPr/>
          <p:nvPr/>
        </p:nvSpPr>
        <p:spPr>
          <a:xfrm>
            <a:off x="1878669" y="1375813"/>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3" name="TextBox 12">
            <a:extLst>
              <a:ext uri="{FF2B5EF4-FFF2-40B4-BE49-F238E27FC236}">
                <a16:creationId xmlns:a16="http://schemas.microsoft.com/office/drawing/2014/main" id="{18ADF777-A1F8-46B1-AA00-34CDFF4E925B}"/>
              </a:ext>
            </a:extLst>
          </p:cNvPr>
          <p:cNvSpPr txBox="1"/>
          <p:nvPr/>
        </p:nvSpPr>
        <p:spPr>
          <a:xfrm>
            <a:off x="4128180" y="4986234"/>
            <a:ext cx="3896436" cy="1631216"/>
          </a:xfrm>
          <a:prstGeom prst="rect">
            <a:avLst/>
          </a:prstGeom>
          <a:noFill/>
        </p:spPr>
        <p:txBody>
          <a:bodyPr wrap="square">
            <a:spAutoFit/>
          </a:bodyPr>
          <a:lstStyle/>
          <a:p>
            <a:pPr marL="0" indent="0">
              <a:buNone/>
            </a:pPr>
            <a:r>
              <a:rPr lang="en-US" sz="10000">
                <a:solidFill>
                  <a:schemeClr val="bg1"/>
                </a:solidFill>
              </a:rPr>
              <a:t>06</a:t>
            </a:r>
          </a:p>
        </p:txBody>
      </p:sp>
    </p:spTree>
    <p:extLst>
      <p:ext uri="{BB962C8B-B14F-4D97-AF65-F5344CB8AC3E}">
        <p14:creationId xmlns:p14="http://schemas.microsoft.com/office/powerpoint/2010/main" val="165502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288822" y="3707360"/>
            <a:ext cx="7137186" cy="6947268"/>
          </a:xfrm>
        </p:spPr>
        <p:txBody>
          <a:bodyPr numCol="1"/>
          <a:lstStyle/>
          <a:p>
            <a:pPr algn="l">
              <a:lnSpc>
                <a:spcPct val="100000"/>
              </a:lnSpc>
              <a:spcAft>
                <a:spcPts val="600"/>
              </a:spcAft>
            </a:pPr>
            <a:r>
              <a:rPr lang="en-IE" sz="1400" dirty="0">
                <a:latin typeface="Calibri"/>
                <a:ea typeface="Calibri"/>
                <a:cs typeface="Calibri"/>
              </a:rPr>
              <a:t>Si raccomanda di limitare la durata massima di ogni lezione o workshop a  3 ore e di distribuire la formazione su più settimane, ad esempio una sera alla settimana per 8 settimane. Ciò migliorerà i risultati della formazione e  offrirà ai partecipanti l'opportunità di partecipare a varie attività Epic Stays tra una sessione e l'altra.</a:t>
            </a:r>
          </a:p>
          <a:p>
            <a:pPr algn="l">
              <a:lnSpc>
                <a:spcPct val="100000"/>
              </a:lnSpc>
              <a:spcAft>
                <a:spcPts val="600"/>
              </a:spcAft>
            </a:pPr>
            <a:r>
              <a:rPr lang="en-IE" sz="1400" dirty="0">
                <a:latin typeface="Calibri"/>
                <a:ea typeface="Calibri"/>
                <a:cs typeface="Calibri"/>
              </a:rPr>
              <a:t>A seconda del luogo in cui si svolge la formazione, potrebbe essere utile per i partecipanti concentrarsi maggiormente su determinati paesi/regioni. Si consiglia di preparare i partecipanti prima della formazione, incoraggiandoli a pensare a un luogo che possa essere trasformato in un alloggio alternativo e a progettare le esperienze. Si consiglia vivamente di includere visite sul campo, coinvolgere fornitori di alloggi alternativi, invitare relatori ospiti e concludere il programma con attività di riflessione per consolidare l'apprendimento. </a:t>
            </a:r>
          </a:p>
          <a:p>
            <a:pPr algn="l">
              <a:lnSpc>
                <a:spcPct val="100000"/>
              </a:lnSpc>
              <a:spcAft>
                <a:spcPts val="600"/>
              </a:spcAft>
            </a:pPr>
            <a:endParaRPr lang="en-IE" sz="1400" b="1" dirty="0">
              <a:solidFill>
                <a:srgbClr val="086575"/>
              </a:solidFill>
              <a:latin typeface="Calibri"/>
              <a:ea typeface="Calibri"/>
              <a:cs typeface="Calibri"/>
              <a:sym typeface="Calibri"/>
            </a:endParaRPr>
          </a:p>
          <a:p>
            <a:pPr marL="285750" indent="-285750" algn="l">
              <a:lnSpc>
                <a:spcPct val="100000"/>
              </a:lnSpc>
              <a:spcAft>
                <a:spcPts val="600"/>
              </a:spcAft>
              <a:buFont typeface="Wingdings" panose="05000000000000000000" pitchFamily="2" charset="2"/>
              <a:buChar char="Ø"/>
            </a:pPr>
            <a:r>
              <a:rPr lang="en-IE" sz="1400" b="1" dirty="0">
                <a:solidFill>
                  <a:srgbClr val="086575"/>
                </a:solidFill>
                <a:latin typeface="Calibri"/>
                <a:ea typeface="Calibri"/>
                <a:cs typeface="Calibri"/>
                <a:sym typeface="Calibri"/>
              </a:rPr>
              <a:t>Settimana 1: Modulo 1 - Introduzione agli alloggi turistici alternativi</a:t>
            </a:r>
          </a:p>
          <a:p>
            <a:pPr marL="285750" indent="-285750" algn="l">
              <a:lnSpc>
                <a:spcPct val="100000"/>
              </a:lnSpc>
              <a:spcAft>
                <a:spcPts val="600"/>
              </a:spcAft>
              <a:buFont typeface="Wingdings" panose="05000000000000000000" pitchFamily="2" charset="2"/>
              <a:buChar char="Ø"/>
            </a:pPr>
            <a:r>
              <a:rPr lang="en-IE" sz="1400" b="1" dirty="0">
                <a:solidFill>
                  <a:srgbClr val="086575"/>
                </a:solidFill>
                <a:latin typeface="Calibri"/>
                <a:ea typeface="Calibri"/>
                <a:cs typeface="Calibri"/>
                <a:sym typeface="Calibri"/>
              </a:rPr>
              <a:t>Settimana 2: Modulo 2 – Ricerca di mercato e pianificazione aziendale</a:t>
            </a:r>
          </a:p>
          <a:p>
            <a:pPr marL="285750" indent="-285750" algn="l">
              <a:lnSpc>
                <a:spcPct val="100000"/>
              </a:lnSpc>
              <a:spcAft>
                <a:spcPts val="600"/>
              </a:spcAft>
              <a:buFont typeface="Wingdings" panose="05000000000000000000" pitchFamily="2" charset="2"/>
              <a:buChar char="Ø"/>
            </a:pPr>
            <a:r>
              <a:rPr lang="en-IE" sz="1400" b="1" dirty="0">
                <a:solidFill>
                  <a:srgbClr val="086575"/>
                </a:solidFill>
                <a:latin typeface="Calibri"/>
                <a:ea typeface="Calibri"/>
                <a:cs typeface="Calibri"/>
                <a:sym typeface="Calibri"/>
              </a:rPr>
              <a:t>Settimana 3: Modulo 3 – Progettare alloggi sostenibili basati sul territorio</a:t>
            </a:r>
          </a:p>
          <a:p>
            <a:pPr marL="285750" indent="-285750" algn="l">
              <a:lnSpc>
                <a:spcPct val="100000"/>
              </a:lnSpc>
              <a:spcAft>
                <a:spcPts val="600"/>
              </a:spcAft>
              <a:buFont typeface="Wingdings" panose="05000000000000000000" pitchFamily="2" charset="2"/>
              <a:buChar char="Ø"/>
            </a:pPr>
            <a:r>
              <a:rPr lang="en-IE" sz="1400" b="1" dirty="0">
                <a:solidFill>
                  <a:srgbClr val="086575"/>
                </a:solidFill>
                <a:latin typeface="Calibri"/>
                <a:ea typeface="Calibri"/>
                <a:cs typeface="Calibri"/>
                <a:sym typeface="Calibri"/>
              </a:rPr>
              <a:t>Settimana 4: Modulo 4 – Costruire un marchio forte, storytelling e come ottenere prenotazioni</a:t>
            </a:r>
          </a:p>
          <a:p>
            <a:pPr marL="285750" marR="0" lvl="0" indent="-285750" algn="l" rtl="0">
              <a:lnSpc>
                <a:spcPct val="100000"/>
              </a:lnSpc>
              <a:spcBef>
                <a:spcPts val="0"/>
              </a:spcBef>
              <a:spcAft>
                <a:spcPts val="0"/>
              </a:spcAft>
              <a:buClr>
                <a:srgbClr val="086575"/>
              </a:buClr>
              <a:buSzPts val="1200"/>
              <a:buFont typeface="Wingdings" panose="05000000000000000000" pitchFamily="2" charset="2"/>
              <a:buChar char="Ø"/>
            </a:pPr>
            <a:r>
              <a:rPr lang="en-IE" sz="1400" b="1" dirty="0">
                <a:solidFill>
                  <a:srgbClr val="086575"/>
                </a:solidFill>
                <a:latin typeface="Calibri"/>
                <a:ea typeface="Calibri"/>
                <a:cs typeface="Calibri"/>
                <a:sym typeface="Calibri"/>
              </a:rPr>
              <a:t>Settimana 5: Modulo 5 – Esperienza degli ospiti – Ospitalità con il cuore, impatto e fattibilità</a:t>
            </a:r>
          </a:p>
          <a:p>
            <a:pPr marL="285750" marR="0" lvl="0" indent="-285750" algn="l" defTabSz="777514" rtl="0" eaLnBrk="1" fontAlgn="auto" latinLnBrk="0" hangingPunct="1">
              <a:lnSpc>
                <a:spcPct val="100000"/>
              </a:lnSpc>
              <a:spcBef>
                <a:spcPts val="0"/>
              </a:spcBef>
              <a:spcAft>
                <a:spcPts val="0"/>
              </a:spcAft>
              <a:buClr>
                <a:srgbClr val="086575"/>
              </a:buClr>
              <a:buSzPts val="1200"/>
              <a:buFont typeface="Wingdings" panose="05000000000000000000" pitchFamily="2" charset="2"/>
              <a:buChar char="Ø"/>
              <a:tabLst/>
              <a:defRPr/>
            </a:pPr>
            <a:r>
              <a:rPr kumimoji="0" lang="en-IE" sz="1400" b="1" i="0" u="none" strike="noStrike" kern="1200" cap="none" spc="0" normalizeH="0" baseline="0" noProof="0" dirty="0">
                <a:ln>
                  <a:noFill/>
                </a:ln>
                <a:solidFill>
                  <a:srgbClr val="086575"/>
                </a:solidFill>
                <a:effectLst/>
                <a:uLnTx/>
                <a:uFillTx/>
                <a:latin typeface="Calibri"/>
                <a:ea typeface="Calibri"/>
                <a:cs typeface="Calibri"/>
                <a:sym typeface="Calibri"/>
              </a:rPr>
              <a:t>Settimana 6: Modulo 6 – Impostazione finanziaria, avvio della start-up e </a:t>
            </a:r>
            <a:r>
              <a:rPr kumimoji="0" lang="en-IE" sz="1400" b="1" i="0" u="none" strike="noStrike" kern="1200" cap="none" spc="0" normalizeH="0" baseline="0" noProof="0" dirty="0" err="1">
                <a:ln>
                  <a:noFill/>
                </a:ln>
                <a:solidFill>
                  <a:srgbClr val="086575"/>
                </a:solidFill>
                <a:effectLst/>
                <a:uLnTx/>
                <a:uFillTx/>
                <a:latin typeface="Calibri"/>
                <a:ea typeface="Calibri"/>
                <a:cs typeface="Calibri"/>
                <a:sym typeface="Calibri"/>
              </a:rPr>
              <a:t>costi</a:t>
            </a:r>
            <a:r>
              <a:rPr kumimoji="0" lang="en-IE" sz="1400" b="1" i="0" u="none" strike="noStrike" kern="1200" cap="none" spc="0" normalizeH="0" baseline="0" noProof="0" dirty="0">
                <a:ln>
                  <a:noFill/>
                </a:ln>
                <a:solidFill>
                  <a:srgbClr val="086575"/>
                </a:solidFill>
                <a:effectLst/>
                <a:uLnTx/>
                <a:uFillTx/>
                <a:latin typeface="Calibri"/>
                <a:ea typeface="Calibri"/>
                <a:cs typeface="Calibri"/>
                <a:sym typeface="Calibri"/>
              </a:rPr>
              <a:t> di </a:t>
            </a:r>
            <a:r>
              <a:rPr kumimoji="0" lang="en-IE" sz="1400" b="1" i="0" u="none" strike="noStrike" kern="1200" cap="none" spc="0" normalizeH="0" baseline="0" noProof="0" dirty="0" err="1">
                <a:ln>
                  <a:noFill/>
                </a:ln>
                <a:solidFill>
                  <a:srgbClr val="086575"/>
                </a:solidFill>
                <a:effectLst/>
                <a:uLnTx/>
                <a:uFillTx/>
                <a:latin typeface="Calibri"/>
                <a:ea typeface="Calibri"/>
                <a:cs typeface="Calibri"/>
                <a:sym typeface="Calibri"/>
              </a:rPr>
              <a:t>capitale</a:t>
            </a:r>
            <a:endParaRPr kumimoji="0" lang="en-IE" sz="1400" b="1" i="0" u="none" strike="noStrike" kern="1200" cap="none" spc="0" normalizeH="0" baseline="0" noProof="0" dirty="0">
              <a:ln>
                <a:noFill/>
              </a:ln>
              <a:solidFill>
                <a:srgbClr val="086575"/>
              </a:solidFill>
              <a:effectLst/>
              <a:uLnTx/>
              <a:uFillTx/>
              <a:latin typeface="Calibri"/>
              <a:ea typeface="Calibri"/>
              <a:cs typeface="Calibri"/>
              <a:sym typeface="Calibri"/>
            </a:endParaRPr>
          </a:p>
          <a:p>
            <a:pPr marL="285750" marR="0" lvl="0" indent="-285750" algn="l" defTabSz="777514" rtl="0" eaLnBrk="1" fontAlgn="auto" latinLnBrk="0" hangingPunct="1">
              <a:lnSpc>
                <a:spcPct val="100000"/>
              </a:lnSpc>
              <a:spcBef>
                <a:spcPts val="0"/>
              </a:spcBef>
              <a:spcAft>
                <a:spcPts val="0"/>
              </a:spcAft>
              <a:buClr>
                <a:srgbClr val="086575"/>
              </a:buClr>
              <a:buSzPts val="1200"/>
              <a:buFont typeface="Wingdings" panose="05000000000000000000" pitchFamily="2" charset="2"/>
              <a:buChar char="Ø"/>
              <a:tabLst/>
              <a:defRPr/>
            </a:pPr>
            <a:r>
              <a:rPr kumimoji="0" lang="en-IE" sz="1400" b="1" i="0" u="none" strike="noStrike" kern="1200" cap="none" spc="0" normalizeH="0" baseline="0" noProof="0" dirty="0">
                <a:ln>
                  <a:noFill/>
                </a:ln>
                <a:solidFill>
                  <a:srgbClr val="086575"/>
                </a:solidFill>
                <a:effectLst/>
                <a:uLnTx/>
                <a:uFillTx/>
                <a:latin typeface="Calibri"/>
                <a:ea typeface="Calibri"/>
                <a:cs typeface="Calibri"/>
                <a:sym typeface="Calibri"/>
              </a:rPr>
              <a:t>Settimana 7: Modulo 7 – Trovare i fondi adatti – Opzioni di finanziamento e finanza</a:t>
            </a:r>
          </a:p>
          <a:p>
            <a:pPr marL="285750" marR="0" lvl="0" indent="-285750" algn="l" defTabSz="777514" rtl="0" eaLnBrk="1" fontAlgn="auto" latinLnBrk="0" hangingPunct="1">
              <a:lnSpc>
                <a:spcPct val="100000"/>
              </a:lnSpc>
              <a:spcBef>
                <a:spcPts val="0"/>
              </a:spcBef>
              <a:spcAft>
                <a:spcPts val="0"/>
              </a:spcAft>
              <a:buClr>
                <a:srgbClr val="086575"/>
              </a:buClr>
              <a:buSzPts val="1200"/>
              <a:buFont typeface="Wingdings" panose="05000000000000000000" pitchFamily="2" charset="2"/>
              <a:buChar char="Ø"/>
              <a:tabLst/>
              <a:defRPr/>
            </a:pPr>
            <a:r>
              <a:rPr kumimoji="0" lang="en-IE" sz="1400" b="1" i="0" u="none" strike="noStrike" kern="1200" cap="none" spc="0" normalizeH="0" baseline="0" noProof="0" dirty="0">
                <a:ln>
                  <a:noFill/>
                </a:ln>
                <a:solidFill>
                  <a:srgbClr val="086575"/>
                </a:solidFill>
                <a:effectLst/>
                <a:uLnTx/>
                <a:uFillTx/>
                <a:latin typeface="Calibri"/>
                <a:ea typeface="Calibri"/>
                <a:cs typeface="Calibri"/>
                <a:sym typeface="Calibri"/>
              </a:rPr>
              <a:t>Settimana 8: Modulo 8 – Rendere il progetto redditizio – Prezzi, pianificazione e salute finanziaria a lungo termine</a:t>
            </a:r>
          </a:p>
          <a:p>
            <a:pPr marL="285750" marR="0" lvl="0" indent="-285750" algn="l" defTabSz="777514" rtl="0" eaLnBrk="1" fontAlgn="auto" latinLnBrk="0" hangingPunct="1">
              <a:lnSpc>
                <a:spcPct val="100000"/>
              </a:lnSpc>
              <a:spcBef>
                <a:spcPts val="0"/>
              </a:spcBef>
              <a:spcAft>
                <a:spcPts val="0"/>
              </a:spcAft>
              <a:buClr>
                <a:srgbClr val="086575"/>
              </a:buClr>
              <a:buSzPts val="1200"/>
              <a:buFont typeface="Wingdings" panose="05000000000000000000" pitchFamily="2" charset="2"/>
              <a:buChar char="Ø"/>
              <a:tabLst/>
              <a:defRPr/>
            </a:pPr>
            <a:endParaRPr lang="en-IE" sz="1400" b="1" dirty="0">
              <a:solidFill>
                <a:srgbClr val="086575"/>
              </a:solidFill>
              <a:latin typeface="Calibri"/>
              <a:ea typeface="Calibri"/>
              <a:cs typeface="Calibri"/>
              <a:sym typeface="Calibri"/>
            </a:endParaRPr>
          </a:p>
          <a:p>
            <a:pPr algn="l">
              <a:lnSpc>
                <a:spcPct val="100000"/>
              </a:lnSpc>
              <a:buClr>
                <a:schemeClr val="dk1"/>
              </a:buClr>
              <a:buSzPts val="1200"/>
            </a:pPr>
            <a:r>
              <a:rPr lang="en-IE" sz="1400" dirty="0">
                <a:solidFill>
                  <a:schemeClr val="dk1"/>
                </a:solidFill>
                <a:latin typeface="Calibri"/>
                <a:ea typeface="Calibri"/>
                <a:cs typeface="Calibri"/>
                <a:sym typeface="Calibri"/>
              </a:rPr>
              <a:t>Questo programma si articola in 8 settimane, ciascuna dedicata a un singolo modulo. Si prega di adeguare i tempi e le attività in base alle proprie esigenze formative.</a:t>
            </a:r>
            <a:endParaRPr lang="en-IE" sz="1400" dirty="0">
              <a:solidFill>
                <a:schemeClr val="dk1"/>
              </a:solidFill>
            </a:endParaRPr>
          </a:p>
          <a:p>
            <a:pPr algn="l">
              <a:lnSpc>
                <a:spcPct val="100000"/>
              </a:lnSpc>
              <a:spcAft>
                <a:spcPts val="600"/>
              </a:spcAft>
            </a:pPr>
            <a:endParaRPr lang="en-IE" sz="1200" dirty="0"/>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en-IE"/>
              <a:t>8 moduli in 8 settimane</a:t>
            </a:r>
          </a:p>
          <a:p>
            <a:endParaRPr lang="en-IE"/>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90324" y="669571"/>
            <a:ext cx="3130750" cy="714624"/>
          </a:xfrm>
        </p:spPr>
        <p:txBody>
          <a:bodyPr/>
          <a:lstStyle/>
          <a:p>
            <a:r>
              <a:rPr lang="en-US" sz="3200"/>
              <a:t>Esempi di calendari</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36</a:t>
            </a:fld>
            <a:endParaRPr lang="fr-CA"/>
          </a:p>
        </p:txBody>
      </p:sp>
    </p:spTree>
    <p:extLst>
      <p:ext uri="{BB962C8B-B14F-4D97-AF65-F5344CB8AC3E}">
        <p14:creationId xmlns:p14="http://schemas.microsoft.com/office/powerpoint/2010/main" val="1864888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30">
            <a:extLst>
              <a:ext uri="{FF2B5EF4-FFF2-40B4-BE49-F238E27FC236}">
                <a16:creationId xmlns:a16="http://schemas.microsoft.com/office/drawing/2014/main" id="{3E556301-9C0E-CFA0-957F-622469BB3933}"/>
              </a:ext>
            </a:extLst>
          </p:cNvPr>
          <p:cNvSpPr/>
          <p:nvPr/>
        </p:nvSpPr>
        <p:spPr>
          <a:xfrm>
            <a:off x="2612370" y="3398501"/>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64AFAF"/>
          </a:solidFill>
          <a:ln w="3349" cap="flat">
            <a:noFill/>
            <a:prstDash val="solid"/>
            <a:miter/>
          </a:ln>
        </p:spPr>
        <p:txBody>
          <a:bodyPr rtlCol="0" anchor="ctr"/>
          <a:lstStyle/>
          <a:p>
            <a:endParaRPr lang="en-GB"/>
          </a:p>
        </p:txBody>
      </p:sp>
      <p:sp>
        <p:nvSpPr>
          <p:cNvPr id="4" name="Text Placeholder 3">
            <a:extLst>
              <a:ext uri="{FF2B5EF4-FFF2-40B4-BE49-F238E27FC236}">
                <a16:creationId xmlns:a16="http://schemas.microsoft.com/office/drawing/2014/main" id="{D10D59F8-E5D9-98DE-32D7-151E840938E8}"/>
              </a:ext>
            </a:extLst>
          </p:cNvPr>
          <p:cNvSpPr>
            <a:spLocks noGrp="1"/>
          </p:cNvSpPr>
          <p:nvPr>
            <p:ph type="body" sz="quarter" idx="44"/>
          </p:nvPr>
        </p:nvSpPr>
        <p:spPr/>
        <p:txBody>
          <a:bodyPr>
            <a:noAutofit/>
          </a:bodyPr>
          <a:lstStyle/>
          <a:p>
            <a:pPr>
              <a:defRPr/>
            </a:pPr>
            <a:r>
              <a:rPr kumimoji="0" lang="en-US" sz="2600" b="0" i="0" u="none" strike="noStrike" kern="1200" cap="none"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www.epicstays.eu</a:t>
            </a:r>
          </a:p>
        </p:txBody>
      </p:sp>
      <p:sp>
        <p:nvSpPr>
          <p:cNvPr id="27" name="Text Placeholder 26">
            <a:extLst>
              <a:ext uri="{FF2B5EF4-FFF2-40B4-BE49-F238E27FC236}">
                <a16:creationId xmlns:a16="http://schemas.microsoft.com/office/drawing/2014/main" id="{52CE69A6-26A1-AB3C-CAB2-6CED16199076}"/>
              </a:ext>
            </a:extLst>
          </p:cNvPr>
          <p:cNvSpPr>
            <a:spLocks noGrp="1"/>
          </p:cNvSpPr>
          <p:nvPr>
            <p:ph type="body" sz="quarter" idx="17"/>
          </p:nvPr>
        </p:nvSpPr>
        <p:spPr/>
        <p:txBody>
          <a:bodyPr/>
          <a:lstStyle/>
          <a:p>
            <a:r>
              <a:rPr lang="en-US"/>
              <a:t>Segui il nostro viaggio</a:t>
            </a:r>
          </a:p>
        </p:txBody>
      </p:sp>
      <p:sp>
        <p:nvSpPr>
          <p:cNvPr id="42" name="Text Placeholder 41">
            <a:extLst>
              <a:ext uri="{FF2B5EF4-FFF2-40B4-BE49-F238E27FC236}">
                <a16:creationId xmlns:a16="http://schemas.microsoft.com/office/drawing/2014/main" id="{2AE4AD13-FDD6-10FC-DEB2-B33210E4D578}"/>
              </a:ext>
            </a:extLst>
          </p:cNvPr>
          <p:cNvSpPr>
            <a:spLocks noGrp="1"/>
          </p:cNvSpPr>
          <p:nvPr>
            <p:ph type="body" sz="quarter" idx="4294967295"/>
          </p:nvPr>
        </p:nvSpPr>
        <p:spPr>
          <a:xfrm>
            <a:off x="3556000" y="3513138"/>
            <a:ext cx="4219575" cy="1833562"/>
          </a:xfrm>
        </p:spPr>
        <p:txBody>
          <a:bodyPr/>
          <a:lstStyle/>
          <a:p>
            <a:r>
              <a:rPr lang="en-US"/>
              <a:t>Clicca per scrivere</a:t>
            </a:r>
          </a:p>
        </p:txBody>
      </p:sp>
      <p:pic>
        <p:nvPicPr>
          <p:cNvPr id="7" name="Picture 6">
            <a:extLst>
              <a:ext uri="{FF2B5EF4-FFF2-40B4-BE49-F238E27FC236}">
                <a16:creationId xmlns:a16="http://schemas.microsoft.com/office/drawing/2014/main" id="{5D712DD3-336F-9FAF-4AF2-4FFF4F8905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0298" y="2300632"/>
            <a:ext cx="4852206" cy="3527907"/>
          </a:xfrm>
          <a:prstGeom prst="rect">
            <a:avLst/>
          </a:prstGeom>
          <a:noFill/>
        </p:spPr>
      </p:pic>
      <p:sp>
        <p:nvSpPr>
          <p:cNvPr id="9" name="Rectangle 8">
            <a:extLst>
              <a:ext uri="{FF2B5EF4-FFF2-40B4-BE49-F238E27FC236}">
                <a16:creationId xmlns:a16="http://schemas.microsoft.com/office/drawing/2014/main" id="{19A35611-9627-9D64-A2A0-9CAFC9E538B7}"/>
              </a:ext>
            </a:extLst>
          </p:cNvPr>
          <p:cNvSpPr/>
          <p:nvPr/>
        </p:nvSpPr>
        <p:spPr>
          <a:xfrm>
            <a:off x="3805622" y="2668686"/>
            <a:ext cx="3442541" cy="2181610"/>
          </a:xfrm>
          <a:prstGeom prst="rect">
            <a:avLst/>
          </a:prstGeom>
          <a:blipFill>
            <a:blip r:embed="rId3">
              <a:extLst>
                <a:ext uri="{28A0092B-C50C-407E-A947-70E740481C1C}">
                  <a14:useLocalDpi xmlns:a14="http://schemas.microsoft.com/office/drawing/2010/main" val="0"/>
                </a:ext>
              </a:extLst>
            </a:blip>
            <a:srcRect/>
            <a:stretch>
              <a:fillRect l="-5441" r="-54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1964FFF-91AD-363E-E6B4-420572CA6D9B}"/>
              </a:ext>
            </a:extLst>
          </p:cNvPr>
          <p:cNvGrpSpPr/>
          <p:nvPr/>
        </p:nvGrpSpPr>
        <p:grpSpPr>
          <a:xfrm>
            <a:off x="5004673" y="8189358"/>
            <a:ext cx="1664680" cy="280842"/>
            <a:chOff x="7284522" y="6786624"/>
            <a:chExt cx="1664680" cy="280842"/>
          </a:xfrm>
        </p:grpSpPr>
        <p:grpSp>
          <p:nvGrpSpPr>
            <p:cNvPr id="11" name="Graphic 45">
              <a:extLst>
                <a:ext uri="{FF2B5EF4-FFF2-40B4-BE49-F238E27FC236}">
                  <a16:creationId xmlns:a16="http://schemas.microsoft.com/office/drawing/2014/main" id="{5D8407F7-9EAF-2FCC-5BCC-9DC5518486BE}"/>
                </a:ext>
              </a:extLst>
            </p:cNvPr>
            <p:cNvGrpSpPr/>
            <p:nvPr/>
          </p:nvGrpSpPr>
          <p:grpSpPr>
            <a:xfrm>
              <a:off x="7630429" y="6786624"/>
              <a:ext cx="280634" cy="280572"/>
              <a:chOff x="1821723" y="601867"/>
              <a:chExt cx="4483030" cy="4482044"/>
            </a:xfrm>
          </p:grpSpPr>
          <p:sp>
            <p:nvSpPr>
              <p:cNvPr id="44" name="Freeform 43">
                <a:extLst>
                  <a:ext uri="{FF2B5EF4-FFF2-40B4-BE49-F238E27FC236}">
                    <a16:creationId xmlns:a16="http://schemas.microsoft.com/office/drawing/2014/main" id="{37660A14-B4A3-33DA-8015-47CD72026B73}"/>
                  </a:ext>
                </a:extLst>
              </p:cNvPr>
              <p:cNvSpPr/>
              <p:nvPr/>
            </p:nvSpPr>
            <p:spPr>
              <a:xfrm>
                <a:off x="1821723" y="601867"/>
                <a:ext cx="4483030" cy="4482044"/>
              </a:xfrm>
              <a:custGeom>
                <a:avLst/>
                <a:gdLst>
                  <a:gd name="connsiteX0" fmla="*/ 4483031 w 4483030"/>
                  <a:gd name="connsiteY0" fmla="*/ 2241022 h 4482044"/>
                  <a:gd name="connsiteX1" fmla="*/ 2241515 w 4483030"/>
                  <a:gd name="connsiteY1" fmla="*/ 4482044 h 4482044"/>
                  <a:gd name="connsiteX2" fmla="*/ 0 w 4483030"/>
                  <a:gd name="connsiteY2" fmla="*/ 2241022 h 4482044"/>
                  <a:gd name="connsiteX3" fmla="*/ 2241515 w 4483030"/>
                  <a:gd name="connsiteY3" fmla="*/ 0 h 4482044"/>
                  <a:gd name="connsiteX4" fmla="*/ 4483031 w 4483030"/>
                  <a:gd name="connsiteY4" fmla="*/ 2241022 h 448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3030" h="4482044">
                    <a:moveTo>
                      <a:pt x="4483031" y="2241022"/>
                    </a:moveTo>
                    <a:cubicBezTo>
                      <a:pt x="4483031" y="3478704"/>
                      <a:pt x="3479470" y="4482044"/>
                      <a:pt x="2241515" y="4482044"/>
                    </a:cubicBezTo>
                    <a:cubicBezTo>
                      <a:pt x="1003560" y="4482044"/>
                      <a:pt x="0" y="3478704"/>
                      <a:pt x="0" y="2241022"/>
                    </a:cubicBezTo>
                    <a:cubicBezTo>
                      <a:pt x="0" y="1003339"/>
                      <a:pt x="1003561" y="0"/>
                      <a:pt x="2241515" y="0"/>
                    </a:cubicBezTo>
                    <a:cubicBezTo>
                      <a:pt x="3479470" y="0"/>
                      <a:pt x="4483031" y="1003339"/>
                      <a:pt x="4483031" y="2241022"/>
                    </a:cubicBezTo>
                    <a:close/>
                  </a:path>
                </a:pathLst>
              </a:custGeom>
              <a:solidFill>
                <a:srgbClr val="EC7C69"/>
              </a:solidFill>
              <a:ln w="4657"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0A35B219-1FDF-C124-DBA1-9B2EAA8411B2}"/>
                  </a:ext>
                </a:extLst>
              </p:cNvPr>
              <p:cNvSpPr/>
              <p:nvPr/>
            </p:nvSpPr>
            <p:spPr>
              <a:xfrm>
                <a:off x="2675709" y="1544506"/>
                <a:ext cx="2775058" cy="2596732"/>
              </a:xfrm>
              <a:custGeom>
                <a:avLst/>
                <a:gdLst>
                  <a:gd name="connsiteX0" fmla="*/ 6805 w 2775058"/>
                  <a:gd name="connsiteY0" fmla="*/ -25 h 2596732"/>
                  <a:gd name="connsiteX1" fmla="*/ 1078223 w 2775058"/>
                  <a:gd name="connsiteY1" fmla="*/ 1432221 h 2596732"/>
                  <a:gd name="connsiteX2" fmla="*/ 52 w 2775058"/>
                  <a:gd name="connsiteY2" fmla="*/ 2596708 h 2596732"/>
                  <a:gd name="connsiteX3" fmla="*/ 242724 w 2775058"/>
                  <a:gd name="connsiteY3" fmla="*/ 2596708 h 2596732"/>
                  <a:gd name="connsiteX4" fmla="*/ 1186682 w 2775058"/>
                  <a:gd name="connsiteY4" fmla="*/ 1577159 h 2596732"/>
                  <a:gd name="connsiteX5" fmla="*/ 1949346 w 2775058"/>
                  <a:gd name="connsiteY5" fmla="*/ 2596708 h 2596732"/>
                  <a:gd name="connsiteX6" fmla="*/ 2775111 w 2775058"/>
                  <a:gd name="connsiteY6" fmla="*/ 2596708 h 2596732"/>
                  <a:gd name="connsiteX7" fmla="*/ 1643387 w 2775058"/>
                  <a:gd name="connsiteY7" fmla="*/ 1083914 h 2596732"/>
                  <a:gd name="connsiteX8" fmla="*/ 2646953 w 2775058"/>
                  <a:gd name="connsiteY8" fmla="*/ -25 h 2596732"/>
                  <a:gd name="connsiteX9" fmla="*/ 2404281 w 2775058"/>
                  <a:gd name="connsiteY9" fmla="*/ -25 h 2596732"/>
                  <a:gd name="connsiteX10" fmla="*/ 1534973 w 2775058"/>
                  <a:gd name="connsiteY10" fmla="*/ 938929 h 2596732"/>
                  <a:gd name="connsiteX11" fmla="*/ 832570 w 2775058"/>
                  <a:gd name="connsiteY11" fmla="*/ -25 h 2596732"/>
                  <a:gd name="connsiteX12" fmla="*/ 6805 w 2775058"/>
                  <a:gd name="connsiteY12" fmla="*/ -25 h 2596732"/>
                  <a:gd name="connsiteX13" fmla="*/ 363665 w 2775058"/>
                  <a:gd name="connsiteY13" fmla="*/ 178668 h 2596732"/>
                  <a:gd name="connsiteX14" fmla="*/ 743017 w 2775058"/>
                  <a:gd name="connsiteY14" fmla="*/ 178668 h 2596732"/>
                  <a:gd name="connsiteX15" fmla="*/ 2418205 w 2775058"/>
                  <a:gd name="connsiteY15" fmla="*/ 2418014 h 2596732"/>
                  <a:gd name="connsiteX16" fmla="*/ 2038852 w 2775058"/>
                  <a:gd name="connsiteY16" fmla="*/ 2418014 h 2596732"/>
                  <a:gd name="connsiteX17" fmla="*/ 363665 w 2775058"/>
                  <a:gd name="connsiteY17" fmla="*/ 178668 h 259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5058" h="2596732">
                    <a:moveTo>
                      <a:pt x="6805" y="-25"/>
                    </a:moveTo>
                    <a:lnTo>
                      <a:pt x="1078223" y="1432221"/>
                    </a:lnTo>
                    <a:lnTo>
                      <a:pt x="52" y="2596708"/>
                    </a:lnTo>
                    <a:lnTo>
                      <a:pt x="242724" y="2596708"/>
                    </a:lnTo>
                    <a:lnTo>
                      <a:pt x="1186682" y="1577159"/>
                    </a:lnTo>
                    <a:lnTo>
                      <a:pt x="1949346" y="2596708"/>
                    </a:lnTo>
                    <a:lnTo>
                      <a:pt x="2775111" y="2596708"/>
                    </a:lnTo>
                    <a:lnTo>
                      <a:pt x="1643387" y="1083914"/>
                    </a:lnTo>
                    <a:lnTo>
                      <a:pt x="2646953" y="-25"/>
                    </a:lnTo>
                    <a:lnTo>
                      <a:pt x="2404281" y="-25"/>
                    </a:lnTo>
                    <a:lnTo>
                      <a:pt x="1534973" y="938929"/>
                    </a:lnTo>
                    <a:lnTo>
                      <a:pt x="832570" y="-25"/>
                    </a:lnTo>
                    <a:lnTo>
                      <a:pt x="6805" y="-25"/>
                    </a:lnTo>
                    <a:close/>
                    <a:moveTo>
                      <a:pt x="363665" y="178668"/>
                    </a:moveTo>
                    <a:lnTo>
                      <a:pt x="743017" y="178668"/>
                    </a:lnTo>
                    <a:lnTo>
                      <a:pt x="2418205" y="2418014"/>
                    </a:lnTo>
                    <a:lnTo>
                      <a:pt x="2038852" y="2418014"/>
                    </a:lnTo>
                    <a:lnTo>
                      <a:pt x="363665" y="178668"/>
                    </a:lnTo>
                    <a:close/>
                  </a:path>
                </a:pathLst>
              </a:custGeom>
              <a:solidFill>
                <a:srgbClr val="FFFFFF"/>
              </a:solidFill>
              <a:ln w="4657" cap="flat">
                <a:noFill/>
                <a:prstDash val="solid"/>
                <a:miter/>
              </a:ln>
            </p:spPr>
            <p:txBody>
              <a:bodyPr rtlCol="0" anchor="ctr"/>
              <a:lstStyle/>
              <a:p>
                <a:endParaRPr lang="en-GB"/>
              </a:p>
            </p:txBody>
          </p:sp>
        </p:grpSp>
        <p:grpSp>
          <p:nvGrpSpPr>
            <p:cNvPr id="12" name="Graphic 3">
              <a:extLst>
                <a:ext uri="{FF2B5EF4-FFF2-40B4-BE49-F238E27FC236}">
                  <a16:creationId xmlns:a16="http://schemas.microsoft.com/office/drawing/2014/main" id="{C61D4AB9-5AEF-F720-742F-C2F57D6824F1}"/>
                </a:ext>
              </a:extLst>
            </p:cNvPr>
            <p:cNvGrpSpPr/>
            <p:nvPr/>
          </p:nvGrpSpPr>
          <p:grpSpPr>
            <a:xfrm>
              <a:off x="8322660" y="6786624"/>
              <a:ext cx="280634" cy="280634"/>
              <a:chOff x="1950027" y="2499889"/>
              <a:chExt cx="850463" cy="850463"/>
            </a:xfrm>
          </p:grpSpPr>
          <p:sp>
            <p:nvSpPr>
              <p:cNvPr id="22" name="Freeform 21">
                <a:extLst>
                  <a:ext uri="{FF2B5EF4-FFF2-40B4-BE49-F238E27FC236}">
                    <a16:creationId xmlns:a16="http://schemas.microsoft.com/office/drawing/2014/main" id="{94D34500-10A9-E7EC-5B9A-2B15E77F21C1}"/>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3" name="Graphic 3">
                <a:extLst>
                  <a:ext uri="{FF2B5EF4-FFF2-40B4-BE49-F238E27FC236}">
                    <a16:creationId xmlns:a16="http://schemas.microsoft.com/office/drawing/2014/main" id="{85A764C7-3A52-C2CE-7EB9-9EACB9EB69E8}"/>
                  </a:ext>
                </a:extLst>
              </p:cNvPr>
              <p:cNvGrpSpPr/>
              <p:nvPr/>
            </p:nvGrpSpPr>
            <p:grpSpPr>
              <a:xfrm>
                <a:off x="2107521" y="2657382"/>
                <a:ext cx="535476" cy="535477"/>
                <a:chOff x="2107521" y="2657382"/>
                <a:chExt cx="535476" cy="535477"/>
              </a:xfrm>
              <a:solidFill>
                <a:srgbClr val="FFFFFF"/>
              </a:solidFill>
            </p:grpSpPr>
            <p:sp>
              <p:nvSpPr>
                <p:cNvPr id="24" name="Freeform 23">
                  <a:extLst>
                    <a:ext uri="{FF2B5EF4-FFF2-40B4-BE49-F238E27FC236}">
                      <a16:creationId xmlns:a16="http://schemas.microsoft.com/office/drawing/2014/main" id="{1E634815-5C9B-8ADC-8724-4E6E77F1C408}"/>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C5147D4D-F0DC-C490-18CE-DFE5D52E762D}"/>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C0B94BB9-D686-4F4E-8D65-6DB8CD00E20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3" name="Graphic 3">
              <a:extLst>
                <a:ext uri="{FF2B5EF4-FFF2-40B4-BE49-F238E27FC236}">
                  <a16:creationId xmlns:a16="http://schemas.microsoft.com/office/drawing/2014/main" id="{7FDF3050-C555-0F91-80C0-3EA1437F6497}"/>
                </a:ext>
              </a:extLst>
            </p:cNvPr>
            <p:cNvGrpSpPr/>
            <p:nvPr/>
          </p:nvGrpSpPr>
          <p:grpSpPr>
            <a:xfrm>
              <a:off x="8668568" y="6786624"/>
              <a:ext cx="280634" cy="280634"/>
              <a:chOff x="2998302" y="2499889"/>
              <a:chExt cx="850463" cy="850463"/>
            </a:xfrm>
          </p:grpSpPr>
          <p:sp>
            <p:nvSpPr>
              <p:cNvPr id="20" name="Freeform 19">
                <a:extLst>
                  <a:ext uri="{FF2B5EF4-FFF2-40B4-BE49-F238E27FC236}">
                    <a16:creationId xmlns:a16="http://schemas.microsoft.com/office/drawing/2014/main" id="{3C955470-15A7-9F45-9B27-955C12335919}"/>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577A76F-CCDE-C3EC-A5E8-43774BDE6B5E}"/>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3">
              <a:extLst>
                <a:ext uri="{FF2B5EF4-FFF2-40B4-BE49-F238E27FC236}">
                  <a16:creationId xmlns:a16="http://schemas.microsoft.com/office/drawing/2014/main" id="{A5F06740-A43C-7804-2D75-B2F7472BAABA}"/>
                </a:ext>
              </a:extLst>
            </p:cNvPr>
            <p:cNvGrpSpPr/>
            <p:nvPr/>
          </p:nvGrpSpPr>
          <p:grpSpPr>
            <a:xfrm>
              <a:off x="7284522" y="6786624"/>
              <a:ext cx="280634" cy="280842"/>
              <a:chOff x="-1196056" y="2499889"/>
              <a:chExt cx="850463" cy="851093"/>
            </a:xfrm>
          </p:grpSpPr>
          <p:sp>
            <p:nvSpPr>
              <p:cNvPr id="18" name="Freeform 17">
                <a:extLst>
                  <a:ext uri="{FF2B5EF4-FFF2-40B4-BE49-F238E27FC236}">
                    <a16:creationId xmlns:a16="http://schemas.microsoft.com/office/drawing/2014/main" id="{FF72C527-0AB6-D943-CDB0-A1233A6A5A7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34F712BA-54AF-6963-9B89-97F78D3FFF28}"/>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44E1DB74-4DC9-A64B-9D7D-A0FFED2395A2}"/>
                </a:ext>
              </a:extLst>
            </p:cNvPr>
            <p:cNvGrpSpPr/>
            <p:nvPr/>
          </p:nvGrpSpPr>
          <p:grpSpPr>
            <a:xfrm>
              <a:off x="7976545" y="6786624"/>
              <a:ext cx="280634" cy="280634"/>
              <a:chOff x="5908590" y="9619516"/>
              <a:chExt cx="280634" cy="280634"/>
            </a:xfrm>
          </p:grpSpPr>
          <p:sp>
            <p:nvSpPr>
              <p:cNvPr id="16" name="Freeform 15">
                <a:extLst>
                  <a:ext uri="{FF2B5EF4-FFF2-40B4-BE49-F238E27FC236}">
                    <a16:creationId xmlns:a16="http://schemas.microsoft.com/office/drawing/2014/main" id="{3020B1EC-32A2-A071-F0B6-A9FECFF3093E}"/>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17" name="Graphic 16" descr="World with solid fill">
                <a:extLst>
                  <a:ext uri="{FF2B5EF4-FFF2-40B4-BE49-F238E27FC236}">
                    <a16:creationId xmlns:a16="http://schemas.microsoft.com/office/drawing/2014/main" id="{C1D0F000-4A98-0940-8EBB-00EBFCDEB0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23764" y="9635962"/>
                <a:ext cx="246077" cy="246077"/>
              </a:xfrm>
              <a:prstGeom prst="rect">
                <a:avLst/>
              </a:prstGeom>
            </p:spPr>
          </p:pic>
        </p:grpSp>
      </p:grpSp>
    </p:spTree>
    <p:extLst>
      <p:ext uri="{BB962C8B-B14F-4D97-AF65-F5344CB8AC3E}">
        <p14:creationId xmlns:p14="http://schemas.microsoft.com/office/powerpoint/2010/main" val="3904650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D6EAA87-C127-A53D-3107-9E883B190618}"/>
              </a:ext>
            </a:extLst>
          </p:cNvPr>
          <p:cNvSpPr>
            <a:spLocks noGrp="1"/>
          </p:cNvSpPr>
          <p:nvPr>
            <p:ph type="sldNum" sz="quarter" idx="4294967295"/>
          </p:nvPr>
        </p:nvSpPr>
        <p:spPr>
          <a:xfrm>
            <a:off x="7302500" y="10498138"/>
            <a:ext cx="473075" cy="312737"/>
          </a:xfrm>
        </p:spPr>
        <p:txBody>
          <a:bodyPr/>
          <a:lstStyle/>
          <a:p>
            <a:fld id="{9C527BFA-2C0E-4CEC-B6A5-913A56FEF4B4}" type="slidenum">
              <a:rPr lang="fr-CA" smtClean="0"/>
              <a:t>4</a:t>
            </a:fld>
            <a:endParaRPr lang="fr-CA"/>
          </a:p>
        </p:txBody>
      </p:sp>
      <p:sp>
        <p:nvSpPr>
          <p:cNvPr id="13" name="Text Placeholder 29">
            <a:extLst>
              <a:ext uri="{FF2B5EF4-FFF2-40B4-BE49-F238E27FC236}">
                <a16:creationId xmlns:a16="http://schemas.microsoft.com/office/drawing/2014/main" id="{F798AD0A-93F9-BFCE-A7BE-0EB3D0E951B3}"/>
              </a:ext>
            </a:extLst>
          </p:cNvPr>
          <p:cNvSpPr>
            <a:spLocks noGrp="1"/>
          </p:cNvSpPr>
          <p:nvPr>
            <p:ph type="body" sz="quarter" idx="32"/>
          </p:nvPr>
        </p:nvSpPr>
        <p:spPr>
          <a:xfrm>
            <a:off x="334370" y="3908372"/>
            <a:ext cx="6541269" cy="5494217"/>
          </a:xfrm>
        </p:spPr>
        <p:txBody>
          <a:bodyPr numCol="1"/>
          <a:lstStyle/>
          <a:p>
            <a:pPr algn="l">
              <a:lnSpc>
                <a:spcPct val="100000"/>
              </a:lnSpc>
            </a:pPr>
            <a:r>
              <a:rPr lang="en-US" sz="1800">
                <a:latin typeface="Calibri"/>
                <a:cs typeface="Calibri"/>
              </a:rPr>
              <a:t>Immaginate un'Europa in cui i viaggiatori possono scegliere tra una straordinaria varietà di soggiorni unici nel loro genere, da fattorie ristrutturate in villaggi remoti a case sugli alberi alimentate ad energia solare e edifici storici riadattati. Epic Stays non si limita a offrire posti dove dormire, ma crea esperienze nuove e migliorate che celebrano la cultura locale, la sostenibilità e l'innovazione nell'ospitalità.</a:t>
            </a:r>
            <a:endParaRPr lang="en-US"/>
          </a:p>
          <a:p>
            <a:pPr algn="l">
              <a:lnSpc>
                <a:spcPct val="100000"/>
              </a:lnSpc>
            </a:pPr>
            <a:endParaRPr lang="en-US" sz="1800">
              <a:ea typeface="Calibri" panose="020F0502020204030204" pitchFamily="34" charset="0"/>
            </a:endParaRPr>
          </a:p>
          <a:p>
            <a:pPr algn="l">
              <a:lnSpc>
                <a:spcPct val="100000"/>
              </a:lnSpc>
            </a:pPr>
            <a:r>
              <a:rPr lang="en-US" sz="1800">
                <a:latin typeface="Calibri"/>
                <a:cs typeface="Calibri"/>
              </a:rPr>
              <a:t>Epic Stays si riferisce alle strutture ricettive turistiche alternative (ATA) che offrono opzioni di alloggio sostenibili non tradizionali e esperienze </a:t>
            </a:r>
            <a:r>
              <a:rPr lang="en-US" sz="1800" err="1">
                <a:latin typeface="Calibri"/>
                <a:cs typeface="Calibri"/>
              </a:rPr>
              <a:t>personalizzate, </a:t>
            </a:r>
            <a:r>
              <a:rPr lang="en-US" sz="1800">
                <a:latin typeface="Calibri"/>
                <a:cs typeface="Calibri"/>
              </a:rPr>
              <a:t>diverse dagli hotel o resort standard. Tali strutture possono includere lodge eco-compatibili, bed and breakfast, agriturismi, case vacanza, ostelli e pensioni boutique.  </a:t>
            </a:r>
            <a:endParaRPr lang="en-US" sz="1800">
              <a:latin typeface="Calibri"/>
              <a:ea typeface="Calibri"/>
              <a:cs typeface="Calibri"/>
            </a:endParaRPr>
          </a:p>
          <a:p>
            <a:pPr algn="l">
              <a:lnSpc>
                <a:spcPct val="100000"/>
              </a:lnSpc>
            </a:pPr>
            <a:endParaRPr lang="en-US" sz="1800">
              <a:latin typeface="Calibri"/>
              <a:ea typeface="Calibri"/>
              <a:cs typeface="Calibri"/>
            </a:endParaRPr>
          </a:p>
          <a:p>
            <a:pPr algn="l">
              <a:lnSpc>
                <a:spcPct val="100000"/>
              </a:lnSpc>
            </a:pPr>
            <a:r>
              <a:rPr lang="en-IE" sz="1800">
                <a:latin typeface="Calibri"/>
                <a:ea typeface="Calibri"/>
                <a:cs typeface="Calibri"/>
              </a:rPr>
              <a:t>Epic Stays mira ad affrontare le sfide chiave che il turismo europeo deve affrontare, come la crisi del turismo, il cambiamento climatico e la domanda urgente di modelli di turismo sostenibili e circolari. Concentrandosi su soluzioni di alloggio alternative, Epic Stays contribuisce in modo significativo all'economia turistica europea, alla formazione professionale nel settore turistico e al movimento globale verso l'azione per il clima.</a:t>
            </a:r>
          </a:p>
          <a:p>
            <a:endParaRPr lang="en-US"/>
          </a:p>
        </p:txBody>
      </p:sp>
      <p:sp>
        <p:nvSpPr>
          <p:cNvPr id="14" name="Text Placeholder 27">
            <a:extLst>
              <a:ext uri="{FF2B5EF4-FFF2-40B4-BE49-F238E27FC236}">
                <a16:creationId xmlns:a16="http://schemas.microsoft.com/office/drawing/2014/main" id="{B93E86FA-D373-FC96-8949-B181BD2A8801}"/>
              </a:ext>
            </a:extLst>
          </p:cNvPr>
          <p:cNvSpPr txBox="1">
            <a:spLocks/>
          </p:cNvSpPr>
          <p:nvPr/>
        </p:nvSpPr>
        <p:spPr>
          <a:xfrm>
            <a:off x="334370" y="1952611"/>
            <a:ext cx="2670187" cy="1031880"/>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2400">
                <a:latin typeface="Calibri"/>
                <a:ea typeface="Open Sans"/>
                <a:cs typeface="Calibri"/>
              </a:rPr>
              <a:t>Introduzione </a:t>
            </a:r>
            <a:endParaRPr lang="en-US" sz="2400"/>
          </a:p>
        </p:txBody>
      </p:sp>
      <p:sp>
        <p:nvSpPr>
          <p:cNvPr id="16" name="Text Placeholder 10">
            <a:extLst>
              <a:ext uri="{FF2B5EF4-FFF2-40B4-BE49-F238E27FC236}">
                <a16:creationId xmlns:a16="http://schemas.microsoft.com/office/drawing/2014/main" id="{3F333D53-F5E2-0A68-8CC6-3378E40300D4}"/>
              </a:ext>
            </a:extLst>
          </p:cNvPr>
          <p:cNvSpPr>
            <a:spLocks noGrp="1"/>
          </p:cNvSpPr>
          <p:nvPr>
            <p:ph type="body" sz="quarter" idx="33"/>
          </p:nvPr>
        </p:nvSpPr>
        <p:spPr>
          <a:xfrm>
            <a:off x="4092808" y="679991"/>
            <a:ext cx="2956430" cy="2464200"/>
          </a:xfrm>
        </p:spPr>
        <p:txBody>
          <a:bodyPr/>
          <a:lstStyle/>
          <a:p>
            <a:r>
              <a:rPr lang="en-US" cap="all"/>
              <a:t>Benvenuti al progetto Epic Stays, un innovativo punto di svolta per gli alloggi turistici e un contributo innovativo alle economie rurali, che mitiga il cambiamento climatico e rinvigorisce i paesaggi rurali europei! </a:t>
            </a:r>
            <a:endParaRPr lang="en-IE" cap="all"/>
          </a:p>
        </p:txBody>
      </p:sp>
      <p:sp>
        <p:nvSpPr>
          <p:cNvPr id="8" name="TextBox 7">
            <a:extLst>
              <a:ext uri="{FF2B5EF4-FFF2-40B4-BE49-F238E27FC236}">
                <a16:creationId xmlns:a16="http://schemas.microsoft.com/office/drawing/2014/main" id="{B736155A-6DA9-4BEC-A2A8-D2551105C228}"/>
              </a:ext>
            </a:extLst>
          </p:cNvPr>
          <p:cNvSpPr txBox="1"/>
          <p:nvPr/>
        </p:nvSpPr>
        <p:spPr>
          <a:xfrm>
            <a:off x="334370" y="802821"/>
            <a:ext cx="2952969" cy="892552"/>
          </a:xfrm>
          <a:prstGeom prst="rect">
            <a:avLst/>
          </a:prstGeom>
          <a:noFill/>
        </p:spPr>
        <p:txBody>
          <a:bodyPr wrap="square">
            <a:spAutoFit/>
          </a:bodyPr>
          <a:lstStyle/>
          <a:p>
            <a:r>
              <a:rPr lang="en-US" sz="2600">
                <a:solidFill>
                  <a:schemeClr val="bg1"/>
                </a:solidFill>
                <a:latin typeface="Calibri"/>
                <a:ea typeface="Open Sans"/>
                <a:cs typeface="Calibri"/>
              </a:rPr>
              <a:t>In cosa consiste Epic Stays?</a:t>
            </a:r>
            <a:endParaRPr lang="en-IE" sz="2600">
              <a:solidFill>
                <a:schemeClr val="bg1"/>
              </a:solidFill>
            </a:endParaRPr>
          </a:p>
        </p:txBody>
      </p:sp>
    </p:spTree>
    <p:extLst>
      <p:ext uri="{BB962C8B-B14F-4D97-AF65-F5344CB8AC3E}">
        <p14:creationId xmlns:p14="http://schemas.microsoft.com/office/powerpoint/2010/main" val="296489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44FC065C-3D65-B7CD-82D6-A453332BC35B}"/>
              </a:ext>
            </a:extLst>
          </p:cNvPr>
          <p:cNvSpPr/>
          <p:nvPr/>
        </p:nvSpPr>
        <p:spPr>
          <a:xfrm rot="5400000">
            <a:off x="3493113" y="6333591"/>
            <a:ext cx="789348" cy="7712327"/>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9"/>
          </a:p>
        </p:txBody>
      </p:sp>
      <p:sp>
        <p:nvSpPr>
          <p:cNvPr id="217" name="Text Placeholder 32">
            <a:extLst>
              <a:ext uri="{FF2B5EF4-FFF2-40B4-BE49-F238E27FC236}">
                <a16:creationId xmlns:a16="http://schemas.microsoft.com/office/drawing/2014/main" id="{E8DDECA4-FF1D-8B42-92B5-B021B9484511}"/>
              </a:ext>
            </a:extLst>
          </p:cNvPr>
          <p:cNvSpPr txBox="1">
            <a:spLocks/>
          </p:cNvSpPr>
          <p:nvPr/>
        </p:nvSpPr>
        <p:spPr>
          <a:xfrm>
            <a:off x="413838" y="9926970"/>
            <a:ext cx="3857889" cy="528764"/>
          </a:xfrm>
          <a:prstGeom prst="rect">
            <a:avLst/>
          </a:prstGeom>
        </p:spPr>
        <p:txBody>
          <a:bodyPr anchor="t">
            <a:noAutofit/>
          </a:bodyPr>
          <a:lstStyle>
            <a:lvl1pPr marL="0" indent="0" algn="r" defTabSz="2072941" rtl="0" eaLnBrk="1" latinLnBrk="0" hangingPunct="1">
              <a:lnSpc>
                <a:spcPct val="100000"/>
              </a:lnSpc>
              <a:spcBef>
                <a:spcPts val="0"/>
              </a:spcBef>
              <a:buFont typeface="Arial" panose="020B0604020202020204" pitchFamily="34" charset="0"/>
              <a:buNone/>
              <a:defRPr sz="2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2857" err="1">
                <a:solidFill>
                  <a:srgbClr val="FFFFFF"/>
                </a:solidFill>
                <a:ea typeface="+mn-ea"/>
              </a:rPr>
              <a:t>www.epicstays.eu</a:t>
            </a:r>
            <a:endParaRPr lang="en-US" sz="2857">
              <a:solidFill>
                <a:srgbClr val="FFFFFF"/>
              </a:solidFill>
              <a:ea typeface="+mn-ea"/>
            </a:endParaRPr>
          </a:p>
          <a:p>
            <a:endParaRPr lang="en-US" sz="2857"/>
          </a:p>
        </p:txBody>
      </p:sp>
      <p:sp>
        <p:nvSpPr>
          <p:cNvPr id="4" name="Text Placeholder 18">
            <a:extLst>
              <a:ext uri="{FF2B5EF4-FFF2-40B4-BE49-F238E27FC236}">
                <a16:creationId xmlns:a16="http://schemas.microsoft.com/office/drawing/2014/main" id="{5D1ED2E8-4435-1FC3-48A6-533BC5B122BD}"/>
              </a:ext>
            </a:extLst>
          </p:cNvPr>
          <p:cNvSpPr txBox="1">
            <a:spLocks/>
          </p:cNvSpPr>
          <p:nvPr/>
        </p:nvSpPr>
        <p:spPr>
          <a:xfrm>
            <a:off x="538790" y="546973"/>
            <a:ext cx="3623777" cy="514177"/>
          </a:xfrm>
          <a:prstGeom prst="rect">
            <a:avLst/>
          </a:prstGeom>
          <a:noFill/>
        </p:spPr>
        <p:txBody>
          <a:bodyPr vert="horz" lIns="93286" tIns="46643" rIns="93286" bIns="46643" rtlCol="0" anchor="ctr">
            <a:noAutofit/>
          </a:bodyPr>
          <a:lstStyle>
            <a:lvl1pPr marL="0" indent="0" algn="l" defTabSz="2072941" rtl="0" eaLnBrk="1" latinLnBrk="0" hangingPunct="1">
              <a:lnSpc>
                <a:spcPct val="100000"/>
              </a:lnSpc>
              <a:spcBef>
                <a:spcPts val="2267"/>
              </a:spcBef>
              <a:buFont typeface="Arial" panose="020B0604020202020204" pitchFamily="34" charset="0"/>
              <a:buNone/>
              <a:defRPr sz="2900" b="1" i="0" kern="1200" spc="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755">
                <a:solidFill>
                  <a:srgbClr val="459597"/>
                </a:solidFill>
              </a:rPr>
              <a:t>Partnership Epic Stays</a:t>
            </a:r>
          </a:p>
        </p:txBody>
      </p:sp>
      <p:sp>
        <p:nvSpPr>
          <p:cNvPr id="6" name="Freeform 5">
            <a:extLst>
              <a:ext uri="{FF2B5EF4-FFF2-40B4-BE49-F238E27FC236}">
                <a16:creationId xmlns:a16="http://schemas.microsoft.com/office/drawing/2014/main" id="{7C0D629F-B072-B88F-302D-7272D5F4A533}"/>
              </a:ext>
            </a:extLst>
          </p:cNvPr>
          <p:cNvSpPr/>
          <p:nvPr/>
        </p:nvSpPr>
        <p:spPr>
          <a:xfrm flipH="1" flipV="1">
            <a:off x="31624" y="10907713"/>
            <a:ext cx="9985106" cy="1360052"/>
          </a:xfrm>
          <a:custGeom>
            <a:avLst/>
            <a:gdLst>
              <a:gd name="connsiteX0" fmla="*/ 0 w 7516083"/>
              <a:gd name="connsiteY0" fmla="*/ 0 h 9026788"/>
              <a:gd name="connsiteX1" fmla="*/ 7516082 w 7516083"/>
              <a:gd name="connsiteY1" fmla="*/ 0 h 9026788"/>
              <a:gd name="connsiteX2" fmla="*/ 7516082 w 7516083"/>
              <a:gd name="connsiteY2" fmla="*/ 9026789 h 9026788"/>
              <a:gd name="connsiteX3" fmla="*/ -2 w 7516083"/>
              <a:gd name="connsiteY3" fmla="*/ 9026789 h 9026788"/>
            </a:gdLst>
            <a:ahLst/>
            <a:cxnLst>
              <a:cxn ang="0">
                <a:pos x="connsiteX0" y="connsiteY0"/>
              </a:cxn>
              <a:cxn ang="0">
                <a:pos x="connsiteX1" y="connsiteY1"/>
              </a:cxn>
              <a:cxn ang="0">
                <a:pos x="connsiteX2" y="connsiteY2"/>
              </a:cxn>
              <a:cxn ang="0">
                <a:pos x="connsiteX3" y="connsiteY3"/>
              </a:cxn>
            </a:cxnLst>
            <a:rect l="l" t="t" r="r" b="b"/>
            <a:pathLst>
              <a:path w="7516083" h="9026788">
                <a:moveTo>
                  <a:pt x="0" y="0"/>
                </a:moveTo>
                <a:lnTo>
                  <a:pt x="7516082" y="0"/>
                </a:lnTo>
                <a:lnTo>
                  <a:pt x="7516082" y="9026789"/>
                </a:lnTo>
                <a:lnTo>
                  <a:pt x="-2" y="9026789"/>
                </a:lnTo>
                <a:close/>
              </a:path>
            </a:pathLst>
          </a:custGeom>
          <a:solidFill>
            <a:srgbClr val="ECECEC"/>
          </a:solidFill>
          <a:ln w="12664" cap="flat">
            <a:noFill/>
            <a:prstDash val="solid"/>
            <a:miter/>
          </a:ln>
        </p:spPr>
        <p:txBody>
          <a:bodyPr rtlCol="0" anchor="ctr"/>
          <a:lstStyle/>
          <a:p>
            <a:endParaRPr lang="en-US" sz="1836"/>
          </a:p>
        </p:txBody>
      </p:sp>
      <p:pic>
        <p:nvPicPr>
          <p:cNvPr id="41" name="Picture 40">
            <a:extLst>
              <a:ext uri="{FF2B5EF4-FFF2-40B4-BE49-F238E27FC236}">
                <a16:creationId xmlns:a16="http://schemas.microsoft.com/office/drawing/2014/main" id="{A38F3E10-5DCC-0483-2A07-F71E13F928D7}"/>
              </a:ext>
            </a:extLst>
          </p:cNvPr>
          <p:cNvPicPr>
            <a:picLocks noChangeAspect="1"/>
          </p:cNvPicPr>
          <p:nvPr/>
        </p:nvPicPr>
        <p:blipFill>
          <a:blip r:embed="rId2">
            <a:extLst>
              <a:ext uri="{28A0092B-C50C-407E-A947-70E740481C1C}">
                <a14:useLocalDpi xmlns:a14="http://schemas.microsoft.com/office/drawing/2010/main" val="0"/>
              </a:ext>
            </a:extLst>
          </a:blip>
          <a:srcRect l="54185" r="5026" b="57056"/>
          <a:stretch/>
        </p:blipFill>
        <p:spPr>
          <a:xfrm>
            <a:off x="4009575" y="8547642"/>
            <a:ext cx="3916895" cy="2555321"/>
          </a:xfrm>
          <a:custGeom>
            <a:avLst/>
            <a:gdLst>
              <a:gd name="connsiteX0" fmla="*/ 0 w 3164771"/>
              <a:gd name="connsiteY0" fmla="*/ 0 h 2064647"/>
              <a:gd name="connsiteX1" fmla="*/ 3164771 w 3164771"/>
              <a:gd name="connsiteY1" fmla="*/ 0 h 2064647"/>
              <a:gd name="connsiteX2" fmla="*/ 3164771 w 3164771"/>
              <a:gd name="connsiteY2" fmla="*/ 2064647 h 2064647"/>
              <a:gd name="connsiteX3" fmla="*/ 1638960 w 3164771"/>
              <a:gd name="connsiteY3" fmla="*/ 2064647 h 2064647"/>
              <a:gd name="connsiteX4" fmla="*/ 1617319 w 3164771"/>
              <a:gd name="connsiteY4" fmla="*/ 2037726 h 2064647"/>
              <a:gd name="connsiteX5" fmla="*/ 1220934 w 3164771"/>
              <a:gd name="connsiteY5" fmla="*/ 1697048 h 2064647"/>
              <a:gd name="connsiteX6" fmla="*/ 880692 w 3164771"/>
              <a:gd name="connsiteY6" fmla="*/ 1590722 h 2064647"/>
              <a:gd name="connsiteX7" fmla="*/ 646776 w 3164771"/>
              <a:gd name="connsiteY7" fmla="*/ 1824639 h 2064647"/>
              <a:gd name="connsiteX8" fmla="*/ 508553 w 3164771"/>
              <a:gd name="connsiteY8" fmla="*/ 2047922 h 2064647"/>
              <a:gd name="connsiteX9" fmla="*/ 502311 w 3164771"/>
              <a:gd name="connsiteY9" fmla="*/ 2064647 h 2064647"/>
              <a:gd name="connsiteX10" fmla="*/ 0 w 3164771"/>
              <a:gd name="connsiteY10" fmla="*/ 2064647 h 206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4771" h="2064647">
                <a:moveTo>
                  <a:pt x="0" y="0"/>
                </a:moveTo>
                <a:lnTo>
                  <a:pt x="3164771" y="0"/>
                </a:lnTo>
                <a:lnTo>
                  <a:pt x="3164771" y="2064647"/>
                </a:lnTo>
                <a:lnTo>
                  <a:pt x="1638960" y="2064647"/>
                </a:lnTo>
                <a:lnTo>
                  <a:pt x="1617319" y="2037726"/>
                </a:lnTo>
                <a:cubicBezTo>
                  <a:pt x="1495747" y="1903746"/>
                  <a:pt x="1309539" y="1766824"/>
                  <a:pt x="1220934" y="1697048"/>
                </a:cubicBezTo>
                <a:cubicBezTo>
                  <a:pt x="1079167" y="1585406"/>
                  <a:pt x="976385" y="1569457"/>
                  <a:pt x="880692" y="1590722"/>
                </a:cubicBezTo>
                <a:cubicBezTo>
                  <a:pt x="784999" y="1611987"/>
                  <a:pt x="708799" y="1748439"/>
                  <a:pt x="646776" y="1824639"/>
                </a:cubicBezTo>
                <a:cubicBezTo>
                  <a:pt x="584753" y="1900839"/>
                  <a:pt x="552855" y="1913243"/>
                  <a:pt x="508553" y="2047922"/>
                </a:cubicBezTo>
                <a:lnTo>
                  <a:pt x="502311" y="2064647"/>
                </a:lnTo>
                <a:lnTo>
                  <a:pt x="0" y="2064647"/>
                </a:lnTo>
                <a:close/>
              </a:path>
            </a:pathLst>
          </a:custGeom>
        </p:spPr>
      </p:pic>
      <p:grpSp>
        <p:nvGrpSpPr>
          <p:cNvPr id="38" name="Group 37">
            <a:extLst>
              <a:ext uri="{FF2B5EF4-FFF2-40B4-BE49-F238E27FC236}">
                <a16:creationId xmlns:a16="http://schemas.microsoft.com/office/drawing/2014/main" id="{FB072E11-940E-E8DF-E0E9-211120F3183E}"/>
              </a:ext>
            </a:extLst>
          </p:cNvPr>
          <p:cNvGrpSpPr/>
          <p:nvPr/>
        </p:nvGrpSpPr>
        <p:grpSpPr>
          <a:xfrm>
            <a:off x="330112" y="1568131"/>
            <a:ext cx="7313176" cy="5814709"/>
            <a:chOff x="466206" y="5004446"/>
            <a:chExt cx="5498427" cy="4272477"/>
          </a:xfrm>
        </p:grpSpPr>
        <p:sp>
          <p:nvSpPr>
            <p:cNvPr id="35" name="Rectangle 34">
              <a:extLst>
                <a:ext uri="{FF2B5EF4-FFF2-40B4-BE49-F238E27FC236}">
                  <a16:creationId xmlns:a16="http://schemas.microsoft.com/office/drawing/2014/main" id="{7CD8F850-240C-E3BB-3442-22847C0F95C6}"/>
                </a:ext>
              </a:extLst>
            </p:cNvPr>
            <p:cNvSpPr/>
            <p:nvPr/>
          </p:nvSpPr>
          <p:spPr>
            <a:xfrm>
              <a:off x="1347159" y="5476428"/>
              <a:ext cx="3791368" cy="189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4"/>
            </a:p>
          </p:txBody>
        </p:sp>
        <p:grpSp>
          <p:nvGrpSpPr>
            <p:cNvPr id="215" name="Group 214">
              <a:extLst>
                <a:ext uri="{FF2B5EF4-FFF2-40B4-BE49-F238E27FC236}">
                  <a16:creationId xmlns:a16="http://schemas.microsoft.com/office/drawing/2014/main" id="{B54A0F7A-A3CC-0070-1CFD-E6DE028E67B6}"/>
                </a:ext>
              </a:extLst>
            </p:cNvPr>
            <p:cNvGrpSpPr/>
            <p:nvPr/>
          </p:nvGrpSpPr>
          <p:grpSpPr>
            <a:xfrm>
              <a:off x="466206" y="6071309"/>
              <a:ext cx="5295715" cy="3205614"/>
              <a:chOff x="2146704" y="4467313"/>
              <a:chExt cx="5108871" cy="3092515"/>
            </a:xfrm>
          </p:grpSpPr>
          <p:pic>
            <p:nvPicPr>
              <p:cNvPr id="126" name="Picture 125">
                <a:extLst>
                  <a:ext uri="{FF2B5EF4-FFF2-40B4-BE49-F238E27FC236}">
                    <a16:creationId xmlns:a16="http://schemas.microsoft.com/office/drawing/2014/main" id="{34CD4512-8B8C-3842-DBF7-550DE75AFAFE}"/>
                  </a:ext>
                </a:extLst>
              </p:cNvPr>
              <p:cNvPicPr>
                <a:picLocks noChangeAspect="1"/>
              </p:cNvPicPr>
              <p:nvPr/>
            </p:nvPicPr>
            <p:blipFill>
              <a:blip r:embed="rId3"/>
              <a:stretch>
                <a:fillRect/>
              </a:stretch>
            </p:blipFill>
            <p:spPr>
              <a:xfrm>
                <a:off x="3896982" y="6290061"/>
                <a:ext cx="1385693" cy="444034"/>
              </a:xfrm>
              <a:prstGeom prst="rect">
                <a:avLst/>
              </a:prstGeom>
            </p:spPr>
          </p:pic>
          <p:sp>
            <p:nvSpPr>
              <p:cNvPr id="199" name="Text Placeholder 3">
                <a:extLst>
                  <a:ext uri="{FF2B5EF4-FFF2-40B4-BE49-F238E27FC236}">
                    <a16:creationId xmlns:a16="http://schemas.microsoft.com/office/drawing/2014/main" id="{2FE4B6FE-5008-F3CC-36DC-F0355AAEF423}"/>
                  </a:ext>
                </a:extLst>
              </p:cNvPr>
              <p:cNvSpPr txBox="1">
                <a:spLocks/>
              </p:cNvSpPr>
              <p:nvPr/>
            </p:nvSpPr>
            <p:spPr>
              <a:xfrm>
                <a:off x="2146704" y="4562241"/>
                <a:ext cx="1598740"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a:solidFill>
                      <a:srgbClr val="459597"/>
                    </a:solidFill>
                  </a:rPr>
                  <a:t>Università </a:t>
                </a:r>
                <a:r>
                  <a:rPr lang="en-US" sz="1600" b="1" cap="all" err="1">
                    <a:solidFill>
                      <a:srgbClr val="459597"/>
                    </a:solidFill>
                  </a:rPr>
                  <a:t>di Hólar </a:t>
                </a:r>
                <a:r>
                  <a:rPr lang="en-US" sz="1600" b="1" cap="all">
                    <a:solidFill>
                      <a:srgbClr val="459597"/>
                    </a:solidFill>
                  </a:rPr>
                  <a:t>(HU) ISLANDA</a:t>
                </a:r>
              </a:p>
              <a:p>
                <a:pPr algn="ctr"/>
                <a:endParaRPr lang="en-US" sz="1600" b="1">
                  <a:solidFill>
                    <a:srgbClr val="459597"/>
                  </a:solidFill>
                </a:endParaRPr>
              </a:p>
            </p:txBody>
          </p:sp>
          <p:sp>
            <p:nvSpPr>
              <p:cNvPr id="200" name="Text Placeholder 3">
                <a:extLst>
                  <a:ext uri="{FF2B5EF4-FFF2-40B4-BE49-F238E27FC236}">
                    <a16:creationId xmlns:a16="http://schemas.microsoft.com/office/drawing/2014/main" id="{D7A85482-DA6D-587B-7FAE-DC3E1175643B}"/>
                  </a:ext>
                </a:extLst>
              </p:cNvPr>
              <p:cNvSpPr txBox="1">
                <a:spLocks/>
              </p:cNvSpPr>
              <p:nvPr/>
            </p:nvSpPr>
            <p:spPr>
              <a:xfrm>
                <a:off x="3789197" y="4467313"/>
                <a:ext cx="1516566" cy="639778"/>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a:solidFill>
                      <a:srgbClr val="459597"/>
                    </a:solidFill>
                  </a:rPr>
                  <a:t>Università NHL Stenden di Scienze Applicate </a:t>
                </a:r>
              </a:p>
              <a:p>
                <a:pPr algn="ctr"/>
                <a:r>
                  <a:rPr lang="en-US" sz="1600" b="1" cap="all">
                    <a:solidFill>
                      <a:srgbClr val="459597"/>
                    </a:solidFill>
                  </a:rPr>
                  <a:t>PAESI BASSI</a:t>
                </a:r>
              </a:p>
              <a:p>
                <a:pPr algn="ctr"/>
                <a:endParaRPr lang="en-US" sz="1600" b="1">
                  <a:solidFill>
                    <a:srgbClr val="459597"/>
                  </a:solidFill>
                </a:endParaRPr>
              </a:p>
            </p:txBody>
          </p:sp>
          <p:sp>
            <p:nvSpPr>
              <p:cNvPr id="201" name="Text Placeholder 3">
                <a:extLst>
                  <a:ext uri="{FF2B5EF4-FFF2-40B4-BE49-F238E27FC236}">
                    <a16:creationId xmlns:a16="http://schemas.microsoft.com/office/drawing/2014/main" id="{E7E32FC3-FB88-FE9C-69B4-18F51A04EC31}"/>
                  </a:ext>
                </a:extLst>
              </p:cNvPr>
              <p:cNvSpPr txBox="1">
                <a:spLocks/>
              </p:cNvSpPr>
              <p:nvPr/>
            </p:nvSpPr>
            <p:spPr>
              <a:xfrm>
                <a:off x="5529282" y="4467313"/>
                <a:ext cx="1516566"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a:solidFill>
                      <a:srgbClr val="459597"/>
                    </a:solidFill>
                    <a:sym typeface="OpenSans-Semibold"/>
                    <a:rtl val="0"/>
                  </a:rPr>
                  <a:t>Università Tecnologica dello Shannon (TUS)</a:t>
                </a:r>
              </a:p>
              <a:p>
                <a:pPr algn="ctr"/>
                <a:r>
                  <a:rPr lang="en-US" sz="1600" b="1" cap="all">
                    <a:solidFill>
                      <a:srgbClr val="459597"/>
                    </a:solidFill>
                    <a:sym typeface="OpenSans-Semibold"/>
                    <a:rtl val="0"/>
                  </a:rPr>
                  <a:t>IRLANDA</a:t>
                </a:r>
              </a:p>
            </p:txBody>
          </p:sp>
          <p:sp>
            <p:nvSpPr>
              <p:cNvPr id="202" name="Text Placeholder 3">
                <a:extLst>
                  <a:ext uri="{FF2B5EF4-FFF2-40B4-BE49-F238E27FC236}">
                    <a16:creationId xmlns:a16="http://schemas.microsoft.com/office/drawing/2014/main" id="{6DB359DE-9DAA-C348-29D0-B73482683E02}"/>
                  </a:ext>
                </a:extLst>
              </p:cNvPr>
              <p:cNvSpPr txBox="1">
                <a:spLocks/>
              </p:cNvSpPr>
              <p:nvPr/>
            </p:nvSpPr>
            <p:spPr>
              <a:xfrm>
                <a:off x="2146704" y="7139126"/>
                <a:ext cx="1516566"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err="1">
                    <a:solidFill>
                      <a:srgbClr val="459597"/>
                    </a:solidFill>
                  </a:rPr>
                  <a:t>Meridaunia</a:t>
                </a:r>
                <a:endParaRPr lang="en-US" sz="1600" b="1" cap="all">
                  <a:solidFill>
                    <a:srgbClr val="459597"/>
                  </a:solidFill>
                </a:endParaRPr>
              </a:p>
              <a:p>
                <a:pPr algn="ctr"/>
                <a:r>
                  <a:rPr lang="en-US" sz="1600" b="1" cap="all">
                    <a:solidFill>
                      <a:srgbClr val="459597"/>
                    </a:solidFill>
                  </a:rPr>
                  <a:t>ITALIA</a:t>
                </a:r>
              </a:p>
            </p:txBody>
          </p:sp>
          <p:sp>
            <p:nvSpPr>
              <p:cNvPr id="203" name="Text Placeholder 3">
                <a:extLst>
                  <a:ext uri="{FF2B5EF4-FFF2-40B4-BE49-F238E27FC236}">
                    <a16:creationId xmlns:a16="http://schemas.microsoft.com/office/drawing/2014/main" id="{34A363B0-644F-BF8C-2ACA-2DEF4D56BFAC}"/>
                  </a:ext>
                </a:extLst>
              </p:cNvPr>
              <p:cNvSpPr txBox="1">
                <a:spLocks/>
              </p:cNvSpPr>
              <p:nvPr/>
            </p:nvSpPr>
            <p:spPr>
              <a:xfrm>
                <a:off x="3904021" y="7115794"/>
                <a:ext cx="1473147" cy="444034"/>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a:solidFill>
                      <a:srgbClr val="139999"/>
                    </a:solidFill>
                  </a:rPr>
                  <a:t>Momentum Marketing Services Ltd. (MMS)</a:t>
                </a:r>
              </a:p>
              <a:p>
                <a:pPr algn="ctr"/>
                <a:r>
                  <a:rPr lang="en-US" sz="1600" b="1" cap="all">
                    <a:solidFill>
                      <a:srgbClr val="139999"/>
                    </a:solidFill>
                  </a:rPr>
                  <a:t>IRLANDA</a:t>
                </a:r>
              </a:p>
              <a:p>
                <a:pPr algn="ctr"/>
                <a:endParaRPr lang="en-US" sz="1600" b="1">
                  <a:solidFill>
                    <a:srgbClr val="139999"/>
                  </a:solidFill>
                </a:endParaRPr>
              </a:p>
            </p:txBody>
          </p:sp>
          <p:sp>
            <p:nvSpPr>
              <p:cNvPr id="204" name="Text Placeholder 3">
                <a:extLst>
                  <a:ext uri="{FF2B5EF4-FFF2-40B4-BE49-F238E27FC236}">
                    <a16:creationId xmlns:a16="http://schemas.microsoft.com/office/drawing/2014/main" id="{AF7156A4-5754-3BB7-7705-38770E5855D3}"/>
                  </a:ext>
                </a:extLst>
              </p:cNvPr>
              <p:cNvSpPr txBox="1">
                <a:spLocks/>
              </p:cNvSpPr>
              <p:nvPr/>
            </p:nvSpPr>
            <p:spPr>
              <a:xfrm>
                <a:off x="5739009" y="7150256"/>
                <a:ext cx="1516566"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a:solidFill>
                      <a:srgbClr val="459597"/>
                    </a:solidFill>
                  </a:rPr>
                  <a:t>Istituto professionale per l'ospitalità e il turismo (VSGT)</a:t>
                </a:r>
              </a:p>
              <a:p>
                <a:pPr algn="ctr"/>
                <a:r>
                  <a:rPr lang="en-US" sz="1600" b="1" cap="all">
                    <a:solidFill>
                      <a:srgbClr val="459597"/>
                    </a:solidFill>
                  </a:rPr>
                  <a:t>SLOVENIA</a:t>
                </a:r>
              </a:p>
            </p:txBody>
          </p:sp>
          <p:sp>
            <p:nvSpPr>
              <p:cNvPr id="211" name="Rectangle 210">
                <a:extLst>
                  <a:ext uri="{FF2B5EF4-FFF2-40B4-BE49-F238E27FC236}">
                    <a16:creationId xmlns:a16="http://schemas.microsoft.com/office/drawing/2014/main" id="{EA789746-ACBF-B09C-ADE2-FEFB907B3AA7}"/>
                  </a:ext>
                </a:extLst>
              </p:cNvPr>
              <p:cNvSpPr/>
              <p:nvPr/>
            </p:nvSpPr>
            <p:spPr>
              <a:xfrm>
                <a:off x="3575362" y="5521838"/>
                <a:ext cx="3657600"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4"/>
              </a:p>
            </p:txBody>
          </p:sp>
        </p:grpSp>
        <p:pic>
          <p:nvPicPr>
            <p:cNvPr id="18" name="Picture 17">
              <a:extLst>
                <a:ext uri="{FF2B5EF4-FFF2-40B4-BE49-F238E27FC236}">
                  <a16:creationId xmlns:a16="http://schemas.microsoft.com/office/drawing/2014/main" id="{4954D530-B663-055D-DC74-F82EC2896097}"/>
                </a:ext>
              </a:extLst>
            </p:cNvPr>
            <p:cNvPicPr>
              <a:picLocks noChangeAspect="1"/>
            </p:cNvPicPr>
            <p:nvPr/>
          </p:nvPicPr>
          <p:blipFill>
            <a:blip r:embed="rId4"/>
            <a:srcRect l="9444" t="15524" r="10617" b="14155"/>
            <a:stretch/>
          </p:blipFill>
          <p:spPr>
            <a:xfrm>
              <a:off x="4160870" y="7413945"/>
              <a:ext cx="1340758" cy="1200887"/>
            </a:xfrm>
            <a:prstGeom prst="rect">
              <a:avLst/>
            </a:prstGeom>
          </p:spPr>
        </p:pic>
        <p:pic>
          <p:nvPicPr>
            <p:cNvPr id="19" name="Picture 18">
              <a:extLst>
                <a:ext uri="{FF2B5EF4-FFF2-40B4-BE49-F238E27FC236}">
                  <a16:creationId xmlns:a16="http://schemas.microsoft.com/office/drawing/2014/main" id="{99F98221-26CD-2741-6B2B-9C0B4F4AB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719" y="5004446"/>
              <a:ext cx="1043789" cy="943425"/>
            </a:xfrm>
            <a:prstGeom prst="rect">
              <a:avLst/>
            </a:prstGeom>
          </p:spPr>
        </p:pic>
        <p:pic>
          <p:nvPicPr>
            <p:cNvPr id="20" name="Picture 19">
              <a:extLst>
                <a:ext uri="{FF2B5EF4-FFF2-40B4-BE49-F238E27FC236}">
                  <a16:creationId xmlns:a16="http://schemas.microsoft.com/office/drawing/2014/main" id="{690D95E9-CDF6-EAE1-80B3-FCE34438B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7180" y="5114215"/>
              <a:ext cx="1977453" cy="723888"/>
            </a:xfrm>
            <a:prstGeom prst="rect">
              <a:avLst/>
            </a:prstGeom>
          </p:spPr>
        </p:pic>
        <p:pic>
          <p:nvPicPr>
            <p:cNvPr id="22" name="Picture 21">
              <a:extLst>
                <a:ext uri="{FF2B5EF4-FFF2-40B4-BE49-F238E27FC236}">
                  <a16:creationId xmlns:a16="http://schemas.microsoft.com/office/drawing/2014/main" id="{8C0C5756-B85E-D945-C830-CD71516ECBF2}"/>
                </a:ext>
              </a:extLst>
            </p:cNvPr>
            <p:cNvPicPr>
              <a:picLocks noChangeAspect="1"/>
            </p:cNvPicPr>
            <p:nvPr/>
          </p:nvPicPr>
          <p:blipFill>
            <a:blip r:embed="rId7"/>
            <a:stretch>
              <a:fillRect/>
            </a:stretch>
          </p:blipFill>
          <p:spPr>
            <a:xfrm>
              <a:off x="2587245" y="5041094"/>
              <a:ext cx="1004172" cy="1004171"/>
            </a:xfrm>
            <a:prstGeom prst="rect">
              <a:avLst/>
            </a:prstGeom>
          </p:spPr>
        </p:pic>
      </p:grpSp>
      <p:sp>
        <p:nvSpPr>
          <p:cNvPr id="2" name="Freeform 16">
            <a:extLst>
              <a:ext uri="{FF2B5EF4-FFF2-40B4-BE49-F238E27FC236}">
                <a16:creationId xmlns:a16="http://schemas.microsoft.com/office/drawing/2014/main" id="{13BEDA41-5785-F71A-D660-F933CF58AD36}"/>
              </a:ext>
            </a:extLst>
          </p:cNvPr>
          <p:cNvSpPr/>
          <p:nvPr/>
        </p:nvSpPr>
        <p:spPr>
          <a:xfrm rot="5400000">
            <a:off x="-744146" y="4742899"/>
            <a:ext cx="6505335"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5" name="Freeform 16">
            <a:extLst>
              <a:ext uri="{FF2B5EF4-FFF2-40B4-BE49-F238E27FC236}">
                <a16:creationId xmlns:a16="http://schemas.microsoft.com/office/drawing/2014/main" id="{821C38A4-BCCC-0FC6-D1F6-A69497E6E81E}"/>
              </a:ext>
            </a:extLst>
          </p:cNvPr>
          <p:cNvSpPr/>
          <p:nvPr/>
        </p:nvSpPr>
        <p:spPr>
          <a:xfrm rot="5400000">
            <a:off x="1673144" y="4742899"/>
            <a:ext cx="6505335"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7" name="Freeform 16">
            <a:extLst>
              <a:ext uri="{FF2B5EF4-FFF2-40B4-BE49-F238E27FC236}">
                <a16:creationId xmlns:a16="http://schemas.microsoft.com/office/drawing/2014/main" id="{DAF24AC9-4DE1-6D7F-22D4-855E9F70A6A3}"/>
              </a:ext>
            </a:extLst>
          </p:cNvPr>
          <p:cNvSpPr/>
          <p:nvPr/>
        </p:nvSpPr>
        <p:spPr>
          <a:xfrm rot="10800000">
            <a:off x="615077" y="4542408"/>
            <a:ext cx="6505335"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pic>
        <p:nvPicPr>
          <p:cNvPr id="8" name="Immagine 7" descr="Immagine che contiene Elementi grafici, testo, grafica, Carattere&#10;&#10;Descrizione generata automaticamente">
            <a:extLst>
              <a:ext uri="{FF2B5EF4-FFF2-40B4-BE49-F238E27FC236}">
                <a16:creationId xmlns:a16="http://schemas.microsoft.com/office/drawing/2014/main" id="{5956B283-BD8B-CF2A-8D94-278CA6F449DC}"/>
              </a:ext>
            </a:extLst>
          </p:cNvPr>
          <p:cNvPicPr>
            <a:picLocks noChangeAspect="1"/>
          </p:cNvPicPr>
          <p:nvPr/>
        </p:nvPicPr>
        <p:blipFill>
          <a:blip r:embed="rId8"/>
          <a:stretch>
            <a:fillRect/>
          </a:stretch>
        </p:blipFill>
        <p:spPr>
          <a:xfrm>
            <a:off x="698211" y="5274514"/>
            <a:ext cx="1363867" cy="1262411"/>
          </a:xfrm>
          <a:prstGeom prst="rect">
            <a:avLst/>
          </a:prstGeom>
        </p:spPr>
      </p:pic>
    </p:spTree>
    <p:extLst>
      <p:ext uri="{BB962C8B-B14F-4D97-AF65-F5344CB8AC3E}">
        <p14:creationId xmlns:p14="http://schemas.microsoft.com/office/powerpoint/2010/main" val="1678370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74C271-3B8A-BB61-C936-5FC8B5E6AFC5}"/>
              </a:ext>
            </a:extLst>
          </p:cNvPr>
          <p:cNvSpPr>
            <a:spLocks noGrp="1"/>
          </p:cNvSpPr>
          <p:nvPr>
            <p:ph type="body" sz="quarter" idx="32"/>
          </p:nvPr>
        </p:nvSpPr>
        <p:spPr>
          <a:xfrm>
            <a:off x="288758" y="3328986"/>
            <a:ext cx="7146757" cy="5494217"/>
          </a:xfrm>
        </p:spPr>
        <p:txBody>
          <a:bodyPr/>
          <a:lstStyle/>
          <a:p>
            <a:pPr algn="l">
              <a:lnSpc>
                <a:spcPct val="100000"/>
              </a:lnSpc>
            </a:pPr>
            <a:r>
              <a:rPr lang="en-US" sz="1800">
                <a:solidFill>
                  <a:schemeClr val="tx1"/>
                </a:solidFill>
                <a:latin typeface="Calibri"/>
                <a:ea typeface="Calibri"/>
                <a:cs typeface="Calibri"/>
              </a:rPr>
              <a:t>Questo progetto offre risorse formative innovative e percorsi di aggiornamento professionale per aziende, responsabili politici ed educatori, </a:t>
            </a:r>
            <a:r>
              <a:rPr lang="en-US" sz="1800">
                <a:solidFill>
                  <a:srgbClr val="040200"/>
                </a:solidFill>
                <a:latin typeface="Calibri"/>
                <a:ea typeface="Calibri"/>
                <a:cs typeface="Calibri"/>
              </a:rPr>
              <a:t>tra cui</a:t>
            </a:r>
            <a:r>
              <a:rPr lang="en-US" sz="1800" b="1">
                <a:solidFill>
                  <a:srgbClr val="040200"/>
                </a:solidFill>
                <a:latin typeface="Calibri"/>
                <a:ea typeface="Calibri"/>
                <a:cs typeface="Calibri"/>
              </a:rPr>
              <a:t>:</a:t>
            </a:r>
          </a:p>
          <a:p>
            <a:pPr algn="l">
              <a:lnSpc>
                <a:spcPct val="100000"/>
              </a:lnSpc>
            </a:pPr>
            <a:endParaRPr lang="en-US" sz="1800">
              <a:solidFill>
                <a:srgbClr val="040200"/>
              </a:solidFill>
            </a:endParaRPr>
          </a:p>
          <a:p>
            <a:pPr marL="342900" indent="-342900" algn="l">
              <a:lnSpc>
                <a:spcPct val="100000"/>
              </a:lnSpc>
              <a:buFont typeface="+mj-lt"/>
              <a:buAutoNum type="arabicPeriod"/>
            </a:pPr>
            <a:r>
              <a:rPr lang="en-US" sz="1800" b="1">
                <a:latin typeface="Calibri"/>
                <a:ea typeface="Calibri"/>
                <a:cs typeface="Calibri"/>
              </a:rPr>
              <a:t>Imprenditori turistici e proprietari di piccole strutture ricettive </a:t>
            </a:r>
            <a:r>
              <a:rPr lang="en-US" sz="1800">
                <a:latin typeface="Calibri"/>
                <a:ea typeface="Calibri"/>
                <a:cs typeface="Calibri"/>
              </a:rPr>
              <a:t>– Epic Stays offre un percorso per trasformare proprietà uniche (come vecchi fienili, edifici abbandonati o eco-lodge) in attività redditizie e commerciabili.</a:t>
            </a:r>
          </a:p>
          <a:p>
            <a:pPr marL="342900" indent="-342900" algn="l">
              <a:lnSpc>
                <a:spcPct val="100000"/>
              </a:lnSpc>
              <a:buFont typeface="+mj-lt"/>
              <a:buAutoNum type="arabicPeriod"/>
            </a:pPr>
            <a:endParaRPr lang="en-US" sz="1800">
              <a:latin typeface="Calibri"/>
              <a:ea typeface="Calibri"/>
              <a:cs typeface="Calibri"/>
            </a:endParaRPr>
          </a:p>
          <a:p>
            <a:pPr marL="342900" indent="-342900" algn="l">
              <a:lnSpc>
                <a:spcPct val="100000"/>
              </a:lnSpc>
              <a:buFont typeface="+mj-lt"/>
              <a:buAutoNum type="arabicPeriod"/>
            </a:pPr>
            <a:r>
              <a:rPr lang="en-US" sz="1800" b="1">
                <a:latin typeface="Calibri"/>
                <a:ea typeface="Calibri"/>
                <a:cs typeface="Calibri"/>
              </a:rPr>
              <a:t>Responsabili politici del settore turistico e </a:t>
            </a:r>
            <a:r>
              <a:rPr lang="en-US" sz="1800" b="1" err="1">
                <a:latin typeface="Calibri"/>
                <a:ea typeface="Calibri"/>
                <a:cs typeface="Calibri"/>
              </a:rPr>
              <a:t>organizzazioni</a:t>
            </a:r>
            <a:r>
              <a:rPr lang="en-US" sz="1800" b="1">
                <a:latin typeface="Calibri"/>
                <a:ea typeface="Calibri"/>
                <a:cs typeface="Calibri"/>
              </a:rPr>
              <a:t> di sviluppo locale </a:t>
            </a:r>
            <a:r>
              <a:rPr lang="en-US" sz="1800">
                <a:latin typeface="Calibri"/>
                <a:ea typeface="Calibri"/>
                <a:cs typeface="Calibri"/>
              </a:rPr>
              <a:t>– Gli enti locali, le agenzie e gli enti turistici possono utilizzare le risorse di Epic Stays per promuovere pratiche turistiche sostenibili e attirare una nuova ondata di viaggiatori attenti all'ambiente.</a:t>
            </a:r>
          </a:p>
          <a:p>
            <a:pPr marL="342900" indent="-342900" algn="l">
              <a:lnSpc>
                <a:spcPct val="100000"/>
              </a:lnSpc>
              <a:buFont typeface="+mj-lt"/>
              <a:buAutoNum type="arabicPeriod"/>
            </a:pPr>
            <a:endParaRPr lang="en-US" sz="1800">
              <a:latin typeface="Calibri"/>
              <a:ea typeface="Calibri"/>
              <a:cs typeface="Calibri"/>
            </a:endParaRPr>
          </a:p>
          <a:p>
            <a:pPr marL="342900" indent="-342900" algn="l">
              <a:lnSpc>
                <a:spcPct val="100000"/>
              </a:lnSpc>
              <a:buFont typeface="+mj-lt"/>
              <a:buAutoNum type="arabicPeriod"/>
            </a:pPr>
            <a:r>
              <a:rPr lang="en-US" sz="1800" b="1">
                <a:latin typeface="Calibri"/>
                <a:ea typeface="Calibri"/>
                <a:cs typeface="Calibri"/>
              </a:rPr>
              <a:t>Educatori della formazione professionale (VET) </a:t>
            </a:r>
            <a:r>
              <a:rPr lang="en-US" sz="1800">
                <a:latin typeface="Calibri"/>
                <a:ea typeface="Calibri"/>
                <a:cs typeface="Calibri"/>
              </a:rPr>
              <a:t>– Epic Stays offre materiali didattici pronti all'uso che consentono agli educatori di insegnare le competenze necessarie per costruire un settore turistico resiliente ed eco-compatibile. </a:t>
            </a:r>
          </a:p>
          <a:p>
            <a:pPr marL="342900" indent="-342900" algn="l">
              <a:lnSpc>
                <a:spcPct val="100000"/>
              </a:lnSpc>
              <a:buFont typeface="+mj-lt"/>
              <a:buAutoNum type="arabicPeriod"/>
            </a:pPr>
            <a:endParaRPr lang="en-US" sz="1800">
              <a:latin typeface="Calibri"/>
              <a:ea typeface="Calibri"/>
              <a:cs typeface="Calibri"/>
            </a:endParaRPr>
          </a:p>
          <a:p>
            <a:pPr marL="342900" indent="-342900" algn="l">
              <a:lnSpc>
                <a:spcPct val="100000"/>
              </a:lnSpc>
              <a:buFont typeface="+mj-lt"/>
              <a:buAutoNum type="arabicPeriod"/>
            </a:pPr>
            <a:r>
              <a:rPr lang="en-US" sz="1800" b="1">
                <a:latin typeface="Calibri"/>
                <a:ea typeface="Calibri"/>
                <a:cs typeface="Calibri"/>
              </a:rPr>
              <a:t>Viaggiatori e nomadi digitali </a:t>
            </a:r>
            <a:r>
              <a:rPr lang="en-US" sz="1800">
                <a:latin typeface="Calibri"/>
                <a:ea typeface="Calibri"/>
                <a:cs typeface="Calibri"/>
              </a:rPr>
              <a:t>– Pur non essendo il pubblico principale, i viaggiatori traggono in ultima analisi vantaggio dalle sistemazioni uniche e rispettose dell'ambiente sviluppate attraverso Epic Stays, che offrono loro una scelta più ampia in linea con i valori della sostenibilità e delle esperienze di viaggio autentiche.</a:t>
            </a:r>
          </a:p>
          <a:p>
            <a:pPr>
              <a:lnSpc>
                <a:spcPct val="100000"/>
              </a:lnSpc>
            </a:pPr>
            <a:endParaRPr lang="en-IE"/>
          </a:p>
        </p:txBody>
      </p:sp>
      <p:sp>
        <p:nvSpPr>
          <p:cNvPr id="6" name="Text Placeholder 27">
            <a:extLst>
              <a:ext uri="{FF2B5EF4-FFF2-40B4-BE49-F238E27FC236}">
                <a16:creationId xmlns:a16="http://schemas.microsoft.com/office/drawing/2014/main" id="{38DF7D20-F9C9-240C-9452-D3FD66E28042}"/>
              </a:ext>
            </a:extLst>
          </p:cNvPr>
          <p:cNvSpPr txBox="1">
            <a:spLocks/>
          </p:cNvSpPr>
          <p:nvPr/>
        </p:nvSpPr>
        <p:spPr>
          <a:xfrm>
            <a:off x="288758" y="938098"/>
            <a:ext cx="2756848" cy="1146412"/>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latin typeface="Calibri"/>
                <a:ea typeface="Open Sans"/>
                <a:cs typeface="Calibri"/>
              </a:rPr>
              <a:t>A chi è rivolto Epic Stays?</a:t>
            </a:r>
          </a:p>
          <a:p>
            <a:endParaRPr lang="en-US"/>
          </a:p>
          <a:p>
            <a:r>
              <a:rPr lang="en-US" sz="2400">
                <a:latin typeface="Calibri"/>
                <a:ea typeface="Open Sans"/>
                <a:cs typeface="Calibri"/>
              </a:rPr>
              <a:t>Conoscere il pubblico</a:t>
            </a:r>
          </a:p>
          <a:p>
            <a:endParaRPr lang="en-US"/>
          </a:p>
        </p:txBody>
      </p:sp>
    </p:spTree>
    <p:extLst>
      <p:ext uri="{BB962C8B-B14F-4D97-AF65-F5344CB8AC3E}">
        <p14:creationId xmlns:p14="http://schemas.microsoft.com/office/powerpoint/2010/main" val="3343788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4" descr="A wooden house with a fence&#10;&#10;AI-generated content may be incorrect.">
            <a:extLst>
              <a:ext uri="{FF2B5EF4-FFF2-40B4-BE49-F238E27FC236}">
                <a16:creationId xmlns:a16="http://schemas.microsoft.com/office/drawing/2014/main" id="{0955DBA0-4C83-5786-DB1B-92854C9E5C00}"/>
              </a:ext>
            </a:extLst>
          </p:cNvPr>
          <p:cNvPicPr>
            <a:picLocks noChangeAspect="1"/>
          </p:cNvPicPr>
          <p:nvPr/>
        </p:nvPicPr>
        <p:blipFill rotWithShape="1">
          <a:blip r:embed="rId2">
            <a:extLst>
              <a:ext uri="{28A0092B-C50C-407E-A947-70E740481C1C}">
                <a14:useLocalDpi xmlns:a14="http://schemas.microsoft.com/office/drawing/2010/main" val="0"/>
              </a:ext>
            </a:extLst>
          </a:blip>
          <a:srcRect t="517" b="517"/>
          <a:stretch/>
        </p:blipFill>
        <p:spPr>
          <a:xfrm>
            <a:off x="-37984" y="6186258"/>
            <a:ext cx="4340861" cy="4743304"/>
          </a:xfrm>
          <a:prstGeom prst="rect">
            <a:avLst/>
          </a:prstGeom>
          <a:solidFill>
            <a:schemeClr val="bg1">
              <a:lumMod val="95000"/>
            </a:schemeClr>
          </a:solidFill>
        </p:spPr>
      </p:pic>
      <p:sp>
        <p:nvSpPr>
          <p:cNvPr id="4" name="TextBox 3">
            <a:extLst>
              <a:ext uri="{FF2B5EF4-FFF2-40B4-BE49-F238E27FC236}">
                <a16:creationId xmlns:a16="http://schemas.microsoft.com/office/drawing/2014/main" id="{7F284A12-3093-496B-A53C-864B020210BC}"/>
              </a:ext>
            </a:extLst>
          </p:cNvPr>
          <p:cNvSpPr txBox="1"/>
          <p:nvPr/>
        </p:nvSpPr>
        <p:spPr>
          <a:xfrm>
            <a:off x="5652076" y="10429584"/>
            <a:ext cx="2159000" cy="461665"/>
          </a:xfrm>
          <a:prstGeom prst="rect">
            <a:avLst/>
          </a:prstGeom>
          <a:noFill/>
        </p:spPr>
        <p:txBody>
          <a:bodyPr wrap="square" rtlCol="0">
            <a:spAutoFit/>
          </a:bodyPr>
          <a:lstStyle/>
          <a:p>
            <a:r>
              <a:rPr lang="en-IE" sz="2400" b="1">
                <a:solidFill>
                  <a:schemeClr val="bg1"/>
                </a:solidFill>
              </a:rPr>
              <a:t>Italia</a:t>
            </a:r>
          </a:p>
        </p:txBody>
      </p:sp>
      <p:sp>
        <p:nvSpPr>
          <p:cNvPr id="5" name="TextBox 4">
            <a:extLst>
              <a:ext uri="{FF2B5EF4-FFF2-40B4-BE49-F238E27FC236}">
                <a16:creationId xmlns:a16="http://schemas.microsoft.com/office/drawing/2014/main" id="{6162B2FF-DD0C-4E78-9FF9-3A19B15D50BA}"/>
              </a:ext>
            </a:extLst>
          </p:cNvPr>
          <p:cNvSpPr txBox="1"/>
          <p:nvPr/>
        </p:nvSpPr>
        <p:spPr>
          <a:xfrm>
            <a:off x="1419856" y="10429585"/>
            <a:ext cx="2087414" cy="461665"/>
          </a:xfrm>
          <a:prstGeom prst="rect">
            <a:avLst/>
          </a:prstGeom>
          <a:noFill/>
        </p:spPr>
        <p:txBody>
          <a:bodyPr wrap="square" rtlCol="0">
            <a:spAutoFit/>
          </a:bodyPr>
          <a:lstStyle/>
          <a:p>
            <a:r>
              <a:rPr lang="en-IE" sz="2400" b="1">
                <a:solidFill>
                  <a:schemeClr val="bg1"/>
                </a:solidFill>
              </a:rPr>
              <a:t>Slovenia</a:t>
            </a:r>
          </a:p>
        </p:txBody>
      </p:sp>
      <p:sp>
        <p:nvSpPr>
          <p:cNvPr id="6" name="TextBox 5">
            <a:extLst>
              <a:ext uri="{FF2B5EF4-FFF2-40B4-BE49-F238E27FC236}">
                <a16:creationId xmlns:a16="http://schemas.microsoft.com/office/drawing/2014/main" id="{C6E4D344-E6CD-43F7-BA40-9956FDF8E47B}"/>
              </a:ext>
            </a:extLst>
          </p:cNvPr>
          <p:cNvSpPr txBox="1"/>
          <p:nvPr/>
        </p:nvSpPr>
        <p:spPr>
          <a:xfrm>
            <a:off x="1712188" y="3248428"/>
            <a:ext cx="1955800" cy="461665"/>
          </a:xfrm>
          <a:prstGeom prst="rect">
            <a:avLst/>
          </a:prstGeom>
          <a:noFill/>
        </p:spPr>
        <p:txBody>
          <a:bodyPr wrap="square" rtlCol="0">
            <a:spAutoFit/>
          </a:bodyPr>
          <a:lstStyle/>
          <a:p>
            <a:r>
              <a:rPr lang="en-IE" sz="2400" b="1">
                <a:solidFill>
                  <a:schemeClr val="bg1"/>
                </a:solidFill>
              </a:rPr>
              <a:t>Islanda</a:t>
            </a:r>
          </a:p>
        </p:txBody>
      </p:sp>
      <p:pic>
        <p:nvPicPr>
          <p:cNvPr id="3" name="Picture 2">
            <a:extLst>
              <a:ext uri="{FF2B5EF4-FFF2-40B4-BE49-F238E27FC236}">
                <a16:creationId xmlns:a16="http://schemas.microsoft.com/office/drawing/2014/main" id="{AAB4ED33-8035-4F1B-B16E-643D78006858}"/>
              </a:ext>
            </a:extLst>
          </p:cNvPr>
          <p:cNvPicPr>
            <a:picLocks noChangeAspect="1"/>
          </p:cNvPicPr>
          <p:nvPr/>
        </p:nvPicPr>
        <p:blipFill>
          <a:blip r:embed="rId3"/>
          <a:stretch>
            <a:fillRect/>
          </a:stretch>
        </p:blipFill>
        <p:spPr>
          <a:xfrm>
            <a:off x="4202136" y="5091011"/>
            <a:ext cx="3584713" cy="5834888"/>
          </a:xfrm>
          <a:prstGeom prst="rect">
            <a:avLst/>
          </a:prstGeom>
        </p:spPr>
      </p:pic>
      <p:pic>
        <p:nvPicPr>
          <p:cNvPr id="26" name="Picture Placeholder 10">
            <a:extLst>
              <a:ext uri="{FF2B5EF4-FFF2-40B4-BE49-F238E27FC236}">
                <a16:creationId xmlns:a16="http://schemas.microsoft.com/office/drawing/2014/main" id="{0DD36583-6BF3-A35F-2011-68F7EBB4736B}"/>
              </a:ext>
            </a:extLst>
          </p:cNvPr>
          <p:cNvPicPr>
            <a:picLocks noChangeAspect="1"/>
          </p:cNvPicPr>
          <p:nvPr/>
        </p:nvPicPr>
        <p:blipFill>
          <a:blip r:embed="rId4">
            <a:extLst>
              <a:ext uri="{28A0092B-C50C-407E-A947-70E740481C1C}">
                <a14:useLocalDpi xmlns:a14="http://schemas.microsoft.com/office/drawing/2010/main" val="0"/>
              </a:ext>
            </a:extLst>
          </a:blip>
          <a:srcRect l="5136" r="5136"/>
          <a:stretch/>
        </p:blipFill>
        <p:spPr>
          <a:xfrm>
            <a:off x="-5612" y="16460"/>
            <a:ext cx="4311789" cy="3782538"/>
          </a:xfrm>
          <a:prstGeom prst="rect">
            <a:avLst/>
          </a:prstGeom>
          <a:solidFill>
            <a:schemeClr val="bg1">
              <a:lumMod val="95000"/>
            </a:schemeClr>
          </a:solidFill>
        </p:spPr>
      </p:pic>
      <p:sp>
        <p:nvSpPr>
          <p:cNvPr id="7" name="TextBox 6">
            <a:extLst>
              <a:ext uri="{FF2B5EF4-FFF2-40B4-BE49-F238E27FC236}">
                <a16:creationId xmlns:a16="http://schemas.microsoft.com/office/drawing/2014/main" id="{80E08893-80AE-4B6F-A385-659D8A07EB87}"/>
              </a:ext>
            </a:extLst>
          </p:cNvPr>
          <p:cNvSpPr txBox="1"/>
          <p:nvPr/>
        </p:nvSpPr>
        <p:spPr>
          <a:xfrm>
            <a:off x="1463562" y="3224470"/>
            <a:ext cx="2705462" cy="461665"/>
          </a:xfrm>
          <a:prstGeom prst="rect">
            <a:avLst/>
          </a:prstGeom>
          <a:noFill/>
        </p:spPr>
        <p:txBody>
          <a:bodyPr wrap="square" rtlCol="0">
            <a:spAutoFit/>
          </a:bodyPr>
          <a:lstStyle/>
          <a:p>
            <a:r>
              <a:rPr lang="en-IE" sz="2400" b="1">
                <a:solidFill>
                  <a:schemeClr val="bg1"/>
                </a:solidFill>
              </a:rPr>
              <a:t>Islanda</a:t>
            </a:r>
          </a:p>
        </p:txBody>
      </p:sp>
      <p:sp>
        <p:nvSpPr>
          <p:cNvPr id="8" name="TextBox 7">
            <a:extLst>
              <a:ext uri="{FF2B5EF4-FFF2-40B4-BE49-F238E27FC236}">
                <a16:creationId xmlns:a16="http://schemas.microsoft.com/office/drawing/2014/main" id="{5EBC408A-3AE7-493E-81C5-ED5055269F49}"/>
              </a:ext>
            </a:extLst>
          </p:cNvPr>
          <p:cNvSpPr txBox="1"/>
          <p:nvPr/>
        </p:nvSpPr>
        <p:spPr>
          <a:xfrm>
            <a:off x="1732384" y="6117024"/>
            <a:ext cx="2468114" cy="461665"/>
          </a:xfrm>
          <a:prstGeom prst="rect">
            <a:avLst/>
          </a:prstGeom>
          <a:noFill/>
        </p:spPr>
        <p:txBody>
          <a:bodyPr wrap="square" lIns="91440" tIns="45720" rIns="91440" bIns="45720" rtlCol="0" anchor="t">
            <a:spAutoFit/>
          </a:bodyPr>
          <a:lstStyle/>
          <a:p>
            <a:r>
              <a:rPr lang="en-IE" sz="2400" b="1">
                <a:solidFill>
                  <a:schemeClr val="bg1"/>
                </a:solidFill>
                <a:ea typeface="Calibri"/>
                <a:cs typeface="Calibri"/>
              </a:rPr>
              <a:t>Slovenia</a:t>
            </a:r>
          </a:p>
        </p:txBody>
      </p:sp>
      <p:sp>
        <p:nvSpPr>
          <p:cNvPr id="11" name="TextBox 10">
            <a:extLst>
              <a:ext uri="{FF2B5EF4-FFF2-40B4-BE49-F238E27FC236}">
                <a16:creationId xmlns:a16="http://schemas.microsoft.com/office/drawing/2014/main" id="{2D159683-7480-49F6-893C-421EE7AA5C30}"/>
              </a:ext>
            </a:extLst>
          </p:cNvPr>
          <p:cNvSpPr txBox="1"/>
          <p:nvPr/>
        </p:nvSpPr>
        <p:spPr>
          <a:xfrm>
            <a:off x="4653966" y="6798599"/>
            <a:ext cx="2280412" cy="461665"/>
          </a:xfrm>
          <a:prstGeom prst="rect">
            <a:avLst/>
          </a:prstGeom>
          <a:noFill/>
        </p:spPr>
        <p:txBody>
          <a:bodyPr wrap="square" lIns="91440" tIns="45720" rIns="91440" bIns="45720" rtlCol="0" anchor="t">
            <a:spAutoFit/>
          </a:bodyPr>
          <a:lstStyle/>
          <a:p>
            <a:r>
              <a:rPr lang="en-IE" sz="2400" b="1">
                <a:solidFill>
                  <a:schemeClr val="bg1"/>
                </a:solidFill>
              </a:rPr>
              <a:t>Paesi Bassi</a:t>
            </a:r>
            <a:endParaRPr lang="en-IE" sz="2400" b="1">
              <a:solidFill>
                <a:schemeClr val="bg1"/>
              </a:solidFill>
              <a:ea typeface="Calibri"/>
              <a:cs typeface="Calibri"/>
            </a:endParaRPr>
          </a:p>
        </p:txBody>
      </p:sp>
      <p:sp>
        <p:nvSpPr>
          <p:cNvPr id="12" name="TextBox 11">
            <a:extLst>
              <a:ext uri="{FF2B5EF4-FFF2-40B4-BE49-F238E27FC236}">
                <a16:creationId xmlns:a16="http://schemas.microsoft.com/office/drawing/2014/main" id="{FCBBDADF-988B-A3B0-555F-E8B83AD1345F}"/>
              </a:ext>
            </a:extLst>
          </p:cNvPr>
          <p:cNvSpPr txBox="1"/>
          <p:nvPr/>
        </p:nvSpPr>
        <p:spPr>
          <a:xfrm flipH="1">
            <a:off x="5641458" y="3197145"/>
            <a:ext cx="1596347" cy="461665"/>
          </a:xfrm>
          <a:prstGeom prst="rect">
            <a:avLst/>
          </a:prstGeom>
          <a:noFill/>
        </p:spPr>
        <p:txBody>
          <a:bodyPr wrap="square" lIns="91440" tIns="45720" rIns="91440" bIns="45720" rtlCol="0" anchor="t">
            <a:spAutoFit/>
          </a:bodyPr>
          <a:lstStyle/>
          <a:p>
            <a:r>
              <a:rPr lang="en-IE" sz="2400" b="1">
                <a:solidFill>
                  <a:schemeClr val="bg1"/>
                </a:solidFill>
                <a:ea typeface="Calibri"/>
                <a:cs typeface="Calibri"/>
              </a:rPr>
              <a:t>Irlanda</a:t>
            </a:r>
          </a:p>
        </p:txBody>
      </p:sp>
      <p:pic>
        <p:nvPicPr>
          <p:cNvPr id="10" name="Picture 9" descr="A tower on a grassy hill with water in the background&#10;&#10;AI-generated content may be incorrect.">
            <a:extLst>
              <a:ext uri="{FF2B5EF4-FFF2-40B4-BE49-F238E27FC236}">
                <a16:creationId xmlns:a16="http://schemas.microsoft.com/office/drawing/2014/main" id="{5AAAA7E4-BA36-9089-229A-C8291472ED93}"/>
              </a:ext>
            </a:extLst>
          </p:cNvPr>
          <p:cNvPicPr>
            <a:picLocks noChangeAspect="1"/>
          </p:cNvPicPr>
          <p:nvPr/>
        </p:nvPicPr>
        <p:blipFill>
          <a:blip r:embed="rId5"/>
          <a:stretch>
            <a:fillRect/>
          </a:stretch>
        </p:blipFill>
        <p:spPr>
          <a:xfrm>
            <a:off x="4205085" y="24519"/>
            <a:ext cx="3581654" cy="5081403"/>
          </a:xfrm>
          <a:prstGeom prst="rect">
            <a:avLst/>
          </a:prstGeom>
        </p:spPr>
      </p:pic>
      <p:sp>
        <p:nvSpPr>
          <p:cNvPr id="13" name="TextBox 12">
            <a:extLst>
              <a:ext uri="{FF2B5EF4-FFF2-40B4-BE49-F238E27FC236}">
                <a16:creationId xmlns:a16="http://schemas.microsoft.com/office/drawing/2014/main" id="{73C52CEA-00D5-B03D-9CA0-7062D9951B83}"/>
              </a:ext>
            </a:extLst>
          </p:cNvPr>
          <p:cNvSpPr txBox="1"/>
          <p:nvPr/>
        </p:nvSpPr>
        <p:spPr>
          <a:xfrm>
            <a:off x="5018231" y="2807595"/>
            <a:ext cx="1916879" cy="1938992"/>
          </a:xfrm>
          <a:prstGeom prst="rect">
            <a:avLst/>
          </a:prstGeom>
          <a:noFill/>
        </p:spPr>
        <p:txBody>
          <a:bodyPr wrap="square" lIns="91440" tIns="45720" rIns="91440" bIns="45720" rtlCol="0" anchor="t">
            <a:spAutoFit/>
          </a:bodyPr>
          <a:lstStyle/>
          <a:p>
            <a:r>
              <a:rPr lang="en-IE" sz="2400" b="1">
                <a:solidFill>
                  <a:schemeClr val="bg1"/>
                </a:solidFill>
              </a:rPr>
              <a:t>       </a:t>
            </a:r>
          </a:p>
          <a:p>
            <a:endParaRPr lang="en-IE" sz="2400" b="1">
              <a:solidFill>
                <a:schemeClr val="bg1"/>
              </a:solidFill>
            </a:endParaRPr>
          </a:p>
          <a:p>
            <a:endParaRPr lang="en-IE" sz="2400" b="1">
              <a:solidFill>
                <a:schemeClr val="bg1"/>
              </a:solidFill>
            </a:endParaRPr>
          </a:p>
          <a:p>
            <a:endParaRPr lang="en-IE" sz="2400" b="1">
              <a:solidFill>
                <a:schemeClr val="bg1"/>
              </a:solidFill>
            </a:endParaRPr>
          </a:p>
          <a:p>
            <a:r>
              <a:rPr lang="en-IE" sz="2400" b="1">
                <a:solidFill>
                  <a:schemeClr val="bg1"/>
                </a:solidFill>
              </a:rPr>
              <a:t>      Irlanda</a:t>
            </a:r>
            <a:endParaRPr lang="en-IE" sz="2400" b="1">
              <a:solidFill>
                <a:schemeClr val="bg1"/>
              </a:solidFill>
              <a:ea typeface="Calibri"/>
              <a:cs typeface="Calibri"/>
            </a:endParaRPr>
          </a:p>
        </p:txBody>
      </p:sp>
      <p:pic>
        <p:nvPicPr>
          <p:cNvPr id="14" name="Picture 13" descr="A room with a bed and tub&#10;&#10;AI-generated content may be incorrect.">
            <a:extLst>
              <a:ext uri="{FF2B5EF4-FFF2-40B4-BE49-F238E27FC236}">
                <a16:creationId xmlns:a16="http://schemas.microsoft.com/office/drawing/2014/main" id="{789C77E8-68B1-EFC8-8C89-33CA3A8EBDD3}"/>
              </a:ext>
            </a:extLst>
          </p:cNvPr>
          <p:cNvPicPr>
            <a:picLocks noChangeAspect="1"/>
          </p:cNvPicPr>
          <p:nvPr/>
        </p:nvPicPr>
        <p:blipFill>
          <a:blip r:embed="rId6"/>
          <a:stretch>
            <a:fillRect/>
          </a:stretch>
        </p:blipFill>
        <p:spPr>
          <a:xfrm>
            <a:off x="-11610" y="3693081"/>
            <a:ext cx="4244885" cy="3104175"/>
          </a:xfrm>
          <a:prstGeom prst="rect">
            <a:avLst/>
          </a:prstGeom>
        </p:spPr>
      </p:pic>
      <p:sp>
        <p:nvSpPr>
          <p:cNvPr id="16" name="TextBox 15">
            <a:extLst>
              <a:ext uri="{FF2B5EF4-FFF2-40B4-BE49-F238E27FC236}">
                <a16:creationId xmlns:a16="http://schemas.microsoft.com/office/drawing/2014/main" id="{FC6370C5-DBDE-CB81-FF1B-8AB72A2917C9}"/>
              </a:ext>
            </a:extLst>
          </p:cNvPr>
          <p:cNvSpPr txBox="1"/>
          <p:nvPr/>
        </p:nvSpPr>
        <p:spPr>
          <a:xfrm>
            <a:off x="1494305" y="6157218"/>
            <a:ext cx="2163088" cy="461665"/>
          </a:xfrm>
          <a:prstGeom prst="rect">
            <a:avLst/>
          </a:prstGeom>
          <a:noFill/>
        </p:spPr>
        <p:txBody>
          <a:bodyPr wrap="square" lIns="91440" tIns="45720" rIns="91440" bIns="45720" rtlCol="0" anchor="t">
            <a:spAutoFit/>
          </a:bodyPr>
          <a:lstStyle/>
          <a:p>
            <a:r>
              <a:rPr lang="en-IE" sz="2400" b="1">
                <a:solidFill>
                  <a:schemeClr val="bg1"/>
                </a:solidFill>
                <a:ea typeface="Calibri"/>
                <a:cs typeface="Calibri"/>
              </a:rPr>
              <a:t>Italia</a:t>
            </a:r>
          </a:p>
        </p:txBody>
      </p:sp>
    </p:spTree>
    <p:extLst>
      <p:ext uri="{BB962C8B-B14F-4D97-AF65-F5344CB8AC3E}">
        <p14:creationId xmlns:p14="http://schemas.microsoft.com/office/powerpoint/2010/main" val="4261319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raphic 27">
            <a:extLst>
              <a:ext uri="{FF2B5EF4-FFF2-40B4-BE49-F238E27FC236}">
                <a16:creationId xmlns:a16="http://schemas.microsoft.com/office/drawing/2014/main" id="{21983BDA-2B42-FD6B-E1FB-9855826610B9}"/>
              </a:ext>
            </a:extLst>
          </p:cNvPr>
          <p:cNvSpPr/>
          <p:nvPr/>
        </p:nvSpPr>
        <p:spPr>
          <a:xfrm>
            <a:off x="196569" y="4732481"/>
            <a:ext cx="1342488" cy="3554532"/>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FBA63D"/>
          </a:solidFill>
          <a:ln w="3349" cap="flat">
            <a:noFill/>
            <a:prstDash val="solid"/>
            <a:miter/>
          </a:ln>
        </p:spPr>
        <p:txBody>
          <a:bodyPr rtlCol="0" anchor="ctr"/>
          <a:lstStyle/>
          <a:p>
            <a:endParaRPr lang="en-GB"/>
          </a:p>
        </p:txBody>
      </p:sp>
      <p:pic>
        <p:nvPicPr>
          <p:cNvPr id="8" name="Picture Placeholder 7">
            <a:extLst>
              <a:ext uri="{FF2B5EF4-FFF2-40B4-BE49-F238E27FC236}">
                <a16:creationId xmlns:a16="http://schemas.microsoft.com/office/drawing/2014/main" id="{46470FBB-E4A5-F257-3DF0-35552AE21F8A}"/>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7069" r="7069"/>
          <a:stretch/>
        </p:blipFill>
        <p:spPr/>
      </p:pic>
      <p:sp>
        <p:nvSpPr>
          <p:cNvPr id="3" name="Text Placeholder 2">
            <a:extLst>
              <a:ext uri="{FF2B5EF4-FFF2-40B4-BE49-F238E27FC236}">
                <a16:creationId xmlns:a16="http://schemas.microsoft.com/office/drawing/2014/main" id="{0A6B504A-577C-B621-01A9-D9A801BFB41A}"/>
              </a:ext>
            </a:extLst>
          </p:cNvPr>
          <p:cNvSpPr>
            <a:spLocks noGrp="1"/>
          </p:cNvSpPr>
          <p:nvPr>
            <p:ph type="body" sz="quarter" idx="14"/>
          </p:nvPr>
        </p:nvSpPr>
        <p:spPr/>
        <p:txBody>
          <a:bodyPr/>
          <a:lstStyle/>
          <a:p>
            <a:r>
              <a:rPr lang="en-GB"/>
              <a:t>02</a:t>
            </a:r>
          </a:p>
        </p:txBody>
      </p:sp>
      <p:sp>
        <p:nvSpPr>
          <p:cNvPr id="4" name="Text Placeholder 3">
            <a:extLst>
              <a:ext uri="{FF2B5EF4-FFF2-40B4-BE49-F238E27FC236}">
                <a16:creationId xmlns:a16="http://schemas.microsoft.com/office/drawing/2014/main" id="{0029D07B-9989-73FE-3574-E2CC77EBF365}"/>
              </a:ext>
            </a:extLst>
          </p:cNvPr>
          <p:cNvSpPr>
            <a:spLocks noGrp="1"/>
          </p:cNvSpPr>
          <p:nvPr>
            <p:ph type="body" sz="quarter" idx="15"/>
          </p:nvPr>
        </p:nvSpPr>
        <p:spPr>
          <a:xfrm>
            <a:off x="1939415" y="2620399"/>
            <a:ext cx="3587928" cy="2002900"/>
          </a:xfrm>
        </p:spPr>
        <p:txBody>
          <a:bodyPr/>
          <a:lstStyle/>
          <a:p>
            <a:r>
              <a:rPr lang="en-GB" sz="4800" b="1"/>
              <a:t>Informazioni generali per i formatori </a:t>
            </a:r>
          </a:p>
        </p:txBody>
      </p:sp>
      <p:sp>
        <p:nvSpPr>
          <p:cNvPr id="5" name="Text Placeholder 4">
            <a:extLst>
              <a:ext uri="{FF2B5EF4-FFF2-40B4-BE49-F238E27FC236}">
                <a16:creationId xmlns:a16="http://schemas.microsoft.com/office/drawing/2014/main" id="{862D4CA2-997B-D2EA-E559-38584B6AC922}"/>
              </a:ext>
            </a:extLst>
          </p:cNvPr>
          <p:cNvSpPr>
            <a:spLocks noGrp="1"/>
          </p:cNvSpPr>
          <p:nvPr>
            <p:ph type="body" sz="quarter" idx="66"/>
          </p:nvPr>
        </p:nvSpPr>
        <p:spPr/>
        <p:txBody>
          <a:bodyPr/>
          <a:lstStyle/>
          <a:p>
            <a:r>
              <a:rPr lang="en-GB"/>
              <a:t>Crediti fotografici: Fossatun Pods &amp; Cottages, Islanda</a:t>
            </a:r>
          </a:p>
        </p:txBody>
      </p:sp>
    </p:spTree>
    <p:extLst>
      <p:ext uri="{BB962C8B-B14F-4D97-AF65-F5344CB8AC3E}">
        <p14:creationId xmlns:p14="http://schemas.microsoft.com/office/powerpoint/2010/main" val="1436638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A0E33214-8A96-007D-C25C-DAA97C631E2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660A752-14FC-E7A5-E4C8-CAB1FC8220BC}"/>
              </a:ext>
            </a:extLst>
          </p:cNvPr>
          <p:cNvSpPr>
            <a:spLocks noGrp="1"/>
          </p:cNvSpPr>
          <p:nvPr>
            <p:ph type="body" sz="quarter" idx="32"/>
          </p:nvPr>
        </p:nvSpPr>
        <p:spPr>
          <a:xfrm>
            <a:off x="405381" y="3527140"/>
            <a:ext cx="6541329" cy="6123781"/>
          </a:xfrm>
        </p:spPr>
        <p:txBody>
          <a:bodyPr/>
          <a:lstStyle/>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800" i="0" u="none" strike="noStrike" kern="0" cap="none" spc="0" normalizeH="0" baseline="0" noProof="0">
              <a:ln>
                <a:noFill/>
              </a:ln>
              <a:solidFill>
                <a:srgbClr val="04020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300" i="0" u="none" strike="noStrike" kern="0" cap="none" spc="0" normalizeH="0" baseline="0" noProof="0">
              <a:ln>
                <a:noFill/>
              </a:ln>
              <a:solidFill>
                <a:srgbClr val="151D24"/>
              </a:solidFill>
              <a:effectLst/>
              <a:uLnTx/>
              <a:uFillTx/>
              <a:latin typeface="Calibri"/>
              <a:ea typeface="Calibri"/>
              <a:cs typeface="Calibri"/>
            </a:endParaRPr>
          </a:p>
          <a:p>
            <a:endParaRPr lang="en-IE"/>
          </a:p>
          <a:p>
            <a:endParaRPr lang="en-IE">
              <a:ea typeface="Calibri"/>
            </a:endParaRPr>
          </a:p>
        </p:txBody>
      </p:sp>
      <p:sp>
        <p:nvSpPr>
          <p:cNvPr id="327" name="Google Shape;327;p13">
            <a:extLst>
              <a:ext uri="{FF2B5EF4-FFF2-40B4-BE49-F238E27FC236}">
                <a16:creationId xmlns:a16="http://schemas.microsoft.com/office/drawing/2014/main" id="{C1D31932-ACDD-0915-AA1B-A935B5368BDF}"/>
              </a:ext>
            </a:extLst>
          </p:cNvPr>
          <p:cNvSpPr txBox="1">
            <a:spLocks noGrp="1"/>
          </p:cNvSpPr>
          <p:nvPr>
            <p:ph type="body" sz="quarter" idx="18"/>
          </p:nvPr>
        </p:nvSpPr>
        <p:spPr>
          <a:xfrm>
            <a:off x="275466" y="2134197"/>
            <a:ext cx="3834070" cy="935796"/>
          </a:xfrm>
          <a:prstGeom prst="rect">
            <a:avLst/>
          </a:prstGeom>
          <a:noFill/>
          <a:ln>
            <a:noFill/>
          </a:ln>
        </p:spPr>
        <p:txBody>
          <a:bodyPr spcFirstLastPara="1" vert="horz" wrap="square" lIns="93271" tIns="46623" rIns="93271" bIns="46623" rtlCol="0" anchor="t" anchorCtr="0">
            <a:noAutofit/>
          </a:bodyPr>
          <a:lstStyle/>
          <a:p>
            <a:r>
              <a:rPr lang="en-GB" sz="2900" b="1">
                <a:solidFill>
                  <a:schemeClr val="bg2"/>
                </a:solidFill>
                <a:latin typeface="Calibri"/>
                <a:ea typeface="Calibri"/>
                <a:cs typeface="Calibri"/>
              </a:rPr>
              <a:t>Informazioni sul progetto Curriculum</a:t>
            </a:r>
            <a:r>
              <a:rPr lang="en-GB" sz="2900" b="1">
                <a:solidFill>
                  <a:srgbClr val="305C6F"/>
                </a:solidFill>
                <a:latin typeface="Calibri"/>
                <a:ea typeface="Calibri"/>
                <a:cs typeface="Calibri"/>
              </a:rPr>
              <a:t> </a:t>
            </a:r>
            <a:endParaRPr lang="en-GB" sz="2900" b="1">
              <a:solidFill>
                <a:srgbClr val="305C6F"/>
              </a:solidFill>
              <a:ea typeface="Calibri"/>
            </a:endParaRPr>
          </a:p>
        </p:txBody>
      </p:sp>
      <p:sp>
        <p:nvSpPr>
          <p:cNvPr id="329" name="Google Shape;329;p13">
            <a:extLst>
              <a:ext uri="{FF2B5EF4-FFF2-40B4-BE49-F238E27FC236}">
                <a16:creationId xmlns:a16="http://schemas.microsoft.com/office/drawing/2014/main" id="{1E10FF26-6296-CBF6-B4D6-39A1621D2B5D}"/>
              </a:ext>
            </a:extLst>
          </p:cNvPr>
          <p:cNvSpPr txBox="1">
            <a:spLocks noGrp="1"/>
          </p:cNvSpPr>
          <p:nvPr>
            <p:ph type="body" sz="quarter" idx="19"/>
          </p:nvPr>
        </p:nvSpPr>
        <p:spPr>
          <a:xfrm>
            <a:off x="272407" y="654974"/>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en-IE" sz="3200"/>
              <a:t>Informazioni generali </a:t>
            </a:r>
          </a:p>
        </p:txBody>
      </p:sp>
      <p:sp>
        <p:nvSpPr>
          <p:cNvPr id="328" name="Google Shape;328;p13">
            <a:extLst>
              <a:ext uri="{FF2B5EF4-FFF2-40B4-BE49-F238E27FC236}">
                <a16:creationId xmlns:a16="http://schemas.microsoft.com/office/drawing/2014/main" id="{CBF34169-C31F-1D8D-185F-49EF44195395}"/>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9</a:t>
            </a:fld>
            <a:endParaRPr/>
          </a:p>
        </p:txBody>
      </p:sp>
      <p:sp>
        <p:nvSpPr>
          <p:cNvPr id="3" name="TextBox 2">
            <a:extLst>
              <a:ext uri="{FF2B5EF4-FFF2-40B4-BE49-F238E27FC236}">
                <a16:creationId xmlns:a16="http://schemas.microsoft.com/office/drawing/2014/main" id="{D1733BD3-28DA-1D1E-1151-02D2001D19B7}"/>
              </a:ext>
            </a:extLst>
          </p:cNvPr>
          <p:cNvSpPr txBox="1"/>
          <p:nvPr/>
        </p:nvSpPr>
        <p:spPr>
          <a:xfrm>
            <a:off x="267564" y="3542633"/>
            <a:ext cx="7345184"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Calibri"/>
                <a:ea typeface="Calibri"/>
                <a:cs typeface="Calibri"/>
              </a:rPr>
              <a:t>Il </a:t>
            </a:r>
            <a:r>
              <a:rPr lang="en-US" sz="1400" b="1" dirty="0" err="1">
                <a:latin typeface="Calibri"/>
                <a:ea typeface="Calibri"/>
                <a:cs typeface="Calibri"/>
              </a:rPr>
              <a:t>programma</a:t>
            </a:r>
            <a:r>
              <a:rPr lang="en-US" sz="1400" b="1" dirty="0">
                <a:latin typeface="Calibri"/>
                <a:ea typeface="Calibri"/>
                <a:cs typeface="Calibri"/>
              </a:rPr>
              <a:t> </a:t>
            </a:r>
            <a:r>
              <a:rPr lang="en-US" sz="1400" b="1" dirty="0" err="1">
                <a:latin typeface="Calibri"/>
                <a:ea typeface="Calibri"/>
                <a:cs typeface="Calibri"/>
              </a:rPr>
              <a:t>didattico</a:t>
            </a:r>
            <a:r>
              <a:rPr lang="en-US" sz="1400" b="1" dirty="0">
                <a:latin typeface="Calibri"/>
                <a:ea typeface="Calibri"/>
                <a:cs typeface="Calibri"/>
              </a:rPr>
              <a:t> del </a:t>
            </a:r>
            <a:r>
              <a:rPr lang="en-US" sz="1400" b="1" dirty="0" err="1">
                <a:latin typeface="Calibri"/>
                <a:ea typeface="Calibri"/>
                <a:cs typeface="Calibri"/>
              </a:rPr>
              <a:t>progetto</a:t>
            </a:r>
            <a:r>
              <a:rPr lang="en-US" sz="1400" b="1" dirty="0">
                <a:latin typeface="Calibri"/>
                <a:ea typeface="Calibri"/>
                <a:cs typeface="Calibri"/>
              </a:rPr>
              <a:t> Epic Stays </a:t>
            </a:r>
            <a:r>
              <a:rPr lang="en-US" sz="1200" dirty="0" err="1">
                <a:latin typeface="Calibri"/>
                <a:ea typeface="Calibri"/>
                <a:cs typeface="Calibri"/>
              </a:rPr>
              <a:t>è</a:t>
            </a:r>
            <a:r>
              <a:rPr lang="en-US" sz="1200" dirty="0">
                <a:latin typeface="Calibri"/>
                <a:ea typeface="Calibri"/>
                <a:cs typeface="Calibri"/>
              </a:rPr>
              <a:t> </a:t>
            </a:r>
            <a:r>
              <a:rPr lang="en-US" sz="1200" dirty="0" err="1">
                <a:latin typeface="Calibri"/>
                <a:ea typeface="Calibri"/>
                <a:cs typeface="Calibri"/>
              </a:rPr>
              <a:t>stato</a:t>
            </a:r>
            <a:r>
              <a:rPr lang="en-US" sz="1200" dirty="0">
                <a:latin typeface="Calibri"/>
                <a:ea typeface="Calibri"/>
                <a:cs typeface="Calibri"/>
              </a:rPr>
              <a:t> </a:t>
            </a:r>
            <a:r>
              <a:rPr lang="en-US" sz="1200" dirty="0" err="1">
                <a:latin typeface="Calibri"/>
                <a:ea typeface="Calibri"/>
                <a:cs typeface="Calibri"/>
              </a:rPr>
              <a:t>sviluppato</a:t>
            </a:r>
            <a:r>
              <a:rPr lang="en-US" sz="1200" dirty="0">
                <a:latin typeface="Calibri"/>
                <a:ea typeface="Calibri"/>
                <a:cs typeface="Calibri"/>
              </a:rPr>
              <a:t> in </a:t>
            </a:r>
            <a:r>
              <a:rPr lang="en-US" sz="1200" dirty="0" err="1">
                <a:latin typeface="Calibri"/>
                <a:ea typeface="Calibri"/>
                <a:cs typeface="Calibri"/>
              </a:rPr>
              <a:t>linea</a:t>
            </a:r>
            <a:r>
              <a:rPr lang="en-US" sz="1200" dirty="0">
                <a:latin typeface="Calibri"/>
                <a:ea typeface="Calibri"/>
                <a:cs typeface="Calibri"/>
              </a:rPr>
              <a:t> con il </a:t>
            </a:r>
            <a:r>
              <a:rPr lang="en-US" sz="1200" dirty="0" err="1">
                <a:latin typeface="Calibri"/>
                <a:ea typeface="Calibri"/>
                <a:cs typeface="Calibri"/>
              </a:rPr>
              <a:t>quadro</a:t>
            </a:r>
            <a:r>
              <a:rPr lang="en-US" sz="1200" dirty="0">
                <a:latin typeface="Calibri"/>
                <a:ea typeface="Calibri"/>
                <a:cs typeface="Calibri"/>
              </a:rPr>
              <a:t> </a:t>
            </a:r>
            <a:r>
              <a:rPr lang="en-US" sz="1200" dirty="0" err="1">
                <a:latin typeface="Calibri"/>
                <a:ea typeface="Calibri"/>
                <a:cs typeface="Calibri"/>
              </a:rPr>
              <a:t>EntreComp</a:t>
            </a:r>
            <a:r>
              <a:rPr lang="en-US" sz="1200" dirty="0">
                <a:latin typeface="Calibri"/>
                <a:ea typeface="Calibri"/>
                <a:cs typeface="Calibri"/>
              </a:rPr>
              <a:t>, </a:t>
            </a:r>
            <a:r>
              <a:rPr lang="en-US" sz="1200" dirty="0" err="1">
                <a:latin typeface="Calibri"/>
                <a:ea typeface="Calibri"/>
                <a:cs typeface="Calibri"/>
              </a:rPr>
              <a:t>che</a:t>
            </a:r>
            <a:r>
              <a:rPr lang="en-US" sz="1200" dirty="0">
                <a:latin typeface="Calibri"/>
                <a:ea typeface="Calibri"/>
                <a:cs typeface="Calibri"/>
              </a:rPr>
              <a:t> </a:t>
            </a:r>
            <a:r>
              <a:rPr lang="en-US" sz="1200" dirty="0" err="1">
                <a:latin typeface="Calibri"/>
                <a:ea typeface="Calibri"/>
                <a:cs typeface="Calibri"/>
              </a:rPr>
              <a:t>rappresenta</a:t>
            </a:r>
            <a:r>
              <a:rPr lang="en-US" sz="1200" dirty="0">
                <a:latin typeface="Calibri"/>
                <a:ea typeface="Calibri"/>
                <a:cs typeface="Calibri"/>
              </a:rPr>
              <a:t> il </a:t>
            </a:r>
            <a:r>
              <a:rPr lang="en-US" sz="1200" dirty="0" err="1">
                <a:latin typeface="Calibri"/>
                <a:ea typeface="Calibri"/>
                <a:cs typeface="Calibri"/>
              </a:rPr>
              <a:t>quadro</a:t>
            </a:r>
            <a:r>
              <a:rPr lang="en-US" sz="1200" dirty="0">
                <a:latin typeface="Calibri"/>
                <a:ea typeface="Calibri"/>
                <a:cs typeface="Calibri"/>
              </a:rPr>
              <a:t> delle </a:t>
            </a:r>
            <a:r>
              <a:rPr lang="en-US" sz="1200" dirty="0" err="1">
                <a:latin typeface="Calibri"/>
                <a:ea typeface="Calibri"/>
                <a:cs typeface="Calibri"/>
              </a:rPr>
              <a:t>competenze</a:t>
            </a:r>
            <a:r>
              <a:rPr lang="en-US" sz="1200" dirty="0">
                <a:latin typeface="Calibri"/>
                <a:ea typeface="Calibri"/>
                <a:cs typeface="Calibri"/>
              </a:rPr>
              <a:t> </a:t>
            </a:r>
            <a:r>
              <a:rPr lang="en-US" sz="1200" dirty="0" err="1">
                <a:latin typeface="Calibri"/>
                <a:ea typeface="Calibri"/>
                <a:cs typeface="Calibri"/>
              </a:rPr>
              <a:t>imprenditoriali</a:t>
            </a:r>
            <a:endParaRPr lang="en-US" sz="1200" dirty="0">
              <a:latin typeface="Calibri"/>
              <a:ea typeface="Calibri"/>
              <a:cs typeface="Calibri"/>
            </a:endParaRPr>
          </a:p>
          <a:p>
            <a:endParaRPr lang="en-US" sz="1200" dirty="0">
              <a:solidFill>
                <a:srgbClr val="000000"/>
              </a:solidFill>
              <a:latin typeface="Calibri"/>
              <a:ea typeface="Calibri"/>
              <a:cs typeface="Calibri"/>
            </a:endParaRPr>
          </a:p>
          <a:p>
            <a:r>
              <a:rPr lang="en-US" sz="1200" dirty="0" err="1">
                <a:solidFill>
                  <a:srgbClr val="000000"/>
                </a:solidFill>
                <a:latin typeface="Calibri"/>
                <a:ea typeface="Calibri"/>
                <a:cs typeface="Calibri"/>
              </a:rPr>
              <a:t>Questo</a:t>
            </a:r>
            <a:r>
              <a:rPr lang="en-US" sz="1200" dirty="0">
                <a:solidFill>
                  <a:srgbClr val="000000"/>
                </a:solidFill>
                <a:latin typeface="Calibri"/>
                <a:ea typeface="Calibri"/>
                <a:cs typeface="Calibri"/>
              </a:rPr>
              <a:t> curriculum </a:t>
            </a:r>
            <a:r>
              <a:rPr lang="en-US" sz="1200" dirty="0" err="1">
                <a:solidFill>
                  <a:srgbClr val="000000"/>
                </a:solidFill>
                <a:latin typeface="Calibri"/>
                <a:ea typeface="Calibri"/>
                <a:cs typeface="Calibri"/>
              </a:rPr>
              <a:t>è</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stato</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progettato</a:t>
            </a:r>
            <a:r>
              <a:rPr lang="en-US" sz="1200" dirty="0">
                <a:solidFill>
                  <a:srgbClr val="000000"/>
                </a:solidFill>
                <a:latin typeface="Calibri"/>
                <a:ea typeface="Calibri"/>
                <a:cs typeface="Calibri"/>
              </a:rPr>
              <a:t> per </a:t>
            </a:r>
            <a:r>
              <a:rPr lang="en-US" sz="1200" dirty="0" err="1">
                <a:solidFill>
                  <a:srgbClr val="000000"/>
                </a:solidFill>
                <a:latin typeface="Calibri"/>
                <a:ea typeface="Calibri"/>
                <a:cs typeface="Calibri"/>
              </a:rPr>
              <a:t>informare</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individui</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educatori</a:t>
            </a:r>
            <a:r>
              <a:rPr lang="en-US" sz="1200" dirty="0">
                <a:solidFill>
                  <a:srgbClr val="000000"/>
                </a:solidFill>
                <a:latin typeface="Calibri"/>
                <a:ea typeface="Calibri"/>
                <a:cs typeface="Calibri"/>
              </a:rPr>
              <a:t>  e </a:t>
            </a:r>
            <a:r>
              <a:rPr lang="en-US" sz="1200" dirty="0" err="1">
                <a:solidFill>
                  <a:srgbClr val="000000"/>
                </a:solidFill>
                <a:latin typeface="Calibri"/>
                <a:ea typeface="Calibri"/>
                <a:cs typeface="Calibri"/>
              </a:rPr>
              <a:t>aziende</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turistiche</a:t>
            </a:r>
            <a:r>
              <a:rPr lang="en-US" sz="1200" dirty="0">
                <a:solidFill>
                  <a:srgbClr val="000000"/>
                </a:solidFill>
                <a:latin typeface="Calibri"/>
                <a:ea typeface="Calibri"/>
                <a:cs typeface="Calibri"/>
              </a:rPr>
              <a:t>.  Il curriculum Epic Stays e </a:t>
            </a:r>
            <a:r>
              <a:rPr lang="en-US" sz="1200" dirty="0" err="1">
                <a:solidFill>
                  <a:srgbClr val="000000"/>
                </a:solidFill>
                <a:latin typeface="Calibri"/>
                <a:ea typeface="Calibri"/>
                <a:cs typeface="Calibri"/>
              </a:rPr>
              <a:t>i</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materiali</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scaricabili</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gratuitamente</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sono</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disponibili</a:t>
            </a:r>
            <a:r>
              <a:rPr lang="en-US" sz="1200" dirty="0">
                <a:solidFill>
                  <a:srgbClr val="000000"/>
                </a:solidFill>
                <a:latin typeface="Calibri"/>
                <a:ea typeface="Calibri"/>
                <a:cs typeface="Calibri"/>
              </a:rPr>
              <a:t> in </a:t>
            </a:r>
            <a:r>
              <a:rPr lang="en-US" sz="1200" dirty="0" err="1">
                <a:solidFill>
                  <a:srgbClr val="000000"/>
                </a:solidFill>
                <a:latin typeface="Calibri"/>
                <a:ea typeface="Calibri"/>
                <a:cs typeface="Calibri"/>
              </a:rPr>
              <a:t>formato</a:t>
            </a:r>
            <a:r>
              <a:rPr lang="en-US" sz="1200" dirty="0">
                <a:solidFill>
                  <a:srgbClr val="000000"/>
                </a:solidFill>
                <a:latin typeface="Calibri"/>
                <a:ea typeface="Calibri"/>
                <a:cs typeface="Calibri"/>
              </a:rPr>
              <a:t> open access  </a:t>
            </a:r>
            <a:r>
              <a:rPr lang="en-US" sz="1200" dirty="0" err="1">
                <a:solidFill>
                  <a:srgbClr val="000000"/>
                </a:solidFill>
                <a:latin typeface="Calibri"/>
                <a:ea typeface="Calibri"/>
                <a:cs typeface="Calibri"/>
              </a:rPr>
              <a:t>affinché</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insegnanti</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formatori</a:t>
            </a:r>
            <a:r>
              <a:rPr lang="en-US" sz="1200" dirty="0">
                <a:solidFill>
                  <a:srgbClr val="000000"/>
                </a:solidFill>
                <a:latin typeface="Calibri"/>
                <a:ea typeface="Calibri"/>
                <a:cs typeface="Calibri"/>
              </a:rPr>
              <a:t> e </a:t>
            </a:r>
            <a:r>
              <a:rPr lang="en-US" sz="1200" dirty="0" err="1">
                <a:solidFill>
                  <a:srgbClr val="000000"/>
                </a:solidFill>
                <a:latin typeface="Calibri"/>
                <a:ea typeface="Calibri"/>
                <a:cs typeface="Calibri"/>
              </a:rPr>
              <a:t>comunità</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locali</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possano</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adottarli</a:t>
            </a:r>
            <a:r>
              <a:rPr lang="en-US" sz="1200" dirty="0">
                <a:solidFill>
                  <a:srgbClr val="000000"/>
                </a:solidFill>
                <a:latin typeface="Calibri"/>
                <a:ea typeface="Calibri"/>
                <a:cs typeface="Calibri"/>
              </a:rPr>
              <a:t> e </a:t>
            </a:r>
            <a:r>
              <a:rPr lang="en-US" sz="1200" dirty="0" err="1">
                <a:solidFill>
                  <a:srgbClr val="000000"/>
                </a:solidFill>
                <a:latin typeface="Calibri"/>
                <a:ea typeface="Calibri"/>
                <a:cs typeface="Calibri"/>
              </a:rPr>
              <a:t>utilizzarli</a:t>
            </a:r>
            <a:r>
              <a:rPr lang="en-US" sz="1200" dirty="0">
                <a:solidFill>
                  <a:srgbClr val="000000"/>
                </a:solidFill>
                <a:latin typeface="Calibri"/>
                <a:ea typeface="Calibri"/>
                <a:cs typeface="Calibri"/>
              </a:rPr>
              <a:t>.</a:t>
            </a:r>
          </a:p>
          <a:p>
            <a:endParaRPr lang="en-US" sz="1200" dirty="0">
              <a:solidFill>
                <a:srgbClr val="000000"/>
              </a:solidFill>
              <a:latin typeface="Calibri"/>
              <a:ea typeface="Calibri"/>
              <a:cs typeface="Calibri"/>
            </a:endParaRPr>
          </a:p>
          <a:p>
            <a:r>
              <a:rPr lang="en-US" sz="1200" b="1" dirty="0">
                <a:solidFill>
                  <a:srgbClr val="000000"/>
                </a:solidFill>
                <a:latin typeface="Calibri"/>
                <a:ea typeface="Calibri"/>
                <a:cs typeface="Calibri"/>
              </a:rPr>
              <a:t>QUALI VANTAGGI NE TRARRETE?</a:t>
            </a:r>
          </a:p>
          <a:p>
            <a:endParaRPr lang="en-US" sz="1200" dirty="0">
              <a:solidFill>
                <a:srgbClr val="000000"/>
              </a:solidFill>
              <a:latin typeface="Calibri"/>
              <a:ea typeface="Calibri"/>
              <a:cs typeface="Calibri"/>
            </a:endParaRPr>
          </a:p>
          <a:p>
            <a:r>
              <a:rPr lang="en-US" sz="1200" dirty="0" err="1">
                <a:solidFill>
                  <a:srgbClr val="000000"/>
                </a:solidFill>
                <a:latin typeface="Calibri"/>
                <a:ea typeface="Calibri"/>
                <a:cs typeface="Calibri"/>
              </a:rPr>
              <a:t>Queste</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risorse</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supporteranno</a:t>
            </a:r>
            <a:r>
              <a:rPr lang="en-US" sz="1200" dirty="0">
                <a:solidFill>
                  <a:srgbClr val="000000"/>
                </a:solidFill>
                <a:latin typeface="Calibri"/>
                <a:ea typeface="Calibri"/>
                <a:cs typeface="Calibri"/>
              </a:rPr>
              <a:t> la </a:t>
            </a:r>
            <a:r>
              <a:rPr lang="en-US" sz="1200" dirty="0" err="1">
                <a:solidFill>
                  <a:srgbClr val="000000"/>
                </a:solidFill>
                <a:latin typeface="Calibri"/>
                <a:ea typeface="Calibri"/>
                <a:cs typeface="Calibri"/>
              </a:rPr>
              <a:t>tua</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crescita</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professionale</a:t>
            </a:r>
            <a:r>
              <a:rPr lang="en-US" sz="1200" dirty="0">
                <a:solidFill>
                  <a:srgbClr val="000000"/>
                </a:solidFill>
                <a:latin typeface="Calibri"/>
                <a:ea typeface="Calibri"/>
                <a:cs typeface="Calibri"/>
              </a:rPr>
              <a:t> come </a:t>
            </a:r>
            <a:r>
              <a:rPr lang="en-US" sz="1200" dirty="0" err="1">
                <a:solidFill>
                  <a:srgbClr val="000000"/>
                </a:solidFill>
                <a:latin typeface="Calibri"/>
                <a:ea typeface="Calibri"/>
                <a:cs typeface="Calibri"/>
              </a:rPr>
              <a:t>educatore</a:t>
            </a:r>
            <a:r>
              <a:rPr lang="en-US" sz="1200" dirty="0">
                <a:solidFill>
                  <a:srgbClr val="000000"/>
                </a:solidFill>
                <a:latin typeface="Calibri"/>
                <a:ea typeface="Calibri"/>
                <a:cs typeface="Calibri"/>
              </a:rPr>
              <a:t> o </a:t>
            </a:r>
            <a:r>
              <a:rPr lang="en-US" sz="1200" dirty="0" err="1">
                <a:solidFill>
                  <a:srgbClr val="000000"/>
                </a:solidFill>
                <a:latin typeface="Calibri"/>
                <a:ea typeface="Calibri"/>
                <a:cs typeface="Calibri"/>
              </a:rPr>
              <a:t>formatore</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ampliando</a:t>
            </a:r>
            <a:r>
              <a:rPr lang="en-US" sz="1200" dirty="0">
                <a:solidFill>
                  <a:srgbClr val="000000"/>
                </a:solidFill>
                <a:latin typeface="Calibri"/>
                <a:ea typeface="Calibri"/>
                <a:cs typeface="Calibri"/>
              </a:rPr>
              <a:t> le </a:t>
            </a:r>
            <a:r>
              <a:rPr lang="en-US" sz="1200" dirty="0" err="1">
                <a:solidFill>
                  <a:srgbClr val="000000"/>
                </a:solidFill>
                <a:latin typeface="Calibri"/>
                <a:ea typeface="Calibri"/>
                <a:cs typeface="Calibri"/>
              </a:rPr>
              <a:t>tue</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conoscenze</a:t>
            </a:r>
            <a:r>
              <a:rPr lang="en-US" sz="1200" dirty="0">
                <a:solidFill>
                  <a:srgbClr val="000000"/>
                </a:solidFill>
                <a:latin typeface="Calibri"/>
                <a:ea typeface="Calibri"/>
                <a:cs typeface="Calibri"/>
              </a:rPr>
              <a:t> e </a:t>
            </a:r>
            <a:r>
              <a:rPr lang="en-US" sz="1200" dirty="0" err="1">
                <a:solidFill>
                  <a:srgbClr val="000000"/>
                </a:solidFill>
                <a:latin typeface="Calibri"/>
                <a:ea typeface="Calibri"/>
                <a:cs typeface="Calibri"/>
              </a:rPr>
              <a:t>competenze</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nel</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settore</a:t>
            </a:r>
            <a:r>
              <a:rPr lang="en-US" sz="1200" dirty="0">
                <a:solidFill>
                  <a:srgbClr val="000000"/>
                </a:solidFill>
                <a:latin typeface="Calibri"/>
                <a:ea typeface="Calibri"/>
                <a:cs typeface="Calibri"/>
              </a:rPr>
              <a:t> degli </a:t>
            </a:r>
            <a:r>
              <a:rPr lang="en-US" sz="1200" dirty="0" err="1">
                <a:solidFill>
                  <a:srgbClr val="000000"/>
                </a:solidFill>
                <a:latin typeface="Calibri"/>
                <a:ea typeface="Calibri"/>
                <a:cs typeface="Calibri"/>
              </a:rPr>
              <a:t>alloggi</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turistici</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alternativi</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Possono</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anche</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essere</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utilizzate</a:t>
            </a:r>
            <a:r>
              <a:rPr lang="en-US" sz="1200" dirty="0">
                <a:solidFill>
                  <a:srgbClr val="000000"/>
                </a:solidFill>
                <a:latin typeface="Calibri"/>
                <a:ea typeface="Calibri"/>
                <a:cs typeface="Calibri"/>
              </a:rPr>
              <a:t> per </a:t>
            </a:r>
            <a:r>
              <a:rPr lang="en-US" sz="1200" dirty="0" err="1">
                <a:solidFill>
                  <a:srgbClr val="000000"/>
                </a:solidFill>
                <a:latin typeface="Calibri"/>
                <a:ea typeface="Calibri"/>
                <a:cs typeface="Calibri"/>
              </a:rPr>
              <a:t>arricchire</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l'insegnamento</a:t>
            </a:r>
            <a:r>
              <a:rPr lang="en-US" sz="1200" dirty="0">
                <a:solidFill>
                  <a:srgbClr val="000000"/>
                </a:solidFill>
                <a:latin typeface="Calibri"/>
                <a:ea typeface="Calibri"/>
                <a:cs typeface="Calibri"/>
              </a:rPr>
              <a:t>, le </a:t>
            </a:r>
            <a:r>
              <a:rPr lang="en-US" sz="1200" dirty="0" err="1">
                <a:solidFill>
                  <a:srgbClr val="000000"/>
                </a:solidFill>
                <a:latin typeface="Calibri"/>
                <a:ea typeface="Calibri"/>
                <a:cs typeface="Calibri"/>
              </a:rPr>
              <a:t>attività</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commerciali</a:t>
            </a:r>
            <a:r>
              <a:rPr lang="en-US" sz="1200" dirty="0">
                <a:solidFill>
                  <a:srgbClr val="000000"/>
                </a:solidFill>
                <a:latin typeface="Calibri"/>
                <a:ea typeface="Calibri"/>
                <a:cs typeface="Calibri"/>
              </a:rPr>
              <a:t> e le </a:t>
            </a:r>
            <a:r>
              <a:rPr lang="en-US" sz="1200" dirty="0" err="1">
                <a:solidFill>
                  <a:srgbClr val="000000"/>
                </a:solidFill>
                <a:latin typeface="Calibri"/>
                <a:ea typeface="Calibri"/>
                <a:cs typeface="Calibri"/>
              </a:rPr>
              <a:t>pratiche</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turistiche</a:t>
            </a:r>
            <a:r>
              <a:rPr lang="en-US" sz="1200" dirty="0">
                <a:solidFill>
                  <a:srgbClr val="000000"/>
                </a:solidFill>
                <a:latin typeface="Calibri"/>
                <a:ea typeface="Calibri"/>
                <a:cs typeface="Calibri"/>
              </a:rPr>
              <a:t>.</a:t>
            </a:r>
          </a:p>
          <a:p>
            <a:r>
              <a:rPr lang="en-US" sz="1200" dirty="0">
                <a:solidFill>
                  <a:srgbClr val="000000"/>
                </a:solidFill>
                <a:latin typeface="Calibri"/>
                <a:ea typeface="Calibri"/>
                <a:cs typeface="Calibri"/>
              </a:rPr>
              <a:t> </a:t>
            </a:r>
          </a:p>
          <a:p>
            <a:r>
              <a:rPr lang="en-US" sz="1200" b="1" dirty="0">
                <a:solidFill>
                  <a:srgbClr val="000000"/>
                </a:solidFill>
                <a:latin typeface="Calibri"/>
                <a:ea typeface="Calibri"/>
                <a:cs typeface="Calibri"/>
              </a:rPr>
              <a:t>COSA COMPRENDONO?</a:t>
            </a:r>
          </a:p>
          <a:p>
            <a:endParaRPr lang="en-US" sz="1200" b="1" dirty="0">
              <a:latin typeface="Calibri"/>
              <a:ea typeface="Calibri"/>
              <a:cs typeface="Calibri"/>
            </a:endParaRPr>
          </a:p>
          <a:p>
            <a:r>
              <a:rPr lang="en-US" sz="1200" dirty="0" err="1">
                <a:latin typeface="Calibri"/>
                <a:ea typeface="Calibri"/>
                <a:cs typeface="Calibri"/>
              </a:rPr>
              <a:t>Queste</a:t>
            </a:r>
            <a:r>
              <a:rPr lang="en-US" sz="1200" dirty="0">
                <a:latin typeface="Calibri"/>
                <a:ea typeface="Calibri"/>
                <a:cs typeface="Calibri"/>
              </a:rPr>
              <a:t> </a:t>
            </a:r>
            <a:r>
              <a:rPr lang="en-US" sz="1200" dirty="0" err="1">
                <a:latin typeface="Calibri"/>
                <a:ea typeface="Calibri"/>
                <a:cs typeface="Calibri"/>
              </a:rPr>
              <a:t>risorse</a:t>
            </a:r>
            <a:r>
              <a:rPr lang="en-US" sz="1200" dirty="0">
                <a:latin typeface="Calibri"/>
                <a:ea typeface="Calibri"/>
                <a:cs typeface="Calibri"/>
              </a:rPr>
              <a:t> </a:t>
            </a:r>
            <a:r>
              <a:rPr lang="en-US" sz="1200" dirty="0" err="1">
                <a:latin typeface="Calibri"/>
                <a:ea typeface="Calibri"/>
                <a:cs typeface="Calibri"/>
              </a:rPr>
              <a:t>sono</a:t>
            </a:r>
            <a:r>
              <a:rPr lang="en-US" sz="1200" dirty="0">
                <a:latin typeface="Calibri"/>
                <a:ea typeface="Calibri"/>
                <a:cs typeface="Calibri"/>
              </a:rPr>
              <a:t> </a:t>
            </a:r>
            <a:r>
              <a:rPr lang="en-US" sz="1200" dirty="0" err="1">
                <a:latin typeface="Calibri"/>
                <a:ea typeface="Calibri"/>
                <a:cs typeface="Calibri"/>
              </a:rPr>
              <a:t>fornite</a:t>
            </a:r>
            <a:r>
              <a:rPr lang="en-US" sz="1200" dirty="0">
                <a:latin typeface="Calibri"/>
                <a:ea typeface="Calibri"/>
                <a:cs typeface="Calibri"/>
              </a:rPr>
              <a:t> come </a:t>
            </a:r>
            <a:r>
              <a:rPr lang="en-US" sz="1200" dirty="0" err="1">
                <a:latin typeface="Calibri"/>
                <a:ea typeface="Calibri"/>
                <a:cs typeface="Calibri"/>
              </a:rPr>
              <a:t>una</a:t>
            </a:r>
            <a:r>
              <a:rPr lang="en-US" sz="1200" dirty="0">
                <a:latin typeface="Calibri"/>
                <a:ea typeface="Calibri"/>
                <a:cs typeface="Calibri"/>
              </a:rPr>
              <a:t> </a:t>
            </a:r>
            <a:r>
              <a:rPr lang="en-US" sz="1200" dirty="0" err="1">
                <a:latin typeface="Calibri"/>
                <a:ea typeface="Calibri"/>
                <a:cs typeface="Calibri"/>
              </a:rPr>
              <a:t>raccolta</a:t>
            </a:r>
            <a:r>
              <a:rPr lang="en-US" sz="1200" dirty="0">
                <a:latin typeface="Calibri"/>
                <a:ea typeface="Calibri"/>
                <a:cs typeface="Calibri"/>
              </a:rPr>
              <a:t> di </a:t>
            </a:r>
            <a:r>
              <a:rPr lang="en-US" sz="1200" dirty="0" err="1">
                <a:latin typeface="Calibri"/>
                <a:ea typeface="Calibri"/>
                <a:cs typeface="Calibri"/>
              </a:rPr>
              <a:t>materiali</a:t>
            </a:r>
            <a:r>
              <a:rPr lang="en-US" sz="1200" dirty="0">
                <a:latin typeface="Calibri"/>
                <a:ea typeface="Calibri"/>
                <a:cs typeface="Calibri"/>
              </a:rPr>
              <a:t> </a:t>
            </a:r>
            <a:r>
              <a:rPr lang="en-US" sz="1200" dirty="0" err="1">
                <a:latin typeface="Calibri"/>
                <a:ea typeface="Calibri"/>
                <a:cs typeface="Calibri"/>
              </a:rPr>
              <a:t>multimediali</a:t>
            </a:r>
            <a:r>
              <a:rPr lang="en-US" sz="1200" dirty="0">
                <a:latin typeface="Calibri"/>
                <a:ea typeface="Calibri"/>
                <a:cs typeface="Calibri"/>
              </a:rPr>
              <a:t>, </a:t>
            </a:r>
            <a:r>
              <a:rPr lang="en-US" sz="1200" dirty="0" err="1">
                <a:latin typeface="Calibri"/>
                <a:ea typeface="Calibri"/>
                <a:cs typeface="Calibri"/>
              </a:rPr>
              <a:t>tra</a:t>
            </a:r>
            <a:r>
              <a:rPr lang="en-US" sz="1200" dirty="0">
                <a:latin typeface="Calibri"/>
                <a:ea typeface="Calibri"/>
                <a:cs typeface="Calibri"/>
              </a:rPr>
              <a:t> cui </a:t>
            </a:r>
            <a:r>
              <a:rPr lang="en-US" sz="1200" dirty="0" err="1">
                <a:latin typeface="Calibri"/>
                <a:ea typeface="Calibri"/>
                <a:cs typeface="Calibri"/>
              </a:rPr>
              <a:t>presentazioni</a:t>
            </a:r>
            <a:r>
              <a:rPr lang="en-US" sz="1200" dirty="0">
                <a:latin typeface="Calibri"/>
                <a:ea typeface="Calibri"/>
                <a:cs typeface="Calibri"/>
              </a:rPr>
              <a:t> PowerPoint, </a:t>
            </a:r>
            <a:r>
              <a:rPr lang="en-US" sz="1200" dirty="0" err="1">
                <a:latin typeface="Calibri"/>
                <a:ea typeface="Calibri"/>
                <a:cs typeface="Calibri"/>
              </a:rPr>
              <a:t>documenti</a:t>
            </a:r>
            <a:r>
              <a:rPr lang="en-US" sz="1200" dirty="0">
                <a:latin typeface="Calibri"/>
                <a:ea typeface="Calibri"/>
                <a:cs typeface="Calibri"/>
              </a:rPr>
              <a:t> e </a:t>
            </a:r>
            <a:r>
              <a:rPr lang="en-US" sz="1200" dirty="0" err="1">
                <a:latin typeface="Calibri"/>
                <a:ea typeface="Calibri"/>
                <a:cs typeface="Calibri"/>
              </a:rPr>
              <a:t>sfide</a:t>
            </a:r>
            <a:r>
              <a:rPr lang="en-US" sz="1200" dirty="0">
                <a:latin typeface="Calibri"/>
                <a:ea typeface="Calibri"/>
                <a:cs typeface="Calibri"/>
              </a:rPr>
              <a:t> </a:t>
            </a:r>
            <a:r>
              <a:rPr lang="en-US" sz="1200" dirty="0" err="1">
                <a:latin typeface="Calibri"/>
                <a:ea typeface="Calibri"/>
                <a:cs typeface="Calibri"/>
              </a:rPr>
              <a:t>interattive</a:t>
            </a:r>
            <a:r>
              <a:rPr lang="en-US" sz="1200" dirty="0">
                <a:latin typeface="Calibri"/>
                <a:ea typeface="Calibri"/>
                <a:cs typeface="Calibri"/>
              </a:rPr>
              <a:t>, e </a:t>
            </a:r>
            <a:r>
              <a:rPr lang="en-US" sz="1200" dirty="0" err="1">
                <a:latin typeface="Calibri"/>
                <a:ea typeface="Calibri"/>
                <a:cs typeface="Calibri"/>
              </a:rPr>
              <a:t>sono</a:t>
            </a:r>
            <a:r>
              <a:rPr lang="en-US" sz="1200" dirty="0">
                <a:latin typeface="Calibri"/>
                <a:ea typeface="Calibri"/>
                <a:cs typeface="Calibri"/>
              </a:rPr>
              <a:t> </a:t>
            </a:r>
            <a:r>
              <a:rPr lang="en-US" sz="1200" dirty="0" err="1">
                <a:latin typeface="Calibri"/>
                <a:ea typeface="Calibri"/>
                <a:cs typeface="Calibri"/>
              </a:rPr>
              <a:t>organizzate</a:t>
            </a:r>
            <a:r>
              <a:rPr lang="en-US" sz="1200" dirty="0">
                <a:latin typeface="Calibri"/>
                <a:ea typeface="Calibri"/>
                <a:cs typeface="Calibri"/>
              </a:rPr>
              <a:t> in otto moduli.</a:t>
            </a:r>
          </a:p>
          <a:p>
            <a:endParaRPr lang="en-US" sz="1200" b="1" dirty="0">
              <a:solidFill>
                <a:srgbClr val="000000"/>
              </a:solidFill>
              <a:latin typeface="Calibri"/>
              <a:ea typeface="Calibri"/>
              <a:cs typeface="Calibri"/>
            </a:endParaRPr>
          </a:p>
          <a:p>
            <a:r>
              <a:rPr lang="en-US" sz="1200" b="1" dirty="0">
                <a:solidFill>
                  <a:srgbClr val="000000"/>
                </a:solidFill>
                <a:latin typeface="Calibri"/>
                <a:ea typeface="Calibri"/>
                <a:cs typeface="Calibri"/>
              </a:rPr>
              <a:t>IMPATTO</a:t>
            </a:r>
          </a:p>
          <a:p>
            <a:endParaRPr lang="en-US" sz="1200" b="1" dirty="0">
              <a:latin typeface="Calibri"/>
              <a:ea typeface="Calibri"/>
              <a:cs typeface="Calibri"/>
            </a:endParaRPr>
          </a:p>
          <a:p>
            <a:r>
              <a:rPr lang="en-US" sz="1200" dirty="0">
                <a:latin typeface="Calibri"/>
                <a:ea typeface="Calibri"/>
                <a:cs typeface="Calibri"/>
              </a:rPr>
              <a:t>I partner di Epic Stays </a:t>
            </a:r>
            <a:r>
              <a:rPr lang="en-US" sz="1200" dirty="0" err="1">
                <a:latin typeface="Calibri"/>
                <a:ea typeface="Calibri"/>
                <a:cs typeface="Calibri"/>
              </a:rPr>
              <a:t>apprezzano</a:t>
            </a:r>
            <a:r>
              <a:rPr lang="en-US" sz="1200" dirty="0">
                <a:latin typeface="Calibri"/>
                <a:ea typeface="Calibri"/>
                <a:cs typeface="Calibri"/>
              </a:rPr>
              <a:t> </a:t>
            </a:r>
            <a:r>
              <a:rPr lang="en-US" sz="1200" dirty="0" err="1">
                <a:latin typeface="Calibri"/>
                <a:ea typeface="Calibri"/>
                <a:cs typeface="Calibri"/>
              </a:rPr>
              <a:t>sinceramente</a:t>
            </a:r>
            <a:r>
              <a:rPr lang="en-US" sz="1200" dirty="0">
                <a:latin typeface="Calibri"/>
                <a:ea typeface="Calibri"/>
                <a:cs typeface="Calibri"/>
              </a:rPr>
              <a:t> il </a:t>
            </a:r>
            <a:r>
              <a:rPr lang="en-US" sz="1200" dirty="0" err="1">
                <a:latin typeface="Calibri"/>
                <a:ea typeface="Calibri"/>
                <a:cs typeface="Calibri"/>
              </a:rPr>
              <a:t>sostegno</a:t>
            </a:r>
            <a:r>
              <a:rPr lang="en-US" sz="1200" dirty="0">
                <a:latin typeface="Calibri"/>
                <a:ea typeface="Calibri"/>
                <a:cs typeface="Calibri"/>
              </a:rPr>
              <a:t> del </a:t>
            </a:r>
            <a:r>
              <a:rPr lang="en-US" sz="1200" dirty="0" err="1">
                <a:latin typeface="Calibri"/>
                <a:ea typeface="Calibri"/>
                <a:cs typeface="Calibri"/>
              </a:rPr>
              <a:t>finanziamento</a:t>
            </a:r>
            <a:r>
              <a:rPr lang="en-US" sz="1200" dirty="0">
                <a:latin typeface="Calibri"/>
                <a:ea typeface="Calibri"/>
                <a:cs typeface="Calibri"/>
              </a:rPr>
              <a:t> ERASMUS+, </a:t>
            </a:r>
            <a:r>
              <a:rPr lang="en-US" sz="1200" dirty="0" err="1">
                <a:latin typeface="Calibri"/>
                <a:ea typeface="Calibri"/>
                <a:cs typeface="Calibri"/>
              </a:rPr>
              <a:t>che</a:t>
            </a:r>
            <a:r>
              <a:rPr lang="en-US" sz="1200" dirty="0">
                <a:latin typeface="Calibri"/>
                <a:ea typeface="Calibri"/>
                <a:cs typeface="Calibri"/>
              </a:rPr>
              <a:t> ci ha </a:t>
            </a:r>
            <a:r>
              <a:rPr lang="en-US" sz="1200" dirty="0" err="1">
                <a:latin typeface="Calibri"/>
                <a:ea typeface="Calibri"/>
                <a:cs typeface="Calibri"/>
              </a:rPr>
              <a:t>permesso</a:t>
            </a:r>
            <a:r>
              <a:rPr lang="en-US" sz="1200" dirty="0">
                <a:latin typeface="Calibri"/>
                <a:ea typeface="Calibri"/>
                <a:cs typeface="Calibri"/>
              </a:rPr>
              <a:t> di </a:t>
            </a:r>
            <a:r>
              <a:rPr lang="en-US" sz="1200" dirty="0" err="1">
                <a:latin typeface="Calibri"/>
                <a:ea typeface="Calibri"/>
                <a:cs typeface="Calibri"/>
              </a:rPr>
              <a:t>avere</a:t>
            </a:r>
            <a:r>
              <a:rPr lang="en-US" sz="1200" dirty="0">
                <a:latin typeface="Calibri"/>
                <a:ea typeface="Calibri"/>
                <a:cs typeface="Calibri"/>
              </a:rPr>
              <a:t> un </a:t>
            </a:r>
            <a:r>
              <a:rPr lang="en-US" sz="1200" dirty="0" err="1">
                <a:latin typeface="Calibri"/>
                <a:ea typeface="Calibri"/>
                <a:cs typeface="Calibri"/>
              </a:rPr>
              <a:t>impatto</a:t>
            </a:r>
            <a:r>
              <a:rPr lang="en-US" sz="1200" dirty="0">
                <a:latin typeface="Calibri"/>
                <a:ea typeface="Calibri"/>
                <a:cs typeface="Calibri"/>
              </a:rPr>
              <a:t> </a:t>
            </a:r>
            <a:r>
              <a:rPr lang="en-US" sz="1200" dirty="0" err="1">
                <a:latin typeface="Calibri"/>
                <a:ea typeface="Calibri"/>
                <a:cs typeface="Calibri"/>
              </a:rPr>
              <a:t>significativo</a:t>
            </a:r>
            <a:r>
              <a:rPr lang="en-US" sz="1200" dirty="0">
                <a:latin typeface="Calibri"/>
                <a:ea typeface="Calibri"/>
                <a:cs typeface="Calibri"/>
              </a:rPr>
              <a:t>. </a:t>
            </a:r>
            <a:r>
              <a:rPr lang="en-US" sz="1200" dirty="0" err="1">
                <a:latin typeface="Calibri"/>
                <a:ea typeface="Calibri"/>
                <a:cs typeface="Calibri"/>
              </a:rPr>
              <a:t>Crediamo</a:t>
            </a:r>
            <a:r>
              <a:rPr lang="en-US" sz="1200" dirty="0">
                <a:latin typeface="Calibri"/>
                <a:ea typeface="Calibri"/>
                <a:cs typeface="Calibri"/>
              </a:rPr>
              <a:t> </a:t>
            </a:r>
            <a:r>
              <a:rPr lang="en-US" sz="1200" dirty="0" err="1">
                <a:latin typeface="Calibri"/>
                <a:ea typeface="Calibri"/>
                <a:cs typeface="Calibri"/>
              </a:rPr>
              <a:t>sia</a:t>
            </a:r>
            <a:r>
              <a:rPr lang="en-US" sz="1200" dirty="0">
                <a:latin typeface="Calibri"/>
                <a:ea typeface="Calibri"/>
                <a:cs typeface="Calibri"/>
              </a:rPr>
              <a:t> </a:t>
            </a:r>
            <a:r>
              <a:rPr lang="en-US" sz="1200" dirty="0" err="1">
                <a:latin typeface="Calibri"/>
                <a:ea typeface="Calibri"/>
                <a:cs typeface="Calibri"/>
              </a:rPr>
              <a:t>importante</a:t>
            </a:r>
            <a:r>
              <a:rPr lang="en-US" sz="1200" dirty="0">
                <a:latin typeface="Calibri"/>
                <a:ea typeface="Calibri"/>
                <a:cs typeface="Calibri"/>
              </a:rPr>
              <a:t> </a:t>
            </a:r>
            <a:r>
              <a:rPr lang="en-US" sz="1200" dirty="0" err="1">
                <a:latin typeface="Calibri"/>
                <a:ea typeface="Calibri"/>
                <a:cs typeface="Calibri"/>
              </a:rPr>
              <a:t>condividere</a:t>
            </a:r>
            <a:r>
              <a:rPr lang="en-US" sz="1200" dirty="0">
                <a:latin typeface="Calibri"/>
                <a:ea typeface="Calibri"/>
                <a:cs typeface="Calibri"/>
              </a:rPr>
              <a:t> </a:t>
            </a:r>
            <a:r>
              <a:rPr lang="en-US" sz="1200" dirty="0" err="1">
                <a:latin typeface="Calibri"/>
                <a:ea typeface="Calibri"/>
                <a:cs typeface="Calibri"/>
              </a:rPr>
              <a:t>questa</a:t>
            </a:r>
            <a:r>
              <a:rPr lang="en-US" sz="1200" dirty="0">
                <a:latin typeface="Calibri"/>
                <a:ea typeface="Calibri"/>
                <a:cs typeface="Calibri"/>
              </a:rPr>
              <a:t> </a:t>
            </a:r>
            <a:r>
              <a:rPr lang="en-US" sz="1200" dirty="0" err="1">
                <a:latin typeface="Calibri"/>
                <a:ea typeface="Calibri"/>
                <a:cs typeface="Calibri"/>
              </a:rPr>
              <a:t>visione</a:t>
            </a:r>
            <a:r>
              <a:rPr lang="en-US" sz="1200" dirty="0">
                <a:latin typeface="Calibri"/>
                <a:ea typeface="Calibri"/>
                <a:cs typeface="Calibri"/>
              </a:rPr>
              <a:t> con </a:t>
            </a:r>
            <a:r>
              <a:rPr lang="en-US" sz="1200" dirty="0" err="1">
                <a:latin typeface="Calibri"/>
                <a:ea typeface="Calibri"/>
                <a:cs typeface="Calibri"/>
              </a:rPr>
              <a:t>voi</a:t>
            </a:r>
            <a:r>
              <a:rPr lang="en-US" sz="1200" dirty="0">
                <a:latin typeface="Calibri"/>
                <a:ea typeface="Calibri"/>
                <a:cs typeface="Calibri"/>
              </a:rPr>
              <a:t>. </a:t>
            </a:r>
            <a:r>
              <a:rPr lang="en-US" sz="1200" dirty="0">
                <a:solidFill>
                  <a:srgbClr val="000000"/>
                </a:solidFill>
                <a:latin typeface="Calibri"/>
                <a:ea typeface="Calibri"/>
                <a:cs typeface="Calibri"/>
              </a:rPr>
              <a:t>Ci </a:t>
            </a:r>
            <a:r>
              <a:rPr lang="en-US" sz="1200" dirty="0" err="1">
                <a:solidFill>
                  <a:srgbClr val="000000"/>
                </a:solidFill>
                <a:latin typeface="Calibri"/>
                <a:ea typeface="Calibri"/>
                <a:cs typeface="Calibri"/>
              </a:rPr>
              <a:t>stiamo</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impegnando</a:t>
            </a:r>
            <a:r>
              <a:rPr lang="en-US" sz="1200" dirty="0">
                <a:solidFill>
                  <a:srgbClr val="000000"/>
                </a:solidFill>
                <a:latin typeface="Calibri"/>
                <a:ea typeface="Calibri"/>
                <a:cs typeface="Calibri"/>
              </a:rPr>
              <a:t> per </a:t>
            </a:r>
            <a:r>
              <a:rPr lang="en-US" sz="1200" dirty="0" err="1">
                <a:solidFill>
                  <a:srgbClr val="000000"/>
                </a:solidFill>
                <a:latin typeface="Calibri"/>
                <a:ea typeface="Calibri"/>
                <a:cs typeface="Calibri"/>
              </a:rPr>
              <a:t>colmare</a:t>
            </a:r>
            <a:r>
              <a:rPr lang="en-US" sz="1200" dirty="0">
                <a:solidFill>
                  <a:srgbClr val="000000"/>
                </a:solidFill>
                <a:latin typeface="Calibri"/>
                <a:ea typeface="Calibri"/>
                <a:cs typeface="Calibri"/>
              </a:rPr>
              <a:t> la </a:t>
            </a:r>
            <a:r>
              <a:rPr lang="en-US" sz="1200" dirty="0" err="1">
                <a:solidFill>
                  <a:srgbClr val="000000"/>
                </a:solidFill>
                <a:latin typeface="Calibri"/>
                <a:ea typeface="Calibri"/>
                <a:cs typeface="Calibri"/>
              </a:rPr>
              <a:t>carenza</a:t>
            </a:r>
            <a:r>
              <a:rPr lang="en-US" sz="1200" dirty="0">
                <a:solidFill>
                  <a:srgbClr val="000000"/>
                </a:solidFill>
                <a:latin typeface="Calibri"/>
                <a:ea typeface="Calibri"/>
                <a:cs typeface="Calibri"/>
              </a:rPr>
              <a:t> di </a:t>
            </a:r>
            <a:r>
              <a:rPr lang="en-US" sz="1200" dirty="0" err="1">
                <a:solidFill>
                  <a:srgbClr val="000000"/>
                </a:solidFill>
                <a:latin typeface="Calibri"/>
                <a:ea typeface="Calibri"/>
                <a:cs typeface="Calibri"/>
              </a:rPr>
              <a:t>strutture</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ricettive</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turistiche</a:t>
            </a:r>
            <a:r>
              <a:rPr lang="en-US" sz="1200" dirty="0">
                <a:solidFill>
                  <a:srgbClr val="000000"/>
                </a:solidFill>
                <a:latin typeface="Calibri"/>
                <a:ea typeface="Calibri"/>
                <a:cs typeface="Calibri"/>
              </a:rPr>
              <a:t> in </a:t>
            </a:r>
            <a:r>
              <a:rPr lang="en-US" sz="1200" dirty="0" err="1">
                <a:solidFill>
                  <a:srgbClr val="000000"/>
                </a:solidFill>
                <a:latin typeface="Calibri"/>
                <a:ea typeface="Calibri"/>
                <a:cs typeface="Calibri"/>
              </a:rPr>
              <a:t>tutta</a:t>
            </a:r>
            <a:r>
              <a:rPr lang="en-US" sz="1200" dirty="0">
                <a:solidFill>
                  <a:srgbClr val="000000"/>
                </a:solidFill>
                <a:latin typeface="Calibri"/>
                <a:ea typeface="Calibri"/>
                <a:cs typeface="Calibri"/>
              </a:rPr>
              <a:t> Europa e </a:t>
            </a:r>
            <a:r>
              <a:rPr lang="en-US" sz="1200" dirty="0" err="1">
                <a:solidFill>
                  <a:srgbClr val="000000"/>
                </a:solidFill>
                <a:latin typeface="Calibri"/>
                <a:ea typeface="Calibri"/>
                <a:cs typeface="Calibri"/>
              </a:rPr>
              <a:t>rispondere</a:t>
            </a:r>
            <a:r>
              <a:rPr lang="en-US" sz="1200" dirty="0">
                <a:solidFill>
                  <a:srgbClr val="000000"/>
                </a:solidFill>
                <a:latin typeface="Calibri"/>
                <a:ea typeface="Calibri"/>
                <a:cs typeface="Calibri"/>
              </a:rPr>
              <a:t> alla </a:t>
            </a:r>
            <a:r>
              <a:rPr lang="en-US" sz="1200" dirty="0" err="1">
                <a:solidFill>
                  <a:srgbClr val="000000"/>
                </a:solidFill>
                <a:latin typeface="Calibri"/>
                <a:ea typeface="Calibri"/>
                <a:cs typeface="Calibri"/>
              </a:rPr>
              <a:t>necessità</a:t>
            </a:r>
            <a:r>
              <a:rPr lang="en-US" sz="1200" dirty="0">
                <a:solidFill>
                  <a:srgbClr val="000000"/>
                </a:solidFill>
                <a:latin typeface="Calibri"/>
                <a:ea typeface="Calibri"/>
                <a:cs typeface="Calibri"/>
              </a:rPr>
              <a:t> di </a:t>
            </a:r>
            <a:r>
              <a:rPr lang="en-US" sz="1200" dirty="0" err="1">
                <a:solidFill>
                  <a:srgbClr val="000000"/>
                </a:solidFill>
                <a:latin typeface="Calibri"/>
                <a:ea typeface="Calibri"/>
                <a:cs typeface="Calibri"/>
              </a:rPr>
              <a:t>sviluppo</a:t>
            </a:r>
            <a:r>
              <a:rPr lang="en-US" sz="1200" dirty="0">
                <a:solidFill>
                  <a:srgbClr val="000000"/>
                </a:solidFill>
                <a:latin typeface="Calibri"/>
                <a:ea typeface="Calibri"/>
                <a:cs typeface="Calibri"/>
              </a:rPr>
              <a:t> e </a:t>
            </a:r>
            <a:r>
              <a:rPr lang="en-US" sz="1200" dirty="0" err="1">
                <a:solidFill>
                  <a:srgbClr val="000000"/>
                </a:solidFill>
                <a:latin typeface="Calibri"/>
                <a:ea typeface="Calibri"/>
                <a:cs typeface="Calibri"/>
              </a:rPr>
              <a:t>rigenerazione</a:t>
            </a:r>
            <a:r>
              <a:rPr lang="en-US" sz="1200" dirty="0">
                <a:solidFill>
                  <a:srgbClr val="000000"/>
                </a:solidFill>
                <a:latin typeface="Calibri"/>
                <a:ea typeface="Calibri"/>
                <a:cs typeface="Calibri"/>
              </a:rPr>
              <a:t> del turismo </a:t>
            </a:r>
            <a:r>
              <a:rPr lang="en-US" sz="1200" dirty="0" err="1">
                <a:solidFill>
                  <a:srgbClr val="000000"/>
                </a:solidFill>
                <a:latin typeface="Calibri"/>
                <a:ea typeface="Calibri"/>
                <a:cs typeface="Calibri"/>
              </a:rPr>
              <a:t>rurale</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attraverso</a:t>
            </a:r>
            <a:r>
              <a:rPr lang="en-US" sz="1200" dirty="0">
                <a:solidFill>
                  <a:srgbClr val="000000"/>
                </a:solidFill>
                <a:latin typeface="Calibri"/>
                <a:ea typeface="Calibri"/>
                <a:cs typeface="Calibri"/>
              </a:rPr>
              <a:t> </a:t>
            </a:r>
            <a:r>
              <a:rPr lang="en-US" sz="1200" dirty="0" err="1">
                <a:solidFill>
                  <a:srgbClr val="000000"/>
                </a:solidFill>
                <a:latin typeface="Calibri"/>
                <a:ea typeface="Calibri"/>
                <a:cs typeface="Calibri"/>
              </a:rPr>
              <a:t>l'istruzione</a:t>
            </a:r>
            <a:r>
              <a:rPr lang="en-US" sz="1200" dirty="0">
                <a:solidFill>
                  <a:srgbClr val="000000"/>
                </a:solidFill>
                <a:latin typeface="Calibri"/>
                <a:ea typeface="Calibri"/>
                <a:cs typeface="Calibri"/>
              </a:rPr>
              <a:t>:</a:t>
            </a:r>
          </a:p>
          <a:p>
            <a:endParaRPr lang="en-US" sz="1200" dirty="0">
              <a:latin typeface="Calibri"/>
              <a:ea typeface="Calibri"/>
              <a:cs typeface="Calibri"/>
            </a:endParaRPr>
          </a:p>
          <a:p>
            <a:pPr marL="457200" indent="-228600"/>
            <a:r>
              <a:rPr lang="en-US" sz="1200" b="1" dirty="0" err="1">
                <a:solidFill>
                  <a:srgbClr val="000000"/>
                </a:solidFill>
                <a:latin typeface="Calibri"/>
                <a:ea typeface="Calibri"/>
                <a:cs typeface="Calibri"/>
              </a:rPr>
              <a:t>Potenziare</a:t>
            </a:r>
            <a:r>
              <a:rPr lang="en-US" sz="1200" b="1" dirty="0">
                <a:solidFill>
                  <a:srgbClr val="000000"/>
                </a:solidFill>
                <a:latin typeface="Calibri"/>
                <a:ea typeface="Calibri"/>
                <a:cs typeface="Calibri"/>
              </a:rPr>
              <a:t> le </a:t>
            </a:r>
            <a:r>
              <a:rPr lang="en-US" sz="1200" b="1" dirty="0" err="1">
                <a:solidFill>
                  <a:srgbClr val="000000"/>
                </a:solidFill>
                <a:latin typeface="Calibri"/>
                <a:ea typeface="Calibri"/>
                <a:cs typeface="Calibri"/>
              </a:rPr>
              <a:t>imprese</a:t>
            </a:r>
            <a:r>
              <a:rPr lang="en-US" sz="1200" b="1" dirty="0">
                <a:solidFill>
                  <a:srgbClr val="000000"/>
                </a:solidFill>
                <a:latin typeface="Calibri"/>
                <a:ea typeface="Calibri"/>
                <a:cs typeface="Calibri"/>
              </a:rPr>
              <a:t> </a:t>
            </a:r>
            <a:r>
              <a:rPr lang="en-US" sz="1200" b="1" dirty="0" err="1">
                <a:solidFill>
                  <a:srgbClr val="000000"/>
                </a:solidFill>
                <a:latin typeface="Calibri"/>
                <a:ea typeface="Calibri"/>
                <a:cs typeface="Calibri"/>
              </a:rPr>
              <a:t>ricettive</a:t>
            </a:r>
            <a:r>
              <a:rPr lang="en-US" sz="1200" b="1" dirty="0">
                <a:solidFill>
                  <a:srgbClr val="000000"/>
                </a:solidFill>
                <a:latin typeface="Calibri"/>
                <a:ea typeface="Calibri"/>
                <a:cs typeface="Calibri"/>
              </a:rPr>
              <a:t> </a:t>
            </a:r>
            <a:r>
              <a:rPr lang="en-US" sz="1200" b="1" dirty="0" err="1">
                <a:solidFill>
                  <a:srgbClr val="000000"/>
                </a:solidFill>
                <a:latin typeface="Calibri"/>
                <a:ea typeface="Calibri"/>
                <a:cs typeface="Calibri"/>
              </a:rPr>
              <a:t>turistiche</a:t>
            </a:r>
            <a:r>
              <a:rPr lang="en-US" sz="1200" b="1" dirty="0">
                <a:solidFill>
                  <a:srgbClr val="000000"/>
                </a:solidFill>
                <a:latin typeface="Calibri"/>
                <a:ea typeface="Calibri"/>
                <a:cs typeface="Calibri"/>
              </a:rPr>
              <a:t> in </a:t>
            </a:r>
            <a:r>
              <a:rPr lang="en-US" sz="1200" b="1" dirty="0" err="1">
                <a:solidFill>
                  <a:srgbClr val="000000"/>
                </a:solidFill>
                <a:latin typeface="Calibri"/>
                <a:ea typeface="Calibri"/>
                <a:cs typeface="Calibri"/>
              </a:rPr>
              <a:t>una</a:t>
            </a:r>
            <a:r>
              <a:rPr lang="en-US" sz="1200" b="1" dirty="0">
                <a:solidFill>
                  <a:srgbClr val="000000"/>
                </a:solidFill>
                <a:latin typeface="Calibri"/>
                <a:ea typeface="Calibri"/>
                <a:cs typeface="Calibri"/>
              </a:rPr>
              <a:t> </a:t>
            </a:r>
            <a:r>
              <a:rPr lang="en-US" sz="1200" b="1" dirty="0" err="1">
                <a:solidFill>
                  <a:srgbClr val="000000"/>
                </a:solidFill>
                <a:latin typeface="Calibri"/>
                <a:ea typeface="Calibri"/>
                <a:cs typeface="Calibri"/>
              </a:rPr>
              <a:t>nuova</a:t>
            </a:r>
            <a:r>
              <a:rPr lang="en-US" sz="1200" b="1" dirty="0">
                <a:solidFill>
                  <a:srgbClr val="000000"/>
                </a:solidFill>
                <a:latin typeface="Calibri"/>
                <a:ea typeface="Calibri"/>
                <a:cs typeface="Calibri"/>
              </a:rPr>
              <a:t> era</a:t>
            </a:r>
          </a:p>
          <a:p>
            <a:pPr marL="457200" indent="-228600"/>
            <a:endParaRPr lang="en-US" sz="1200" b="1" dirty="0">
              <a:solidFill>
                <a:srgbClr val="000000"/>
              </a:solidFill>
              <a:latin typeface="Calibri"/>
              <a:ea typeface="Calibri"/>
              <a:cs typeface="Calibri"/>
            </a:endParaRPr>
          </a:p>
          <a:p>
            <a:pPr marL="457200" indent="-228600"/>
            <a:r>
              <a:rPr lang="en-US" sz="1200" b="1" kern="0" dirty="0" err="1">
                <a:solidFill>
                  <a:srgbClr val="000000"/>
                </a:solidFill>
                <a:latin typeface="Calibri"/>
                <a:ea typeface="Calibri"/>
                <a:cs typeface="Calibri"/>
              </a:rPr>
              <a:t>Rilancio</a:t>
            </a:r>
            <a:r>
              <a:rPr lang="en-US" sz="1200" b="1" kern="0" dirty="0">
                <a:solidFill>
                  <a:srgbClr val="000000"/>
                </a:solidFill>
                <a:latin typeface="Calibri"/>
                <a:ea typeface="Calibri"/>
                <a:cs typeface="Calibri"/>
              </a:rPr>
              <a:t> delle </a:t>
            </a:r>
            <a:r>
              <a:rPr lang="en-US" sz="1200" b="1" kern="0" dirty="0" err="1">
                <a:solidFill>
                  <a:srgbClr val="000000"/>
                </a:solidFill>
                <a:latin typeface="Calibri"/>
                <a:ea typeface="Calibri"/>
                <a:cs typeface="Calibri"/>
              </a:rPr>
              <a:t>comunità</a:t>
            </a:r>
            <a:r>
              <a:rPr lang="en-US" sz="1200" b="1" kern="0" dirty="0">
                <a:solidFill>
                  <a:srgbClr val="000000"/>
                </a:solidFill>
                <a:latin typeface="Calibri"/>
                <a:ea typeface="Calibri"/>
                <a:cs typeface="Calibri"/>
              </a:rPr>
              <a:t> </a:t>
            </a:r>
            <a:r>
              <a:rPr lang="en-US" sz="1200" b="1" kern="0" dirty="0" err="1">
                <a:solidFill>
                  <a:srgbClr val="000000"/>
                </a:solidFill>
                <a:latin typeface="Calibri"/>
                <a:ea typeface="Calibri"/>
                <a:cs typeface="Calibri"/>
              </a:rPr>
              <a:t>attraverso</a:t>
            </a:r>
            <a:r>
              <a:rPr lang="en-US" sz="1200" b="1" kern="0" dirty="0">
                <a:solidFill>
                  <a:srgbClr val="000000"/>
                </a:solidFill>
                <a:latin typeface="Calibri"/>
                <a:ea typeface="Calibri"/>
                <a:cs typeface="Calibri"/>
              </a:rPr>
              <a:t> </a:t>
            </a:r>
            <a:r>
              <a:rPr lang="en-US" sz="1200" b="1" kern="0" dirty="0" err="1">
                <a:solidFill>
                  <a:srgbClr val="000000"/>
                </a:solidFill>
                <a:latin typeface="Calibri"/>
                <a:ea typeface="Calibri"/>
                <a:cs typeface="Calibri"/>
              </a:rPr>
              <a:t>l'imprenditoria</a:t>
            </a:r>
            <a:r>
              <a:rPr lang="en-US" sz="1200" b="1" kern="0" dirty="0">
                <a:solidFill>
                  <a:srgbClr val="000000"/>
                </a:solidFill>
                <a:latin typeface="Calibri"/>
                <a:ea typeface="Calibri"/>
                <a:cs typeface="Calibri"/>
              </a:rPr>
              <a:t> </a:t>
            </a:r>
            <a:r>
              <a:rPr lang="en-US" sz="1200" b="1" kern="0" dirty="0" err="1">
                <a:solidFill>
                  <a:srgbClr val="000000"/>
                </a:solidFill>
                <a:latin typeface="Calibri"/>
                <a:ea typeface="Calibri"/>
                <a:cs typeface="Calibri"/>
              </a:rPr>
              <a:t>turistica</a:t>
            </a:r>
            <a:r>
              <a:rPr lang="en-US" sz="1200" b="1" kern="0" dirty="0">
                <a:solidFill>
                  <a:srgbClr val="000000"/>
                </a:solidFill>
                <a:latin typeface="Calibri"/>
                <a:ea typeface="Calibri"/>
                <a:cs typeface="Calibri"/>
              </a:rPr>
              <a:t> e lo </a:t>
            </a:r>
            <a:r>
              <a:rPr lang="en-US" sz="1200" b="1" kern="0" dirty="0" err="1">
                <a:solidFill>
                  <a:srgbClr val="000000"/>
                </a:solidFill>
                <a:latin typeface="Calibri"/>
                <a:ea typeface="Calibri"/>
                <a:cs typeface="Calibri"/>
              </a:rPr>
              <a:t>sviluppo</a:t>
            </a:r>
            <a:r>
              <a:rPr lang="en-US" sz="1200" b="1" kern="0" dirty="0">
                <a:solidFill>
                  <a:srgbClr val="000000"/>
                </a:solidFill>
                <a:latin typeface="Calibri"/>
                <a:ea typeface="Calibri"/>
                <a:cs typeface="Calibri"/>
              </a:rPr>
              <a:t> </a:t>
            </a:r>
            <a:r>
              <a:rPr lang="en-US" sz="1200" b="1" kern="0" dirty="0" err="1">
                <a:solidFill>
                  <a:srgbClr val="000000"/>
                </a:solidFill>
                <a:latin typeface="Calibri"/>
                <a:ea typeface="Calibri"/>
                <a:cs typeface="Calibri"/>
              </a:rPr>
              <a:t>economico</a:t>
            </a:r>
            <a:endParaRPr lang="en-US" sz="1200" b="1" kern="0" dirty="0">
              <a:solidFill>
                <a:srgbClr val="000000"/>
              </a:solidFill>
              <a:latin typeface="Calibri"/>
              <a:ea typeface="Calibri"/>
              <a:cs typeface="Calibri"/>
            </a:endParaRPr>
          </a:p>
          <a:p>
            <a:pPr marL="457200" indent="-228600"/>
            <a:endParaRPr lang="en-US" sz="1200" b="1" kern="0" dirty="0">
              <a:solidFill>
                <a:srgbClr val="000000"/>
              </a:solidFill>
              <a:latin typeface="Calibri"/>
              <a:ea typeface="Calibri"/>
              <a:cs typeface="Calibri"/>
            </a:endParaRPr>
          </a:p>
          <a:p>
            <a:pPr indent="-228600"/>
            <a:r>
              <a:rPr lang="en-US" sz="1200" b="1" kern="0" dirty="0">
                <a:solidFill>
                  <a:srgbClr val="000000"/>
                </a:solidFill>
                <a:latin typeface="Calibri"/>
                <a:ea typeface="Calibri"/>
                <a:cs typeface="Calibri"/>
              </a:rPr>
              <a:t>      </a:t>
            </a:r>
            <a:r>
              <a:rPr lang="en-US" sz="1200" b="1" kern="0" dirty="0" err="1">
                <a:solidFill>
                  <a:srgbClr val="000000"/>
                </a:solidFill>
                <a:latin typeface="Calibri"/>
                <a:ea typeface="Calibri"/>
                <a:cs typeface="Calibri"/>
              </a:rPr>
              <a:t>Soddisfacendo</a:t>
            </a:r>
            <a:r>
              <a:rPr lang="en-US" sz="1200" b="1" kern="0" dirty="0">
                <a:solidFill>
                  <a:srgbClr val="000000"/>
                </a:solidFill>
                <a:latin typeface="Calibri"/>
                <a:ea typeface="Calibri"/>
                <a:cs typeface="Calibri"/>
              </a:rPr>
              <a:t> le </a:t>
            </a:r>
            <a:r>
              <a:rPr lang="en-US" sz="1200" b="1" kern="0" dirty="0" err="1">
                <a:solidFill>
                  <a:srgbClr val="000000"/>
                </a:solidFill>
                <a:latin typeface="Calibri"/>
                <a:ea typeface="Calibri"/>
                <a:cs typeface="Calibri"/>
              </a:rPr>
              <a:t>esigenze</a:t>
            </a:r>
            <a:r>
              <a:rPr lang="en-US" sz="1200" b="1" kern="0" dirty="0">
                <a:solidFill>
                  <a:srgbClr val="000000"/>
                </a:solidFill>
                <a:latin typeface="Calibri"/>
                <a:ea typeface="Calibri"/>
                <a:cs typeface="Calibri"/>
              </a:rPr>
              <a:t> del "nuovo turista" post Covid</a:t>
            </a:r>
          </a:p>
          <a:p>
            <a:pPr indent="457200"/>
            <a:endParaRPr lang="en-US" sz="1200" dirty="0">
              <a:latin typeface="Calibri"/>
              <a:ea typeface="Calibri"/>
              <a:cs typeface="Calibri"/>
            </a:endParaRPr>
          </a:p>
          <a:p>
            <a:pPr algn="ctr"/>
            <a:endParaRPr lang="en-US" sz="1600" dirty="0"/>
          </a:p>
        </p:txBody>
      </p:sp>
    </p:spTree>
    <p:extLst>
      <p:ext uri="{BB962C8B-B14F-4D97-AF65-F5344CB8AC3E}">
        <p14:creationId xmlns:p14="http://schemas.microsoft.com/office/powerpoint/2010/main" val="3869064378"/>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26EC2A733B751B4A9BD302BA2F24F71D" ma:contentTypeVersion="16" ma:contentTypeDescription="Creare un nuovo documento." ma:contentTypeScope="" ma:versionID="f40fbbea10783687fdca30314ab3e89b">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3242e7b084edcaea6cfd00877d627888"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CF9330-28B4-4C22-8CA5-E86C8CFF353D}">
  <ds:schemaRefs>
    <ds:schemaRef ds:uri="835803b3-5fd4-490d-9118-e08d8d43fc1e"/>
    <ds:schemaRef ds:uri="7b53bf8c-4569-44df-ad60-bb18397340c4"/>
    <ds:schemaRef ds:uri="http://schemas.microsoft.com/office/2006/documentManagement/types"/>
    <ds:schemaRef ds:uri="http://purl.org/dc/term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purl.org/dc/elements/1.1/"/>
  </ds:schemaRefs>
</ds:datastoreItem>
</file>

<file path=customXml/itemProps2.xml><?xml version="1.0" encoding="utf-8"?>
<ds:datastoreItem xmlns:ds="http://schemas.openxmlformats.org/officeDocument/2006/customXml" ds:itemID="{9E558840-E7D4-4468-8D5E-48B500501439}"/>
</file>

<file path=customXml/itemProps3.xml><?xml version="1.0" encoding="utf-8"?>
<ds:datastoreItem xmlns:ds="http://schemas.openxmlformats.org/officeDocument/2006/customXml" ds:itemID="{342E36DB-039F-41EA-A31D-AA7F03A8A177}">
  <ds:schemaRefs>
    <ds:schemaRef ds:uri="http://schemas.microsoft.com/sharepoint/v3/contenttype/forms"/>
  </ds:schemaRefs>
</ds:datastoreItem>
</file>

<file path=docMetadata/LabelInfo.xml><?xml version="1.0" encoding="utf-8"?>
<clbl:labelList xmlns:clbl="http://schemas.microsoft.com/office/2020/mipLabelMetadata">
  <clbl:label id="{068b196a-2d57-407f-a70d-3c0571c3266a}" enabled="0" method="" siteId="{068b196a-2d57-407f-a70d-3c0571c3266a}" removed="1"/>
</clbl:labelList>
</file>

<file path=docProps/app.xml><?xml version="1.0" encoding="utf-8"?>
<Properties xmlns="http://schemas.openxmlformats.org/officeDocument/2006/extended-properties" xmlns:vt="http://schemas.openxmlformats.org/officeDocument/2006/docPropsVTypes">
  <Template/>
  <TotalTime>58</TotalTime>
  <Words>4953</Words>
  <Application>Microsoft Macintosh PowerPoint</Application>
  <PresentationFormat>Personalizzato</PresentationFormat>
  <Paragraphs>502</Paragraphs>
  <Slides>37</Slides>
  <Notes>8</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37</vt:i4>
      </vt:variant>
    </vt:vector>
  </HeadingPairs>
  <TitlesOfParts>
    <vt:vector size="50" baseType="lpstr">
      <vt:lpstr>Arial</vt:lpstr>
      <vt:lpstr>Calibri</vt:lpstr>
      <vt:lpstr>Calibri Light</vt:lpstr>
      <vt:lpstr>Century Schoolbook</vt:lpstr>
      <vt:lpstr>Montserrat</vt:lpstr>
      <vt:lpstr>Open Sans</vt:lpstr>
      <vt:lpstr>OpenSans-Semibold</vt:lpstr>
      <vt:lpstr>Segoe UI</vt:lpstr>
      <vt:lpstr>Symbol</vt:lpstr>
      <vt:lpstr>Times New Roman</vt:lpstr>
      <vt:lpstr>Verdana</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keywords>, docId:166792425A94D837391D70E8359B8F08</cp:keywords>
  <cp:lastModifiedBy>Manuel Guarita</cp:lastModifiedBy>
  <cp:revision>404</cp:revision>
  <cp:lastPrinted>2021-11-26T07:36:34Z</cp:lastPrinted>
  <dcterms:created xsi:type="dcterms:W3CDTF">2016-05-11T14:31:01Z</dcterms:created>
  <dcterms:modified xsi:type="dcterms:W3CDTF">2026-02-07T09:29:20Z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