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presentation.xml" ContentType="application/vnd.openxmlformats-officedocument.presentationml.presentation.main+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27.xml" ContentType="application/vnd.openxmlformats-officedocument.presentationml.slideLayout+xml"/>
  <Override PartName="/ppt/slideMasters/slideMaster1.xml" ContentType="application/vnd.openxmlformats-officedocument.presentationml.slideMaster+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authors.xml" ContentType="application/vnd.ms-powerpoint.authors+xml"/>
  <Override PartName="/ppt/theme/theme3.xml" ContentType="application/vnd.openxmlformats-officedocument.theme+xml"/>
  <Override PartName="/ppt/theme/theme2.xml" ContentType="application/vnd.openxmlformats-officedocument.theme+xml"/>
  <Override PartName="/ppt/theme/theme1.xml" ContentType="application/vnd.openxmlformats-officedocument.theme+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tableStyles.xml" ContentType="application/vnd.openxmlformats-officedocument.presentationml.tableStyles+xml"/>
  <Override PartName="/ppt/viewProps.xml" ContentType="application/vnd.openxmlformats-officedocument.presentationml.viewProps+xml"/>
  <Override PartName="/ppt/presProps.xml" ContentType="application/vnd.openxmlformats-officedocument.presentationml.presProps+xml"/>
  <Override PartName="/docProps/core.xml" ContentType="application/vnd.openxmlformats-package.core-properties+xml"/>
  <Override PartName="/docProps/app.xml" ContentType="application/vnd.openxmlformats-officedocument.extended-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53" r:id="rId1"/>
  </p:sldMasterIdLst>
  <p:notesMasterIdLst>
    <p:notesMasterId r:id="rId22"/>
  </p:notesMasterIdLst>
  <p:handoutMasterIdLst>
    <p:handoutMasterId r:id="rId23"/>
  </p:handoutMasterIdLst>
  <p:sldIdLst>
    <p:sldId id="1389" r:id="rId2"/>
    <p:sldId id="1559" r:id="rId3"/>
    <p:sldId id="1547" r:id="rId4"/>
    <p:sldId id="1575" r:id="rId5"/>
    <p:sldId id="1581" r:id="rId6"/>
    <p:sldId id="1578" r:id="rId7"/>
    <p:sldId id="1582" r:id="rId8"/>
    <p:sldId id="1579" r:id="rId9"/>
    <p:sldId id="1583" r:id="rId10"/>
    <p:sldId id="1580" r:id="rId11"/>
    <p:sldId id="1584" r:id="rId12"/>
    <p:sldId id="1585" r:id="rId13"/>
    <p:sldId id="1586" r:id="rId14"/>
    <p:sldId id="1587" r:id="rId15"/>
    <p:sldId id="1588" r:id="rId16"/>
    <p:sldId id="1589" r:id="rId17"/>
    <p:sldId id="1590" r:id="rId18"/>
    <p:sldId id="1496" r:id="rId19"/>
    <p:sldId id="1410" r:id="rId20"/>
    <p:sldId id="1402" r:id="rId21"/>
  </p:sldIdLst>
  <p:sldSz cx="7775575" cy="10907713"/>
  <p:notesSz cx="6797675" cy="9929813"/>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2" pos="2449" userDrawn="1">
          <p15:clr>
            <a:srgbClr val="A4A3A4"/>
          </p15:clr>
        </p15:guide>
        <p15:guide id="3" pos="4626" userDrawn="1">
          <p15:clr>
            <a:srgbClr val="A4A3A4"/>
          </p15:clr>
        </p15:guide>
        <p15:guide id="4" orient="horz" pos="6225" userDrawn="1">
          <p15:clr>
            <a:srgbClr val="A4A3A4"/>
          </p15:clr>
        </p15:guide>
        <p15:guide id="5" pos="272" userDrawn="1">
          <p15:clr>
            <a:srgbClr val="A4A3A4"/>
          </p15:clr>
        </p15:guide>
        <p15:guide id="6" orient="horz" pos="802" userDrawn="1">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3A646A2A-5463-31BB-24B8-887E45DDAF69}" name="Orla Casey" initials="OC" userId="S::orla@momentumconsulting.ie::ee9f56f0-43a2-47ae-a5b8-d4a7d2f5cec3"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C7C69"/>
    <a:srgbClr val="474747"/>
    <a:srgbClr val="459597"/>
    <a:srgbClr val="F1B749"/>
    <a:srgbClr val="595959"/>
    <a:srgbClr val="FBE5E1"/>
    <a:srgbClr val="F9D2CB"/>
    <a:srgbClr val="040200"/>
    <a:srgbClr val="D9D521"/>
    <a:srgbClr val="2D2C2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8A107856-5554-42FB-B03E-39F5DBC370BA}" styleName="Medium Style 4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solidFill>
            <a:schemeClr val="accent2">
              <a:tint val="20000"/>
            </a:schemeClr>
          </a:solidFill>
        </a:fill>
      </a:tcStyle>
    </a:wholeTbl>
    <a:band1H>
      <a:tcStyle>
        <a:tcBdr/>
        <a:fill>
          <a:solidFill>
            <a:schemeClr val="accent2">
              <a:tint val="40000"/>
            </a:schemeClr>
          </a:solidFill>
        </a:fill>
      </a:tcStyle>
    </a:band1H>
    <a:band1V>
      <a:tcStyle>
        <a:tcBdr/>
        <a:fill>
          <a:solidFill>
            <a:schemeClr val="accent2">
              <a:tint val="40000"/>
            </a:schemeClr>
          </a:solidFill>
        </a:fill>
      </a:tcStyle>
    </a:band1V>
    <a:lastCol>
      <a:tcTxStyle b="on"/>
      <a:tcStyle>
        <a:tcBdr/>
      </a:tcStyle>
    </a:lastCol>
    <a:firstCol>
      <a:tcTxStyle b="on"/>
      <a:tcStyle>
        <a:tcBdr/>
      </a:tcStyle>
    </a:firstCol>
    <a:lastRow>
      <a:tcTxStyle b="on"/>
      <a:tcStyle>
        <a:tcBdr>
          <a:top>
            <a:ln w="25400" cmpd="sng">
              <a:solidFill>
                <a:schemeClr val="accent2"/>
              </a:solidFill>
            </a:ln>
          </a:top>
        </a:tcBdr>
        <a:fill>
          <a:solidFill>
            <a:schemeClr val="accent2">
              <a:tint val="20000"/>
            </a:schemeClr>
          </a:solidFill>
        </a:fill>
      </a:tcStyle>
    </a:lastRow>
    <a:firstRow>
      <a:tcTxStyle b="on"/>
      <a:tcStyle>
        <a:tcBdr/>
        <a:fill>
          <a:solidFill>
            <a:schemeClr val="accent2">
              <a:tint val="20000"/>
            </a:schemeClr>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ED083AE6-46FA-4A59-8FB0-9F97EB10719F}" styleName="Light Style 3 - Accent 4">
    <a:wholeTbl>
      <a:tcTxStyle>
        <a:fontRef idx="minor">
          <a:scrgbClr r="0" g="0" b="0"/>
        </a:fontRef>
        <a:schemeClr val="tx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noFill/>
        </a:fill>
      </a:tcStyle>
    </a:wholeTbl>
    <a:band1H>
      <a:tcStyle>
        <a:tcBdr/>
        <a:fill>
          <a:solidFill>
            <a:schemeClr val="accent4">
              <a:alpha val="20000"/>
            </a:schemeClr>
          </a:solidFill>
        </a:fill>
      </a:tcStyle>
    </a:band1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noFill/>
        </a:fill>
      </a:tcStyle>
    </a:lastRow>
    <a:firstRow>
      <a:tcTxStyle b="on"/>
      <a:tcStyle>
        <a:tcBdr>
          <a:bottom>
            <a:ln w="25400" cmpd="sng">
              <a:solidFill>
                <a:schemeClr val="accent4"/>
              </a:solidFill>
            </a:ln>
          </a:bottom>
        </a:tcBdr>
        <a:fill>
          <a:noFill/>
        </a:fill>
      </a:tcStyle>
    </a:firstRow>
  </a:tblStyle>
  <a:tblStyle styleId="{FABFCF23-3B69-468F-B69F-88F6DE6A72F2}" styleName="Medium Style 1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9801" autoAdjust="0"/>
    <p:restoredTop sz="95897" autoAdjust="0"/>
  </p:normalViewPr>
  <p:slideViewPr>
    <p:cSldViewPr snapToGrid="0" showGuides="1">
      <p:cViewPr varScale="1">
        <p:scale>
          <a:sx n="68" d="100"/>
          <a:sy n="68" d="100"/>
        </p:scale>
        <p:origin x="2814" y="72"/>
      </p:cViewPr>
      <p:guideLst>
        <p:guide pos="2449"/>
        <p:guide pos="4626"/>
        <p:guide orient="horz" pos="6225"/>
        <p:guide pos="272"/>
        <p:guide orient="horz" pos="802"/>
      </p:guideLst>
    </p:cSldViewPr>
  </p:slideViewPr>
  <p:outlineViewPr>
    <p:cViewPr>
      <p:scale>
        <a:sx n="25" d="100"/>
        <a:sy n="25" d="100"/>
      </p:scale>
      <p:origin x="0" y="-8796"/>
    </p:cViewPr>
  </p:outlineViewPr>
  <p:notesTextViewPr>
    <p:cViewPr>
      <p:scale>
        <a:sx n="3" d="2"/>
        <a:sy n="3" d="2"/>
      </p:scale>
      <p:origin x="0" y="0"/>
    </p:cViewPr>
  </p:notesTextViewPr>
  <p:sorterViewPr>
    <p:cViewPr>
      <p:scale>
        <a:sx n="1" d="1"/>
        <a:sy n="1" d="1"/>
      </p:scale>
      <p:origin x="0" y="-32478"/>
    </p:cViewPr>
  </p:sorterViewPr>
  <p:notesViewPr>
    <p:cSldViewPr snapToGrid="0" showGuides="1">
      <p:cViewPr varScale="1">
        <p:scale>
          <a:sx n="86" d="100"/>
          <a:sy n="86" d="100"/>
        </p:scale>
        <p:origin x="2720" y="208"/>
      </p:cViewPr>
      <p:guideLst/>
    </p:cSldViewPr>
  </p:notesViewPr>
  <p:gridSpacing cx="75600" cy="756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customXml" Target="../customXml/item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handoutMaster" Target="handoutMasters/handoutMaster1.xml"/><Relationship Id="rId28" Type="http://schemas.microsoft.com/office/2018/10/relationships/authors" Target="author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customXml" Target="../customXml/item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 Id="rId27" Type="http://schemas.openxmlformats.org/officeDocument/2006/relationships/tableStyles" Target="tableStyles.xml"/><Relationship Id="rId30" Type="http://schemas.openxmlformats.org/officeDocument/2006/relationships/customXml" Target="../customXml/item2.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8215"/>
          </a:xfrm>
          <a:prstGeom prst="rect">
            <a:avLst/>
          </a:prstGeom>
        </p:spPr>
        <p:txBody>
          <a:bodyPr vert="horz" lIns="91440" tIns="45720" rIns="91440" bIns="45720" rtlCol="0"/>
          <a:lstStyle>
            <a:lvl1pPr algn="l">
              <a:defRPr sz="1200"/>
            </a:lvl1pPr>
          </a:lstStyle>
          <a:p>
            <a:endParaRPr lang="fr-CA" dirty="0"/>
          </a:p>
        </p:txBody>
      </p:sp>
      <p:sp>
        <p:nvSpPr>
          <p:cNvPr id="3" name="Date Placeholder 2"/>
          <p:cNvSpPr>
            <a:spLocks noGrp="1"/>
          </p:cNvSpPr>
          <p:nvPr>
            <p:ph type="dt" sz="quarter" idx="1"/>
          </p:nvPr>
        </p:nvSpPr>
        <p:spPr>
          <a:xfrm>
            <a:off x="3850443" y="0"/>
            <a:ext cx="2945659" cy="498215"/>
          </a:xfrm>
          <a:prstGeom prst="rect">
            <a:avLst/>
          </a:prstGeom>
        </p:spPr>
        <p:txBody>
          <a:bodyPr vert="horz" lIns="91440" tIns="45720" rIns="91440" bIns="45720" rtlCol="0"/>
          <a:lstStyle>
            <a:lvl1pPr algn="r">
              <a:defRPr sz="1200"/>
            </a:lvl1pPr>
          </a:lstStyle>
          <a:p>
            <a:fld id="{FC99EEBC-801D-48ED-B535-298BB7EDD6B9}" type="datetimeFigureOut">
              <a:rPr lang="fr-CA" smtClean="0"/>
              <a:t>2025-12-09</a:t>
            </a:fld>
            <a:endParaRPr lang="fr-CA" dirty="0"/>
          </a:p>
        </p:txBody>
      </p:sp>
      <p:sp>
        <p:nvSpPr>
          <p:cNvPr id="4" name="Footer Placeholder 3"/>
          <p:cNvSpPr>
            <a:spLocks noGrp="1"/>
          </p:cNvSpPr>
          <p:nvPr>
            <p:ph type="ftr" sz="quarter" idx="2"/>
          </p:nvPr>
        </p:nvSpPr>
        <p:spPr>
          <a:xfrm>
            <a:off x="0" y="9431600"/>
            <a:ext cx="2945659" cy="498214"/>
          </a:xfrm>
          <a:prstGeom prst="rect">
            <a:avLst/>
          </a:prstGeom>
        </p:spPr>
        <p:txBody>
          <a:bodyPr vert="horz" lIns="91440" tIns="45720" rIns="91440" bIns="45720" rtlCol="0" anchor="b"/>
          <a:lstStyle>
            <a:lvl1pPr algn="l">
              <a:defRPr sz="1200"/>
            </a:lvl1pPr>
          </a:lstStyle>
          <a:p>
            <a:endParaRPr lang="fr-CA" dirty="0"/>
          </a:p>
        </p:txBody>
      </p:sp>
      <p:sp>
        <p:nvSpPr>
          <p:cNvPr id="5" name="Slide Number Placeholder 4"/>
          <p:cNvSpPr>
            <a:spLocks noGrp="1"/>
          </p:cNvSpPr>
          <p:nvPr>
            <p:ph type="sldNum" sz="quarter" idx="3"/>
          </p:nvPr>
        </p:nvSpPr>
        <p:spPr>
          <a:xfrm>
            <a:off x="3850443" y="9431600"/>
            <a:ext cx="2945659" cy="498214"/>
          </a:xfrm>
          <a:prstGeom prst="rect">
            <a:avLst/>
          </a:prstGeom>
        </p:spPr>
        <p:txBody>
          <a:bodyPr vert="horz" lIns="91440" tIns="45720" rIns="91440" bIns="45720" rtlCol="0" anchor="b"/>
          <a:lstStyle>
            <a:lvl1pPr algn="r">
              <a:defRPr sz="1200"/>
            </a:lvl1pPr>
          </a:lstStyle>
          <a:p>
            <a:fld id="{DBEDE7FE-8B5A-4903-B85A-8040D05696C6}" type="slidenum">
              <a:rPr lang="fr-CA" smtClean="0"/>
              <a:t>‹#›</a:t>
            </a:fld>
            <a:endParaRPr lang="fr-CA" dirty="0"/>
          </a:p>
        </p:txBody>
      </p:sp>
    </p:spTree>
    <p:extLst>
      <p:ext uri="{BB962C8B-B14F-4D97-AF65-F5344CB8AC3E}">
        <p14:creationId xmlns:p14="http://schemas.microsoft.com/office/powerpoint/2010/main" val="482858295"/>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8215"/>
          </a:xfrm>
          <a:prstGeom prst="rect">
            <a:avLst/>
          </a:prstGeom>
        </p:spPr>
        <p:txBody>
          <a:bodyPr vert="horz" lIns="91440" tIns="45720" rIns="91440" bIns="45720" rtlCol="0"/>
          <a:lstStyle>
            <a:lvl1pPr algn="l">
              <a:defRPr sz="1200"/>
            </a:lvl1pPr>
          </a:lstStyle>
          <a:p>
            <a:endParaRPr lang="fr-CA" dirty="0"/>
          </a:p>
        </p:txBody>
      </p:sp>
      <p:sp>
        <p:nvSpPr>
          <p:cNvPr id="3" name="Date Placeholder 2"/>
          <p:cNvSpPr>
            <a:spLocks noGrp="1"/>
          </p:cNvSpPr>
          <p:nvPr>
            <p:ph type="dt" idx="1"/>
          </p:nvPr>
        </p:nvSpPr>
        <p:spPr>
          <a:xfrm>
            <a:off x="3850443" y="0"/>
            <a:ext cx="2945659" cy="498215"/>
          </a:xfrm>
          <a:prstGeom prst="rect">
            <a:avLst/>
          </a:prstGeom>
        </p:spPr>
        <p:txBody>
          <a:bodyPr vert="horz" lIns="91440" tIns="45720" rIns="91440" bIns="45720" rtlCol="0"/>
          <a:lstStyle>
            <a:lvl1pPr algn="r">
              <a:defRPr sz="1200"/>
            </a:lvl1pPr>
          </a:lstStyle>
          <a:p>
            <a:fld id="{99CC462C-9F76-4357-BB19-A4DE8D8E1FB0}" type="datetimeFigureOut">
              <a:rPr lang="fr-CA" smtClean="0"/>
              <a:t>2025-12-09</a:t>
            </a:fld>
            <a:endParaRPr lang="fr-CA" dirty="0"/>
          </a:p>
        </p:txBody>
      </p:sp>
      <p:sp>
        <p:nvSpPr>
          <p:cNvPr id="4" name="Slide Image Placeholder 3"/>
          <p:cNvSpPr>
            <a:spLocks noGrp="1" noRot="1" noChangeAspect="1"/>
          </p:cNvSpPr>
          <p:nvPr>
            <p:ph type="sldImg" idx="2"/>
          </p:nvPr>
        </p:nvSpPr>
        <p:spPr>
          <a:xfrm>
            <a:off x="2205038" y="1241425"/>
            <a:ext cx="2387600" cy="3351213"/>
          </a:xfrm>
          <a:prstGeom prst="rect">
            <a:avLst/>
          </a:prstGeom>
          <a:noFill/>
          <a:ln w="12700">
            <a:solidFill>
              <a:prstClr val="black"/>
            </a:solidFill>
          </a:ln>
        </p:spPr>
        <p:txBody>
          <a:bodyPr vert="horz" lIns="91440" tIns="45720" rIns="91440" bIns="45720" rtlCol="0" anchor="ctr"/>
          <a:lstStyle/>
          <a:p>
            <a:endParaRPr lang="fr-CA" dirty="0"/>
          </a:p>
        </p:txBody>
      </p:sp>
      <p:sp>
        <p:nvSpPr>
          <p:cNvPr id="5" name="Notes Placeholder 4"/>
          <p:cNvSpPr>
            <a:spLocks noGrp="1"/>
          </p:cNvSpPr>
          <p:nvPr>
            <p:ph type="body" sz="quarter" idx="3"/>
          </p:nvPr>
        </p:nvSpPr>
        <p:spPr>
          <a:xfrm>
            <a:off x="679768" y="4778722"/>
            <a:ext cx="5438140" cy="3909864"/>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fr-CA"/>
          </a:p>
        </p:txBody>
      </p:sp>
      <p:sp>
        <p:nvSpPr>
          <p:cNvPr id="6" name="Footer Placeholder 5"/>
          <p:cNvSpPr>
            <a:spLocks noGrp="1"/>
          </p:cNvSpPr>
          <p:nvPr>
            <p:ph type="ftr" sz="quarter" idx="4"/>
          </p:nvPr>
        </p:nvSpPr>
        <p:spPr>
          <a:xfrm>
            <a:off x="0" y="9431600"/>
            <a:ext cx="2945659" cy="498214"/>
          </a:xfrm>
          <a:prstGeom prst="rect">
            <a:avLst/>
          </a:prstGeom>
        </p:spPr>
        <p:txBody>
          <a:bodyPr vert="horz" lIns="91440" tIns="45720" rIns="91440" bIns="45720" rtlCol="0" anchor="b"/>
          <a:lstStyle>
            <a:lvl1pPr algn="l">
              <a:defRPr sz="1200"/>
            </a:lvl1pPr>
          </a:lstStyle>
          <a:p>
            <a:endParaRPr lang="fr-CA" dirty="0"/>
          </a:p>
        </p:txBody>
      </p:sp>
      <p:sp>
        <p:nvSpPr>
          <p:cNvPr id="7" name="Slide Number Placeholder 6"/>
          <p:cNvSpPr>
            <a:spLocks noGrp="1"/>
          </p:cNvSpPr>
          <p:nvPr>
            <p:ph type="sldNum" sz="quarter" idx="5"/>
          </p:nvPr>
        </p:nvSpPr>
        <p:spPr>
          <a:xfrm>
            <a:off x="3850443" y="9431600"/>
            <a:ext cx="2945659" cy="498214"/>
          </a:xfrm>
          <a:prstGeom prst="rect">
            <a:avLst/>
          </a:prstGeom>
        </p:spPr>
        <p:txBody>
          <a:bodyPr vert="horz" lIns="91440" tIns="45720" rIns="91440" bIns="45720" rtlCol="0" anchor="b"/>
          <a:lstStyle>
            <a:lvl1pPr algn="r">
              <a:defRPr sz="1200"/>
            </a:lvl1pPr>
          </a:lstStyle>
          <a:p>
            <a:fld id="{32EF6E3F-7229-435D-9B4A-E0ABCDF45996}" type="slidenum">
              <a:rPr lang="fr-CA" smtClean="0"/>
              <a:t>‹#›</a:t>
            </a:fld>
            <a:endParaRPr lang="fr-CA" dirty="0"/>
          </a:p>
        </p:txBody>
      </p:sp>
    </p:spTree>
    <p:extLst>
      <p:ext uri="{BB962C8B-B14F-4D97-AF65-F5344CB8AC3E}">
        <p14:creationId xmlns:p14="http://schemas.microsoft.com/office/powerpoint/2010/main" val="332869965"/>
      </p:ext>
    </p:extLst>
  </p:cSld>
  <p:clrMap bg1="lt1" tx1="dk1" bg2="lt2" tx2="dk2" accent1="accent1" accent2="accent2" accent3="accent3" accent4="accent4" accent5="accent5" accent6="accent6" hlink="hlink" folHlink="folHlink"/>
  <p:hf hdr="0" ftr="0" dt="0"/>
  <p:notesStyle>
    <a:lvl1pPr marL="0" algn="l" defTabSz="1371600" rtl="0" eaLnBrk="1" latinLnBrk="0" hangingPunct="1">
      <a:defRPr sz="1800" kern="1200">
        <a:solidFill>
          <a:schemeClr val="tx1"/>
        </a:solidFill>
        <a:latin typeface="+mn-lt"/>
        <a:ea typeface="+mn-ea"/>
        <a:cs typeface="+mn-cs"/>
      </a:defRPr>
    </a:lvl1pPr>
    <a:lvl2pPr marL="685800" algn="l" defTabSz="1371600" rtl="0" eaLnBrk="1" latinLnBrk="0" hangingPunct="1">
      <a:defRPr sz="1800" kern="1200">
        <a:solidFill>
          <a:schemeClr val="tx1"/>
        </a:solidFill>
        <a:latin typeface="+mn-lt"/>
        <a:ea typeface="+mn-ea"/>
        <a:cs typeface="+mn-cs"/>
      </a:defRPr>
    </a:lvl2pPr>
    <a:lvl3pPr marL="1371600" algn="l" defTabSz="1371600" rtl="0" eaLnBrk="1" latinLnBrk="0" hangingPunct="1">
      <a:defRPr sz="1800" kern="1200">
        <a:solidFill>
          <a:schemeClr val="tx1"/>
        </a:solidFill>
        <a:latin typeface="+mn-lt"/>
        <a:ea typeface="+mn-ea"/>
        <a:cs typeface="+mn-cs"/>
      </a:defRPr>
    </a:lvl3pPr>
    <a:lvl4pPr marL="2057400" algn="l" defTabSz="1371600" rtl="0" eaLnBrk="1" latinLnBrk="0" hangingPunct="1">
      <a:defRPr sz="1800" kern="1200">
        <a:solidFill>
          <a:schemeClr val="tx1"/>
        </a:solidFill>
        <a:latin typeface="+mn-lt"/>
        <a:ea typeface="+mn-ea"/>
        <a:cs typeface="+mn-cs"/>
      </a:defRPr>
    </a:lvl4pPr>
    <a:lvl5pPr marL="2743200" algn="l" defTabSz="1371600" rtl="0" eaLnBrk="1" latinLnBrk="0" hangingPunct="1">
      <a:defRPr sz="1800" kern="1200">
        <a:solidFill>
          <a:schemeClr val="tx1"/>
        </a:solidFill>
        <a:latin typeface="+mn-lt"/>
        <a:ea typeface="+mn-ea"/>
        <a:cs typeface="+mn-cs"/>
      </a:defRPr>
    </a:lvl5pPr>
    <a:lvl6pPr marL="3429000" algn="l" defTabSz="1371600" rtl="0" eaLnBrk="1" latinLnBrk="0" hangingPunct="1">
      <a:defRPr sz="1800" kern="1200">
        <a:solidFill>
          <a:schemeClr val="tx1"/>
        </a:solidFill>
        <a:latin typeface="+mn-lt"/>
        <a:ea typeface="+mn-ea"/>
        <a:cs typeface="+mn-cs"/>
      </a:defRPr>
    </a:lvl6pPr>
    <a:lvl7pPr marL="4114800" algn="l" defTabSz="1371600" rtl="0" eaLnBrk="1" latinLnBrk="0" hangingPunct="1">
      <a:defRPr sz="1800" kern="1200">
        <a:solidFill>
          <a:schemeClr val="tx1"/>
        </a:solidFill>
        <a:latin typeface="+mn-lt"/>
        <a:ea typeface="+mn-ea"/>
        <a:cs typeface="+mn-cs"/>
      </a:defRPr>
    </a:lvl7pPr>
    <a:lvl8pPr marL="4800600" algn="l" defTabSz="1371600" rtl="0" eaLnBrk="1" latinLnBrk="0" hangingPunct="1">
      <a:defRPr sz="1800" kern="1200">
        <a:solidFill>
          <a:schemeClr val="tx1"/>
        </a:solidFill>
        <a:latin typeface="+mn-lt"/>
        <a:ea typeface="+mn-ea"/>
        <a:cs typeface="+mn-cs"/>
      </a:defRPr>
    </a:lvl8pPr>
    <a:lvl9pPr marL="5486400" algn="l" defTabSz="1371600" rtl="0" eaLnBrk="1" latinLnBrk="0" hangingPunct="1">
      <a:defRPr sz="18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hyperlink" Target="https://creativecommons.org/licenses/by-sa/4.0/?ref=chooser-v1" TargetMode="Externa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3" Type="http://schemas.openxmlformats.org/officeDocument/2006/relationships/hyperlink" Target="https://creativecommons.org/licenses/by-sa/4.0/?ref=chooser-v1" TargetMode="External"/><Relationship Id="rId2" Type="http://schemas.openxmlformats.org/officeDocument/2006/relationships/image" Target="../media/image2.png"/><Relationship Id="rId1" Type="http://schemas.openxmlformats.org/officeDocument/2006/relationships/slideMaster" Target="../slideMasters/slideMaster1.xml"/><Relationship Id="rId5" Type="http://schemas.openxmlformats.org/officeDocument/2006/relationships/image" Target="../media/image1.png"/><Relationship Id="rId4" Type="http://schemas.openxmlformats.org/officeDocument/2006/relationships/image" Target="../media/image3.png"/></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Cover ">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9F177C31-7C66-2920-9D22-8F763F2390C8}"/>
              </a:ext>
            </a:extLst>
          </p:cNvPr>
          <p:cNvSpPr/>
          <p:nvPr userDrawn="1"/>
        </p:nvSpPr>
        <p:spPr>
          <a:xfrm rot="16200000">
            <a:off x="240973" y="1938060"/>
            <a:ext cx="6059603" cy="6541549"/>
          </a:xfrm>
          <a:custGeom>
            <a:avLst/>
            <a:gdLst>
              <a:gd name="connsiteX0" fmla="*/ 0 w 4487360"/>
              <a:gd name="connsiteY0" fmla="*/ 0 h 4844259"/>
              <a:gd name="connsiteX1" fmla="*/ 4487360 w 4487360"/>
              <a:gd name="connsiteY1" fmla="*/ 0 h 4844259"/>
              <a:gd name="connsiteX2" fmla="*/ 4487360 w 4487360"/>
              <a:gd name="connsiteY2" fmla="*/ 2474657 h 4844259"/>
              <a:gd name="connsiteX3" fmla="*/ 4482678 w 4487360"/>
              <a:gd name="connsiteY3" fmla="*/ 2474657 h 4844259"/>
              <a:gd name="connsiteX4" fmla="*/ 4487360 w 4487360"/>
              <a:gd name="connsiteY4" fmla="*/ 2601099 h 4844259"/>
              <a:gd name="connsiteX5" fmla="*/ 2243680 w 4487360"/>
              <a:gd name="connsiteY5" fmla="*/ 4844259 h 4844259"/>
              <a:gd name="connsiteX6" fmla="*/ 0 w 4487360"/>
              <a:gd name="connsiteY6" fmla="*/ 2601099 h 4844259"/>
              <a:gd name="connsiteX7" fmla="*/ 4683 w 4487360"/>
              <a:gd name="connsiteY7" fmla="*/ 2474657 h 4844259"/>
              <a:gd name="connsiteX8" fmla="*/ 0 w 4487360"/>
              <a:gd name="connsiteY8" fmla="*/ 2474657 h 4844259"/>
              <a:gd name="connsiteX9" fmla="*/ 0 w 4487360"/>
              <a:gd name="connsiteY9" fmla="*/ 0 h 4844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87360" h="4844259">
                <a:moveTo>
                  <a:pt x="0" y="0"/>
                </a:moveTo>
                <a:lnTo>
                  <a:pt x="4487360" y="0"/>
                </a:lnTo>
                <a:lnTo>
                  <a:pt x="4487360" y="2474657"/>
                </a:lnTo>
                <a:lnTo>
                  <a:pt x="4482678" y="2474657"/>
                </a:lnTo>
                <a:cubicBezTo>
                  <a:pt x="4487360" y="2516804"/>
                  <a:pt x="4487360" y="2558953"/>
                  <a:pt x="4487360" y="2601099"/>
                </a:cubicBezTo>
                <a:cubicBezTo>
                  <a:pt x="4487360" y="3842097"/>
                  <a:pt x="3484966" y="4844259"/>
                  <a:pt x="2243680" y="4844259"/>
                </a:cubicBezTo>
                <a:cubicBezTo>
                  <a:pt x="1002397" y="4844259"/>
                  <a:pt x="0" y="3837411"/>
                  <a:pt x="0" y="2601099"/>
                </a:cubicBezTo>
                <a:cubicBezTo>
                  <a:pt x="0" y="2558953"/>
                  <a:pt x="0" y="2512121"/>
                  <a:pt x="4683" y="2474657"/>
                </a:cubicBezTo>
                <a:lnTo>
                  <a:pt x="0" y="2474657"/>
                </a:lnTo>
                <a:lnTo>
                  <a:pt x="0" y="0"/>
                </a:lnTo>
                <a:close/>
              </a:path>
            </a:pathLst>
          </a:cu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3" name="object 3">
            <a:extLst>
              <a:ext uri="{FF2B5EF4-FFF2-40B4-BE49-F238E27FC236}">
                <a16:creationId xmlns:a16="http://schemas.microsoft.com/office/drawing/2014/main" id="{FBF25E8B-8825-6010-5488-FF410C38EBB8}"/>
              </a:ext>
            </a:extLst>
          </p:cNvPr>
          <p:cNvSpPr/>
          <p:nvPr userDrawn="1"/>
        </p:nvSpPr>
        <p:spPr>
          <a:xfrm>
            <a:off x="4815844" y="4304420"/>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7" name="Freeform 6">
            <a:extLst>
              <a:ext uri="{FF2B5EF4-FFF2-40B4-BE49-F238E27FC236}">
                <a16:creationId xmlns:a16="http://schemas.microsoft.com/office/drawing/2014/main" id="{96E17665-6CF4-7799-BCA6-D9ED87A7BAD6}"/>
              </a:ext>
            </a:extLst>
          </p:cNvPr>
          <p:cNvSpPr/>
          <p:nvPr userDrawn="1"/>
        </p:nvSpPr>
        <p:spPr>
          <a:xfrm rot="5400000" flipH="1">
            <a:off x="5161320" y="7032598"/>
            <a:ext cx="665955" cy="4562554"/>
          </a:xfrm>
          <a:custGeom>
            <a:avLst/>
            <a:gdLst>
              <a:gd name="connsiteX0" fmla="*/ 665955 w 665955"/>
              <a:gd name="connsiteY0" fmla="*/ 0 h 4562554"/>
              <a:gd name="connsiteX1" fmla="*/ 665955 w 665955"/>
              <a:gd name="connsiteY1" fmla="*/ 856621 h 4562554"/>
              <a:gd name="connsiteX2" fmla="*/ 665955 w 665955"/>
              <a:gd name="connsiteY2" fmla="*/ 3342493 h 4562554"/>
              <a:gd name="connsiteX3" fmla="*/ 665955 w 665955"/>
              <a:gd name="connsiteY3" fmla="*/ 4199115 h 4562554"/>
              <a:gd name="connsiteX4" fmla="*/ 305610 w 665955"/>
              <a:gd name="connsiteY4" fmla="*/ 4562554 h 4562554"/>
              <a:gd name="connsiteX5" fmla="*/ 0 w 665955"/>
              <a:gd name="connsiteY5" fmla="*/ 4562554 h 4562554"/>
              <a:gd name="connsiteX6" fmla="*/ 0 w 665955"/>
              <a:gd name="connsiteY6" fmla="*/ 3705933 h 4562554"/>
              <a:gd name="connsiteX7" fmla="*/ 0 w 665955"/>
              <a:gd name="connsiteY7" fmla="*/ 856621 h 4562554"/>
              <a:gd name="connsiteX8" fmla="*/ 0 w 665955"/>
              <a:gd name="connsiteY8" fmla="*/ 0 h 45625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65955" h="4562554">
                <a:moveTo>
                  <a:pt x="665955" y="0"/>
                </a:moveTo>
                <a:lnTo>
                  <a:pt x="665955" y="856621"/>
                </a:lnTo>
                <a:lnTo>
                  <a:pt x="665955" y="3342493"/>
                </a:lnTo>
                <a:lnTo>
                  <a:pt x="665955" y="4199115"/>
                </a:lnTo>
                <a:cubicBezTo>
                  <a:pt x="665955" y="4399237"/>
                  <a:pt x="504028" y="4562554"/>
                  <a:pt x="305610" y="4562554"/>
                </a:cubicBezTo>
                <a:lnTo>
                  <a:pt x="0" y="4562554"/>
                </a:lnTo>
                <a:lnTo>
                  <a:pt x="0" y="3705933"/>
                </a:lnTo>
                <a:lnTo>
                  <a:pt x="0" y="856621"/>
                </a:lnTo>
                <a:lnTo>
                  <a:pt x="0" y="0"/>
                </a:lnTo>
                <a:close/>
              </a:path>
            </a:pathLst>
          </a:custGeom>
          <a:solidFill>
            <a:srgbClr val="FBA63D"/>
          </a:solidFill>
          <a:ln w="24491" cap="flat">
            <a:noFill/>
            <a:prstDash val="solid"/>
            <a:miter/>
          </a:ln>
        </p:spPr>
        <p:txBody>
          <a:bodyPr wrap="square" rtlCol="0" anchor="ctr">
            <a:noAutofit/>
          </a:bodyPr>
          <a:lstStyle/>
          <a:p>
            <a:endParaRPr lang="en-US" b="0" i="0" dirty="0">
              <a:latin typeface="Calibri" panose="020F0502020204030204" pitchFamily="34" charset="0"/>
            </a:endParaRPr>
          </a:p>
        </p:txBody>
      </p:sp>
      <p:sp>
        <p:nvSpPr>
          <p:cNvPr id="9" name="Text Placeholder 32">
            <a:extLst>
              <a:ext uri="{FF2B5EF4-FFF2-40B4-BE49-F238E27FC236}">
                <a16:creationId xmlns:a16="http://schemas.microsoft.com/office/drawing/2014/main" id="{10F4D74E-162D-E82A-79C4-2A59E2F4B602}"/>
              </a:ext>
            </a:extLst>
          </p:cNvPr>
          <p:cNvSpPr>
            <a:spLocks noGrp="1"/>
          </p:cNvSpPr>
          <p:nvPr>
            <p:ph type="body" sz="quarter" idx="11" hasCustomPrompt="1"/>
          </p:nvPr>
        </p:nvSpPr>
        <p:spPr>
          <a:xfrm>
            <a:off x="582998" y="3668129"/>
            <a:ext cx="3478789" cy="574616"/>
          </a:xfrm>
          <a:prstGeom prst="rect">
            <a:avLst/>
          </a:prstGeom>
        </p:spPr>
        <p:txBody>
          <a:bodyPr>
            <a:noAutofit/>
          </a:bodyPr>
          <a:lstStyle>
            <a:lvl1pPr marL="0" indent="0" algn="l">
              <a:lnSpc>
                <a:spcPts val="3720"/>
              </a:lnSpc>
              <a:spcBef>
                <a:spcPts val="0"/>
              </a:spcBef>
              <a:buNone/>
              <a:defRPr sz="5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err="1"/>
              <a:t>Epic Stays</a:t>
            </a:r>
            <a:endParaRPr lang="en-US" dirty="0"/>
          </a:p>
        </p:txBody>
      </p:sp>
      <p:sp>
        <p:nvSpPr>
          <p:cNvPr id="10" name="Text Placeholder 32">
            <a:extLst>
              <a:ext uri="{FF2B5EF4-FFF2-40B4-BE49-F238E27FC236}">
                <a16:creationId xmlns:a16="http://schemas.microsoft.com/office/drawing/2014/main" id="{5D65AEE0-D6E2-0407-8A5E-264076D34077}"/>
              </a:ext>
            </a:extLst>
          </p:cNvPr>
          <p:cNvSpPr>
            <a:spLocks noGrp="1"/>
          </p:cNvSpPr>
          <p:nvPr>
            <p:ph type="body" sz="quarter" idx="16" hasCustomPrompt="1"/>
          </p:nvPr>
        </p:nvSpPr>
        <p:spPr>
          <a:xfrm>
            <a:off x="582999" y="3101504"/>
            <a:ext cx="2980605" cy="751695"/>
          </a:xfrm>
          <a:prstGeom prst="rect">
            <a:avLst/>
          </a:prstGeom>
        </p:spPr>
        <p:txBody>
          <a:bodyPr anchor="t">
            <a:noAutofit/>
          </a:bodyPr>
          <a:lstStyle>
            <a:lvl1pPr marL="0" indent="0" algn="l">
              <a:lnSpc>
                <a:spcPct val="100000"/>
              </a:lnSpc>
              <a:spcBef>
                <a:spcPts val="0"/>
              </a:spcBef>
              <a:buNone/>
              <a:defRPr sz="2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Your guide to</a:t>
            </a:r>
            <a:endParaRPr lang="en-US" dirty="0"/>
          </a:p>
        </p:txBody>
      </p:sp>
      <p:sp>
        <p:nvSpPr>
          <p:cNvPr id="22" name="Picture Placeholder 21">
            <a:extLst>
              <a:ext uri="{FF2B5EF4-FFF2-40B4-BE49-F238E27FC236}">
                <a16:creationId xmlns:a16="http://schemas.microsoft.com/office/drawing/2014/main" id="{61C3399A-81EF-EB60-9AA2-E6B1B5D1F03C}"/>
              </a:ext>
            </a:extLst>
          </p:cNvPr>
          <p:cNvSpPr>
            <a:spLocks noGrp="1"/>
          </p:cNvSpPr>
          <p:nvPr>
            <p:ph type="pic" sz="quarter" idx="17"/>
          </p:nvPr>
        </p:nvSpPr>
        <p:spPr>
          <a:xfrm>
            <a:off x="1539057" y="4530650"/>
            <a:ext cx="6236518" cy="4708193"/>
          </a:xfrm>
          <a:custGeom>
            <a:avLst/>
            <a:gdLst>
              <a:gd name="connsiteX0" fmla="*/ 2407573 w 6236518"/>
              <a:gd name="connsiteY0" fmla="*/ 0 h 4708193"/>
              <a:gd name="connsiteX1" fmla="*/ 2543282 w 6236518"/>
              <a:gd name="connsiteY1" fmla="*/ 5026 h 4708193"/>
              <a:gd name="connsiteX2" fmla="*/ 2543282 w 6236518"/>
              <a:gd name="connsiteY2" fmla="*/ 0 h 4708193"/>
              <a:gd name="connsiteX3" fmla="*/ 3276787 w 6236518"/>
              <a:gd name="connsiteY3" fmla="*/ 0 h 4708193"/>
              <a:gd name="connsiteX4" fmla="*/ 3276787 w 6236518"/>
              <a:gd name="connsiteY4" fmla="*/ 226190 h 4708193"/>
              <a:gd name="connsiteX5" fmla="*/ 6236483 w 6236518"/>
              <a:gd name="connsiteY5" fmla="*/ 226190 h 4708193"/>
              <a:gd name="connsiteX6" fmla="*/ 6236483 w 6236518"/>
              <a:gd name="connsiteY6" fmla="*/ 0 h 4708193"/>
              <a:gd name="connsiteX7" fmla="*/ 6236518 w 6236518"/>
              <a:gd name="connsiteY7" fmla="*/ 0 h 4708193"/>
              <a:gd name="connsiteX8" fmla="*/ 6236518 w 6236518"/>
              <a:gd name="connsiteY8" fmla="*/ 4450248 h 4708193"/>
              <a:gd name="connsiteX9" fmla="*/ 5379897 w 6236518"/>
              <a:gd name="connsiteY9" fmla="*/ 4450248 h 4708193"/>
              <a:gd name="connsiteX10" fmla="*/ 2894025 w 6236518"/>
              <a:gd name="connsiteY10" fmla="*/ 4450248 h 4708193"/>
              <a:gd name="connsiteX11" fmla="*/ 2037403 w 6236518"/>
              <a:gd name="connsiteY11" fmla="*/ 4450248 h 4708193"/>
              <a:gd name="connsiteX12" fmla="*/ 1702609 w 6236518"/>
              <a:gd name="connsiteY12" fmla="*/ 4670581 h 4708193"/>
              <a:gd name="connsiteX13" fmla="*/ 1690786 w 6236518"/>
              <a:gd name="connsiteY13" fmla="*/ 4708193 h 4708193"/>
              <a:gd name="connsiteX14" fmla="*/ 1690784 w 6236518"/>
              <a:gd name="connsiteY14" fmla="*/ 4708193 h 4708193"/>
              <a:gd name="connsiteX15" fmla="*/ 0 w 6236518"/>
              <a:gd name="connsiteY15" fmla="*/ 2408131 h 4708193"/>
              <a:gd name="connsiteX16" fmla="*/ 2407573 w 6236518"/>
              <a:gd name="connsiteY16" fmla="*/ 0 h 47081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6236518" h="4708193">
                <a:moveTo>
                  <a:pt x="2407573" y="0"/>
                </a:moveTo>
                <a:cubicBezTo>
                  <a:pt x="2452808" y="0"/>
                  <a:pt x="2503073" y="0"/>
                  <a:pt x="2543282" y="5026"/>
                </a:cubicBezTo>
                <a:lnTo>
                  <a:pt x="2543282" y="0"/>
                </a:lnTo>
                <a:lnTo>
                  <a:pt x="3276787" y="0"/>
                </a:lnTo>
                <a:lnTo>
                  <a:pt x="3276787" y="226190"/>
                </a:lnTo>
                <a:lnTo>
                  <a:pt x="6236483" y="226190"/>
                </a:lnTo>
                <a:lnTo>
                  <a:pt x="6236483" y="0"/>
                </a:lnTo>
                <a:lnTo>
                  <a:pt x="6236518" y="0"/>
                </a:lnTo>
                <a:lnTo>
                  <a:pt x="6236518" y="4450248"/>
                </a:lnTo>
                <a:lnTo>
                  <a:pt x="5379897" y="4450248"/>
                </a:lnTo>
                <a:lnTo>
                  <a:pt x="2894025" y="4450248"/>
                </a:lnTo>
                <a:lnTo>
                  <a:pt x="2037403" y="4450248"/>
                </a:lnTo>
                <a:cubicBezTo>
                  <a:pt x="1887311" y="4450248"/>
                  <a:pt x="1757922" y="4541331"/>
                  <a:pt x="1702609" y="4670581"/>
                </a:cubicBezTo>
                <a:lnTo>
                  <a:pt x="1690786" y="4708193"/>
                </a:lnTo>
                <a:lnTo>
                  <a:pt x="1690784" y="4708193"/>
                </a:lnTo>
                <a:cubicBezTo>
                  <a:pt x="710074" y="4403798"/>
                  <a:pt x="0" y="3490597"/>
                  <a:pt x="0" y="2408131"/>
                </a:cubicBezTo>
                <a:cubicBezTo>
                  <a:pt x="0" y="1075868"/>
                  <a:pt x="1080644" y="0"/>
                  <a:pt x="24075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vl4pPr marL="1166271" indent="0">
              <a:buNone/>
              <a:defRPr/>
            </a:lvl4pPr>
          </a:lstStyle>
          <a:p>
            <a:pPr lvl="3"/>
            <a:endParaRPr lang="en-US" dirty="0"/>
          </a:p>
        </p:txBody>
      </p:sp>
      <p:pic>
        <p:nvPicPr>
          <p:cNvPr id="21" name="Picture 20">
            <a:extLst>
              <a:ext uri="{FF2B5EF4-FFF2-40B4-BE49-F238E27FC236}">
                <a16:creationId xmlns:a16="http://schemas.microsoft.com/office/drawing/2014/main" id="{9395BFC0-29A6-FD86-A76A-F6F3980BC5D1}"/>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4282320" y="354563"/>
            <a:ext cx="2882520" cy="1786177"/>
          </a:xfrm>
          <a:prstGeom prst="rect">
            <a:avLst/>
          </a:prstGeom>
        </p:spPr>
      </p:pic>
      <p:pic>
        <p:nvPicPr>
          <p:cNvPr id="15" name="Picture 14" descr="Co-funded by the European Union logo in png for web usage">
            <a:extLst>
              <a:ext uri="{FF2B5EF4-FFF2-40B4-BE49-F238E27FC236}">
                <a16:creationId xmlns:a16="http://schemas.microsoft.com/office/drawing/2014/main" id="{B0A4082B-24D1-7039-7926-D126AAF0FF5D}"/>
              </a:ext>
            </a:extLst>
          </p:cNvPr>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766806" y="10129332"/>
            <a:ext cx="1530819" cy="319792"/>
          </a:xfrm>
          <a:prstGeom prst="rect">
            <a:avLst/>
          </a:prstGeom>
          <a:noFill/>
          <a:ln>
            <a:noFill/>
          </a:ln>
        </p:spPr>
      </p:pic>
      <p:sp>
        <p:nvSpPr>
          <p:cNvPr id="16" name="Rectangle 15">
            <a:extLst>
              <a:ext uri="{FF2B5EF4-FFF2-40B4-BE49-F238E27FC236}">
                <a16:creationId xmlns:a16="http://schemas.microsoft.com/office/drawing/2014/main" id="{2474AD90-21E5-574F-E9DA-A5B7A8A94F5A}"/>
              </a:ext>
            </a:extLst>
          </p:cNvPr>
          <p:cNvSpPr/>
          <p:nvPr userDrawn="1"/>
        </p:nvSpPr>
        <p:spPr>
          <a:xfrm>
            <a:off x="3187713" y="9735230"/>
            <a:ext cx="4292836" cy="553998"/>
          </a:xfrm>
          <a:prstGeom prst="rect">
            <a:avLst/>
          </a:prstGeom>
        </p:spPr>
        <p:txBody>
          <a:bodyPr wrap="square">
            <a:spAutoFit/>
          </a:bodyPr>
          <a:lstStyle/>
          <a:p>
            <a:pPr algn="just">
              <a:lnSpc>
                <a:spcPts val="880"/>
              </a:lnSpc>
            </a:pPr>
            <a:r>
              <a:rPr lang="en-US" sz="800" dirty="0">
                <a:solidFill>
                  <a:schemeClr val="tx1"/>
                </a:solidFill>
                <a:latin typeface="+mj-lt"/>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p>
        </p:txBody>
      </p:sp>
      <p:sp>
        <p:nvSpPr>
          <p:cNvPr id="5" name="Text Placeholder 23">
            <a:extLst>
              <a:ext uri="{FF2B5EF4-FFF2-40B4-BE49-F238E27FC236}">
                <a16:creationId xmlns:a16="http://schemas.microsoft.com/office/drawing/2014/main" id="{B74F9F36-9A5A-1787-DEC6-5E27DEADD508}"/>
              </a:ext>
            </a:extLst>
          </p:cNvPr>
          <p:cNvSpPr>
            <a:spLocks noGrp="1"/>
          </p:cNvSpPr>
          <p:nvPr userDrawn="1">
            <p:ph type="body" sz="quarter" idx="44" hasCustomPrompt="1"/>
          </p:nvPr>
        </p:nvSpPr>
        <p:spPr>
          <a:xfrm>
            <a:off x="4588366" y="9113558"/>
            <a:ext cx="2846623" cy="469580"/>
          </a:xfrm>
          <a:prstGeom prst="rect">
            <a:avLst/>
          </a:prstGeom>
        </p:spPr>
        <p:txBody>
          <a:bodyPr>
            <a:normAutofit/>
          </a:bodyPr>
          <a:lstStyle>
            <a:lvl1pPr marL="0" indent="0" algn="r">
              <a:buNone/>
              <a:defRPr sz="2200" b="0" i="0">
                <a:solidFill>
                  <a:schemeClr val="bg1"/>
                </a:solidFill>
                <a:latin typeface="Calibri" panose="020F0502020204030204" pitchFamily="34" charset="0"/>
                <a:cs typeface="Calibri" panose="020F0502020204030204" pitchFamily="34" charset="0"/>
              </a:defRPr>
            </a:lvl1pPr>
          </a:lstStyle>
          <a:p>
            <a:pPr lvl="0"/>
            <a:r>
              <a:rPr lang="en-US" dirty="0" err="1"/>
              <a:t>www.epicstays.eu</a:t>
            </a:r>
            <a:endParaRPr lang="en-US" dirty="0"/>
          </a:p>
        </p:txBody>
      </p:sp>
      <p:grpSp>
        <p:nvGrpSpPr>
          <p:cNvPr id="13" name="Group 12">
            <a:extLst>
              <a:ext uri="{FF2B5EF4-FFF2-40B4-BE49-F238E27FC236}">
                <a16:creationId xmlns:a16="http://schemas.microsoft.com/office/drawing/2014/main" id="{28BD6C76-603A-182D-4C84-63EB600D93B5}"/>
              </a:ext>
            </a:extLst>
          </p:cNvPr>
          <p:cNvGrpSpPr/>
          <p:nvPr userDrawn="1"/>
        </p:nvGrpSpPr>
        <p:grpSpPr>
          <a:xfrm>
            <a:off x="363022" y="9690277"/>
            <a:ext cx="1307461" cy="742180"/>
            <a:chOff x="340586" y="8789227"/>
            <a:chExt cx="1307461" cy="742180"/>
          </a:xfrm>
        </p:grpSpPr>
        <p:sp>
          <p:nvSpPr>
            <p:cNvPr id="4" name="Rectangle 3">
              <a:extLst>
                <a:ext uri="{FF2B5EF4-FFF2-40B4-BE49-F238E27FC236}">
                  <a16:creationId xmlns:a16="http://schemas.microsoft.com/office/drawing/2014/main" id="{87D0E56F-1A15-8A2F-5C56-9D402D8039E0}"/>
                </a:ext>
              </a:extLst>
            </p:cNvPr>
            <p:cNvSpPr/>
            <p:nvPr userDrawn="1"/>
          </p:nvSpPr>
          <p:spPr>
            <a:xfrm>
              <a:off x="340586" y="8789227"/>
              <a:ext cx="1307461" cy="369332"/>
            </a:xfrm>
            <a:prstGeom prst="rect">
              <a:avLst/>
            </a:prstGeom>
          </p:spPr>
          <p:txBody>
            <a:bodyPr wrap="square" anchor="ctr">
              <a:spAutoFit/>
            </a:bodyPr>
            <a:lstStyle/>
            <a:p>
              <a:pPr algn="just"/>
              <a:r>
                <a:rPr lang="en-US" sz="900" b="1" dirty="0">
                  <a:solidFill>
                    <a:schemeClr val="tx1"/>
                  </a:solidFill>
                  <a:latin typeface="+mj-lt"/>
                </a:rPr>
                <a:t>EPIC STAYS is licensed </a:t>
              </a:r>
            </a:p>
            <a:p>
              <a:pPr algn="just"/>
              <a:r>
                <a:rPr lang="en-US" sz="900" b="1" dirty="0">
                  <a:solidFill>
                    <a:schemeClr val="tx1"/>
                  </a:solidFill>
                  <a:latin typeface="+mj-lt"/>
                </a:rPr>
                <a:t>under </a:t>
              </a:r>
              <a:r>
                <a:rPr lang="en-US" sz="900" b="1" dirty="0">
                  <a:solidFill>
                    <a:srgbClr val="459597"/>
                  </a:solidFill>
                  <a:latin typeface="+mj-lt"/>
                  <a:hlinkClick r:id="rId4">
                    <a:extLst>
                      <a:ext uri="{A12FA001-AC4F-418D-AE19-62706E023703}">
                        <ahyp:hlinkClr xmlns:ahyp="http://schemas.microsoft.com/office/drawing/2018/hyperlinkcolor" val="tx"/>
                      </a:ext>
                    </a:extLst>
                  </a:hlinkClick>
                </a:rPr>
                <a:t>CC BY-SA 4.0</a:t>
              </a:r>
              <a:endParaRPr lang="en-US" sz="900" b="1" dirty="0">
                <a:solidFill>
                  <a:schemeClr val="tx1">
                    <a:lumMod val="50000"/>
                    <a:lumOff val="50000"/>
                  </a:schemeClr>
                </a:solidFill>
                <a:latin typeface="+mj-lt"/>
              </a:endParaRPr>
            </a:p>
          </p:txBody>
        </p:sp>
        <p:pic>
          <p:nvPicPr>
            <p:cNvPr id="8" name="Picture 7">
              <a:extLst>
                <a:ext uri="{FF2B5EF4-FFF2-40B4-BE49-F238E27FC236}">
                  <a16:creationId xmlns:a16="http://schemas.microsoft.com/office/drawing/2014/main" id="{7C1A44E5-58AC-286D-5D79-8F619DCB32A5}"/>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423792" y="9172027"/>
              <a:ext cx="1022236" cy="359380"/>
            </a:xfrm>
            <a:prstGeom prst="rect">
              <a:avLst/>
            </a:prstGeom>
          </p:spPr>
        </p:pic>
      </p:grpSp>
      <p:sp>
        <p:nvSpPr>
          <p:cNvPr id="20" name="Text Placeholder 23">
            <a:extLst>
              <a:ext uri="{FF2B5EF4-FFF2-40B4-BE49-F238E27FC236}">
                <a16:creationId xmlns:a16="http://schemas.microsoft.com/office/drawing/2014/main" id="{53703E98-5E72-A6F3-0D0D-177BB0073661}"/>
              </a:ext>
            </a:extLst>
          </p:cNvPr>
          <p:cNvSpPr>
            <a:spLocks noGrp="1"/>
          </p:cNvSpPr>
          <p:nvPr>
            <p:ph type="body" sz="quarter" idx="65" hasCustomPrompt="1"/>
          </p:nvPr>
        </p:nvSpPr>
        <p:spPr>
          <a:xfrm>
            <a:off x="4821854" y="4304421"/>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3" name="TextBox 2">
            <a:extLst>
              <a:ext uri="{FF2B5EF4-FFF2-40B4-BE49-F238E27FC236}">
                <a16:creationId xmlns:a16="http://schemas.microsoft.com/office/drawing/2014/main" id="{03ABF1FD-31CB-4DCE-5E04-517496502385}"/>
              </a:ext>
            </a:extLst>
          </p:cNvPr>
          <p:cNvSpPr txBox="1"/>
          <p:nvPr userDrawn="1"/>
        </p:nvSpPr>
        <p:spPr>
          <a:xfrm>
            <a:off x="3270774" y="10345114"/>
            <a:ext cx="3653507" cy="461665"/>
          </a:xfrm>
          <a:prstGeom prst="rect">
            <a:avLst/>
          </a:prstGeom>
          <a:noFill/>
        </p:spPr>
        <p:txBody>
          <a:bodyPr wrap="square" rtlCol="0">
            <a:spAutoFit/>
          </a:bodyPr>
          <a:lstStyle/>
          <a:p>
            <a:pPr algn="just"/>
            <a:r>
              <a:rPr lang="en-IE" sz="800" dirty="0">
                <a:solidFill>
                  <a:srgbClr val="459597"/>
                </a:solidFill>
                <a:latin typeface="Calibri" panose="020F0502020204030204" pitchFamily="34" charset="0"/>
                <a:ea typeface="Calibri" panose="020F0502020204030204" pitchFamily="34" charset="0"/>
                <a:cs typeface="Calibri" panose="020F0502020204030204" pitchFamily="34" charset="0"/>
              </a:rPr>
              <a:t>* Please be mindful of ink and paper usage by printing only what you need to print, print in greyscale or black and white rather than in colour. Print on both sides of the paper (duplex) and if you can print multiple slides or pages on one page.</a:t>
            </a:r>
          </a:p>
        </p:txBody>
      </p:sp>
    </p:spTree>
    <p:extLst>
      <p:ext uri="{BB962C8B-B14F-4D97-AF65-F5344CB8AC3E}">
        <p14:creationId xmlns:p14="http://schemas.microsoft.com/office/powerpoint/2010/main" val="3991428050"/>
      </p:ext>
    </p:extLst>
  </p:cSld>
  <p:clrMapOvr>
    <a:masterClrMapping/>
  </p:clrMapOvr>
  <p:extLst>
    <p:ext uri="{DCECCB84-F9BA-43D5-87BE-67443E8EF086}">
      <p15:sldGuideLst xmlns:p15="http://schemas.microsoft.com/office/powerpoint/2012/main">
        <p15:guide id="1" orient="horz" pos="3435" userDrawn="1">
          <p15:clr>
            <a:srgbClr val="FBAE40"/>
          </p15:clr>
        </p15:guide>
        <p15:guide id="2" pos="2449"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Divider 03">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C9FDCCF4-AE43-3073-CE0B-612D7F1C87CB}"/>
              </a:ext>
            </a:extLst>
          </p:cNvPr>
          <p:cNvSpPr/>
          <p:nvPr userDrawn="1"/>
        </p:nvSpPr>
        <p:spPr>
          <a:xfrm>
            <a:off x="7096539" y="8269357"/>
            <a:ext cx="679036" cy="2638356"/>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object 3">
            <a:extLst>
              <a:ext uri="{FF2B5EF4-FFF2-40B4-BE49-F238E27FC236}">
                <a16:creationId xmlns:a16="http://schemas.microsoft.com/office/drawing/2014/main" id="{6161547F-1DDB-A65D-1A30-7A15273340D3}"/>
              </a:ext>
            </a:extLst>
          </p:cNvPr>
          <p:cNvSpPr/>
          <p:nvPr userDrawn="1"/>
        </p:nvSpPr>
        <p:spPr>
          <a:xfrm>
            <a:off x="4797653" y="9587858"/>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 name="Freeform 1">
            <a:extLst>
              <a:ext uri="{FF2B5EF4-FFF2-40B4-BE49-F238E27FC236}">
                <a16:creationId xmlns:a16="http://schemas.microsoft.com/office/drawing/2014/main" id="{9F177C31-7C66-2920-9D22-8F763F2390C8}"/>
              </a:ext>
            </a:extLst>
          </p:cNvPr>
          <p:cNvSpPr/>
          <p:nvPr userDrawn="1"/>
        </p:nvSpPr>
        <p:spPr>
          <a:xfrm rot="16200000">
            <a:off x="240973" y="252715"/>
            <a:ext cx="6059603" cy="6541549"/>
          </a:xfrm>
          <a:custGeom>
            <a:avLst/>
            <a:gdLst>
              <a:gd name="connsiteX0" fmla="*/ 0 w 4487360"/>
              <a:gd name="connsiteY0" fmla="*/ 0 h 4844259"/>
              <a:gd name="connsiteX1" fmla="*/ 4487360 w 4487360"/>
              <a:gd name="connsiteY1" fmla="*/ 0 h 4844259"/>
              <a:gd name="connsiteX2" fmla="*/ 4487360 w 4487360"/>
              <a:gd name="connsiteY2" fmla="*/ 2474657 h 4844259"/>
              <a:gd name="connsiteX3" fmla="*/ 4482678 w 4487360"/>
              <a:gd name="connsiteY3" fmla="*/ 2474657 h 4844259"/>
              <a:gd name="connsiteX4" fmla="*/ 4487360 w 4487360"/>
              <a:gd name="connsiteY4" fmla="*/ 2601099 h 4844259"/>
              <a:gd name="connsiteX5" fmla="*/ 2243680 w 4487360"/>
              <a:gd name="connsiteY5" fmla="*/ 4844259 h 4844259"/>
              <a:gd name="connsiteX6" fmla="*/ 0 w 4487360"/>
              <a:gd name="connsiteY6" fmla="*/ 2601099 h 4844259"/>
              <a:gd name="connsiteX7" fmla="*/ 4683 w 4487360"/>
              <a:gd name="connsiteY7" fmla="*/ 2474657 h 4844259"/>
              <a:gd name="connsiteX8" fmla="*/ 0 w 4487360"/>
              <a:gd name="connsiteY8" fmla="*/ 2474657 h 4844259"/>
              <a:gd name="connsiteX9" fmla="*/ 0 w 4487360"/>
              <a:gd name="connsiteY9" fmla="*/ 0 h 4844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87360" h="4844259">
                <a:moveTo>
                  <a:pt x="0" y="0"/>
                </a:moveTo>
                <a:lnTo>
                  <a:pt x="4487360" y="0"/>
                </a:lnTo>
                <a:lnTo>
                  <a:pt x="4487360" y="2474657"/>
                </a:lnTo>
                <a:lnTo>
                  <a:pt x="4482678" y="2474657"/>
                </a:lnTo>
                <a:cubicBezTo>
                  <a:pt x="4487360" y="2516804"/>
                  <a:pt x="4487360" y="2558953"/>
                  <a:pt x="4487360" y="2601099"/>
                </a:cubicBezTo>
                <a:cubicBezTo>
                  <a:pt x="4487360" y="3842097"/>
                  <a:pt x="3484966" y="4844259"/>
                  <a:pt x="2243680" y="4844259"/>
                </a:cubicBezTo>
                <a:cubicBezTo>
                  <a:pt x="1002397" y="4844259"/>
                  <a:pt x="0" y="3837411"/>
                  <a:pt x="0" y="2601099"/>
                </a:cubicBezTo>
                <a:cubicBezTo>
                  <a:pt x="0" y="2558953"/>
                  <a:pt x="0" y="2512121"/>
                  <a:pt x="4683" y="2474657"/>
                </a:cubicBezTo>
                <a:lnTo>
                  <a:pt x="0" y="2474657"/>
                </a:lnTo>
                <a:lnTo>
                  <a:pt x="0" y="0"/>
                </a:lnTo>
                <a:close/>
              </a:path>
            </a:pathLst>
          </a:custGeom>
          <a:solidFill>
            <a:srgbClr val="EC7C6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7" name="Picture Placeholder 6">
            <a:extLst>
              <a:ext uri="{FF2B5EF4-FFF2-40B4-BE49-F238E27FC236}">
                <a16:creationId xmlns:a16="http://schemas.microsoft.com/office/drawing/2014/main" id="{EB6C8D44-8298-0076-A0AD-A6D3896A5DF1}"/>
              </a:ext>
            </a:extLst>
          </p:cNvPr>
          <p:cNvSpPr>
            <a:spLocks noGrp="1"/>
          </p:cNvSpPr>
          <p:nvPr>
            <p:ph type="pic" sz="quarter" idx="17"/>
          </p:nvPr>
        </p:nvSpPr>
        <p:spPr>
          <a:xfrm>
            <a:off x="1539057" y="4997827"/>
            <a:ext cx="6236518" cy="4816261"/>
          </a:xfrm>
          <a:custGeom>
            <a:avLst/>
            <a:gdLst>
              <a:gd name="connsiteX0" fmla="*/ 2407573 w 6236518"/>
              <a:gd name="connsiteY0" fmla="*/ 0 h 4816261"/>
              <a:gd name="connsiteX1" fmla="*/ 2543282 w 6236518"/>
              <a:gd name="connsiteY1" fmla="*/ 5026 h 4816261"/>
              <a:gd name="connsiteX2" fmla="*/ 2543282 w 6236518"/>
              <a:gd name="connsiteY2" fmla="*/ 0 h 4816261"/>
              <a:gd name="connsiteX3" fmla="*/ 6236518 w 6236518"/>
              <a:gd name="connsiteY3" fmla="*/ 0 h 4816261"/>
              <a:gd name="connsiteX4" fmla="*/ 6236518 w 6236518"/>
              <a:gd name="connsiteY4" fmla="*/ 4816261 h 4816261"/>
              <a:gd name="connsiteX5" fmla="*/ 6236483 w 6236518"/>
              <a:gd name="connsiteY5" fmla="*/ 4816261 h 4816261"/>
              <a:gd name="connsiteX6" fmla="*/ 6236483 w 6236518"/>
              <a:gd name="connsiteY6" fmla="*/ 4590031 h 4816261"/>
              <a:gd name="connsiteX7" fmla="*/ 3258596 w 6236518"/>
              <a:gd name="connsiteY7" fmla="*/ 4590031 h 4816261"/>
              <a:gd name="connsiteX8" fmla="*/ 3258596 w 6236518"/>
              <a:gd name="connsiteY8" fmla="*/ 4816261 h 4816261"/>
              <a:gd name="connsiteX9" fmla="*/ 2543282 w 6236518"/>
              <a:gd name="connsiteY9" fmla="*/ 4816261 h 4816261"/>
              <a:gd name="connsiteX10" fmla="*/ 2543282 w 6236518"/>
              <a:gd name="connsiteY10" fmla="*/ 4811235 h 4816261"/>
              <a:gd name="connsiteX11" fmla="*/ 2407573 w 6236518"/>
              <a:gd name="connsiteY11" fmla="*/ 4816261 h 4816261"/>
              <a:gd name="connsiteX12" fmla="*/ 0 w 6236518"/>
              <a:gd name="connsiteY12" fmla="*/ 2408131 h 4816261"/>
              <a:gd name="connsiteX13" fmla="*/ 2407573 w 6236518"/>
              <a:gd name="connsiteY13" fmla="*/ 0 h 48162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6236518" h="4816261">
                <a:moveTo>
                  <a:pt x="2407573" y="0"/>
                </a:moveTo>
                <a:cubicBezTo>
                  <a:pt x="2452808" y="0"/>
                  <a:pt x="2503073" y="0"/>
                  <a:pt x="2543282" y="5026"/>
                </a:cubicBezTo>
                <a:lnTo>
                  <a:pt x="2543282" y="0"/>
                </a:lnTo>
                <a:lnTo>
                  <a:pt x="6236518" y="0"/>
                </a:lnTo>
                <a:lnTo>
                  <a:pt x="6236518" y="4816261"/>
                </a:lnTo>
                <a:lnTo>
                  <a:pt x="6236483" y="4816261"/>
                </a:lnTo>
                <a:lnTo>
                  <a:pt x="6236483" y="4590031"/>
                </a:lnTo>
                <a:lnTo>
                  <a:pt x="3258596" y="4590031"/>
                </a:lnTo>
                <a:lnTo>
                  <a:pt x="3258596" y="4816261"/>
                </a:lnTo>
                <a:lnTo>
                  <a:pt x="2543282" y="4816261"/>
                </a:lnTo>
                <a:lnTo>
                  <a:pt x="2543282" y="4811235"/>
                </a:lnTo>
                <a:cubicBezTo>
                  <a:pt x="2498047" y="4816261"/>
                  <a:pt x="2452808" y="4816261"/>
                  <a:pt x="2407573" y="4816261"/>
                </a:cubicBezTo>
                <a:cubicBezTo>
                  <a:pt x="1075615" y="4816261"/>
                  <a:pt x="0" y="3740397"/>
                  <a:pt x="0" y="2408131"/>
                </a:cubicBezTo>
                <a:cubicBezTo>
                  <a:pt x="0" y="1075868"/>
                  <a:pt x="1080644" y="0"/>
                  <a:pt x="24075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dirty="0"/>
          </a:p>
        </p:txBody>
      </p:sp>
      <p:sp>
        <p:nvSpPr>
          <p:cNvPr id="11" name="Text Placeholder 3">
            <a:extLst>
              <a:ext uri="{FF2B5EF4-FFF2-40B4-BE49-F238E27FC236}">
                <a16:creationId xmlns:a16="http://schemas.microsoft.com/office/drawing/2014/main" id="{AF9E94E7-B67B-B2C3-08AA-29482999FD98}"/>
              </a:ext>
            </a:extLst>
          </p:cNvPr>
          <p:cNvSpPr>
            <a:spLocks noGrp="1"/>
          </p:cNvSpPr>
          <p:nvPr>
            <p:ph type="body" sz="quarter" idx="14" hasCustomPrompt="1"/>
          </p:nvPr>
        </p:nvSpPr>
        <p:spPr>
          <a:xfrm>
            <a:off x="573496" y="1220938"/>
            <a:ext cx="1952282" cy="1564946"/>
          </a:xfrm>
          <a:effectLst>
            <a:glow rad="127000">
              <a:srgbClr val="414141"/>
            </a:glow>
          </a:effectLst>
        </p:spPr>
        <p:txBody>
          <a:bodyPr>
            <a:noAutofit/>
          </a:bodyPr>
          <a:lstStyle>
            <a:lvl1pPr marL="0" indent="0" algn="ctr">
              <a:buNone/>
              <a:defRPr sz="10000" b="0">
                <a:solidFill>
                  <a:schemeClr val="bg1"/>
                </a:solidFill>
                <a:latin typeface="Calibri" panose="020F0502020204030204" pitchFamily="34" charset="0"/>
                <a:cs typeface="Calibri" panose="020F0502020204030204" pitchFamily="34" charset="0"/>
              </a:defRPr>
            </a:lvl1pPr>
          </a:lstStyle>
          <a:p>
            <a:pPr lvl="0"/>
            <a:r>
              <a:rPr lang="en-GB" dirty="0"/>
              <a:t>03</a:t>
            </a:r>
            <a:endParaRPr lang="en-US" dirty="0"/>
          </a:p>
        </p:txBody>
      </p:sp>
      <p:sp>
        <p:nvSpPr>
          <p:cNvPr id="12" name="Text Placeholder 3">
            <a:extLst>
              <a:ext uri="{FF2B5EF4-FFF2-40B4-BE49-F238E27FC236}">
                <a16:creationId xmlns:a16="http://schemas.microsoft.com/office/drawing/2014/main" id="{3351AD83-CF31-1B28-D435-CC50B873ACD7}"/>
              </a:ext>
            </a:extLst>
          </p:cNvPr>
          <p:cNvSpPr>
            <a:spLocks noGrp="1"/>
          </p:cNvSpPr>
          <p:nvPr>
            <p:ph type="body" sz="quarter" idx="15" hasCustomPrompt="1"/>
          </p:nvPr>
        </p:nvSpPr>
        <p:spPr>
          <a:xfrm>
            <a:off x="2198723" y="2729581"/>
            <a:ext cx="2930148" cy="2002900"/>
          </a:xfrm>
        </p:spPr>
        <p:txBody>
          <a:bodyPr>
            <a:noAutofit/>
          </a:bodyPr>
          <a:lstStyle>
            <a:lvl1pPr marL="0" indent="0" algn="l">
              <a:buNone/>
              <a:defRPr sz="3600" b="0">
                <a:solidFill>
                  <a:schemeClr val="bg1"/>
                </a:solidFill>
                <a:latin typeface="Calibri" panose="020F0502020204030204" pitchFamily="34" charset="0"/>
                <a:ea typeface="Open Sans" panose="020B0606030504020204" pitchFamily="34" charset="0"/>
                <a:cs typeface="Calibri" panose="020F0502020204030204" pitchFamily="34" charset="0"/>
              </a:defRPr>
            </a:lvl1pPr>
          </a:lstStyle>
          <a:p>
            <a:pPr lvl="0"/>
            <a:r>
              <a:rPr lang="en-GB" dirty="0"/>
              <a:t>divider title</a:t>
            </a:r>
            <a:endParaRPr lang="en-US" dirty="0"/>
          </a:p>
        </p:txBody>
      </p:sp>
      <p:sp>
        <p:nvSpPr>
          <p:cNvPr id="17" name="Freeform 16">
            <a:extLst>
              <a:ext uri="{FF2B5EF4-FFF2-40B4-BE49-F238E27FC236}">
                <a16:creationId xmlns:a16="http://schemas.microsoft.com/office/drawing/2014/main" id="{09C467D8-B7CA-2785-48CF-7AA57B342AD8}"/>
              </a:ext>
            </a:extLst>
          </p:cNvPr>
          <p:cNvSpPr/>
          <p:nvPr userDrawn="1"/>
        </p:nvSpPr>
        <p:spPr>
          <a:xfrm>
            <a:off x="2198723" y="2244631"/>
            <a:ext cx="4068000" cy="36000"/>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rgbClr val="459597"/>
          </a:solidFill>
          <a:ln w="24491" cap="flat">
            <a:solidFill>
              <a:srgbClr val="459597"/>
            </a:solidFill>
            <a:prstDash val="solid"/>
            <a:miter/>
          </a:ln>
        </p:spPr>
        <p:txBody>
          <a:bodyPr rtlCol="0" anchor="ctr"/>
          <a:lstStyle/>
          <a:p>
            <a:endParaRPr lang="en-US"/>
          </a:p>
        </p:txBody>
      </p:sp>
      <p:sp>
        <p:nvSpPr>
          <p:cNvPr id="6" name="Text Placeholder 23">
            <a:extLst>
              <a:ext uri="{FF2B5EF4-FFF2-40B4-BE49-F238E27FC236}">
                <a16:creationId xmlns:a16="http://schemas.microsoft.com/office/drawing/2014/main" id="{6ACC6625-EBC3-9D92-F1C9-D6933F9115DF}"/>
              </a:ext>
            </a:extLst>
          </p:cNvPr>
          <p:cNvSpPr>
            <a:spLocks noGrp="1"/>
          </p:cNvSpPr>
          <p:nvPr>
            <p:ph type="body" sz="quarter" idx="66" hasCustomPrompt="1"/>
          </p:nvPr>
        </p:nvSpPr>
        <p:spPr>
          <a:xfrm>
            <a:off x="4812758" y="9596955"/>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226392797"/>
      </p:ext>
    </p:extLst>
  </p:cSld>
  <p:clrMapOvr>
    <a:masterClrMapping/>
  </p:clrMapOvr>
  <p:extLst>
    <p:ext uri="{DCECCB84-F9BA-43D5-87BE-67443E8EF086}">
      <p15:sldGuideLst xmlns:p15="http://schemas.microsoft.com/office/powerpoint/2012/main">
        <p15:guide id="1" orient="horz" pos="3435" userDrawn="1">
          <p15:clr>
            <a:srgbClr val="FBAE40"/>
          </p15:clr>
        </p15:guide>
        <p15:guide id="2" pos="2449" userDrawn="1">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ext Only Slide">
    <p:spTree>
      <p:nvGrpSpPr>
        <p:cNvPr id="1" name=""/>
        <p:cNvGrpSpPr/>
        <p:nvPr/>
      </p:nvGrpSpPr>
      <p:grpSpPr>
        <a:xfrm>
          <a:off x="0" y="0"/>
          <a:ext cx="0" cy="0"/>
          <a:chOff x="0" y="0"/>
          <a:chExt cx="0" cy="0"/>
        </a:xfrm>
      </p:grpSpPr>
      <p:sp>
        <p:nvSpPr>
          <p:cNvPr id="3" name="Text Placeholder 32">
            <a:extLst>
              <a:ext uri="{FF2B5EF4-FFF2-40B4-BE49-F238E27FC236}">
                <a16:creationId xmlns:a16="http://schemas.microsoft.com/office/drawing/2014/main" id="{E04D57CF-E35E-6253-036F-47F3BB777887}"/>
              </a:ext>
            </a:extLst>
          </p:cNvPr>
          <p:cNvSpPr>
            <a:spLocks noGrp="1"/>
          </p:cNvSpPr>
          <p:nvPr>
            <p:ph type="body" sz="quarter" idx="32" hasCustomPrompt="1"/>
          </p:nvPr>
        </p:nvSpPr>
        <p:spPr>
          <a:xfrm>
            <a:off x="599826" y="2898394"/>
            <a:ext cx="6541269" cy="7240156"/>
          </a:xfrm>
          <a:prstGeom prst="rect">
            <a:avLst/>
          </a:prstGeom>
        </p:spPr>
        <p:txBody>
          <a:bodyPr numCol="2" spcCol="288000" anchor="t">
            <a:noAutofit/>
          </a:bodyPr>
          <a:lstStyle>
            <a:lvl1pPr marL="0" indent="0" algn="just">
              <a:lnSpc>
                <a:spcPts val="1220"/>
              </a:lnSpc>
              <a:spcBef>
                <a:spcPts val="0"/>
              </a:spcBef>
              <a:buNone/>
              <a:defRPr sz="1100" b="0" i="0">
                <a:solidFill>
                  <a:schemeClr val="tx1"/>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Click to type (2 </a:t>
            </a:r>
            <a:r>
              <a:rPr lang="en-GB" dirty="0" err="1"/>
              <a:t>Colums</a:t>
            </a:r>
            <a:r>
              <a:rPr lang="en-GB" dirty="0"/>
              <a:t>)</a:t>
            </a:r>
            <a:endParaRPr lang="en-US" dirty="0"/>
          </a:p>
        </p:txBody>
      </p:sp>
      <p:sp>
        <p:nvSpPr>
          <p:cNvPr id="6" name="Text Placeholder 32">
            <a:extLst>
              <a:ext uri="{FF2B5EF4-FFF2-40B4-BE49-F238E27FC236}">
                <a16:creationId xmlns:a16="http://schemas.microsoft.com/office/drawing/2014/main" id="{EF19AA6C-EBB9-F3C6-73A8-88D18AB1C088}"/>
              </a:ext>
            </a:extLst>
          </p:cNvPr>
          <p:cNvSpPr>
            <a:spLocks noGrp="1"/>
          </p:cNvSpPr>
          <p:nvPr>
            <p:ph type="body" sz="quarter" idx="33" hasCustomPrompt="1"/>
          </p:nvPr>
        </p:nvSpPr>
        <p:spPr>
          <a:xfrm>
            <a:off x="634478" y="1335418"/>
            <a:ext cx="6506617" cy="1378032"/>
          </a:xfrm>
          <a:prstGeom prst="rect">
            <a:avLst/>
          </a:prstGeom>
        </p:spPr>
        <p:txBody>
          <a:bodyPr>
            <a:noAutofit/>
          </a:bodyPr>
          <a:lstStyle>
            <a:lvl1pPr marL="0" indent="0" algn="l">
              <a:lnSpc>
                <a:spcPts val="1840"/>
              </a:lnSpc>
              <a:spcBef>
                <a:spcPts val="0"/>
              </a:spcBef>
              <a:buNone/>
              <a:defRPr sz="1600" b="1" i="0">
                <a:solidFill>
                  <a:srgbClr val="EC7C69"/>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Sub-Heading</a:t>
            </a:r>
            <a:endParaRPr lang="en-US" dirty="0"/>
          </a:p>
        </p:txBody>
      </p:sp>
      <p:sp>
        <p:nvSpPr>
          <p:cNvPr id="7" name="Text Placeholder 32">
            <a:extLst>
              <a:ext uri="{FF2B5EF4-FFF2-40B4-BE49-F238E27FC236}">
                <a16:creationId xmlns:a16="http://schemas.microsoft.com/office/drawing/2014/main" id="{F31D583A-5D85-1884-378F-77234AC3F1E1}"/>
              </a:ext>
            </a:extLst>
          </p:cNvPr>
          <p:cNvSpPr>
            <a:spLocks noGrp="1"/>
          </p:cNvSpPr>
          <p:nvPr>
            <p:ph type="body" sz="quarter" idx="38" hasCustomPrompt="1"/>
          </p:nvPr>
        </p:nvSpPr>
        <p:spPr>
          <a:xfrm>
            <a:off x="634478" y="769163"/>
            <a:ext cx="6506617" cy="381311"/>
          </a:xfrm>
          <a:prstGeom prst="rect">
            <a:avLst/>
          </a:prstGeom>
        </p:spPr>
        <p:txBody>
          <a:bodyPr anchor="ctr">
            <a:noAutofit/>
          </a:bodyPr>
          <a:lstStyle>
            <a:lvl1pPr marL="0" indent="0" algn="l">
              <a:lnSpc>
                <a:spcPct val="100000"/>
              </a:lnSpc>
              <a:spcBef>
                <a:spcPts val="0"/>
              </a:spcBef>
              <a:buNone/>
              <a:defRPr lang="en-US" sz="3000" b="1" i="0" kern="1200" dirty="0">
                <a:solidFill>
                  <a:srgbClr val="459597"/>
                </a:solidFill>
                <a:latin typeface="Calibri" panose="020F0502020204030204" pitchFamily="34" charset="0"/>
                <a:ea typeface="+mn-ea"/>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Heading</a:t>
            </a:r>
            <a:endParaRPr lang="en-US" dirty="0"/>
          </a:p>
        </p:txBody>
      </p:sp>
      <p:sp>
        <p:nvSpPr>
          <p:cNvPr id="4" name="Slide Number Placeholder 5">
            <a:extLst>
              <a:ext uri="{FF2B5EF4-FFF2-40B4-BE49-F238E27FC236}">
                <a16:creationId xmlns:a16="http://schemas.microsoft.com/office/drawing/2014/main" id="{D835CA5C-78F0-7D72-9775-AC86D046175D}"/>
              </a:ext>
            </a:extLst>
          </p:cNvPr>
          <p:cNvSpPr>
            <a:spLocks noGrp="1"/>
          </p:cNvSpPr>
          <p:nvPr>
            <p:ph type="sldNum" sz="quarter" idx="4"/>
          </p:nvPr>
        </p:nvSpPr>
        <p:spPr>
          <a:xfrm>
            <a:off x="7278428" y="10498845"/>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Tree>
    <p:extLst>
      <p:ext uri="{BB962C8B-B14F-4D97-AF65-F5344CB8AC3E}">
        <p14:creationId xmlns:p14="http://schemas.microsoft.com/office/powerpoint/2010/main" val="3477260901"/>
      </p:ext>
    </p:extLst>
  </p:cSld>
  <p:clrMapOvr>
    <a:masterClrMapping/>
  </p:clrMapOvr>
  <p:extLst>
    <p:ext uri="{DCECCB84-F9BA-43D5-87BE-67443E8EF086}">
      <p15:sldGuideLst xmlns:p15="http://schemas.microsoft.com/office/powerpoint/2012/main">
        <p15:guide id="1" orient="horz" pos="3435" userDrawn="1">
          <p15:clr>
            <a:srgbClr val="FBAE40"/>
          </p15:clr>
        </p15:guide>
        <p15:guide id="2" pos="2449" userDrawn="1">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ext + Device 01">
    <p:spTree>
      <p:nvGrpSpPr>
        <p:cNvPr id="1" name=""/>
        <p:cNvGrpSpPr/>
        <p:nvPr/>
      </p:nvGrpSpPr>
      <p:grpSpPr>
        <a:xfrm>
          <a:off x="0" y="0"/>
          <a:ext cx="0" cy="0"/>
          <a:chOff x="0" y="0"/>
          <a:chExt cx="0" cy="0"/>
        </a:xfrm>
      </p:grpSpPr>
      <p:sp>
        <p:nvSpPr>
          <p:cNvPr id="11" name="Graphic 27">
            <a:extLst>
              <a:ext uri="{FF2B5EF4-FFF2-40B4-BE49-F238E27FC236}">
                <a16:creationId xmlns:a16="http://schemas.microsoft.com/office/drawing/2014/main" id="{0782EAFA-738C-E6BA-E017-AF42C597C64C}"/>
              </a:ext>
            </a:extLst>
          </p:cNvPr>
          <p:cNvSpPr/>
          <p:nvPr userDrawn="1"/>
        </p:nvSpPr>
        <p:spPr>
          <a:xfrm>
            <a:off x="6049119" y="1077394"/>
            <a:ext cx="1540997" cy="3721354"/>
          </a:xfrm>
          <a:custGeom>
            <a:avLst/>
            <a:gdLst>
              <a:gd name="connsiteX0" fmla="*/ 1754936 w 3481421"/>
              <a:gd name="connsiteY0" fmla="*/ 0 h 8407280"/>
              <a:gd name="connsiteX1" fmla="*/ 1888039 w 3481421"/>
              <a:gd name="connsiteY1" fmla="*/ 104943 h 8407280"/>
              <a:gd name="connsiteX2" fmla="*/ 1888039 w 3481421"/>
              <a:gd name="connsiteY2" fmla="*/ 133207 h 8407280"/>
              <a:gd name="connsiteX3" fmla="*/ 2057467 w 3481421"/>
              <a:gd name="connsiteY3" fmla="*/ 238149 h 8407280"/>
              <a:gd name="connsiteX4" fmla="*/ 2049391 w 3481421"/>
              <a:gd name="connsiteY4" fmla="*/ 254310 h 8407280"/>
              <a:gd name="connsiteX5" fmla="*/ 2460864 w 3481421"/>
              <a:gd name="connsiteY5" fmla="*/ 520690 h 8407280"/>
              <a:gd name="connsiteX6" fmla="*/ 2557676 w 3481421"/>
              <a:gd name="connsiteY6" fmla="*/ 803197 h 8407280"/>
              <a:gd name="connsiteX7" fmla="*/ 2557676 w 3481421"/>
              <a:gd name="connsiteY7" fmla="*/ 819357 h 8407280"/>
              <a:gd name="connsiteX8" fmla="*/ 2614141 w 3481421"/>
              <a:gd name="connsiteY8" fmla="*/ 811277 h 8407280"/>
              <a:gd name="connsiteX9" fmla="*/ 3445130 w 3481421"/>
              <a:gd name="connsiteY9" fmla="*/ 1444956 h 8407280"/>
              <a:gd name="connsiteX10" fmla="*/ 3481422 w 3481421"/>
              <a:gd name="connsiteY10" fmla="*/ 1662888 h 8407280"/>
              <a:gd name="connsiteX11" fmla="*/ 3473379 w 3481421"/>
              <a:gd name="connsiteY11" fmla="*/ 1662888 h 8407280"/>
              <a:gd name="connsiteX12" fmla="*/ 3481422 w 3481421"/>
              <a:gd name="connsiteY12" fmla="*/ 1679049 h 8407280"/>
              <a:gd name="connsiteX13" fmla="*/ 3481422 w 3481421"/>
              <a:gd name="connsiteY13" fmla="*/ 1840486 h 8407280"/>
              <a:gd name="connsiteX14" fmla="*/ 2932790 w 3481421"/>
              <a:gd name="connsiteY14" fmla="*/ 2857592 h 8407280"/>
              <a:gd name="connsiteX15" fmla="*/ 2444679 w 3481421"/>
              <a:gd name="connsiteY15" fmla="*/ 3152236 h 8407280"/>
              <a:gd name="connsiteX16" fmla="*/ 2368041 w 3481421"/>
              <a:gd name="connsiteY16" fmla="*/ 3313673 h 8407280"/>
              <a:gd name="connsiteX17" fmla="*/ 2424506 w 3481421"/>
              <a:gd name="connsiteY17" fmla="*/ 3370168 h 8407280"/>
              <a:gd name="connsiteX18" fmla="*/ 2416430 w 3481421"/>
              <a:gd name="connsiteY18" fmla="*/ 3349984 h 8407280"/>
              <a:gd name="connsiteX19" fmla="*/ 2416430 w 3481421"/>
              <a:gd name="connsiteY19" fmla="*/ 3313673 h 8407280"/>
              <a:gd name="connsiteX20" fmla="*/ 2537436 w 3481421"/>
              <a:gd name="connsiteY20" fmla="*/ 3216811 h 8407280"/>
              <a:gd name="connsiteX21" fmla="*/ 2678648 w 3481421"/>
              <a:gd name="connsiteY21" fmla="*/ 3341937 h 8407280"/>
              <a:gd name="connsiteX22" fmla="*/ 2678648 w 3481421"/>
              <a:gd name="connsiteY22" fmla="*/ 3358098 h 8407280"/>
              <a:gd name="connsiteX23" fmla="*/ 2529393 w 3481421"/>
              <a:gd name="connsiteY23" fmla="*/ 3588167 h 8407280"/>
              <a:gd name="connsiteX24" fmla="*/ 2404333 w 3481421"/>
              <a:gd name="connsiteY24" fmla="*/ 3616431 h 8407280"/>
              <a:gd name="connsiteX25" fmla="*/ 2093725 w 3481421"/>
              <a:gd name="connsiteY25" fmla="*/ 3370235 h 8407280"/>
              <a:gd name="connsiteX26" fmla="*/ 2085649 w 3481421"/>
              <a:gd name="connsiteY26" fmla="*/ 3321820 h 8407280"/>
              <a:gd name="connsiteX27" fmla="*/ 2093725 w 3481421"/>
              <a:gd name="connsiteY27" fmla="*/ 3301636 h 8407280"/>
              <a:gd name="connsiteX28" fmla="*/ 2093725 w 3481421"/>
              <a:gd name="connsiteY28" fmla="*/ 3293556 h 8407280"/>
              <a:gd name="connsiteX29" fmla="*/ 2085649 w 3481421"/>
              <a:gd name="connsiteY29" fmla="*/ 3293556 h 8407280"/>
              <a:gd name="connsiteX30" fmla="*/ 1746793 w 3481421"/>
              <a:gd name="connsiteY30" fmla="*/ 3491338 h 8407280"/>
              <a:gd name="connsiteX31" fmla="*/ 1387763 w 3481421"/>
              <a:gd name="connsiteY31" fmla="*/ 3301636 h 8407280"/>
              <a:gd name="connsiteX32" fmla="*/ 1065025 w 3481421"/>
              <a:gd name="connsiteY32" fmla="*/ 3616464 h 8407280"/>
              <a:gd name="connsiteX33" fmla="*/ 802807 w 3481421"/>
              <a:gd name="connsiteY33" fmla="*/ 3370268 h 8407280"/>
              <a:gd name="connsiteX34" fmla="*/ 802807 w 3481421"/>
              <a:gd name="connsiteY34" fmla="*/ 3329901 h 8407280"/>
              <a:gd name="connsiteX35" fmla="*/ 935910 w 3481421"/>
              <a:gd name="connsiteY35" fmla="*/ 3216877 h 8407280"/>
              <a:gd name="connsiteX36" fmla="*/ 943986 w 3481421"/>
              <a:gd name="connsiteY36" fmla="*/ 3216877 h 8407280"/>
              <a:gd name="connsiteX37" fmla="*/ 1064992 w 3481421"/>
              <a:gd name="connsiteY37" fmla="*/ 3321820 h 8407280"/>
              <a:gd name="connsiteX38" fmla="*/ 1056949 w 3481421"/>
              <a:gd name="connsiteY38" fmla="*/ 3370235 h 8407280"/>
              <a:gd name="connsiteX39" fmla="*/ 1064992 w 3481421"/>
              <a:gd name="connsiteY39" fmla="*/ 3370235 h 8407280"/>
              <a:gd name="connsiteX40" fmla="*/ 1113414 w 3481421"/>
              <a:gd name="connsiteY40" fmla="*/ 3313740 h 8407280"/>
              <a:gd name="connsiteX41" fmla="*/ 726135 w 3481421"/>
              <a:gd name="connsiteY41" fmla="*/ 2982785 h 8407280"/>
              <a:gd name="connsiteX42" fmla="*/ 322738 w 3481421"/>
              <a:gd name="connsiteY42" fmla="*/ 2643750 h 8407280"/>
              <a:gd name="connsiteX43" fmla="*/ 0 w 3481421"/>
              <a:gd name="connsiteY43" fmla="*/ 1848633 h 8407280"/>
              <a:gd name="connsiteX44" fmla="*/ 0 w 3481421"/>
              <a:gd name="connsiteY44" fmla="*/ 1747714 h 8407280"/>
              <a:gd name="connsiteX45" fmla="*/ 500209 w 3481421"/>
              <a:gd name="connsiteY45" fmla="*/ 879942 h 8407280"/>
              <a:gd name="connsiteX46" fmla="*/ 879412 w 3481421"/>
              <a:gd name="connsiteY46" fmla="*/ 811311 h 8407280"/>
              <a:gd name="connsiteX47" fmla="*/ 915703 w 3481421"/>
              <a:gd name="connsiteY47" fmla="*/ 819391 h 8407280"/>
              <a:gd name="connsiteX48" fmla="*/ 1423988 w 3481421"/>
              <a:gd name="connsiteY48" fmla="*/ 246263 h 8407280"/>
              <a:gd name="connsiteX49" fmla="*/ 1593416 w 3481421"/>
              <a:gd name="connsiteY49" fmla="*/ 133240 h 8407280"/>
              <a:gd name="connsiteX50" fmla="*/ 1593416 w 3481421"/>
              <a:gd name="connsiteY50" fmla="*/ 76679 h 8407280"/>
              <a:gd name="connsiteX51" fmla="*/ 1754936 w 3481421"/>
              <a:gd name="connsiteY51" fmla="*/ 0 h 8407280"/>
              <a:gd name="connsiteX52" fmla="*/ 2065543 w 3481421"/>
              <a:gd name="connsiteY52" fmla="*/ 7709026 h 8407280"/>
              <a:gd name="connsiteX53" fmla="*/ 2142215 w 3481421"/>
              <a:gd name="connsiteY53" fmla="*/ 7709026 h 8407280"/>
              <a:gd name="connsiteX54" fmla="*/ 2142215 w 3481421"/>
              <a:gd name="connsiteY54" fmla="*/ 7898728 h 8407280"/>
              <a:gd name="connsiteX55" fmla="*/ 2275318 w 3481421"/>
              <a:gd name="connsiteY55" fmla="*/ 7898728 h 8407280"/>
              <a:gd name="connsiteX56" fmla="*/ 2275318 w 3481421"/>
              <a:gd name="connsiteY56" fmla="*/ 7709026 h 8407280"/>
              <a:gd name="connsiteX57" fmla="*/ 2735214 w 3481421"/>
              <a:gd name="connsiteY57" fmla="*/ 7709026 h 8407280"/>
              <a:gd name="connsiteX58" fmla="*/ 2735214 w 3481421"/>
              <a:gd name="connsiteY58" fmla="*/ 8068245 h 8407280"/>
              <a:gd name="connsiteX59" fmla="*/ 3122492 w 3481421"/>
              <a:gd name="connsiteY59" fmla="*/ 8068245 h 8407280"/>
              <a:gd name="connsiteX60" fmla="*/ 3122492 w 3481421"/>
              <a:gd name="connsiteY60" fmla="*/ 7906774 h 8407280"/>
              <a:gd name="connsiteX61" fmla="*/ 2860274 w 3481421"/>
              <a:gd name="connsiteY61" fmla="*/ 7906774 h 8407280"/>
              <a:gd name="connsiteX62" fmla="*/ 2860274 w 3481421"/>
              <a:gd name="connsiteY62" fmla="*/ 7709026 h 8407280"/>
              <a:gd name="connsiteX63" fmla="*/ 3332267 w 3481421"/>
              <a:gd name="connsiteY63" fmla="*/ 7709026 h 8407280"/>
              <a:gd name="connsiteX64" fmla="*/ 3332267 w 3481421"/>
              <a:gd name="connsiteY64" fmla="*/ 8334625 h 8407280"/>
              <a:gd name="connsiteX65" fmla="*/ 2529527 w 3481421"/>
              <a:gd name="connsiteY65" fmla="*/ 8334625 h 8407280"/>
              <a:gd name="connsiteX66" fmla="*/ 2529527 w 3481421"/>
              <a:gd name="connsiteY66" fmla="*/ 7991567 h 8407280"/>
              <a:gd name="connsiteX67" fmla="*/ 2404467 w 3481421"/>
              <a:gd name="connsiteY67" fmla="*/ 7991567 h 8407280"/>
              <a:gd name="connsiteX68" fmla="*/ 2404467 w 3481421"/>
              <a:gd name="connsiteY68" fmla="*/ 8334625 h 8407280"/>
              <a:gd name="connsiteX69" fmla="*/ 1944537 w 3481421"/>
              <a:gd name="connsiteY69" fmla="*/ 8334625 h 8407280"/>
              <a:gd name="connsiteX70" fmla="*/ 1944537 w 3481421"/>
              <a:gd name="connsiteY70" fmla="*/ 7918912 h 8407280"/>
              <a:gd name="connsiteX71" fmla="*/ 1964711 w 3481421"/>
              <a:gd name="connsiteY71" fmla="*/ 7898728 h 8407280"/>
              <a:gd name="connsiteX72" fmla="*/ 2065543 w 3481421"/>
              <a:gd name="connsiteY72" fmla="*/ 7898728 h 8407280"/>
              <a:gd name="connsiteX73" fmla="*/ 2065543 w 3481421"/>
              <a:gd name="connsiteY73" fmla="*/ 7709026 h 8407280"/>
              <a:gd name="connsiteX74" fmla="*/ 1944537 w 3481421"/>
              <a:gd name="connsiteY74" fmla="*/ 6946197 h 8407280"/>
              <a:gd name="connsiteX75" fmla="*/ 2404433 w 3481421"/>
              <a:gd name="connsiteY75" fmla="*/ 6946197 h 8407280"/>
              <a:gd name="connsiteX76" fmla="*/ 2404433 w 3481421"/>
              <a:gd name="connsiteY76" fmla="*/ 7285233 h 8407280"/>
              <a:gd name="connsiteX77" fmla="*/ 2529494 w 3481421"/>
              <a:gd name="connsiteY77" fmla="*/ 7285233 h 8407280"/>
              <a:gd name="connsiteX78" fmla="*/ 2529494 w 3481421"/>
              <a:gd name="connsiteY78" fmla="*/ 6946197 h 8407280"/>
              <a:gd name="connsiteX79" fmla="*/ 3332234 w 3481421"/>
              <a:gd name="connsiteY79" fmla="*/ 6946197 h 8407280"/>
              <a:gd name="connsiteX80" fmla="*/ 3332234 w 3481421"/>
              <a:gd name="connsiteY80" fmla="*/ 7567772 h 8407280"/>
              <a:gd name="connsiteX81" fmla="*/ 2860241 w 3481421"/>
              <a:gd name="connsiteY81" fmla="*/ 7567772 h 8407280"/>
              <a:gd name="connsiteX82" fmla="*/ 2860241 w 3481421"/>
              <a:gd name="connsiteY82" fmla="*/ 7369991 h 8407280"/>
              <a:gd name="connsiteX83" fmla="*/ 3122459 w 3481421"/>
              <a:gd name="connsiteY83" fmla="*/ 7369991 h 8407280"/>
              <a:gd name="connsiteX84" fmla="*/ 3122459 w 3481421"/>
              <a:gd name="connsiteY84" fmla="*/ 7208554 h 8407280"/>
              <a:gd name="connsiteX85" fmla="*/ 2735180 w 3481421"/>
              <a:gd name="connsiteY85" fmla="*/ 7208554 h 8407280"/>
              <a:gd name="connsiteX86" fmla="*/ 2735180 w 3481421"/>
              <a:gd name="connsiteY86" fmla="*/ 7567772 h 8407280"/>
              <a:gd name="connsiteX87" fmla="*/ 2275318 w 3481421"/>
              <a:gd name="connsiteY87" fmla="*/ 7567772 h 8407280"/>
              <a:gd name="connsiteX88" fmla="*/ 2275318 w 3481421"/>
              <a:gd name="connsiteY88" fmla="*/ 7378071 h 8407280"/>
              <a:gd name="connsiteX89" fmla="*/ 2142215 w 3481421"/>
              <a:gd name="connsiteY89" fmla="*/ 7378071 h 8407280"/>
              <a:gd name="connsiteX90" fmla="*/ 2142215 w 3481421"/>
              <a:gd name="connsiteY90" fmla="*/ 7567772 h 8407280"/>
              <a:gd name="connsiteX91" fmla="*/ 2065543 w 3481421"/>
              <a:gd name="connsiteY91" fmla="*/ 7567772 h 8407280"/>
              <a:gd name="connsiteX92" fmla="*/ 2065543 w 3481421"/>
              <a:gd name="connsiteY92" fmla="*/ 7378071 h 8407280"/>
              <a:gd name="connsiteX93" fmla="*/ 1944537 w 3481421"/>
              <a:gd name="connsiteY93" fmla="*/ 7378071 h 8407280"/>
              <a:gd name="connsiteX94" fmla="*/ 1944537 w 3481421"/>
              <a:gd name="connsiteY94" fmla="*/ 6946197 h 8407280"/>
              <a:gd name="connsiteX95" fmla="*/ 1282943 w 3481421"/>
              <a:gd name="connsiteY95" fmla="*/ 774933 h 8407280"/>
              <a:gd name="connsiteX96" fmla="*/ 1395906 w 3481421"/>
              <a:gd name="connsiteY96" fmla="*/ 867772 h 8407280"/>
              <a:gd name="connsiteX97" fmla="*/ 1480620 w 3481421"/>
              <a:gd name="connsiteY97" fmla="*/ 944484 h 8407280"/>
              <a:gd name="connsiteX98" fmla="*/ 1480620 w 3481421"/>
              <a:gd name="connsiteY98" fmla="*/ 972748 h 8407280"/>
              <a:gd name="connsiteX99" fmla="*/ 1303116 w 3481421"/>
              <a:gd name="connsiteY99" fmla="*/ 1085771 h 8407280"/>
              <a:gd name="connsiteX100" fmla="*/ 1182110 w 3481421"/>
              <a:gd name="connsiteY100" fmla="*/ 1057507 h 8407280"/>
              <a:gd name="connsiteX101" fmla="*/ 1182110 w 3481421"/>
              <a:gd name="connsiteY101" fmla="*/ 1065587 h 8407280"/>
              <a:gd name="connsiteX102" fmla="*/ 1311192 w 3481421"/>
              <a:gd name="connsiteY102" fmla="*/ 1331967 h 8407280"/>
              <a:gd name="connsiteX103" fmla="*/ 1311192 w 3481421"/>
              <a:gd name="connsiteY103" fmla="*/ 1388495 h 8407280"/>
              <a:gd name="connsiteX104" fmla="*/ 1036877 w 3481421"/>
              <a:gd name="connsiteY104" fmla="*/ 1784025 h 8407280"/>
              <a:gd name="connsiteX105" fmla="*/ 944086 w 3481421"/>
              <a:gd name="connsiteY105" fmla="*/ 1804209 h 8407280"/>
              <a:gd name="connsiteX106" fmla="*/ 669771 w 3481421"/>
              <a:gd name="connsiteY106" fmla="*/ 1566093 h 8407280"/>
              <a:gd name="connsiteX107" fmla="*/ 839199 w 3481421"/>
              <a:gd name="connsiteY107" fmla="*/ 1432886 h 8407280"/>
              <a:gd name="connsiteX108" fmla="*/ 895664 w 3481421"/>
              <a:gd name="connsiteY108" fmla="*/ 1432886 h 8407280"/>
              <a:gd name="connsiteX109" fmla="*/ 1028801 w 3481421"/>
              <a:gd name="connsiteY109" fmla="*/ 1529749 h 8407280"/>
              <a:gd name="connsiteX110" fmla="*/ 1036843 w 3481421"/>
              <a:gd name="connsiteY110" fmla="*/ 1529749 h 8407280"/>
              <a:gd name="connsiteX111" fmla="*/ 1036843 w 3481421"/>
              <a:gd name="connsiteY111" fmla="*/ 1509565 h 8407280"/>
              <a:gd name="connsiteX112" fmla="*/ 879512 w 3481421"/>
              <a:gd name="connsiteY112" fmla="*/ 1388495 h 8407280"/>
              <a:gd name="connsiteX113" fmla="*/ 464017 w 3481421"/>
              <a:gd name="connsiteY113" fmla="*/ 1840520 h 8407280"/>
              <a:gd name="connsiteX114" fmla="*/ 472060 w 3481421"/>
              <a:gd name="connsiteY114" fmla="*/ 1848600 h 8407280"/>
              <a:gd name="connsiteX115" fmla="*/ 464017 w 3481421"/>
              <a:gd name="connsiteY115" fmla="*/ 1897014 h 8407280"/>
              <a:gd name="connsiteX116" fmla="*/ 464017 w 3481421"/>
              <a:gd name="connsiteY116" fmla="*/ 1981773 h 8407280"/>
              <a:gd name="connsiteX117" fmla="*/ 472060 w 3481421"/>
              <a:gd name="connsiteY117" fmla="*/ 2001957 h 8407280"/>
              <a:gd name="connsiteX118" fmla="*/ 464017 w 3481421"/>
              <a:gd name="connsiteY118" fmla="*/ 2001957 h 8407280"/>
              <a:gd name="connsiteX119" fmla="*/ 681835 w 3481421"/>
              <a:gd name="connsiteY119" fmla="*/ 2518590 h 8407280"/>
              <a:gd name="connsiteX120" fmla="*/ 1198195 w 3481421"/>
              <a:gd name="connsiteY120" fmla="*/ 2906039 h 8407280"/>
              <a:gd name="connsiteX121" fmla="*/ 1226445 w 3481421"/>
              <a:gd name="connsiteY121" fmla="*/ 2906039 h 8407280"/>
              <a:gd name="connsiteX122" fmla="*/ 1379721 w 3481421"/>
              <a:gd name="connsiteY122" fmla="*/ 2829361 h 8407280"/>
              <a:gd name="connsiteX123" fmla="*/ 1266757 w 3481421"/>
              <a:gd name="connsiteY123" fmla="*/ 2744602 h 8407280"/>
              <a:gd name="connsiteX124" fmla="*/ 1416012 w 3481421"/>
              <a:gd name="connsiteY124" fmla="*/ 2623532 h 8407280"/>
              <a:gd name="connsiteX125" fmla="*/ 1585441 w 3481421"/>
              <a:gd name="connsiteY125" fmla="*/ 2784970 h 8407280"/>
              <a:gd name="connsiteX126" fmla="*/ 1528976 w 3481421"/>
              <a:gd name="connsiteY126" fmla="*/ 2926257 h 8407280"/>
              <a:gd name="connsiteX127" fmla="*/ 1746793 w 3481421"/>
              <a:gd name="connsiteY127" fmla="*/ 2869729 h 8407280"/>
              <a:gd name="connsiteX128" fmla="*/ 1952513 w 3481421"/>
              <a:gd name="connsiteY128" fmla="*/ 2926257 h 8407280"/>
              <a:gd name="connsiteX129" fmla="*/ 1952513 w 3481421"/>
              <a:gd name="connsiteY129" fmla="*/ 2918177 h 8407280"/>
              <a:gd name="connsiteX130" fmla="*/ 1896048 w 3481421"/>
              <a:gd name="connsiteY130" fmla="*/ 2784970 h 8407280"/>
              <a:gd name="connsiteX131" fmla="*/ 1896048 w 3481421"/>
              <a:gd name="connsiteY131" fmla="*/ 2764786 h 8407280"/>
              <a:gd name="connsiteX132" fmla="*/ 2077573 w 3481421"/>
              <a:gd name="connsiteY132" fmla="*/ 2623532 h 8407280"/>
              <a:gd name="connsiteX133" fmla="*/ 2206655 w 3481421"/>
              <a:gd name="connsiteY133" fmla="*/ 2744602 h 8407280"/>
              <a:gd name="connsiteX134" fmla="*/ 2206655 w 3481421"/>
              <a:gd name="connsiteY134" fmla="*/ 2756706 h 8407280"/>
              <a:gd name="connsiteX135" fmla="*/ 2105789 w 3481421"/>
              <a:gd name="connsiteY135" fmla="*/ 2829361 h 8407280"/>
              <a:gd name="connsiteX136" fmla="*/ 2275217 w 3481421"/>
              <a:gd name="connsiteY136" fmla="*/ 2906039 h 8407280"/>
              <a:gd name="connsiteX137" fmla="*/ 2888389 w 3481421"/>
              <a:gd name="connsiteY137" fmla="*/ 2389440 h 8407280"/>
              <a:gd name="connsiteX138" fmla="*/ 3009395 w 3481421"/>
              <a:gd name="connsiteY138" fmla="*/ 1961589 h 8407280"/>
              <a:gd name="connsiteX139" fmla="*/ 3009395 w 3481421"/>
              <a:gd name="connsiteY139" fmla="*/ 1868750 h 8407280"/>
              <a:gd name="connsiteX140" fmla="*/ 2839967 w 3481421"/>
              <a:gd name="connsiteY140" fmla="*/ 1453036 h 8407280"/>
              <a:gd name="connsiteX141" fmla="*/ 2585824 w 3481421"/>
              <a:gd name="connsiteY141" fmla="*/ 1388461 h 8407280"/>
              <a:gd name="connsiteX142" fmla="*/ 2444612 w 3481421"/>
              <a:gd name="connsiteY142" fmla="*/ 1509531 h 8407280"/>
              <a:gd name="connsiteX143" fmla="*/ 2444612 w 3481421"/>
              <a:gd name="connsiteY143" fmla="*/ 1517578 h 8407280"/>
              <a:gd name="connsiteX144" fmla="*/ 2452688 w 3481421"/>
              <a:gd name="connsiteY144" fmla="*/ 1517578 h 8407280"/>
              <a:gd name="connsiteX145" fmla="*/ 2585824 w 3481421"/>
              <a:gd name="connsiteY145" fmla="*/ 1432819 h 8407280"/>
              <a:gd name="connsiteX146" fmla="*/ 2634213 w 3481421"/>
              <a:gd name="connsiteY146" fmla="*/ 1432819 h 8407280"/>
              <a:gd name="connsiteX147" fmla="*/ 2811717 w 3481421"/>
              <a:gd name="connsiteY147" fmla="*/ 1566026 h 8407280"/>
              <a:gd name="connsiteX148" fmla="*/ 2803642 w 3481421"/>
              <a:gd name="connsiteY148" fmla="*/ 1566026 h 8407280"/>
              <a:gd name="connsiteX149" fmla="*/ 2811717 w 3481421"/>
              <a:gd name="connsiteY149" fmla="*/ 1586210 h 8407280"/>
              <a:gd name="connsiteX150" fmla="*/ 2537402 w 3481421"/>
              <a:gd name="connsiteY150" fmla="*/ 1804142 h 8407280"/>
              <a:gd name="connsiteX151" fmla="*/ 2170330 w 3481421"/>
              <a:gd name="connsiteY151" fmla="*/ 1461083 h 8407280"/>
              <a:gd name="connsiteX152" fmla="*/ 2162254 w 3481421"/>
              <a:gd name="connsiteY152" fmla="*/ 1376324 h 8407280"/>
              <a:gd name="connsiteX153" fmla="*/ 2303433 w 3481421"/>
              <a:gd name="connsiteY153" fmla="*/ 1057473 h 8407280"/>
              <a:gd name="connsiteX154" fmla="*/ 2170330 w 3481421"/>
              <a:gd name="connsiteY154" fmla="*/ 1085737 h 8407280"/>
              <a:gd name="connsiteX155" fmla="*/ 2150157 w 3481421"/>
              <a:gd name="connsiteY155" fmla="*/ 1085737 h 8407280"/>
              <a:gd name="connsiteX156" fmla="*/ 1992826 w 3481421"/>
              <a:gd name="connsiteY156" fmla="*/ 964668 h 8407280"/>
              <a:gd name="connsiteX157" fmla="*/ 2162254 w 3481421"/>
              <a:gd name="connsiteY157" fmla="*/ 859725 h 8407280"/>
              <a:gd name="connsiteX158" fmla="*/ 2190503 w 3481421"/>
              <a:gd name="connsiteY158" fmla="*/ 783047 h 8407280"/>
              <a:gd name="connsiteX159" fmla="*/ 2190503 w 3481421"/>
              <a:gd name="connsiteY159" fmla="*/ 754782 h 8407280"/>
              <a:gd name="connsiteX160" fmla="*/ 1992859 w 3481421"/>
              <a:gd name="connsiteY160" fmla="*/ 577185 h 8407280"/>
              <a:gd name="connsiteX161" fmla="*/ 1726620 w 3481421"/>
              <a:gd name="connsiteY161" fmla="*/ 678104 h 8407280"/>
              <a:gd name="connsiteX162" fmla="*/ 1472477 w 3481421"/>
              <a:gd name="connsiteY162" fmla="*/ 577185 h 8407280"/>
              <a:gd name="connsiteX163" fmla="*/ 1282943 w 3481421"/>
              <a:gd name="connsiteY163" fmla="*/ 774933 h 8407280"/>
              <a:gd name="connsiteX164" fmla="*/ 2037294 w 3481421"/>
              <a:gd name="connsiteY164" fmla="*/ 2990798 h 8407280"/>
              <a:gd name="connsiteX165" fmla="*/ 2037294 w 3481421"/>
              <a:gd name="connsiteY165" fmla="*/ 3002902 h 8407280"/>
              <a:gd name="connsiteX166" fmla="*/ 2113966 w 3481421"/>
              <a:gd name="connsiteY166" fmla="*/ 3180500 h 8407280"/>
              <a:gd name="connsiteX167" fmla="*/ 2113966 w 3481421"/>
              <a:gd name="connsiteY167" fmla="*/ 3228914 h 8407280"/>
              <a:gd name="connsiteX168" fmla="*/ 2291470 w 3481421"/>
              <a:gd name="connsiteY168" fmla="*/ 3039213 h 8407280"/>
              <a:gd name="connsiteX169" fmla="*/ 2037294 w 3481421"/>
              <a:gd name="connsiteY169" fmla="*/ 2990798 h 8407280"/>
              <a:gd name="connsiteX170" fmla="*/ 1480620 w 3481421"/>
              <a:gd name="connsiteY170" fmla="*/ 3999823 h 8407280"/>
              <a:gd name="connsiteX171" fmla="*/ 1706547 w 3481421"/>
              <a:gd name="connsiteY171" fmla="*/ 4028088 h 8407280"/>
              <a:gd name="connsiteX172" fmla="*/ 1763012 w 3481421"/>
              <a:gd name="connsiteY172" fmla="*/ 4028088 h 8407280"/>
              <a:gd name="connsiteX173" fmla="*/ 1992960 w 3481421"/>
              <a:gd name="connsiteY173" fmla="*/ 3999823 h 8407280"/>
              <a:gd name="connsiteX174" fmla="*/ 2134139 w 3481421"/>
              <a:gd name="connsiteY174" fmla="*/ 4274284 h 8407280"/>
              <a:gd name="connsiteX175" fmla="*/ 2122042 w 3481421"/>
              <a:gd name="connsiteY175" fmla="*/ 4274284 h 8407280"/>
              <a:gd name="connsiteX176" fmla="*/ 2134139 w 3481421"/>
              <a:gd name="connsiteY176" fmla="*/ 4294468 h 8407280"/>
              <a:gd name="connsiteX177" fmla="*/ 2134139 w 3481421"/>
              <a:gd name="connsiteY177" fmla="*/ 4322732 h 8407280"/>
              <a:gd name="connsiteX178" fmla="*/ 2122042 w 3481421"/>
              <a:gd name="connsiteY178" fmla="*/ 4342916 h 8407280"/>
              <a:gd name="connsiteX179" fmla="*/ 2134139 w 3481421"/>
              <a:gd name="connsiteY179" fmla="*/ 4342916 h 8407280"/>
              <a:gd name="connsiteX180" fmla="*/ 1908212 w 3481421"/>
              <a:gd name="connsiteY180" fmla="*/ 4928180 h 8407280"/>
              <a:gd name="connsiteX181" fmla="*/ 1734763 w 3481421"/>
              <a:gd name="connsiteY181" fmla="*/ 4944307 h 8407280"/>
              <a:gd name="connsiteX182" fmla="*/ 1549182 w 3481421"/>
              <a:gd name="connsiteY182" fmla="*/ 4895893 h 8407280"/>
              <a:gd name="connsiteX183" fmla="*/ 1339408 w 3481421"/>
              <a:gd name="connsiteY183" fmla="*/ 4302581 h 8407280"/>
              <a:gd name="connsiteX184" fmla="*/ 1480620 w 3481421"/>
              <a:gd name="connsiteY184" fmla="*/ 3999823 h 8407280"/>
              <a:gd name="connsiteX185" fmla="*/ 1408003 w 3481421"/>
              <a:gd name="connsiteY185" fmla="*/ 3398432 h 8407280"/>
              <a:gd name="connsiteX186" fmla="*/ 1416079 w 3481421"/>
              <a:gd name="connsiteY186" fmla="*/ 3398432 h 8407280"/>
              <a:gd name="connsiteX187" fmla="*/ 1734763 w 3481421"/>
              <a:gd name="connsiteY187" fmla="*/ 3527582 h 8407280"/>
              <a:gd name="connsiteX188" fmla="*/ 2057501 w 3481421"/>
              <a:gd name="connsiteY188" fmla="*/ 3398432 h 8407280"/>
              <a:gd name="connsiteX189" fmla="*/ 2057501 w 3481421"/>
              <a:gd name="connsiteY189" fmla="*/ 3414559 h 8407280"/>
              <a:gd name="connsiteX190" fmla="*/ 1980829 w 3481421"/>
              <a:gd name="connsiteY190" fmla="*/ 3559869 h 8407280"/>
              <a:gd name="connsiteX191" fmla="*/ 2029251 w 3481421"/>
              <a:gd name="connsiteY191" fmla="*/ 3604260 h 8407280"/>
              <a:gd name="connsiteX192" fmla="*/ 1718611 w 3481421"/>
              <a:gd name="connsiteY192" fmla="*/ 3689019 h 8407280"/>
              <a:gd name="connsiteX193" fmla="*/ 1444295 w 3481421"/>
              <a:gd name="connsiteY193" fmla="*/ 3604260 h 8407280"/>
              <a:gd name="connsiteX194" fmla="*/ 1492718 w 3481421"/>
              <a:gd name="connsiteY194" fmla="*/ 3559869 h 8407280"/>
              <a:gd name="connsiteX195" fmla="*/ 1408003 w 3481421"/>
              <a:gd name="connsiteY195" fmla="*/ 3398432 h 8407280"/>
              <a:gd name="connsiteX196" fmla="*/ 1508836 w 3481421"/>
              <a:gd name="connsiteY196" fmla="*/ 3680972 h 8407280"/>
              <a:gd name="connsiteX197" fmla="*/ 1734763 w 3481421"/>
              <a:gd name="connsiteY197" fmla="*/ 3709236 h 8407280"/>
              <a:gd name="connsiteX198" fmla="*/ 1964711 w 3481421"/>
              <a:gd name="connsiteY198" fmla="*/ 3680972 h 8407280"/>
              <a:gd name="connsiteX199" fmla="*/ 2037294 w 3481421"/>
              <a:gd name="connsiteY199" fmla="*/ 3757651 h 8407280"/>
              <a:gd name="connsiteX200" fmla="*/ 1775076 w 3481421"/>
              <a:gd name="connsiteY200" fmla="*/ 3878720 h 8407280"/>
              <a:gd name="connsiteX201" fmla="*/ 1706514 w 3481421"/>
              <a:gd name="connsiteY201" fmla="*/ 3878720 h 8407280"/>
              <a:gd name="connsiteX202" fmla="*/ 1436253 w 3481421"/>
              <a:gd name="connsiteY202" fmla="*/ 3757651 h 8407280"/>
              <a:gd name="connsiteX203" fmla="*/ 1508836 w 3481421"/>
              <a:gd name="connsiteY203" fmla="*/ 3680972 h 8407280"/>
              <a:gd name="connsiteX204" fmla="*/ 2021175 w 3481421"/>
              <a:gd name="connsiteY204" fmla="*/ 238116 h 8407280"/>
              <a:gd name="connsiteX205" fmla="*/ 2021175 w 3481421"/>
              <a:gd name="connsiteY205" fmla="*/ 246196 h 8407280"/>
              <a:gd name="connsiteX206" fmla="*/ 2037294 w 3481421"/>
              <a:gd name="connsiteY206" fmla="*/ 246196 h 8407280"/>
              <a:gd name="connsiteX207" fmla="*/ 2037294 w 3481421"/>
              <a:gd name="connsiteY207" fmla="*/ 238116 h 8407280"/>
              <a:gd name="connsiteX208" fmla="*/ 2021175 w 3481421"/>
              <a:gd name="connsiteY208" fmla="*/ 238116 h 8407280"/>
              <a:gd name="connsiteX209" fmla="*/ 1500794 w 3481421"/>
              <a:gd name="connsiteY209" fmla="*/ 3870640 h 8407280"/>
              <a:gd name="connsiteX210" fmla="*/ 1706547 w 3481421"/>
              <a:gd name="connsiteY210" fmla="*/ 3898904 h 8407280"/>
              <a:gd name="connsiteX211" fmla="*/ 1763012 w 3481421"/>
              <a:gd name="connsiteY211" fmla="*/ 3898904 h 8407280"/>
              <a:gd name="connsiteX212" fmla="*/ 1972753 w 3481421"/>
              <a:gd name="connsiteY212" fmla="*/ 3870640 h 8407280"/>
              <a:gd name="connsiteX213" fmla="*/ 2029251 w 3481421"/>
              <a:gd name="connsiteY213" fmla="*/ 3927168 h 8407280"/>
              <a:gd name="connsiteX214" fmla="*/ 1791228 w 3481421"/>
              <a:gd name="connsiteY214" fmla="*/ 3999790 h 8407280"/>
              <a:gd name="connsiteX215" fmla="*/ 1690362 w 3481421"/>
              <a:gd name="connsiteY215" fmla="*/ 3999790 h 8407280"/>
              <a:gd name="connsiteX216" fmla="*/ 1444295 w 3481421"/>
              <a:gd name="connsiteY216" fmla="*/ 3906951 h 8407280"/>
              <a:gd name="connsiteX217" fmla="*/ 1500794 w 3481421"/>
              <a:gd name="connsiteY217" fmla="*/ 3870640 h 8407280"/>
              <a:gd name="connsiteX218" fmla="*/ 1972753 w 3481421"/>
              <a:gd name="connsiteY218" fmla="*/ 226012 h 8407280"/>
              <a:gd name="connsiteX219" fmla="*/ 1972753 w 3481421"/>
              <a:gd name="connsiteY219" fmla="*/ 238116 h 8407280"/>
              <a:gd name="connsiteX220" fmla="*/ 2001002 w 3481421"/>
              <a:gd name="connsiteY220" fmla="*/ 238116 h 8407280"/>
              <a:gd name="connsiteX221" fmla="*/ 2001002 w 3481421"/>
              <a:gd name="connsiteY221" fmla="*/ 226012 h 8407280"/>
              <a:gd name="connsiteX222" fmla="*/ 1972753 w 3481421"/>
              <a:gd name="connsiteY222" fmla="*/ 226012 h 8407280"/>
              <a:gd name="connsiteX223" fmla="*/ 1557258 w 3481421"/>
              <a:gd name="connsiteY223" fmla="*/ 5069400 h 8407280"/>
              <a:gd name="connsiteX224" fmla="*/ 1746860 w 3481421"/>
              <a:gd name="connsiteY224" fmla="*/ 5085561 h 8407280"/>
              <a:gd name="connsiteX225" fmla="*/ 1924364 w 3481421"/>
              <a:gd name="connsiteY225" fmla="*/ 5069400 h 8407280"/>
              <a:gd name="connsiteX226" fmla="*/ 1972753 w 3481421"/>
              <a:gd name="connsiteY226" fmla="*/ 5339804 h 8407280"/>
              <a:gd name="connsiteX227" fmla="*/ 1972753 w 3481421"/>
              <a:gd name="connsiteY227" fmla="*/ 5359988 h 8407280"/>
              <a:gd name="connsiteX228" fmla="*/ 1980829 w 3481421"/>
              <a:gd name="connsiteY228" fmla="*/ 5368068 h 8407280"/>
              <a:gd name="connsiteX229" fmla="*/ 1972753 w 3481421"/>
              <a:gd name="connsiteY229" fmla="*/ 5380171 h 8407280"/>
              <a:gd name="connsiteX230" fmla="*/ 1980829 w 3481421"/>
              <a:gd name="connsiteY230" fmla="*/ 5493194 h 8407280"/>
              <a:gd name="connsiteX231" fmla="*/ 1980829 w 3481421"/>
              <a:gd name="connsiteY231" fmla="*/ 5501241 h 8407280"/>
              <a:gd name="connsiteX232" fmla="*/ 1972753 w 3481421"/>
              <a:gd name="connsiteY232" fmla="*/ 5586000 h 8407280"/>
              <a:gd name="connsiteX233" fmla="*/ 1980829 w 3481421"/>
              <a:gd name="connsiteY233" fmla="*/ 5598103 h 8407280"/>
              <a:gd name="connsiteX234" fmla="*/ 1972753 w 3481421"/>
              <a:gd name="connsiteY234" fmla="*/ 5662678 h 8407280"/>
              <a:gd name="connsiteX235" fmla="*/ 1972753 w 3481421"/>
              <a:gd name="connsiteY235" fmla="*/ 5775701 h 8407280"/>
              <a:gd name="connsiteX236" fmla="*/ 1964711 w 3481421"/>
              <a:gd name="connsiteY236" fmla="*/ 5783782 h 8407280"/>
              <a:gd name="connsiteX237" fmla="*/ 1972753 w 3481421"/>
              <a:gd name="connsiteY237" fmla="*/ 5795885 h 8407280"/>
              <a:gd name="connsiteX238" fmla="*/ 1952580 w 3481421"/>
              <a:gd name="connsiteY238" fmla="*/ 5916955 h 8407280"/>
              <a:gd name="connsiteX239" fmla="*/ 1964677 w 3481421"/>
              <a:gd name="connsiteY239" fmla="*/ 5916955 h 8407280"/>
              <a:gd name="connsiteX240" fmla="*/ 1908179 w 3481421"/>
              <a:gd name="connsiteY240" fmla="*/ 6114736 h 8407280"/>
              <a:gd name="connsiteX241" fmla="*/ 1734729 w 3481421"/>
              <a:gd name="connsiteY241" fmla="*/ 6134920 h 8407280"/>
              <a:gd name="connsiteX242" fmla="*/ 1529009 w 3481421"/>
              <a:gd name="connsiteY242" fmla="*/ 6066322 h 8407280"/>
              <a:gd name="connsiteX243" fmla="*/ 1492718 w 3481421"/>
              <a:gd name="connsiteY243" fmla="*/ 5481057 h 8407280"/>
              <a:gd name="connsiteX244" fmla="*/ 1557258 w 3481421"/>
              <a:gd name="connsiteY244" fmla="*/ 5069400 h 8407280"/>
              <a:gd name="connsiteX245" fmla="*/ 1549216 w 3481421"/>
              <a:gd name="connsiteY245" fmla="*/ 4936194 h 8407280"/>
              <a:gd name="connsiteX246" fmla="*/ 1734796 w 3481421"/>
              <a:gd name="connsiteY246" fmla="*/ 4964458 h 8407280"/>
              <a:gd name="connsiteX247" fmla="*/ 1916322 w 3481421"/>
              <a:gd name="connsiteY247" fmla="*/ 4936194 h 8407280"/>
              <a:gd name="connsiteX248" fmla="*/ 1972786 w 3481421"/>
              <a:gd name="connsiteY248" fmla="*/ 5000768 h 8407280"/>
              <a:gd name="connsiteX249" fmla="*/ 1734796 w 3481421"/>
              <a:gd name="connsiteY249" fmla="*/ 5077481 h 8407280"/>
              <a:gd name="connsiteX250" fmla="*/ 1500827 w 3481421"/>
              <a:gd name="connsiteY250" fmla="*/ 5000768 h 8407280"/>
              <a:gd name="connsiteX251" fmla="*/ 1500827 w 3481421"/>
              <a:gd name="connsiteY251" fmla="*/ 4984641 h 8407280"/>
              <a:gd name="connsiteX252" fmla="*/ 1549216 w 3481421"/>
              <a:gd name="connsiteY252" fmla="*/ 4936194 h 8407280"/>
              <a:gd name="connsiteX253" fmla="*/ 1549216 w 3481421"/>
              <a:gd name="connsiteY253" fmla="*/ 6122816 h 8407280"/>
              <a:gd name="connsiteX254" fmla="*/ 1734796 w 3481421"/>
              <a:gd name="connsiteY254" fmla="*/ 6151081 h 8407280"/>
              <a:gd name="connsiteX255" fmla="*/ 1936495 w 3481421"/>
              <a:gd name="connsiteY255" fmla="*/ 6122816 h 8407280"/>
              <a:gd name="connsiteX256" fmla="*/ 1952613 w 3481421"/>
              <a:gd name="connsiteY256" fmla="*/ 6151081 h 8407280"/>
              <a:gd name="connsiteX257" fmla="*/ 1952613 w 3481421"/>
              <a:gd name="connsiteY257" fmla="*/ 6171265 h 8407280"/>
              <a:gd name="connsiteX258" fmla="*/ 1734796 w 3481421"/>
              <a:gd name="connsiteY258" fmla="*/ 6235840 h 8407280"/>
              <a:gd name="connsiteX259" fmla="*/ 1521000 w 3481421"/>
              <a:gd name="connsiteY259" fmla="*/ 6171265 h 8407280"/>
              <a:gd name="connsiteX260" fmla="*/ 1521000 w 3481421"/>
              <a:gd name="connsiteY260" fmla="*/ 6151081 h 8407280"/>
              <a:gd name="connsiteX261" fmla="*/ 1549216 w 3481421"/>
              <a:gd name="connsiteY261" fmla="*/ 6122816 h 8407280"/>
              <a:gd name="connsiteX262" fmla="*/ 1924364 w 3481421"/>
              <a:gd name="connsiteY262" fmla="*/ 217965 h 8407280"/>
              <a:gd name="connsiteX263" fmla="*/ 1924364 w 3481421"/>
              <a:gd name="connsiteY263" fmla="*/ 226046 h 8407280"/>
              <a:gd name="connsiteX264" fmla="*/ 1952613 w 3481421"/>
              <a:gd name="connsiteY264" fmla="*/ 226046 h 8407280"/>
              <a:gd name="connsiteX265" fmla="*/ 1952613 w 3481421"/>
              <a:gd name="connsiteY265" fmla="*/ 217965 h 8407280"/>
              <a:gd name="connsiteX266" fmla="*/ 1924364 w 3481421"/>
              <a:gd name="connsiteY266" fmla="*/ 217965 h 8407280"/>
              <a:gd name="connsiteX267" fmla="*/ 1557258 w 3481421"/>
              <a:gd name="connsiteY267" fmla="*/ 6227759 h 8407280"/>
              <a:gd name="connsiteX268" fmla="*/ 1734763 w 3481421"/>
              <a:gd name="connsiteY268" fmla="*/ 6247943 h 8407280"/>
              <a:gd name="connsiteX269" fmla="*/ 1916288 w 3481421"/>
              <a:gd name="connsiteY269" fmla="*/ 6227759 h 8407280"/>
              <a:gd name="connsiteX270" fmla="*/ 1916288 w 3481421"/>
              <a:gd name="connsiteY270" fmla="*/ 8391119 h 8407280"/>
              <a:gd name="connsiteX271" fmla="*/ 1803325 w 3481421"/>
              <a:gd name="connsiteY271" fmla="*/ 8407280 h 8407280"/>
              <a:gd name="connsiteX272" fmla="*/ 1670222 w 3481421"/>
              <a:gd name="connsiteY272" fmla="*/ 8407280 h 8407280"/>
              <a:gd name="connsiteX273" fmla="*/ 1557258 w 3481421"/>
              <a:gd name="connsiteY273" fmla="*/ 8391119 h 8407280"/>
              <a:gd name="connsiteX274" fmla="*/ 1557258 w 3481421"/>
              <a:gd name="connsiteY274" fmla="*/ 6227759 h 8407280"/>
              <a:gd name="connsiteX275" fmla="*/ 1839650 w 3481421"/>
              <a:gd name="connsiteY275" fmla="*/ 209885 h 8407280"/>
              <a:gd name="connsiteX276" fmla="*/ 1839650 w 3481421"/>
              <a:gd name="connsiteY276" fmla="*/ 217965 h 8407280"/>
              <a:gd name="connsiteX277" fmla="*/ 1896115 w 3481421"/>
              <a:gd name="connsiteY277" fmla="*/ 217965 h 8407280"/>
              <a:gd name="connsiteX278" fmla="*/ 1896115 w 3481421"/>
              <a:gd name="connsiteY278" fmla="*/ 209885 h 8407280"/>
              <a:gd name="connsiteX279" fmla="*/ 1839650 w 3481421"/>
              <a:gd name="connsiteY279" fmla="*/ 209885 h 8407280"/>
              <a:gd name="connsiteX280" fmla="*/ 1831574 w 3481421"/>
              <a:gd name="connsiteY280" fmla="*/ 113023 h 8407280"/>
              <a:gd name="connsiteX281" fmla="*/ 1831574 w 3481421"/>
              <a:gd name="connsiteY281" fmla="*/ 121103 h 8407280"/>
              <a:gd name="connsiteX282" fmla="*/ 1859823 w 3481421"/>
              <a:gd name="connsiteY282" fmla="*/ 121103 h 8407280"/>
              <a:gd name="connsiteX283" fmla="*/ 1859823 w 3481421"/>
              <a:gd name="connsiteY283" fmla="*/ 113023 h 8407280"/>
              <a:gd name="connsiteX284" fmla="*/ 1831574 w 3481421"/>
              <a:gd name="connsiteY284" fmla="*/ 113023 h 8407280"/>
              <a:gd name="connsiteX285" fmla="*/ 1698471 w 3481421"/>
              <a:gd name="connsiteY285" fmla="*/ 197782 h 8407280"/>
              <a:gd name="connsiteX286" fmla="*/ 1698471 w 3481421"/>
              <a:gd name="connsiteY286" fmla="*/ 209885 h 8407280"/>
              <a:gd name="connsiteX287" fmla="*/ 1783185 w 3481421"/>
              <a:gd name="connsiteY287" fmla="*/ 209885 h 8407280"/>
              <a:gd name="connsiteX288" fmla="*/ 1783185 w 3481421"/>
              <a:gd name="connsiteY288" fmla="*/ 197782 h 8407280"/>
              <a:gd name="connsiteX289" fmla="*/ 1698471 w 3481421"/>
              <a:gd name="connsiteY289" fmla="*/ 197782 h 8407280"/>
              <a:gd name="connsiteX290" fmla="*/ 1706514 w 3481421"/>
              <a:gd name="connsiteY290" fmla="*/ 104943 h 8407280"/>
              <a:gd name="connsiteX291" fmla="*/ 1706514 w 3481421"/>
              <a:gd name="connsiteY291" fmla="*/ 113023 h 8407280"/>
              <a:gd name="connsiteX292" fmla="*/ 1775076 w 3481421"/>
              <a:gd name="connsiteY292" fmla="*/ 113023 h 8407280"/>
              <a:gd name="connsiteX293" fmla="*/ 1775076 w 3481421"/>
              <a:gd name="connsiteY293" fmla="*/ 104943 h 8407280"/>
              <a:gd name="connsiteX294" fmla="*/ 1706514 w 3481421"/>
              <a:gd name="connsiteY294" fmla="*/ 104943 h 8407280"/>
              <a:gd name="connsiteX295" fmla="*/ 1621833 w 3481421"/>
              <a:gd name="connsiteY295" fmla="*/ 113023 h 8407280"/>
              <a:gd name="connsiteX296" fmla="*/ 1621833 w 3481421"/>
              <a:gd name="connsiteY296" fmla="*/ 121103 h 8407280"/>
              <a:gd name="connsiteX297" fmla="*/ 1650082 w 3481421"/>
              <a:gd name="connsiteY297" fmla="*/ 121103 h 8407280"/>
              <a:gd name="connsiteX298" fmla="*/ 1650082 w 3481421"/>
              <a:gd name="connsiteY298" fmla="*/ 113023 h 8407280"/>
              <a:gd name="connsiteX299" fmla="*/ 1621833 w 3481421"/>
              <a:gd name="connsiteY299" fmla="*/ 113023 h 8407280"/>
              <a:gd name="connsiteX300" fmla="*/ 1585508 w 3481421"/>
              <a:gd name="connsiteY300" fmla="*/ 209885 h 8407280"/>
              <a:gd name="connsiteX301" fmla="*/ 1585508 w 3481421"/>
              <a:gd name="connsiteY301" fmla="*/ 217965 h 8407280"/>
              <a:gd name="connsiteX302" fmla="*/ 1633896 w 3481421"/>
              <a:gd name="connsiteY302" fmla="*/ 217965 h 8407280"/>
              <a:gd name="connsiteX303" fmla="*/ 1633896 w 3481421"/>
              <a:gd name="connsiteY303" fmla="*/ 209885 h 8407280"/>
              <a:gd name="connsiteX304" fmla="*/ 1585508 w 3481421"/>
              <a:gd name="connsiteY304" fmla="*/ 209885 h 8407280"/>
              <a:gd name="connsiteX305" fmla="*/ 1529043 w 3481421"/>
              <a:gd name="connsiteY305" fmla="*/ 217965 h 8407280"/>
              <a:gd name="connsiteX306" fmla="*/ 1529043 w 3481421"/>
              <a:gd name="connsiteY306" fmla="*/ 226046 h 8407280"/>
              <a:gd name="connsiteX307" fmla="*/ 1557292 w 3481421"/>
              <a:gd name="connsiteY307" fmla="*/ 226046 h 8407280"/>
              <a:gd name="connsiteX308" fmla="*/ 1557292 w 3481421"/>
              <a:gd name="connsiteY308" fmla="*/ 217965 h 8407280"/>
              <a:gd name="connsiteX309" fmla="*/ 1529043 w 3481421"/>
              <a:gd name="connsiteY309" fmla="*/ 217965 h 8407280"/>
              <a:gd name="connsiteX310" fmla="*/ 1480620 w 3481421"/>
              <a:gd name="connsiteY310" fmla="*/ 226012 h 8407280"/>
              <a:gd name="connsiteX311" fmla="*/ 1480620 w 3481421"/>
              <a:gd name="connsiteY311" fmla="*/ 238116 h 8407280"/>
              <a:gd name="connsiteX312" fmla="*/ 1508869 w 3481421"/>
              <a:gd name="connsiteY312" fmla="*/ 238116 h 8407280"/>
              <a:gd name="connsiteX313" fmla="*/ 1508869 w 3481421"/>
              <a:gd name="connsiteY313" fmla="*/ 226012 h 8407280"/>
              <a:gd name="connsiteX314" fmla="*/ 1480620 w 3481421"/>
              <a:gd name="connsiteY314" fmla="*/ 226012 h 8407280"/>
              <a:gd name="connsiteX315" fmla="*/ 1444295 w 3481421"/>
              <a:gd name="connsiteY315" fmla="*/ 238116 h 8407280"/>
              <a:gd name="connsiteX316" fmla="*/ 1444295 w 3481421"/>
              <a:gd name="connsiteY316" fmla="*/ 246196 h 8407280"/>
              <a:gd name="connsiteX317" fmla="*/ 1464468 w 3481421"/>
              <a:gd name="connsiteY317" fmla="*/ 246196 h 8407280"/>
              <a:gd name="connsiteX318" fmla="*/ 1464468 w 3481421"/>
              <a:gd name="connsiteY318" fmla="*/ 238116 h 8407280"/>
              <a:gd name="connsiteX319" fmla="*/ 1444295 w 3481421"/>
              <a:gd name="connsiteY319" fmla="*/ 238116 h 8407280"/>
              <a:gd name="connsiteX320" fmla="*/ 1190186 w 3481421"/>
              <a:gd name="connsiteY320" fmla="*/ 3039213 h 8407280"/>
              <a:gd name="connsiteX321" fmla="*/ 1359615 w 3481421"/>
              <a:gd name="connsiteY321" fmla="*/ 3236994 h 8407280"/>
              <a:gd name="connsiteX322" fmla="*/ 1367691 w 3481421"/>
              <a:gd name="connsiteY322" fmla="*/ 3236994 h 8407280"/>
              <a:gd name="connsiteX323" fmla="*/ 1367691 w 3481421"/>
              <a:gd name="connsiteY323" fmla="*/ 3216811 h 8407280"/>
              <a:gd name="connsiteX324" fmla="*/ 1359615 w 3481421"/>
              <a:gd name="connsiteY324" fmla="*/ 3180500 h 8407280"/>
              <a:gd name="connsiteX325" fmla="*/ 1436286 w 3481421"/>
              <a:gd name="connsiteY325" fmla="*/ 2990798 h 8407280"/>
              <a:gd name="connsiteX326" fmla="*/ 1190186 w 3481421"/>
              <a:gd name="connsiteY326" fmla="*/ 3039213 h 8407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Lst>
            <a:rect l="l" t="t" r="r" b="b"/>
            <a:pathLst>
              <a:path w="3481421" h="8407280">
                <a:moveTo>
                  <a:pt x="1754936" y="0"/>
                </a:moveTo>
                <a:cubicBezTo>
                  <a:pt x="1843705" y="16127"/>
                  <a:pt x="1888039" y="51130"/>
                  <a:pt x="1888039" y="104943"/>
                </a:cubicBezTo>
                <a:lnTo>
                  <a:pt x="1888039" y="133207"/>
                </a:lnTo>
                <a:cubicBezTo>
                  <a:pt x="1952580" y="133207"/>
                  <a:pt x="2009045" y="168210"/>
                  <a:pt x="2057467" y="238149"/>
                </a:cubicBezTo>
                <a:lnTo>
                  <a:pt x="2049391" y="254310"/>
                </a:lnTo>
                <a:cubicBezTo>
                  <a:pt x="2248442" y="310805"/>
                  <a:pt x="2385600" y="399620"/>
                  <a:pt x="2460864" y="520690"/>
                </a:cubicBezTo>
                <a:cubicBezTo>
                  <a:pt x="2525405" y="609472"/>
                  <a:pt x="2557676" y="703686"/>
                  <a:pt x="2557676" y="803197"/>
                </a:cubicBezTo>
                <a:lnTo>
                  <a:pt x="2557676" y="819357"/>
                </a:lnTo>
                <a:lnTo>
                  <a:pt x="2614141" y="811277"/>
                </a:lnTo>
                <a:cubicBezTo>
                  <a:pt x="3036404" y="811277"/>
                  <a:pt x="3313401" y="1022537"/>
                  <a:pt x="3445130" y="1444956"/>
                </a:cubicBezTo>
                <a:lnTo>
                  <a:pt x="3481422" y="1662888"/>
                </a:lnTo>
                <a:lnTo>
                  <a:pt x="3473379" y="1662888"/>
                </a:lnTo>
                <a:lnTo>
                  <a:pt x="3481422" y="1679049"/>
                </a:lnTo>
                <a:lnTo>
                  <a:pt x="3481422" y="1840486"/>
                </a:lnTo>
                <a:cubicBezTo>
                  <a:pt x="3481422" y="2192966"/>
                  <a:pt x="3298589" y="2532001"/>
                  <a:pt x="2932790" y="2857592"/>
                </a:cubicBezTo>
                <a:cubicBezTo>
                  <a:pt x="2827903" y="2927531"/>
                  <a:pt x="2665210" y="3025735"/>
                  <a:pt x="2444679" y="3152236"/>
                </a:cubicBezTo>
                <a:cubicBezTo>
                  <a:pt x="2393609" y="3208730"/>
                  <a:pt x="2368041" y="3262543"/>
                  <a:pt x="2368041" y="3313673"/>
                </a:cubicBezTo>
                <a:cubicBezTo>
                  <a:pt x="2368041" y="3351325"/>
                  <a:pt x="2386874" y="3370168"/>
                  <a:pt x="2424506" y="3370168"/>
                </a:cubicBezTo>
                <a:lnTo>
                  <a:pt x="2416430" y="3349984"/>
                </a:lnTo>
                <a:lnTo>
                  <a:pt x="2416430" y="3313673"/>
                </a:lnTo>
                <a:cubicBezTo>
                  <a:pt x="2416430" y="3257178"/>
                  <a:pt x="2456776" y="3224891"/>
                  <a:pt x="2537436" y="3216811"/>
                </a:cubicBezTo>
                <a:cubicBezTo>
                  <a:pt x="2631599" y="3230255"/>
                  <a:pt x="2678648" y="3271931"/>
                  <a:pt x="2678648" y="3341937"/>
                </a:cubicBezTo>
                <a:lnTo>
                  <a:pt x="2678648" y="3358098"/>
                </a:lnTo>
                <a:cubicBezTo>
                  <a:pt x="2678648" y="3449562"/>
                  <a:pt x="2628919" y="3526240"/>
                  <a:pt x="2529393" y="3588167"/>
                </a:cubicBezTo>
                <a:cubicBezTo>
                  <a:pt x="2486399" y="3606976"/>
                  <a:pt x="2444679" y="3616431"/>
                  <a:pt x="2404333" y="3616431"/>
                </a:cubicBezTo>
                <a:cubicBezTo>
                  <a:pt x="2248409" y="3616431"/>
                  <a:pt x="2144829" y="3534321"/>
                  <a:pt x="2093725" y="3370235"/>
                </a:cubicBezTo>
                <a:lnTo>
                  <a:pt x="2085649" y="3321820"/>
                </a:lnTo>
                <a:lnTo>
                  <a:pt x="2093725" y="3301636"/>
                </a:lnTo>
                <a:lnTo>
                  <a:pt x="2093725" y="3293556"/>
                </a:lnTo>
                <a:lnTo>
                  <a:pt x="2085649" y="3293556"/>
                </a:lnTo>
                <a:cubicBezTo>
                  <a:pt x="2007671" y="3425355"/>
                  <a:pt x="1894707" y="3491338"/>
                  <a:pt x="1746793" y="3491338"/>
                </a:cubicBezTo>
                <a:cubicBezTo>
                  <a:pt x="1601559" y="3491338"/>
                  <a:pt x="1481927" y="3428071"/>
                  <a:pt x="1387763" y="3301636"/>
                </a:cubicBezTo>
                <a:cubicBezTo>
                  <a:pt x="1387763" y="3484599"/>
                  <a:pt x="1280229" y="3589541"/>
                  <a:pt x="1065025" y="3616464"/>
                </a:cubicBezTo>
                <a:cubicBezTo>
                  <a:pt x="890235" y="3584177"/>
                  <a:pt x="802807" y="3502067"/>
                  <a:pt x="802807" y="3370268"/>
                </a:cubicBezTo>
                <a:lnTo>
                  <a:pt x="802807" y="3329901"/>
                </a:lnTo>
                <a:cubicBezTo>
                  <a:pt x="802807" y="3267974"/>
                  <a:pt x="847175" y="3230322"/>
                  <a:pt x="935910" y="3216877"/>
                </a:cubicBezTo>
                <a:lnTo>
                  <a:pt x="943986" y="3216877"/>
                </a:lnTo>
                <a:cubicBezTo>
                  <a:pt x="1024679" y="3224958"/>
                  <a:pt x="1064992" y="3259894"/>
                  <a:pt x="1064992" y="3321820"/>
                </a:cubicBezTo>
                <a:lnTo>
                  <a:pt x="1056949" y="3370235"/>
                </a:lnTo>
                <a:lnTo>
                  <a:pt x="1064992" y="3370235"/>
                </a:lnTo>
                <a:cubicBezTo>
                  <a:pt x="1097262" y="3356757"/>
                  <a:pt x="1113414" y="3337947"/>
                  <a:pt x="1113414" y="3313740"/>
                </a:cubicBezTo>
                <a:cubicBezTo>
                  <a:pt x="1113414" y="3203366"/>
                  <a:pt x="984332" y="3093092"/>
                  <a:pt x="726135" y="2982785"/>
                </a:cubicBezTo>
                <a:cubicBezTo>
                  <a:pt x="607810" y="2910130"/>
                  <a:pt x="473367" y="2797107"/>
                  <a:pt x="322738" y="2643750"/>
                </a:cubicBezTo>
                <a:cubicBezTo>
                  <a:pt x="107602" y="2371938"/>
                  <a:pt x="0" y="2106933"/>
                  <a:pt x="0" y="1848633"/>
                </a:cubicBezTo>
                <a:lnTo>
                  <a:pt x="0" y="1747714"/>
                </a:lnTo>
                <a:cubicBezTo>
                  <a:pt x="0" y="1333375"/>
                  <a:pt x="166781" y="1044129"/>
                  <a:pt x="500209" y="879942"/>
                </a:cubicBezTo>
                <a:cubicBezTo>
                  <a:pt x="618601" y="834210"/>
                  <a:pt x="744968" y="811311"/>
                  <a:pt x="879412" y="811311"/>
                </a:cubicBezTo>
                <a:cubicBezTo>
                  <a:pt x="890202" y="816742"/>
                  <a:pt x="902299" y="819391"/>
                  <a:pt x="915703" y="819391"/>
                </a:cubicBezTo>
                <a:cubicBezTo>
                  <a:pt x="915703" y="561091"/>
                  <a:pt x="1085132" y="370049"/>
                  <a:pt x="1423988" y="246263"/>
                </a:cubicBezTo>
                <a:cubicBezTo>
                  <a:pt x="1423988" y="192484"/>
                  <a:pt x="1480453" y="154832"/>
                  <a:pt x="1593416" y="133240"/>
                </a:cubicBezTo>
                <a:lnTo>
                  <a:pt x="1593416" y="76679"/>
                </a:lnTo>
                <a:cubicBezTo>
                  <a:pt x="1620492" y="25615"/>
                  <a:pt x="1674243" y="0"/>
                  <a:pt x="1754936" y="0"/>
                </a:cubicBezTo>
                <a:close/>
                <a:moveTo>
                  <a:pt x="2065543" y="7709026"/>
                </a:moveTo>
                <a:lnTo>
                  <a:pt x="2142215" y="7709026"/>
                </a:lnTo>
                <a:lnTo>
                  <a:pt x="2142215" y="7898728"/>
                </a:lnTo>
                <a:lnTo>
                  <a:pt x="2275318" y="7898728"/>
                </a:lnTo>
                <a:lnTo>
                  <a:pt x="2275318" y="7709026"/>
                </a:lnTo>
                <a:lnTo>
                  <a:pt x="2735214" y="7709026"/>
                </a:lnTo>
                <a:lnTo>
                  <a:pt x="2735214" y="8068245"/>
                </a:lnTo>
                <a:lnTo>
                  <a:pt x="3122492" y="8068245"/>
                </a:lnTo>
                <a:lnTo>
                  <a:pt x="3122492" y="7906774"/>
                </a:lnTo>
                <a:lnTo>
                  <a:pt x="2860274" y="7906774"/>
                </a:lnTo>
                <a:lnTo>
                  <a:pt x="2860274" y="7709026"/>
                </a:lnTo>
                <a:lnTo>
                  <a:pt x="3332267" y="7709026"/>
                </a:lnTo>
                <a:lnTo>
                  <a:pt x="3332267" y="8334625"/>
                </a:lnTo>
                <a:lnTo>
                  <a:pt x="2529527" y="8334625"/>
                </a:lnTo>
                <a:lnTo>
                  <a:pt x="2529527" y="7991567"/>
                </a:lnTo>
                <a:lnTo>
                  <a:pt x="2404467" y="7991567"/>
                </a:lnTo>
                <a:lnTo>
                  <a:pt x="2404467" y="8334625"/>
                </a:lnTo>
                <a:lnTo>
                  <a:pt x="1944537" y="8334625"/>
                </a:lnTo>
                <a:lnTo>
                  <a:pt x="1944537" y="7918912"/>
                </a:lnTo>
                <a:cubicBezTo>
                  <a:pt x="1947252" y="7905434"/>
                  <a:pt x="1953987" y="7898728"/>
                  <a:pt x="1964711" y="7898728"/>
                </a:cubicBezTo>
                <a:lnTo>
                  <a:pt x="2065543" y="7898728"/>
                </a:lnTo>
                <a:lnTo>
                  <a:pt x="2065543" y="7709026"/>
                </a:lnTo>
                <a:close/>
                <a:moveTo>
                  <a:pt x="1944537" y="6946197"/>
                </a:moveTo>
                <a:lnTo>
                  <a:pt x="2404433" y="6946197"/>
                </a:lnTo>
                <a:lnTo>
                  <a:pt x="2404433" y="7285233"/>
                </a:lnTo>
                <a:lnTo>
                  <a:pt x="2529494" y="7285233"/>
                </a:lnTo>
                <a:lnTo>
                  <a:pt x="2529494" y="6946197"/>
                </a:lnTo>
                <a:lnTo>
                  <a:pt x="3332234" y="6946197"/>
                </a:lnTo>
                <a:lnTo>
                  <a:pt x="3332234" y="7567772"/>
                </a:lnTo>
                <a:lnTo>
                  <a:pt x="2860241" y="7567772"/>
                </a:lnTo>
                <a:lnTo>
                  <a:pt x="2860241" y="7369991"/>
                </a:lnTo>
                <a:lnTo>
                  <a:pt x="3122459" y="7369991"/>
                </a:lnTo>
                <a:lnTo>
                  <a:pt x="3122459" y="7208554"/>
                </a:lnTo>
                <a:lnTo>
                  <a:pt x="2735180" y="7208554"/>
                </a:lnTo>
                <a:lnTo>
                  <a:pt x="2735180" y="7567772"/>
                </a:lnTo>
                <a:lnTo>
                  <a:pt x="2275318" y="7567772"/>
                </a:lnTo>
                <a:lnTo>
                  <a:pt x="2275318" y="7378071"/>
                </a:lnTo>
                <a:lnTo>
                  <a:pt x="2142215" y="7378071"/>
                </a:lnTo>
                <a:lnTo>
                  <a:pt x="2142215" y="7567772"/>
                </a:lnTo>
                <a:lnTo>
                  <a:pt x="2065543" y="7567772"/>
                </a:lnTo>
                <a:lnTo>
                  <a:pt x="2065543" y="7378071"/>
                </a:lnTo>
                <a:lnTo>
                  <a:pt x="1944537" y="7378071"/>
                </a:lnTo>
                <a:lnTo>
                  <a:pt x="1944537" y="6946197"/>
                </a:lnTo>
                <a:close/>
                <a:moveTo>
                  <a:pt x="1282943" y="774933"/>
                </a:moveTo>
                <a:cubicBezTo>
                  <a:pt x="1282943" y="836859"/>
                  <a:pt x="1320642" y="867772"/>
                  <a:pt x="1395906" y="867772"/>
                </a:cubicBezTo>
                <a:cubicBezTo>
                  <a:pt x="1452371" y="867772"/>
                  <a:pt x="1480620" y="893387"/>
                  <a:pt x="1480620" y="944484"/>
                </a:cubicBezTo>
                <a:lnTo>
                  <a:pt x="1480620" y="972748"/>
                </a:lnTo>
                <a:cubicBezTo>
                  <a:pt x="1480620" y="1048119"/>
                  <a:pt x="1421508" y="1085771"/>
                  <a:pt x="1303116" y="1085771"/>
                </a:cubicBezTo>
                <a:cubicBezTo>
                  <a:pt x="1265484" y="1085771"/>
                  <a:pt x="1225138" y="1076383"/>
                  <a:pt x="1182110" y="1057507"/>
                </a:cubicBezTo>
                <a:lnTo>
                  <a:pt x="1182110" y="1065587"/>
                </a:lnTo>
                <a:cubicBezTo>
                  <a:pt x="1260156" y="1151720"/>
                  <a:pt x="1303116" y="1240536"/>
                  <a:pt x="1311192" y="1331967"/>
                </a:cubicBezTo>
                <a:lnTo>
                  <a:pt x="1311192" y="1388495"/>
                </a:lnTo>
                <a:cubicBezTo>
                  <a:pt x="1311192" y="1568775"/>
                  <a:pt x="1219810" y="1700607"/>
                  <a:pt x="1036877" y="1784025"/>
                </a:cubicBezTo>
                <a:lnTo>
                  <a:pt x="944086" y="1804209"/>
                </a:lnTo>
                <a:cubicBezTo>
                  <a:pt x="761254" y="1804209"/>
                  <a:pt x="669771" y="1724814"/>
                  <a:pt x="669771" y="1566093"/>
                </a:cubicBezTo>
                <a:cubicBezTo>
                  <a:pt x="696680" y="1477277"/>
                  <a:pt x="753145" y="1432886"/>
                  <a:pt x="839199" y="1432886"/>
                </a:cubicBezTo>
                <a:lnTo>
                  <a:pt x="895664" y="1432886"/>
                </a:lnTo>
                <a:cubicBezTo>
                  <a:pt x="965634" y="1432886"/>
                  <a:pt x="1010001" y="1465174"/>
                  <a:pt x="1028801" y="1529749"/>
                </a:cubicBezTo>
                <a:lnTo>
                  <a:pt x="1036843" y="1529749"/>
                </a:lnTo>
                <a:lnTo>
                  <a:pt x="1036843" y="1509565"/>
                </a:lnTo>
                <a:cubicBezTo>
                  <a:pt x="1015363" y="1428829"/>
                  <a:pt x="962919" y="1388495"/>
                  <a:pt x="879512" y="1388495"/>
                </a:cubicBezTo>
                <a:cubicBezTo>
                  <a:pt x="640181" y="1388495"/>
                  <a:pt x="501717" y="1539203"/>
                  <a:pt x="464017" y="1840520"/>
                </a:cubicBezTo>
                <a:cubicBezTo>
                  <a:pt x="464017" y="1845884"/>
                  <a:pt x="466732" y="1848600"/>
                  <a:pt x="472060" y="1848600"/>
                </a:cubicBezTo>
                <a:lnTo>
                  <a:pt x="464017" y="1897014"/>
                </a:lnTo>
                <a:lnTo>
                  <a:pt x="464017" y="1981773"/>
                </a:lnTo>
                <a:lnTo>
                  <a:pt x="472060" y="2001957"/>
                </a:lnTo>
                <a:lnTo>
                  <a:pt x="464017" y="2001957"/>
                </a:lnTo>
                <a:cubicBezTo>
                  <a:pt x="480136" y="2160678"/>
                  <a:pt x="552753" y="2332912"/>
                  <a:pt x="681835" y="2518590"/>
                </a:cubicBezTo>
                <a:cubicBezTo>
                  <a:pt x="897038" y="2776890"/>
                  <a:pt x="1069114" y="2906039"/>
                  <a:pt x="1198195" y="2906039"/>
                </a:cubicBezTo>
                <a:lnTo>
                  <a:pt x="1226445" y="2906039"/>
                </a:lnTo>
                <a:cubicBezTo>
                  <a:pt x="1290985" y="2906039"/>
                  <a:pt x="1342122" y="2880424"/>
                  <a:pt x="1379721" y="2829361"/>
                </a:cubicBezTo>
                <a:cubicBezTo>
                  <a:pt x="1304456" y="2829361"/>
                  <a:pt x="1266757" y="2801097"/>
                  <a:pt x="1266757" y="2744602"/>
                </a:cubicBezTo>
                <a:cubicBezTo>
                  <a:pt x="1266757" y="2685392"/>
                  <a:pt x="1316554" y="2645024"/>
                  <a:pt x="1416012" y="2623532"/>
                </a:cubicBezTo>
                <a:cubicBezTo>
                  <a:pt x="1528976" y="2639693"/>
                  <a:pt x="1585441" y="2693472"/>
                  <a:pt x="1585441" y="2784970"/>
                </a:cubicBezTo>
                <a:cubicBezTo>
                  <a:pt x="1585441" y="2822622"/>
                  <a:pt x="1566641" y="2869729"/>
                  <a:pt x="1528976" y="2926257"/>
                </a:cubicBezTo>
                <a:cubicBezTo>
                  <a:pt x="1593517" y="2891253"/>
                  <a:pt x="1666134" y="2872377"/>
                  <a:pt x="1746793" y="2869729"/>
                </a:cubicBezTo>
                <a:cubicBezTo>
                  <a:pt x="1814048" y="2872377"/>
                  <a:pt x="1882644" y="2891253"/>
                  <a:pt x="1952513" y="2926257"/>
                </a:cubicBezTo>
                <a:lnTo>
                  <a:pt x="1952513" y="2918177"/>
                </a:lnTo>
                <a:cubicBezTo>
                  <a:pt x="1931033" y="2918177"/>
                  <a:pt x="1912166" y="2873786"/>
                  <a:pt x="1896048" y="2784970"/>
                </a:cubicBezTo>
                <a:lnTo>
                  <a:pt x="1896048" y="2764786"/>
                </a:lnTo>
                <a:cubicBezTo>
                  <a:pt x="1917595" y="2670572"/>
                  <a:pt x="1978115" y="2623532"/>
                  <a:pt x="2077573" y="2623532"/>
                </a:cubicBezTo>
                <a:cubicBezTo>
                  <a:pt x="2163661" y="2645024"/>
                  <a:pt x="2206655" y="2685392"/>
                  <a:pt x="2206655" y="2744602"/>
                </a:cubicBezTo>
                <a:lnTo>
                  <a:pt x="2206655" y="2756706"/>
                </a:lnTo>
                <a:cubicBezTo>
                  <a:pt x="2206655" y="2805120"/>
                  <a:pt x="2173044" y="2829361"/>
                  <a:pt x="2105789" y="2829361"/>
                </a:cubicBezTo>
                <a:cubicBezTo>
                  <a:pt x="2132698" y="2880458"/>
                  <a:pt x="2189163" y="2906039"/>
                  <a:pt x="2275217" y="2906039"/>
                </a:cubicBezTo>
                <a:cubicBezTo>
                  <a:pt x="2444645" y="2906039"/>
                  <a:pt x="2649059" y="2733840"/>
                  <a:pt x="2888389" y="2389440"/>
                </a:cubicBezTo>
                <a:cubicBezTo>
                  <a:pt x="2969082" y="2233367"/>
                  <a:pt x="3009395" y="2090739"/>
                  <a:pt x="3009395" y="1961589"/>
                </a:cubicBezTo>
                <a:lnTo>
                  <a:pt x="3009395" y="1868750"/>
                </a:lnTo>
                <a:cubicBezTo>
                  <a:pt x="3009395" y="1696550"/>
                  <a:pt x="2952930" y="1557979"/>
                  <a:pt x="2839967" y="1453036"/>
                </a:cubicBezTo>
                <a:cubicBezTo>
                  <a:pt x="2764703" y="1410020"/>
                  <a:pt x="2679989" y="1388461"/>
                  <a:pt x="2585824" y="1388461"/>
                </a:cubicBezTo>
                <a:cubicBezTo>
                  <a:pt x="2491728" y="1410020"/>
                  <a:pt x="2444612" y="1450388"/>
                  <a:pt x="2444612" y="1509531"/>
                </a:cubicBezTo>
                <a:lnTo>
                  <a:pt x="2444612" y="1517578"/>
                </a:lnTo>
                <a:lnTo>
                  <a:pt x="2452688" y="1517578"/>
                </a:lnTo>
                <a:cubicBezTo>
                  <a:pt x="2452688" y="1477210"/>
                  <a:pt x="2497056" y="1448980"/>
                  <a:pt x="2585824" y="1432819"/>
                </a:cubicBezTo>
                <a:lnTo>
                  <a:pt x="2634213" y="1432819"/>
                </a:lnTo>
                <a:cubicBezTo>
                  <a:pt x="2720335" y="1432819"/>
                  <a:pt x="2779447" y="1477210"/>
                  <a:pt x="2811717" y="1566026"/>
                </a:cubicBezTo>
                <a:lnTo>
                  <a:pt x="2803642" y="1566026"/>
                </a:lnTo>
                <a:lnTo>
                  <a:pt x="2811717" y="1586210"/>
                </a:lnTo>
                <a:cubicBezTo>
                  <a:pt x="2811717" y="1715359"/>
                  <a:pt x="2720335" y="1788015"/>
                  <a:pt x="2537402" y="1804142"/>
                </a:cubicBezTo>
                <a:cubicBezTo>
                  <a:pt x="2365327" y="1804142"/>
                  <a:pt x="2242947" y="1689744"/>
                  <a:pt x="2170330" y="1461083"/>
                </a:cubicBezTo>
                <a:lnTo>
                  <a:pt x="2162254" y="1376324"/>
                </a:lnTo>
                <a:cubicBezTo>
                  <a:pt x="2162254" y="1271382"/>
                  <a:pt x="2209336" y="1165132"/>
                  <a:pt x="2303433" y="1057473"/>
                </a:cubicBezTo>
                <a:cubicBezTo>
                  <a:pt x="2260439" y="1076316"/>
                  <a:pt x="2216072" y="1085737"/>
                  <a:pt x="2170330" y="1085737"/>
                </a:cubicBezTo>
                <a:lnTo>
                  <a:pt x="2150157" y="1085737"/>
                </a:lnTo>
                <a:cubicBezTo>
                  <a:pt x="2066816" y="1085737"/>
                  <a:pt x="2014373" y="1045370"/>
                  <a:pt x="1992826" y="964668"/>
                </a:cubicBezTo>
                <a:cubicBezTo>
                  <a:pt x="1992826" y="894728"/>
                  <a:pt x="2049291" y="859725"/>
                  <a:pt x="2162254" y="859725"/>
                </a:cubicBezTo>
                <a:cubicBezTo>
                  <a:pt x="2181087" y="827438"/>
                  <a:pt x="2190503" y="801889"/>
                  <a:pt x="2190503" y="783047"/>
                </a:cubicBezTo>
                <a:lnTo>
                  <a:pt x="2190503" y="754782"/>
                </a:lnTo>
                <a:cubicBezTo>
                  <a:pt x="2190503" y="690207"/>
                  <a:pt x="2124622" y="631064"/>
                  <a:pt x="1992859" y="577185"/>
                </a:cubicBezTo>
                <a:cubicBezTo>
                  <a:pt x="1922957" y="644475"/>
                  <a:pt x="1834221" y="678104"/>
                  <a:pt x="1726620" y="678104"/>
                </a:cubicBezTo>
                <a:cubicBezTo>
                  <a:pt x="1651355" y="678104"/>
                  <a:pt x="1566641" y="644475"/>
                  <a:pt x="1472477" y="577185"/>
                </a:cubicBezTo>
                <a:cubicBezTo>
                  <a:pt x="1346177" y="639111"/>
                  <a:pt x="1282943" y="704993"/>
                  <a:pt x="1282943" y="774933"/>
                </a:cubicBezTo>
                <a:close/>
                <a:moveTo>
                  <a:pt x="2037294" y="2990798"/>
                </a:moveTo>
                <a:lnTo>
                  <a:pt x="2037294" y="3002902"/>
                </a:lnTo>
                <a:cubicBezTo>
                  <a:pt x="2088431" y="3035189"/>
                  <a:pt x="2113966" y="3094333"/>
                  <a:pt x="2113966" y="3180500"/>
                </a:cubicBezTo>
                <a:lnTo>
                  <a:pt x="2113966" y="3228914"/>
                </a:lnTo>
                <a:cubicBezTo>
                  <a:pt x="2159707" y="3169704"/>
                  <a:pt x="2218853" y="3106436"/>
                  <a:pt x="2291470" y="3039213"/>
                </a:cubicBezTo>
                <a:cubicBezTo>
                  <a:pt x="2202701" y="3039213"/>
                  <a:pt x="2117987" y="3023086"/>
                  <a:pt x="2037294" y="2990798"/>
                </a:cubicBezTo>
                <a:close/>
                <a:moveTo>
                  <a:pt x="1480620" y="3999823"/>
                </a:moveTo>
                <a:cubicBezTo>
                  <a:pt x="1553237" y="4018632"/>
                  <a:pt x="1628535" y="4028088"/>
                  <a:pt x="1706547" y="4028088"/>
                </a:cubicBezTo>
                <a:lnTo>
                  <a:pt x="1763012" y="4028088"/>
                </a:lnTo>
                <a:cubicBezTo>
                  <a:pt x="1841057" y="4028088"/>
                  <a:pt x="1917695" y="4018632"/>
                  <a:pt x="1992960" y="3999823"/>
                </a:cubicBezTo>
                <a:cubicBezTo>
                  <a:pt x="2087124" y="4142418"/>
                  <a:pt x="2134139" y="4233916"/>
                  <a:pt x="2134139" y="4274284"/>
                </a:cubicBezTo>
                <a:lnTo>
                  <a:pt x="2122042" y="4274284"/>
                </a:lnTo>
                <a:lnTo>
                  <a:pt x="2134139" y="4294468"/>
                </a:lnTo>
                <a:lnTo>
                  <a:pt x="2134139" y="4322732"/>
                </a:lnTo>
                <a:lnTo>
                  <a:pt x="2122042" y="4342916"/>
                </a:lnTo>
                <a:lnTo>
                  <a:pt x="2134139" y="4342916"/>
                </a:lnTo>
                <a:cubicBezTo>
                  <a:pt x="2088431" y="4509718"/>
                  <a:pt x="2013133" y="4704783"/>
                  <a:pt x="1908212" y="4928180"/>
                </a:cubicBezTo>
                <a:cubicBezTo>
                  <a:pt x="1843671" y="4938876"/>
                  <a:pt x="1785866" y="4944307"/>
                  <a:pt x="1734763" y="4944307"/>
                </a:cubicBezTo>
                <a:cubicBezTo>
                  <a:pt x="1611110" y="4944307"/>
                  <a:pt x="1549182" y="4928180"/>
                  <a:pt x="1549182" y="4895893"/>
                </a:cubicBezTo>
                <a:cubicBezTo>
                  <a:pt x="1449724" y="4688656"/>
                  <a:pt x="1379754" y="4490908"/>
                  <a:pt x="1339408" y="4302581"/>
                </a:cubicBezTo>
                <a:cubicBezTo>
                  <a:pt x="1339441" y="4237939"/>
                  <a:pt x="1386490" y="4137054"/>
                  <a:pt x="1480620" y="3999823"/>
                </a:cubicBezTo>
                <a:close/>
                <a:moveTo>
                  <a:pt x="1408003" y="3398432"/>
                </a:moveTo>
                <a:lnTo>
                  <a:pt x="1416079" y="3398432"/>
                </a:lnTo>
                <a:cubicBezTo>
                  <a:pt x="1515605" y="3484498"/>
                  <a:pt x="1621833" y="3527582"/>
                  <a:pt x="1734763" y="3527582"/>
                </a:cubicBezTo>
                <a:cubicBezTo>
                  <a:pt x="1853121" y="3527582"/>
                  <a:pt x="1960656" y="3484532"/>
                  <a:pt x="2057501" y="3398432"/>
                </a:cubicBezTo>
                <a:lnTo>
                  <a:pt x="2057501" y="3414559"/>
                </a:lnTo>
                <a:lnTo>
                  <a:pt x="1980829" y="3559869"/>
                </a:lnTo>
                <a:cubicBezTo>
                  <a:pt x="2002376" y="3559869"/>
                  <a:pt x="2018528" y="3574621"/>
                  <a:pt x="2029251" y="3604260"/>
                </a:cubicBezTo>
                <a:cubicBezTo>
                  <a:pt x="2029251" y="3660755"/>
                  <a:pt x="1925738" y="3689019"/>
                  <a:pt x="1718611" y="3689019"/>
                </a:cubicBezTo>
                <a:cubicBezTo>
                  <a:pt x="1535745" y="3683587"/>
                  <a:pt x="1444295" y="3655357"/>
                  <a:pt x="1444295" y="3604260"/>
                </a:cubicBezTo>
                <a:cubicBezTo>
                  <a:pt x="1444295" y="3588100"/>
                  <a:pt x="1460447" y="3573280"/>
                  <a:pt x="1492718" y="3559869"/>
                </a:cubicBezTo>
                <a:lnTo>
                  <a:pt x="1408003" y="3398432"/>
                </a:lnTo>
                <a:close/>
                <a:moveTo>
                  <a:pt x="1508836" y="3680972"/>
                </a:moveTo>
                <a:cubicBezTo>
                  <a:pt x="1578806" y="3699781"/>
                  <a:pt x="1654070" y="3709236"/>
                  <a:pt x="1734763" y="3709236"/>
                </a:cubicBezTo>
                <a:cubicBezTo>
                  <a:pt x="1815422" y="3709236"/>
                  <a:pt x="1892094" y="3699781"/>
                  <a:pt x="1964711" y="3680972"/>
                </a:cubicBezTo>
                <a:cubicBezTo>
                  <a:pt x="2013099" y="3689052"/>
                  <a:pt x="2037294" y="3714567"/>
                  <a:pt x="2037294" y="3757651"/>
                </a:cubicBezTo>
                <a:cubicBezTo>
                  <a:pt x="2037294" y="3838386"/>
                  <a:pt x="1949933" y="3878720"/>
                  <a:pt x="1775076" y="3878720"/>
                </a:cubicBezTo>
                <a:lnTo>
                  <a:pt x="1706514" y="3878720"/>
                </a:lnTo>
                <a:cubicBezTo>
                  <a:pt x="1526362" y="3878720"/>
                  <a:pt x="1436253" y="3838353"/>
                  <a:pt x="1436253" y="3757651"/>
                </a:cubicBezTo>
                <a:cubicBezTo>
                  <a:pt x="1436253" y="3717283"/>
                  <a:pt x="1460447" y="3691701"/>
                  <a:pt x="1508836" y="3680972"/>
                </a:cubicBezTo>
                <a:close/>
                <a:moveTo>
                  <a:pt x="2021175" y="238116"/>
                </a:moveTo>
                <a:lnTo>
                  <a:pt x="2021175" y="246196"/>
                </a:lnTo>
                <a:lnTo>
                  <a:pt x="2037294" y="246196"/>
                </a:lnTo>
                <a:lnTo>
                  <a:pt x="2037294" y="238116"/>
                </a:lnTo>
                <a:lnTo>
                  <a:pt x="2021175" y="238116"/>
                </a:lnTo>
                <a:close/>
                <a:moveTo>
                  <a:pt x="1500794" y="3870640"/>
                </a:moveTo>
                <a:cubicBezTo>
                  <a:pt x="1549216" y="3889449"/>
                  <a:pt x="1617778" y="3898904"/>
                  <a:pt x="1706547" y="3898904"/>
                </a:cubicBezTo>
                <a:lnTo>
                  <a:pt x="1763012" y="3898904"/>
                </a:lnTo>
                <a:cubicBezTo>
                  <a:pt x="1854461" y="3898904"/>
                  <a:pt x="1924364" y="3889449"/>
                  <a:pt x="1972753" y="3870640"/>
                </a:cubicBezTo>
                <a:cubicBezTo>
                  <a:pt x="2010452" y="3884085"/>
                  <a:pt x="2029251" y="3902928"/>
                  <a:pt x="2029251" y="3927168"/>
                </a:cubicBezTo>
                <a:cubicBezTo>
                  <a:pt x="2029251" y="3975583"/>
                  <a:pt x="1949933" y="3999790"/>
                  <a:pt x="1791228" y="3999790"/>
                </a:cubicBezTo>
                <a:lnTo>
                  <a:pt x="1690362" y="3999790"/>
                </a:lnTo>
                <a:cubicBezTo>
                  <a:pt x="1526362" y="3999790"/>
                  <a:pt x="1444295" y="3968843"/>
                  <a:pt x="1444295" y="3906951"/>
                </a:cubicBezTo>
                <a:cubicBezTo>
                  <a:pt x="1476599" y="3882777"/>
                  <a:pt x="1495432" y="3870640"/>
                  <a:pt x="1500794" y="3870640"/>
                </a:cubicBezTo>
                <a:close/>
                <a:moveTo>
                  <a:pt x="1972753" y="226012"/>
                </a:moveTo>
                <a:lnTo>
                  <a:pt x="1972753" y="238116"/>
                </a:lnTo>
                <a:lnTo>
                  <a:pt x="2001002" y="238116"/>
                </a:lnTo>
                <a:lnTo>
                  <a:pt x="2001002" y="226012"/>
                </a:lnTo>
                <a:lnTo>
                  <a:pt x="1972753" y="226012"/>
                </a:lnTo>
                <a:close/>
                <a:moveTo>
                  <a:pt x="1557258" y="5069400"/>
                </a:moveTo>
                <a:cubicBezTo>
                  <a:pt x="1645994" y="5080129"/>
                  <a:pt x="1709228" y="5085561"/>
                  <a:pt x="1746860" y="5085561"/>
                </a:cubicBezTo>
                <a:lnTo>
                  <a:pt x="1924364" y="5069400"/>
                </a:lnTo>
                <a:cubicBezTo>
                  <a:pt x="1956635" y="5139340"/>
                  <a:pt x="1972753" y="5229463"/>
                  <a:pt x="1972753" y="5339804"/>
                </a:cubicBezTo>
                <a:lnTo>
                  <a:pt x="1972753" y="5359988"/>
                </a:lnTo>
                <a:cubicBezTo>
                  <a:pt x="1972753" y="5365352"/>
                  <a:pt x="1975467" y="5368068"/>
                  <a:pt x="1980829" y="5368068"/>
                </a:cubicBezTo>
                <a:cubicBezTo>
                  <a:pt x="1980829" y="5376148"/>
                  <a:pt x="1978182" y="5380171"/>
                  <a:pt x="1972753" y="5380171"/>
                </a:cubicBezTo>
                <a:lnTo>
                  <a:pt x="1980829" y="5493194"/>
                </a:lnTo>
                <a:lnTo>
                  <a:pt x="1980829" y="5501241"/>
                </a:lnTo>
                <a:cubicBezTo>
                  <a:pt x="1980829" y="5525448"/>
                  <a:pt x="1978182" y="5553712"/>
                  <a:pt x="1972753" y="5586000"/>
                </a:cubicBezTo>
                <a:cubicBezTo>
                  <a:pt x="1972753" y="5594080"/>
                  <a:pt x="1975467" y="5598103"/>
                  <a:pt x="1980829" y="5598103"/>
                </a:cubicBezTo>
                <a:lnTo>
                  <a:pt x="1972753" y="5662678"/>
                </a:lnTo>
                <a:lnTo>
                  <a:pt x="1972753" y="5775701"/>
                </a:lnTo>
                <a:cubicBezTo>
                  <a:pt x="1972753" y="5781066"/>
                  <a:pt x="1970106" y="5783782"/>
                  <a:pt x="1964711" y="5783782"/>
                </a:cubicBezTo>
                <a:cubicBezTo>
                  <a:pt x="1964711" y="5791861"/>
                  <a:pt x="1967425" y="5795885"/>
                  <a:pt x="1972753" y="5795885"/>
                </a:cubicBezTo>
                <a:cubicBezTo>
                  <a:pt x="1964711" y="5863108"/>
                  <a:pt x="1958008" y="5903476"/>
                  <a:pt x="1952580" y="5916955"/>
                </a:cubicBezTo>
                <a:lnTo>
                  <a:pt x="1964677" y="5916955"/>
                </a:lnTo>
                <a:cubicBezTo>
                  <a:pt x="1951239" y="6048753"/>
                  <a:pt x="1932407" y="6114736"/>
                  <a:pt x="1908179" y="6114736"/>
                </a:cubicBezTo>
                <a:cubicBezTo>
                  <a:pt x="1843638" y="6128181"/>
                  <a:pt x="1785832" y="6134920"/>
                  <a:pt x="1734729" y="6134920"/>
                </a:cubicBezTo>
                <a:cubicBezTo>
                  <a:pt x="1597571" y="6134920"/>
                  <a:pt x="1529009" y="6112020"/>
                  <a:pt x="1529009" y="6066322"/>
                </a:cubicBezTo>
                <a:cubicBezTo>
                  <a:pt x="1510210" y="5872597"/>
                  <a:pt x="1498113" y="5677464"/>
                  <a:pt x="1492718" y="5481057"/>
                </a:cubicBezTo>
                <a:cubicBezTo>
                  <a:pt x="1503508" y="5206630"/>
                  <a:pt x="1524988" y="5069400"/>
                  <a:pt x="1557258" y="5069400"/>
                </a:cubicBezTo>
                <a:close/>
                <a:moveTo>
                  <a:pt x="1549216" y="4936194"/>
                </a:moveTo>
                <a:cubicBezTo>
                  <a:pt x="1594957" y="4954969"/>
                  <a:pt x="1656818" y="4964458"/>
                  <a:pt x="1734796" y="4964458"/>
                </a:cubicBezTo>
                <a:cubicBezTo>
                  <a:pt x="1831607" y="4964458"/>
                  <a:pt x="1892127" y="4955003"/>
                  <a:pt x="1916322" y="4936194"/>
                </a:cubicBezTo>
                <a:cubicBezTo>
                  <a:pt x="1954021" y="4946889"/>
                  <a:pt x="1972786" y="4968481"/>
                  <a:pt x="1972786" y="5000768"/>
                </a:cubicBezTo>
                <a:cubicBezTo>
                  <a:pt x="1972786" y="5035705"/>
                  <a:pt x="1893501" y="5061320"/>
                  <a:pt x="1734796" y="5077481"/>
                </a:cubicBezTo>
                <a:cubicBezTo>
                  <a:pt x="1578839" y="5058638"/>
                  <a:pt x="1500827" y="5033090"/>
                  <a:pt x="1500827" y="5000768"/>
                </a:cubicBezTo>
                <a:lnTo>
                  <a:pt x="1500827" y="4984641"/>
                </a:lnTo>
                <a:cubicBezTo>
                  <a:pt x="1500794" y="4976561"/>
                  <a:pt x="1516912" y="4960401"/>
                  <a:pt x="1549216" y="4936194"/>
                </a:cubicBezTo>
                <a:close/>
                <a:moveTo>
                  <a:pt x="1549216" y="6122816"/>
                </a:moveTo>
                <a:cubicBezTo>
                  <a:pt x="1632590" y="6141592"/>
                  <a:pt x="1694416" y="6151081"/>
                  <a:pt x="1734796" y="6151081"/>
                </a:cubicBezTo>
                <a:cubicBezTo>
                  <a:pt x="1777857" y="6151081"/>
                  <a:pt x="1845112" y="6141626"/>
                  <a:pt x="1936495" y="6122816"/>
                </a:cubicBezTo>
                <a:lnTo>
                  <a:pt x="1952613" y="6151081"/>
                </a:lnTo>
                <a:lnTo>
                  <a:pt x="1952613" y="6171265"/>
                </a:lnTo>
                <a:cubicBezTo>
                  <a:pt x="1952613" y="6200836"/>
                  <a:pt x="1879996" y="6222361"/>
                  <a:pt x="1734796" y="6235840"/>
                </a:cubicBezTo>
                <a:cubicBezTo>
                  <a:pt x="1592277" y="6222328"/>
                  <a:pt x="1521000" y="6200836"/>
                  <a:pt x="1521000" y="6171265"/>
                </a:cubicBezTo>
                <a:lnTo>
                  <a:pt x="1521000" y="6151081"/>
                </a:lnTo>
                <a:cubicBezTo>
                  <a:pt x="1520967" y="6143000"/>
                  <a:pt x="1530417" y="6133546"/>
                  <a:pt x="1549216" y="6122816"/>
                </a:cubicBezTo>
                <a:close/>
                <a:moveTo>
                  <a:pt x="1924364" y="217965"/>
                </a:moveTo>
                <a:lnTo>
                  <a:pt x="1924364" y="226046"/>
                </a:lnTo>
                <a:lnTo>
                  <a:pt x="1952613" y="226046"/>
                </a:lnTo>
                <a:lnTo>
                  <a:pt x="1952613" y="217965"/>
                </a:lnTo>
                <a:lnTo>
                  <a:pt x="1924364" y="217965"/>
                </a:lnTo>
                <a:close/>
                <a:moveTo>
                  <a:pt x="1557258" y="6227759"/>
                </a:moveTo>
                <a:cubicBezTo>
                  <a:pt x="1632590" y="6241204"/>
                  <a:pt x="1691769" y="6247943"/>
                  <a:pt x="1734763" y="6247943"/>
                </a:cubicBezTo>
                <a:cubicBezTo>
                  <a:pt x="1780504" y="6247943"/>
                  <a:pt x="1841024" y="6241204"/>
                  <a:pt x="1916288" y="6227759"/>
                </a:cubicBezTo>
                <a:lnTo>
                  <a:pt x="1916288" y="8391119"/>
                </a:lnTo>
                <a:cubicBezTo>
                  <a:pt x="1873294" y="8401848"/>
                  <a:pt x="1835629" y="8407280"/>
                  <a:pt x="1803325" y="8407280"/>
                </a:cubicBezTo>
                <a:lnTo>
                  <a:pt x="1670222" y="8407280"/>
                </a:lnTo>
                <a:cubicBezTo>
                  <a:pt x="1637951" y="8407280"/>
                  <a:pt x="1600319" y="8401848"/>
                  <a:pt x="1557258" y="8391119"/>
                </a:cubicBezTo>
                <a:lnTo>
                  <a:pt x="1557258" y="6227759"/>
                </a:lnTo>
                <a:close/>
                <a:moveTo>
                  <a:pt x="1839650" y="209885"/>
                </a:moveTo>
                <a:lnTo>
                  <a:pt x="1839650" y="217965"/>
                </a:lnTo>
                <a:lnTo>
                  <a:pt x="1896115" y="217965"/>
                </a:lnTo>
                <a:lnTo>
                  <a:pt x="1896115" y="209885"/>
                </a:lnTo>
                <a:lnTo>
                  <a:pt x="1839650" y="209885"/>
                </a:lnTo>
                <a:close/>
                <a:moveTo>
                  <a:pt x="1831574" y="113023"/>
                </a:moveTo>
                <a:lnTo>
                  <a:pt x="1831574" y="121103"/>
                </a:lnTo>
                <a:lnTo>
                  <a:pt x="1859823" y="121103"/>
                </a:lnTo>
                <a:lnTo>
                  <a:pt x="1859823" y="113023"/>
                </a:lnTo>
                <a:lnTo>
                  <a:pt x="1831574" y="113023"/>
                </a:lnTo>
                <a:close/>
                <a:moveTo>
                  <a:pt x="1698471" y="197782"/>
                </a:moveTo>
                <a:lnTo>
                  <a:pt x="1698471" y="209885"/>
                </a:lnTo>
                <a:lnTo>
                  <a:pt x="1783185" y="209885"/>
                </a:lnTo>
                <a:lnTo>
                  <a:pt x="1783185" y="197782"/>
                </a:lnTo>
                <a:lnTo>
                  <a:pt x="1698471" y="197782"/>
                </a:lnTo>
                <a:close/>
                <a:moveTo>
                  <a:pt x="1706514" y="104943"/>
                </a:moveTo>
                <a:lnTo>
                  <a:pt x="1706514" y="113023"/>
                </a:lnTo>
                <a:lnTo>
                  <a:pt x="1775076" y="113023"/>
                </a:lnTo>
                <a:lnTo>
                  <a:pt x="1775076" y="104943"/>
                </a:lnTo>
                <a:lnTo>
                  <a:pt x="1706514" y="104943"/>
                </a:lnTo>
                <a:close/>
                <a:moveTo>
                  <a:pt x="1621833" y="113023"/>
                </a:moveTo>
                <a:lnTo>
                  <a:pt x="1621833" y="121103"/>
                </a:lnTo>
                <a:lnTo>
                  <a:pt x="1650082" y="121103"/>
                </a:lnTo>
                <a:lnTo>
                  <a:pt x="1650082" y="113023"/>
                </a:lnTo>
                <a:lnTo>
                  <a:pt x="1621833" y="113023"/>
                </a:lnTo>
                <a:close/>
                <a:moveTo>
                  <a:pt x="1585508" y="209885"/>
                </a:moveTo>
                <a:lnTo>
                  <a:pt x="1585508" y="217965"/>
                </a:lnTo>
                <a:lnTo>
                  <a:pt x="1633896" y="217965"/>
                </a:lnTo>
                <a:lnTo>
                  <a:pt x="1633896" y="209885"/>
                </a:lnTo>
                <a:lnTo>
                  <a:pt x="1585508" y="209885"/>
                </a:lnTo>
                <a:close/>
                <a:moveTo>
                  <a:pt x="1529043" y="217965"/>
                </a:moveTo>
                <a:lnTo>
                  <a:pt x="1529043" y="226046"/>
                </a:lnTo>
                <a:lnTo>
                  <a:pt x="1557292" y="226046"/>
                </a:lnTo>
                <a:lnTo>
                  <a:pt x="1557292" y="217965"/>
                </a:lnTo>
                <a:lnTo>
                  <a:pt x="1529043" y="217965"/>
                </a:lnTo>
                <a:close/>
                <a:moveTo>
                  <a:pt x="1480620" y="226012"/>
                </a:moveTo>
                <a:lnTo>
                  <a:pt x="1480620" y="238116"/>
                </a:lnTo>
                <a:lnTo>
                  <a:pt x="1508869" y="238116"/>
                </a:lnTo>
                <a:lnTo>
                  <a:pt x="1508869" y="226012"/>
                </a:lnTo>
                <a:lnTo>
                  <a:pt x="1480620" y="226012"/>
                </a:lnTo>
                <a:close/>
                <a:moveTo>
                  <a:pt x="1444295" y="238116"/>
                </a:moveTo>
                <a:lnTo>
                  <a:pt x="1444295" y="246196"/>
                </a:lnTo>
                <a:lnTo>
                  <a:pt x="1464468" y="246196"/>
                </a:lnTo>
                <a:lnTo>
                  <a:pt x="1464468" y="238116"/>
                </a:lnTo>
                <a:lnTo>
                  <a:pt x="1444295" y="238116"/>
                </a:lnTo>
                <a:close/>
                <a:moveTo>
                  <a:pt x="1190186" y="3039213"/>
                </a:moveTo>
                <a:cubicBezTo>
                  <a:pt x="1303150" y="3152236"/>
                  <a:pt x="1359615" y="3218118"/>
                  <a:pt x="1359615" y="3236994"/>
                </a:cubicBezTo>
                <a:lnTo>
                  <a:pt x="1367691" y="3236994"/>
                </a:lnTo>
                <a:lnTo>
                  <a:pt x="1367691" y="3216811"/>
                </a:lnTo>
                <a:lnTo>
                  <a:pt x="1359615" y="3180500"/>
                </a:lnTo>
                <a:cubicBezTo>
                  <a:pt x="1359615" y="3129336"/>
                  <a:pt x="1385216" y="3066102"/>
                  <a:pt x="1436286" y="2990798"/>
                </a:cubicBezTo>
                <a:cubicBezTo>
                  <a:pt x="1363636" y="3023086"/>
                  <a:pt x="1281636" y="3039213"/>
                  <a:pt x="1190186" y="3039213"/>
                </a:cubicBezTo>
                <a:close/>
              </a:path>
            </a:pathLst>
          </a:custGeom>
          <a:solidFill>
            <a:srgbClr val="C6C7CA"/>
          </a:solidFill>
          <a:ln w="3349" cap="flat">
            <a:noFill/>
            <a:prstDash val="solid"/>
            <a:miter/>
          </a:ln>
        </p:spPr>
        <p:txBody>
          <a:bodyPr rtlCol="0" anchor="ctr"/>
          <a:lstStyle/>
          <a:p>
            <a:endParaRPr lang="en-GB"/>
          </a:p>
        </p:txBody>
      </p:sp>
      <p:sp>
        <p:nvSpPr>
          <p:cNvPr id="3" name="Text Placeholder 32">
            <a:extLst>
              <a:ext uri="{FF2B5EF4-FFF2-40B4-BE49-F238E27FC236}">
                <a16:creationId xmlns:a16="http://schemas.microsoft.com/office/drawing/2014/main" id="{E04D57CF-E35E-6253-036F-47F3BB777887}"/>
              </a:ext>
            </a:extLst>
          </p:cNvPr>
          <p:cNvSpPr>
            <a:spLocks noGrp="1"/>
          </p:cNvSpPr>
          <p:nvPr>
            <p:ph type="body" sz="quarter" idx="32" hasCustomPrompt="1"/>
          </p:nvPr>
        </p:nvSpPr>
        <p:spPr>
          <a:xfrm>
            <a:off x="634479" y="7687884"/>
            <a:ext cx="6541269" cy="2142435"/>
          </a:xfrm>
          <a:prstGeom prst="rect">
            <a:avLst/>
          </a:prstGeom>
        </p:spPr>
        <p:txBody>
          <a:bodyPr numCol="2" spcCol="288000" anchor="t">
            <a:noAutofit/>
          </a:bodyPr>
          <a:lstStyle>
            <a:lvl1pPr marL="0" indent="0" algn="just">
              <a:lnSpc>
                <a:spcPts val="1220"/>
              </a:lnSpc>
              <a:spcBef>
                <a:spcPts val="0"/>
              </a:spcBef>
              <a:buNone/>
              <a:defRPr sz="1100" b="0" i="0">
                <a:solidFill>
                  <a:schemeClr val="tx1"/>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Click to type (2 </a:t>
            </a:r>
            <a:r>
              <a:rPr lang="en-GB" dirty="0" err="1"/>
              <a:t>Colums</a:t>
            </a:r>
            <a:r>
              <a:rPr lang="en-GB" dirty="0"/>
              <a:t>)</a:t>
            </a:r>
            <a:endParaRPr lang="en-US" dirty="0"/>
          </a:p>
        </p:txBody>
      </p:sp>
      <p:sp>
        <p:nvSpPr>
          <p:cNvPr id="6" name="Text Placeholder 32">
            <a:extLst>
              <a:ext uri="{FF2B5EF4-FFF2-40B4-BE49-F238E27FC236}">
                <a16:creationId xmlns:a16="http://schemas.microsoft.com/office/drawing/2014/main" id="{EF19AA6C-EBB9-F3C6-73A8-88D18AB1C088}"/>
              </a:ext>
            </a:extLst>
          </p:cNvPr>
          <p:cNvSpPr>
            <a:spLocks noGrp="1"/>
          </p:cNvSpPr>
          <p:nvPr>
            <p:ph type="body" sz="quarter" idx="33" hasCustomPrompt="1"/>
          </p:nvPr>
        </p:nvSpPr>
        <p:spPr>
          <a:xfrm>
            <a:off x="669131" y="6124908"/>
            <a:ext cx="6506617" cy="1378032"/>
          </a:xfrm>
          <a:prstGeom prst="rect">
            <a:avLst/>
          </a:prstGeom>
        </p:spPr>
        <p:txBody>
          <a:bodyPr>
            <a:noAutofit/>
          </a:bodyPr>
          <a:lstStyle>
            <a:lvl1pPr marL="0" indent="0" algn="l">
              <a:lnSpc>
                <a:spcPts val="1840"/>
              </a:lnSpc>
              <a:spcBef>
                <a:spcPts val="0"/>
              </a:spcBef>
              <a:buNone/>
              <a:defRPr sz="1600" b="1" i="0">
                <a:solidFill>
                  <a:srgbClr val="EC7C69"/>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Sub-Heading</a:t>
            </a:r>
            <a:endParaRPr lang="en-US" dirty="0"/>
          </a:p>
        </p:txBody>
      </p:sp>
      <p:sp>
        <p:nvSpPr>
          <p:cNvPr id="7" name="Text Placeholder 32">
            <a:extLst>
              <a:ext uri="{FF2B5EF4-FFF2-40B4-BE49-F238E27FC236}">
                <a16:creationId xmlns:a16="http://schemas.microsoft.com/office/drawing/2014/main" id="{F31D583A-5D85-1884-378F-77234AC3F1E1}"/>
              </a:ext>
            </a:extLst>
          </p:cNvPr>
          <p:cNvSpPr>
            <a:spLocks noGrp="1"/>
          </p:cNvSpPr>
          <p:nvPr>
            <p:ph type="body" sz="quarter" idx="38" hasCustomPrompt="1"/>
          </p:nvPr>
        </p:nvSpPr>
        <p:spPr>
          <a:xfrm>
            <a:off x="669131" y="5558653"/>
            <a:ext cx="6506617" cy="381311"/>
          </a:xfrm>
          <a:prstGeom prst="rect">
            <a:avLst/>
          </a:prstGeom>
        </p:spPr>
        <p:txBody>
          <a:bodyPr anchor="ctr">
            <a:noAutofit/>
          </a:bodyPr>
          <a:lstStyle>
            <a:lvl1pPr marL="0" indent="0" algn="l">
              <a:lnSpc>
                <a:spcPct val="100000"/>
              </a:lnSpc>
              <a:spcBef>
                <a:spcPts val="0"/>
              </a:spcBef>
              <a:buNone/>
              <a:defRPr lang="en-US" sz="3000" b="1" i="0" kern="1200" dirty="0">
                <a:solidFill>
                  <a:srgbClr val="459597"/>
                </a:solidFill>
                <a:latin typeface="Calibri" panose="020F0502020204030204" pitchFamily="34" charset="0"/>
                <a:ea typeface="+mn-ea"/>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Heading</a:t>
            </a:r>
            <a:endParaRPr lang="en-US" dirty="0"/>
          </a:p>
        </p:txBody>
      </p:sp>
      <p:pic>
        <p:nvPicPr>
          <p:cNvPr id="5" name="Picture 4">
            <a:extLst>
              <a:ext uri="{FF2B5EF4-FFF2-40B4-BE49-F238E27FC236}">
                <a16:creationId xmlns:a16="http://schemas.microsoft.com/office/drawing/2014/main" id="{0FDBD63E-237B-4CB2-90F7-A32764E59283}"/>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634479" y="430561"/>
            <a:ext cx="6629107" cy="4819843"/>
          </a:xfrm>
          <a:prstGeom prst="rect">
            <a:avLst/>
          </a:prstGeom>
          <a:noFill/>
        </p:spPr>
      </p:pic>
      <p:sp>
        <p:nvSpPr>
          <p:cNvPr id="10" name="Picture Placeholder 9">
            <a:extLst>
              <a:ext uri="{FF2B5EF4-FFF2-40B4-BE49-F238E27FC236}">
                <a16:creationId xmlns:a16="http://schemas.microsoft.com/office/drawing/2014/main" id="{D34E95C9-224A-0B71-2B4B-D36B99411C0B}"/>
              </a:ext>
            </a:extLst>
          </p:cNvPr>
          <p:cNvSpPr>
            <a:spLocks noGrp="1"/>
          </p:cNvSpPr>
          <p:nvPr>
            <p:ph type="pic" sz="quarter" idx="13"/>
          </p:nvPr>
        </p:nvSpPr>
        <p:spPr>
          <a:xfrm>
            <a:off x="1585786" y="927100"/>
            <a:ext cx="4726114" cy="3022601"/>
          </a:xfrm>
          <a:solidFill>
            <a:schemeClr val="bg1">
              <a:lumMod val="95000"/>
            </a:schemeClr>
          </a:solidFill>
        </p:spPr>
        <p:txBody>
          <a:bodyPr/>
          <a:lstStyle>
            <a:lvl1pPr>
              <a:defRPr>
                <a:solidFill>
                  <a:schemeClr val="bg1">
                    <a:lumMod val="95000"/>
                  </a:schemeClr>
                </a:solidFill>
              </a:defRPr>
            </a:lvl1pPr>
          </a:lstStyle>
          <a:p>
            <a:endParaRPr lang="fr-CA" dirty="0"/>
          </a:p>
        </p:txBody>
      </p:sp>
      <p:sp>
        <p:nvSpPr>
          <p:cNvPr id="4" name="Slide Number Placeholder 5">
            <a:extLst>
              <a:ext uri="{FF2B5EF4-FFF2-40B4-BE49-F238E27FC236}">
                <a16:creationId xmlns:a16="http://schemas.microsoft.com/office/drawing/2014/main" id="{AE89D0FF-6153-7D17-1E74-175390C2CC94}"/>
              </a:ext>
            </a:extLst>
          </p:cNvPr>
          <p:cNvSpPr>
            <a:spLocks noGrp="1"/>
          </p:cNvSpPr>
          <p:nvPr>
            <p:ph type="sldNum" sz="quarter" idx="4"/>
          </p:nvPr>
        </p:nvSpPr>
        <p:spPr>
          <a:xfrm>
            <a:off x="7278428" y="10498845"/>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2" name="object 3">
            <a:extLst>
              <a:ext uri="{FF2B5EF4-FFF2-40B4-BE49-F238E27FC236}">
                <a16:creationId xmlns:a16="http://schemas.microsoft.com/office/drawing/2014/main" id="{703E1FD4-5BEC-8909-FE71-FDCECD52680E}"/>
              </a:ext>
            </a:extLst>
          </p:cNvPr>
          <p:cNvSpPr/>
          <p:nvPr userDrawn="1"/>
        </p:nvSpPr>
        <p:spPr>
          <a:xfrm rot="16200000">
            <a:off x="-106131" y="1253636"/>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8" name="Text Placeholder 23">
            <a:extLst>
              <a:ext uri="{FF2B5EF4-FFF2-40B4-BE49-F238E27FC236}">
                <a16:creationId xmlns:a16="http://schemas.microsoft.com/office/drawing/2014/main" id="{FEEA07E2-427E-DC1D-7107-CBB6203131F4}"/>
              </a:ext>
            </a:extLst>
          </p:cNvPr>
          <p:cNvSpPr>
            <a:spLocks noGrp="1"/>
          </p:cNvSpPr>
          <p:nvPr>
            <p:ph type="body" sz="quarter" idx="65" hasCustomPrompt="1"/>
          </p:nvPr>
        </p:nvSpPr>
        <p:spPr>
          <a:xfrm rot="16200000">
            <a:off x="-100121" y="1253637"/>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4129762358"/>
      </p:ext>
    </p:extLst>
  </p:cSld>
  <p:clrMapOvr>
    <a:masterClrMapping/>
  </p:clrMapOvr>
  <p:extLst>
    <p:ext uri="{DCECCB84-F9BA-43D5-87BE-67443E8EF086}">
      <p15:sldGuideLst xmlns:p15="http://schemas.microsoft.com/office/powerpoint/2012/main">
        <p15:guide id="1" orient="horz" pos="3435" userDrawn="1">
          <p15:clr>
            <a:srgbClr val="FBAE40"/>
          </p15:clr>
        </p15:guide>
        <p15:guide id="2" pos="2449" userDrawn="1">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ext + Device 02">
    <p:spTree>
      <p:nvGrpSpPr>
        <p:cNvPr id="1" name=""/>
        <p:cNvGrpSpPr/>
        <p:nvPr/>
      </p:nvGrpSpPr>
      <p:grpSpPr>
        <a:xfrm>
          <a:off x="0" y="0"/>
          <a:ext cx="0" cy="0"/>
          <a:chOff x="0" y="0"/>
          <a:chExt cx="0" cy="0"/>
        </a:xfrm>
      </p:grpSpPr>
      <p:sp>
        <p:nvSpPr>
          <p:cNvPr id="3" name="Text Placeholder 32">
            <a:extLst>
              <a:ext uri="{FF2B5EF4-FFF2-40B4-BE49-F238E27FC236}">
                <a16:creationId xmlns:a16="http://schemas.microsoft.com/office/drawing/2014/main" id="{E04D57CF-E35E-6253-036F-47F3BB777887}"/>
              </a:ext>
            </a:extLst>
          </p:cNvPr>
          <p:cNvSpPr>
            <a:spLocks noGrp="1"/>
          </p:cNvSpPr>
          <p:nvPr>
            <p:ph type="body" sz="quarter" idx="32" hasCustomPrompt="1"/>
          </p:nvPr>
        </p:nvSpPr>
        <p:spPr>
          <a:xfrm>
            <a:off x="599826" y="2898394"/>
            <a:ext cx="6541269" cy="2142435"/>
          </a:xfrm>
          <a:prstGeom prst="rect">
            <a:avLst/>
          </a:prstGeom>
        </p:spPr>
        <p:txBody>
          <a:bodyPr numCol="2" spcCol="288000" anchor="t">
            <a:noAutofit/>
          </a:bodyPr>
          <a:lstStyle>
            <a:lvl1pPr marL="0" indent="0" algn="just">
              <a:lnSpc>
                <a:spcPts val="1220"/>
              </a:lnSpc>
              <a:spcBef>
                <a:spcPts val="0"/>
              </a:spcBef>
              <a:buNone/>
              <a:defRPr sz="1100" b="0" i="0">
                <a:solidFill>
                  <a:schemeClr val="tx1"/>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Click to type (2 </a:t>
            </a:r>
            <a:r>
              <a:rPr lang="en-GB" dirty="0" err="1"/>
              <a:t>Colums</a:t>
            </a:r>
            <a:r>
              <a:rPr lang="en-GB" dirty="0"/>
              <a:t>)</a:t>
            </a:r>
            <a:endParaRPr lang="en-US" dirty="0"/>
          </a:p>
        </p:txBody>
      </p:sp>
      <p:sp>
        <p:nvSpPr>
          <p:cNvPr id="6" name="Text Placeholder 32">
            <a:extLst>
              <a:ext uri="{FF2B5EF4-FFF2-40B4-BE49-F238E27FC236}">
                <a16:creationId xmlns:a16="http://schemas.microsoft.com/office/drawing/2014/main" id="{EF19AA6C-EBB9-F3C6-73A8-88D18AB1C088}"/>
              </a:ext>
            </a:extLst>
          </p:cNvPr>
          <p:cNvSpPr>
            <a:spLocks noGrp="1"/>
          </p:cNvSpPr>
          <p:nvPr>
            <p:ph type="body" sz="quarter" idx="33" hasCustomPrompt="1"/>
          </p:nvPr>
        </p:nvSpPr>
        <p:spPr>
          <a:xfrm>
            <a:off x="634478" y="1335418"/>
            <a:ext cx="6506617" cy="1378032"/>
          </a:xfrm>
          <a:prstGeom prst="rect">
            <a:avLst/>
          </a:prstGeom>
        </p:spPr>
        <p:txBody>
          <a:bodyPr>
            <a:noAutofit/>
          </a:bodyPr>
          <a:lstStyle>
            <a:lvl1pPr marL="0" indent="0" algn="l">
              <a:lnSpc>
                <a:spcPts val="1840"/>
              </a:lnSpc>
              <a:spcBef>
                <a:spcPts val="0"/>
              </a:spcBef>
              <a:buNone/>
              <a:defRPr sz="1600" b="1" i="0">
                <a:solidFill>
                  <a:srgbClr val="EC7C69"/>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Sub-Heading</a:t>
            </a:r>
            <a:endParaRPr lang="en-US" dirty="0"/>
          </a:p>
        </p:txBody>
      </p:sp>
      <p:sp>
        <p:nvSpPr>
          <p:cNvPr id="7" name="Text Placeholder 32">
            <a:extLst>
              <a:ext uri="{FF2B5EF4-FFF2-40B4-BE49-F238E27FC236}">
                <a16:creationId xmlns:a16="http://schemas.microsoft.com/office/drawing/2014/main" id="{F31D583A-5D85-1884-378F-77234AC3F1E1}"/>
              </a:ext>
            </a:extLst>
          </p:cNvPr>
          <p:cNvSpPr>
            <a:spLocks noGrp="1"/>
          </p:cNvSpPr>
          <p:nvPr>
            <p:ph type="body" sz="quarter" idx="38" hasCustomPrompt="1"/>
          </p:nvPr>
        </p:nvSpPr>
        <p:spPr>
          <a:xfrm>
            <a:off x="634478" y="769163"/>
            <a:ext cx="6506617" cy="381311"/>
          </a:xfrm>
          <a:prstGeom prst="rect">
            <a:avLst/>
          </a:prstGeom>
        </p:spPr>
        <p:txBody>
          <a:bodyPr anchor="ctr">
            <a:noAutofit/>
          </a:bodyPr>
          <a:lstStyle>
            <a:lvl1pPr marL="0" indent="0" algn="l">
              <a:lnSpc>
                <a:spcPct val="100000"/>
              </a:lnSpc>
              <a:spcBef>
                <a:spcPts val="0"/>
              </a:spcBef>
              <a:buNone/>
              <a:defRPr lang="en-US" sz="3000" b="1" i="0" kern="1200" dirty="0">
                <a:solidFill>
                  <a:srgbClr val="459597"/>
                </a:solidFill>
                <a:latin typeface="Calibri" panose="020F0502020204030204" pitchFamily="34" charset="0"/>
                <a:ea typeface="+mn-ea"/>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Heading</a:t>
            </a:r>
            <a:endParaRPr lang="en-US" dirty="0"/>
          </a:p>
        </p:txBody>
      </p:sp>
      <p:pic>
        <p:nvPicPr>
          <p:cNvPr id="11" name="Picture 10">
            <a:extLst>
              <a:ext uri="{FF2B5EF4-FFF2-40B4-BE49-F238E27FC236}">
                <a16:creationId xmlns:a16="http://schemas.microsoft.com/office/drawing/2014/main" id="{BB30B5E6-278D-7A67-9E74-7B1E9AE2A92E}"/>
              </a:ext>
            </a:extLst>
          </p:cNvPr>
          <p:cNvPicPr>
            <a:picLocks noChangeAspect="1"/>
          </p:cNvPicPr>
          <p:nvPr userDrawn="1"/>
        </p:nvPicPr>
        <p:blipFill>
          <a:blip r:embed="rId2" cstate="print">
            <a:extLst>
              <a:ext uri="{28A0092B-C50C-407E-A947-70E740481C1C}">
                <a14:useLocalDpi xmlns:a14="http://schemas.microsoft.com/office/drawing/2010/main"/>
              </a:ext>
            </a:extLst>
          </a:blip>
          <a:srcRect/>
          <a:stretch>
            <a:fillRect/>
          </a:stretch>
        </p:blipFill>
        <p:spPr>
          <a:xfrm>
            <a:off x="316016" y="5378412"/>
            <a:ext cx="4881979" cy="5529299"/>
          </a:xfrm>
          <a:custGeom>
            <a:avLst/>
            <a:gdLst>
              <a:gd name="connsiteX0" fmla="*/ 0 w 4991918"/>
              <a:gd name="connsiteY0" fmla="*/ 0 h 5653816"/>
              <a:gd name="connsiteX1" fmla="*/ 4991918 w 4991918"/>
              <a:gd name="connsiteY1" fmla="*/ 0 h 5653816"/>
              <a:gd name="connsiteX2" fmla="*/ 4991918 w 4991918"/>
              <a:gd name="connsiteY2" fmla="*/ 5653816 h 5653816"/>
              <a:gd name="connsiteX3" fmla="*/ 0 w 4991918"/>
              <a:gd name="connsiteY3" fmla="*/ 5653816 h 5653816"/>
            </a:gdLst>
            <a:ahLst/>
            <a:cxnLst>
              <a:cxn ang="0">
                <a:pos x="connsiteX0" y="connsiteY0"/>
              </a:cxn>
              <a:cxn ang="0">
                <a:pos x="connsiteX1" y="connsiteY1"/>
              </a:cxn>
              <a:cxn ang="0">
                <a:pos x="connsiteX2" y="connsiteY2"/>
              </a:cxn>
              <a:cxn ang="0">
                <a:pos x="connsiteX3" y="connsiteY3"/>
              </a:cxn>
            </a:cxnLst>
            <a:rect l="l" t="t" r="r" b="b"/>
            <a:pathLst>
              <a:path w="4991918" h="5653816">
                <a:moveTo>
                  <a:pt x="0" y="0"/>
                </a:moveTo>
                <a:lnTo>
                  <a:pt x="4991918" y="0"/>
                </a:lnTo>
                <a:lnTo>
                  <a:pt x="4991918" y="5653816"/>
                </a:lnTo>
                <a:lnTo>
                  <a:pt x="0" y="5653816"/>
                </a:lnTo>
                <a:close/>
              </a:path>
            </a:pathLst>
          </a:custGeom>
        </p:spPr>
      </p:pic>
      <p:sp>
        <p:nvSpPr>
          <p:cNvPr id="12" name="Picture Placeholder 9">
            <a:extLst>
              <a:ext uri="{FF2B5EF4-FFF2-40B4-BE49-F238E27FC236}">
                <a16:creationId xmlns:a16="http://schemas.microsoft.com/office/drawing/2014/main" id="{AC3166AF-B79F-1233-91F2-366B8F6276C1}"/>
              </a:ext>
            </a:extLst>
          </p:cNvPr>
          <p:cNvSpPr>
            <a:spLocks noGrp="1"/>
          </p:cNvSpPr>
          <p:nvPr>
            <p:ph type="pic" sz="quarter" idx="13"/>
          </p:nvPr>
        </p:nvSpPr>
        <p:spPr>
          <a:xfrm>
            <a:off x="808584" y="6934200"/>
            <a:ext cx="3896842" cy="3973513"/>
          </a:xfrm>
          <a:solidFill>
            <a:schemeClr val="bg1">
              <a:lumMod val="95000"/>
            </a:schemeClr>
          </a:solidFill>
        </p:spPr>
        <p:txBody>
          <a:bodyPr/>
          <a:lstStyle>
            <a:lvl1pPr>
              <a:defRPr>
                <a:solidFill>
                  <a:schemeClr val="bg1">
                    <a:lumMod val="95000"/>
                  </a:schemeClr>
                </a:solidFill>
              </a:defRPr>
            </a:lvl1pPr>
          </a:lstStyle>
          <a:p>
            <a:endParaRPr lang="fr-CA" dirty="0"/>
          </a:p>
        </p:txBody>
      </p:sp>
      <p:sp>
        <p:nvSpPr>
          <p:cNvPr id="4" name="Slide Number Placeholder 5">
            <a:extLst>
              <a:ext uri="{FF2B5EF4-FFF2-40B4-BE49-F238E27FC236}">
                <a16:creationId xmlns:a16="http://schemas.microsoft.com/office/drawing/2014/main" id="{FD1AFB9A-63AB-3F0E-C583-960791E23F4A}"/>
              </a:ext>
            </a:extLst>
          </p:cNvPr>
          <p:cNvSpPr>
            <a:spLocks noGrp="1"/>
          </p:cNvSpPr>
          <p:nvPr>
            <p:ph type="sldNum" sz="quarter" idx="4"/>
          </p:nvPr>
        </p:nvSpPr>
        <p:spPr>
          <a:xfrm>
            <a:off x="7278428" y="10498845"/>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2" name="object 3">
            <a:extLst>
              <a:ext uri="{FF2B5EF4-FFF2-40B4-BE49-F238E27FC236}">
                <a16:creationId xmlns:a16="http://schemas.microsoft.com/office/drawing/2014/main" id="{ECC923D5-A724-526B-43D7-C38CB03C0E0C}"/>
              </a:ext>
            </a:extLst>
          </p:cNvPr>
          <p:cNvSpPr/>
          <p:nvPr userDrawn="1"/>
        </p:nvSpPr>
        <p:spPr>
          <a:xfrm rot="16200000">
            <a:off x="3451790" y="9201618"/>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8" name="Text Placeholder 23">
            <a:extLst>
              <a:ext uri="{FF2B5EF4-FFF2-40B4-BE49-F238E27FC236}">
                <a16:creationId xmlns:a16="http://schemas.microsoft.com/office/drawing/2014/main" id="{61D1A775-18DA-9BD8-A7AA-92E7B34127DE}"/>
              </a:ext>
            </a:extLst>
          </p:cNvPr>
          <p:cNvSpPr>
            <a:spLocks noGrp="1"/>
          </p:cNvSpPr>
          <p:nvPr>
            <p:ph type="body" sz="quarter" idx="65" hasCustomPrompt="1"/>
          </p:nvPr>
        </p:nvSpPr>
        <p:spPr>
          <a:xfrm rot="16200000">
            <a:off x="3457800" y="920161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7764919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arn(inVertical)">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ext + Device 03">
    <p:spTree>
      <p:nvGrpSpPr>
        <p:cNvPr id="1" name=""/>
        <p:cNvGrpSpPr/>
        <p:nvPr/>
      </p:nvGrpSpPr>
      <p:grpSpPr>
        <a:xfrm>
          <a:off x="0" y="0"/>
          <a:ext cx="0" cy="0"/>
          <a:chOff x="0" y="0"/>
          <a:chExt cx="0" cy="0"/>
        </a:xfrm>
      </p:grpSpPr>
      <p:sp>
        <p:nvSpPr>
          <p:cNvPr id="3" name="Text Placeholder 32">
            <a:extLst>
              <a:ext uri="{FF2B5EF4-FFF2-40B4-BE49-F238E27FC236}">
                <a16:creationId xmlns:a16="http://schemas.microsoft.com/office/drawing/2014/main" id="{E04D57CF-E35E-6253-036F-47F3BB777887}"/>
              </a:ext>
            </a:extLst>
          </p:cNvPr>
          <p:cNvSpPr>
            <a:spLocks noGrp="1"/>
          </p:cNvSpPr>
          <p:nvPr>
            <p:ph type="body" sz="quarter" idx="32" hasCustomPrompt="1"/>
          </p:nvPr>
        </p:nvSpPr>
        <p:spPr>
          <a:xfrm>
            <a:off x="599826" y="2898394"/>
            <a:ext cx="6541269" cy="2142435"/>
          </a:xfrm>
          <a:prstGeom prst="rect">
            <a:avLst/>
          </a:prstGeom>
        </p:spPr>
        <p:txBody>
          <a:bodyPr numCol="2" spcCol="288000" anchor="t">
            <a:noAutofit/>
          </a:bodyPr>
          <a:lstStyle>
            <a:lvl1pPr marL="0" indent="0" algn="just">
              <a:lnSpc>
                <a:spcPts val="1220"/>
              </a:lnSpc>
              <a:spcBef>
                <a:spcPts val="0"/>
              </a:spcBef>
              <a:buNone/>
              <a:defRPr sz="1100" b="0" i="0">
                <a:solidFill>
                  <a:schemeClr val="tx1"/>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Click to type (2 </a:t>
            </a:r>
            <a:r>
              <a:rPr lang="en-GB" dirty="0" err="1"/>
              <a:t>Colums</a:t>
            </a:r>
            <a:r>
              <a:rPr lang="en-GB" dirty="0"/>
              <a:t>)</a:t>
            </a:r>
            <a:endParaRPr lang="en-US" dirty="0"/>
          </a:p>
        </p:txBody>
      </p:sp>
      <p:sp>
        <p:nvSpPr>
          <p:cNvPr id="6" name="Text Placeholder 32">
            <a:extLst>
              <a:ext uri="{FF2B5EF4-FFF2-40B4-BE49-F238E27FC236}">
                <a16:creationId xmlns:a16="http://schemas.microsoft.com/office/drawing/2014/main" id="{EF19AA6C-EBB9-F3C6-73A8-88D18AB1C088}"/>
              </a:ext>
            </a:extLst>
          </p:cNvPr>
          <p:cNvSpPr>
            <a:spLocks noGrp="1"/>
          </p:cNvSpPr>
          <p:nvPr>
            <p:ph type="body" sz="quarter" idx="33" hasCustomPrompt="1"/>
          </p:nvPr>
        </p:nvSpPr>
        <p:spPr>
          <a:xfrm>
            <a:off x="634478" y="1335418"/>
            <a:ext cx="6506617" cy="1378032"/>
          </a:xfrm>
          <a:prstGeom prst="rect">
            <a:avLst/>
          </a:prstGeom>
        </p:spPr>
        <p:txBody>
          <a:bodyPr>
            <a:noAutofit/>
          </a:bodyPr>
          <a:lstStyle>
            <a:lvl1pPr marL="0" indent="0" algn="l">
              <a:lnSpc>
                <a:spcPts val="1840"/>
              </a:lnSpc>
              <a:spcBef>
                <a:spcPts val="0"/>
              </a:spcBef>
              <a:buNone/>
              <a:defRPr sz="1600" b="1" i="0">
                <a:solidFill>
                  <a:srgbClr val="EC7C69"/>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Sub-Heading</a:t>
            </a:r>
            <a:endParaRPr lang="en-US" dirty="0"/>
          </a:p>
        </p:txBody>
      </p:sp>
      <p:sp>
        <p:nvSpPr>
          <p:cNvPr id="7" name="Text Placeholder 32">
            <a:extLst>
              <a:ext uri="{FF2B5EF4-FFF2-40B4-BE49-F238E27FC236}">
                <a16:creationId xmlns:a16="http://schemas.microsoft.com/office/drawing/2014/main" id="{F31D583A-5D85-1884-378F-77234AC3F1E1}"/>
              </a:ext>
            </a:extLst>
          </p:cNvPr>
          <p:cNvSpPr>
            <a:spLocks noGrp="1"/>
          </p:cNvSpPr>
          <p:nvPr>
            <p:ph type="body" sz="quarter" idx="38" hasCustomPrompt="1"/>
          </p:nvPr>
        </p:nvSpPr>
        <p:spPr>
          <a:xfrm>
            <a:off x="634478" y="769163"/>
            <a:ext cx="6506617" cy="381311"/>
          </a:xfrm>
          <a:prstGeom prst="rect">
            <a:avLst/>
          </a:prstGeom>
        </p:spPr>
        <p:txBody>
          <a:bodyPr anchor="ctr">
            <a:noAutofit/>
          </a:bodyPr>
          <a:lstStyle>
            <a:lvl1pPr marL="0" indent="0" algn="l">
              <a:lnSpc>
                <a:spcPct val="100000"/>
              </a:lnSpc>
              <a:spcBef>
                <a:spcPts val="0"/>
              </a:spcBef>
              <a:buNone/>
              <a:defRPr lang="en-US" sz="3000" b="1" i="0" kern="1200" dirty="0">
                <a:solidFill>
                  <a:srgbClr val="459597"/>
                </a:solidFill>
                <a:latin typeface="Calibri" panose="020F0502020204030204" pitchFamily="34" charset="0"/>
                <a:ea typeface="+mn-ea"/>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Heading</a:t>
            </a:r>
            <a:endParaRPr lang="en-US" dirty="0"/>
          </a:p>
        </p:txBody>
      </p:sp>
      <p:pic>
        <p:nvPicPr>
          <p:cNvPr id="5" name="Graphic 106">
            <a:extLst>
              <a:ext uri="{FF2B5EF4-FFF2-40B4-BE49-F238E27FC236}">
                <a16:creationId xmlns:a16="http://schemas.microsoft.com/office/drawing/2014/main" id="{4A3743E9-C3E2-33C1-7C28-E4758ED378B4}"/>
              </a:ext>
            </a:extLst>
          </p:cNvPr>
          <p:cNvPicPr>
            <a:picLocks noChangeAspect="1"/>
          </p:cNvPicPr>
          <p:nvPr userDrawn="1"/>
        </p:nvPicPr>
        <p:blipFill>
          <a:blip r:embed="rId2"/>
          <a:stretch>
            <a:fillRect/>
          </a:stretch>
        </p:blipFill>
        <p:spPr>
          <a:xfrm rot="16200000">
            <a:off x="2883181" y="5554423"/>
            <a:ext cx="4043074" cy="5741714"/>
          </a:xfrm>
          <a:custGeom>
            <a:avLst/>
            <a:gdLst>
              <a:gd name="connsiteX0" fmla="*/ 485 w 1756089"/>
              <a:gd name="connsiteY0" fmla="*/ 268 h 2493884"/>
              <a:gd name="connsiteX1" fmla="*/ 1756574 w 1756089"/>
              <a:gd name="connsiteY1" fmla="*/ 268 h 2493884"/>
              <a:gd name="connsiteX2" fmla="*/ 1756574 w 1756089"/>
              <a:gd name="connsiteY2" fmla="*/ 2494153 h 2493884"/>
              <a:gd name="connsiteX3" fmla="*/ 485 w 1756089"/>
              <a:gd name="connsiteY3" fmla="*/ 2494153 h 2493884"/>
            </a:gdLst>
            <a:ahLst/>
            <a:cxnLst>
              <a:cxn ang="0">
                <a:pos x="connsiteX0" y="connsiteY0"/>
              </a:cxn>
              <a:cxn ang="0">
                <a:pos x="connsiteX1" y="connsiteY1"/>
              </a:cxn>
              <a:cxn ang="0">
                <a:pos x="connsiteX2" y="connsiteY2"/>
              </a:cxn>
              <a:cxn ang="0">
                <a:pos x="connsiteX3" y="connsiteY3"/>
              </a:cxn>
            </a:cxnLst>
            <a:rect l="l" t="t" r="r" b="b"/>
            <a:pathLst>
              <a:path w="1756089" h="2493884">
                <a:moveTo>
                  <a:pt x="485" y="268"/>
                </a:moveTo>
                <a:lnTo>
                  <a:pt x="1756574" y="268"/>
                </a:lnTo>
                <a:lnTo>
                  <a:pt x="1756574" y="2494153"/>
                </a:lnTo>
                <a:lnTo>
                  <a:pt x="485" y="2494153"/>
                </a:lnTo>
                <a:close/>
              </a:path>
            </a:pathLst>
          </a:custGeom>
        </p:spPr>
      </p:pic>
      <p:sp>
        <p:nvSpPr>
          <p:cNvPr id="9" name="Picture Placeholder 112">
            <a:extLst>
              <a:ext uri="{FF2B5EF4-FFF2-40B4-BE49-F238E27FC236}">
                <a16:creationId xmlns:a16="http://schemas.microsoft.com/office/drawing/2014/main" id="{AF9C5415-3F54-D3E2-033B-DFAD21369222}"/>
              </a:ext>
            </a:extLst>
          </p:cNvPr>
          <p:cNvSpPr>
            <a:spLocks noGrp="1"/>
          </p:cNvSpPr>
          <p:nvPr>
            <p:ph type="pic" sz="quarter" idx="20"/>
          </p:nvPr>
        </p:nvSpPr>
        <p:spPr>
          <a:xfrm>
            <a:off x="2726975" y="6974010"/>
            <a:ext cx="3918486" cy="2209758"/>
          </a:xfrm>
          <a:custGeom>
            <a:avLst/>
            <a:gdLst>
              <a:gd name="connsiteX0" fmla="*/ 0 w 2981385"/>
              <a:gd name="connsiteY0" fmla="*/ 0 h 1681297"/>
              <a:gd name="connsiteX1" fmla="*/ 2981385 w 2981385"/>
              <a:gd name="connsiteY1" fmla="*/ 0 h 1681297"/>
              <a:gd name="connsiteX2" fmla="*/ 2981385 w 2981385"/>
              <a:gd name="connsiteY2" fmla="*/ 1042963 h 1681297"/>
              <a:gd name="connsiteX3" fmla="*/ 2903109 w 2981385"/>
              <a:gd name="connsiteY3" fmla="*/ 1014846 h 1681297"/>
              <a:gd name="connsiteX4" fmla="*/ 2812268 w 2981385"/>
              <a:gd name="connsiteY4" fmla="*/ 920940 h 1681297"/>
              <a:gd name="connsiteX5" fmla="*/ 2796591 w 2981385"/>
              <a:gd name="connsiteY5" fmla="*/ 817700 h 1681297"/>
              <a:gd name="connsiteX6" fmla="*/ 2546198 w 2981385"/>
              <a:gd name="connsiteY6" fmla="*/ 514202 h 1681297"/>
              <a:gd name="connsiteX7" fmla="*/ 2327045 w 2981385"/>
              <a:gd name="connsiteY7" fmla="*/ 798918 h 1681297"/>
              <a:gd name="connsiteX8" fmla="*/ 2339610 w 2981385"/>
              <a:gd name="connsiteY8" fmla="*/ 1121198 h 1681297"/>
              <a:gd name="connsiteX9" fmla="*/ 2471145 w 2981385"/>
              <a:gd name="connsiteY9" fmla="*/ 1365241 h 1681297"/>
              <a:gd name="connsiteX10" fmla="*/ 2712200 w 2981385"/>
              <a:gd name="connsiteY10" fmla="*/ 1646846 h 1681297"/>
              <a:gd name="connsiteX11" fmla="*/ 2679844 w 2981385"/>
              <a:gd name="connsiteY11" fmla="*/ 1681297 h 1681297"/>
              <a:gd name="connsiteX12" fmla="*/ 0 w 2981385"/>
              <a:gd name="connsiteY12" fmla="*/ 1681297 h 16812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981385" h="1681297">
                <a:moveTo>
                  <a:pt x="0" y="0"/>
                </a:moveTo>
                <a:lnTo>
                  <a:pt x="2981385" y="0"/>
                </a:lnTo>
                <a:lnTo>
                  <a:pt x="2981385" y="1042963"/>
                </a:lnTo>
                <a:cubicBezTo>
                  <a:pt x="2962594" y="1030515"/>
                  <a:pt x="2903109" y="1014846"/>
                  <a:pt x="2903109" y="1014846"/>
                </a:cubicBezTo>
                <a:cubicBezTo>
                  <a:pt x="2874868" y="970950"/>
                  <a:pt x="2812268" y="920940"/>
                  <a:pt x="2812268" y="920940"/>
                </a:cubicBezTo>
                <a:cubicBezTo>
                  <a:pt x="2815381" y="880266"/>
                  <a:pt x="2796591" y="817700"/>
                  <a:pt x="2796591" y="817700"/>
                </a:cubicBezTo>
                <a:cubicBezTo>
                  <a:pt x="2718427" y="586213"/>
                  <a:pt x="2546198" y="514202"/>
                  <a:pt x="2546198" y="514202"/>
                </a:cubicBezTo>
                <a:cubicBezTo>
                  <a:pt x="2360401" y="450523"/>
                  <a:pt x="2295691" y="698790"/>
                  <a:pt x="2327045" y="798918"/>
                </a:cubicBezTo>
                <a:cubicBezTo>
                  <a:pt x="2358401" y="899048"/>
                  <a:pt x="2330270" y="1021070"/>
                  <a:pt x="2339610" y="1121198"/>
                </a:cubicBezTo>
                <a:cubicBezTo>
                  <a:pt x="2349061" y="1221326"/>
                  <a:pt x="2471145" y="1365241"/>
                  <a:pt x="2471145" y="1365241"/>
                </a:cubicBezTo>
                <a:lnTo>
                  <a:pt x="2712200" y="1646846"/>
                </a:lnTo>
                <a:lnTo>
                  <a:pt x="2679844" y="1681297"/>
                </a:lnTo>
                <a:lnTo>
                  <a:pt x="0" y="1681297"/>
                </a:lnTo>
                <a:close/>
              </a:path>
            </a:pathLst>
          </a:custGeom>
          <a:solidFill>
            <a:schemeClr val="bg1">
              <a:lumMod val="95000"/>
            </a:schemeClr>
          </a:solidFill>
        </p:spPr>
        <p:txBody>
          <a:bodyPr wrap="square">
            <a:noAutofit/>
          </a:bodyPr>
          <a:lstStyle>
            <a:lvl1pPr marL="0" indent="0" algn="ctr">
              <a:buNone/>
              <a:defRPr sz="1600">
                <a:solidFill>
                  <a:schemeClr val="bg1">
                    <a:lumMod val="95000"/>
                  </a:schemeClr>
                </a:solidFill>
              </a:defRPr>
            </a:lvl1pPr>
          </a:lstStyle>
          <a:p>
            <a:endParaRPr lang="en-US" dirty="0"/>
          </a:p>
          <a:p>
            <a:r>
              <a:rPr lang="en-US" dirty="0"/>
              <a:t>Click to add photo </a:t>
            </a:r>
          </a:p>
        </p:txBody>
      </p:sp>
      <p:sp>
        <p:nvSpPr>
          <p:cNvPr id="4" name="Slide Number Placeholder 5">
            <a:extLst>
              <a:ext uri="{FF2B5EF4-FFF2-40B4-BE49-F238E27FC236}">
                <a16:creationId xmlns:a16="http://schemas.microsoft.com/office/drawing/2014/main" id="{1CD89A13-5F9B-FFFD-100C-2636502CF829}"/>
              </a:ext>
            </a:extLst>
          </p:cNvPr>
          <p:cNvSpPr>
            <a:spLocks noGrp="1"/>
          </p:cNvSpPr>
          <p:nvPr>
            <p:ph type="sldNum" sz="quarter" idx="4"/>
          </p:nvPr>
        </p:nvSpPr>
        <p:spPr>
          <a:xfrm>
            <a:off x="7278428" y="10498845"/>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2" name="object 3">
            <a:extLst>
              <a:ext uri="{FF2B5EF4-FFF2-40B4-BE49-F238E27FC236}">
                <a16:creationId xmlns:a16="http://schemas.microsoft.com/office/drawing/2014/main" id="{77A5A5AE-92B9-BDD6-B327-EAF3D202B844}"/>
              </a:ext>
            </a:extLst>
          </p:cNvPr>
          <p:cNvSpPr/>
          <p:nvPr userDrawn="1"/>
        </p:nvSpPr>
        <p:spPr>
          <a:xfrm>
            <a:off x="2726975" y="9183768"/>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8" name="Text Placeholder 23">
            <a:extLst>
              <a:ext uri="{FF2B5EF4-FFF2-40B4-BE49-F238E27FC236}">
                <a16:creationId xmlns:a16="http://schemas.microsoft.com/office/drawing/2014/main" id="{65AA99BA-8B31-DC79-C8BF-A136CA891A21}"/>
              </a:ext>
            </a:extLst>
          </p:cNvPr>
          <p:cNvSpPr>
            <a:spLocks noGrp="1"/>
          </p:cNvSpPr>
          <p:nvPr>
            <p:ph type="body" sz="quarter" idx="65" hasCustomPrompt="1"/>
          </p:nvPr>
        </p:nvSpPr>
        <p:spPr>
          <a:xfrm>
            <a:off x="2732985" y="918376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396240225"/>
      </p:ext>
    </p:extLst>
  </p:cSld>
  <p:clrMapOvr>
    <a:masterClrMapping/>
  </p:clrMapOvr>
  <p:extLst>
    <p:ext uri="{DCECCB84-F9BA-43D5-87BE-67443E8EF086}">
      <p15:sldGuideLst xmlns:p15="http://schemas.microsoft.com/office/powerpoint/2012/main">
        <p15:guide id="1" orient="horz" pos="3435" userDrawn="1">
          <p15:clr>
            <a:srgbClr val="FBAE40"/>
          </p15:clr>
        </p15:guide>
        <p15:guide id="2" pos="2449" userDrawn="1">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ext + Device 04">
    <p:spTree>
      <p:nvGrpSpPr>
        <p:cNvPr id="1" name=""/>
        <p:cNvGrpSpPr/>
        <p:nvPr/>
      </p:nvGrpSpPr>
      <p:grpSpPr>
        <a:xfrm>
          <a:off x="0" y="0"/>
          <a:ext cx="0" cy="0"/>
          <a:chOff x="0" y="0"/>
          <a:chExt cx="0" cy="0"/>
        </a:xfrm>
      </p:grpSpPr>
      <p:sp>
        <p:nvSpPr>
          <p:cNvPr id="20" name="Graphic 30">
            <a:extLst>
              <a:ext uri="{FF2B5EF4-FFF2-40B4-BE49-F238E27FC236}">
                <a16:creationId xmlns:a16="http://schemas.microsoft.com/office/drawing/2014/main" id="{DF357A75-07C2-D421-91D3-7BA237C1B923}"/>
              </a:ext>
            </a:extLst>
          </p:cNvPr>
          <p:cNvSpPr/>
          <p:nvPr userDrawn="1"/>
        </p:nvSpPr>
        <p:spPr>
          <a:xfrm>
            <a:off x="5552515" y="6469987"/>
            <a:ext cx="1331679" cy="3159853"/>
          </a:xfrm>
          <a:custGeom>
            <a:avLst/>
            <a:gdLst>
              <a:gd name="connsiteX0" fmla="*/ 1702593 w 3638953"/>
              <a:gd name="connsiteY0" fmla="*/ 0 h 8634633"/>
              <a:gd name="connsiteX1" fmla="*/ 1802755 w 3638953"/>
              <a:gd name="connsiteY1" fmla="*/ 0 h 8634633"/>
              <a:gd name="connsiteX2" fmla="*/ 2236781 w 3638953"/>
              <a:gd name="connsiteY2" fmla="*/ 233824 h 8634633"/>
              <a:gd name="connsiteX3" fmla="*/ 2487170 w 3638953"/>
              <a:gd name="connsiteY3" fmla="*/ 167003 h 8634633"/>
              <a:gd name="connsiteX4" fmla="*/ 3004637 w 3638953"/>
              <a:gd name="connsiteY4" fmla="*/ 534436 h 8634633"/>
              <a:gd name="connsiteX5" fmla="*/ 3522103 w 3638953"/>
              <a:gd name="connsiteY5" fmla="*/ 1018748 h 8634633"/>
              <a:gd name="connsiteX6" fmla="*/ 3421941 w 3638953"/>
              <a:gd name="connsiteY6" fmla="*/ 1352788 h 8634633"/>
              <a:gd name="connsiteX7" fmla="*/ 3488693 w 3638953"/>
              <a:gd name="connsiteY7" fmla="*/ 1703524 h 8634633"/>
              <a:gd name="connsiteX8" fmla="*/ 3088077 w 3638953"/>
              <a:gd name="connsiteY8" fmla="*/ 2588697 h 8634633"/>
              <a:gd name="connsiteX9" fmla="*/ 2153307 w 3638953"/>
              <a:gd name="connsiteY9" fmla="*/ 2989524 h 8634633"/>
              <a:gd name="connsiteX10" fmla="*/ 1769379 w 3638953"/>
              <a:gd name="connsiteY10" fmla="*/ 2822521 h 8634633"/>
              <a:gd name="connsiteX11" fmla="*/ 1318699 w 3638953"/>
              <a:gd name="connsiteY11" fmla="*/ 2989524 h 8634633"/>
              <a:gd name="connsiteX12" fmla="*/ 100129 w 3638953"/>
              <a:gd name="connsiteY12" fmla="*/ 2054261 h 8634633"/>
              <a:gd name="connsiteX13" fmla="*/ 33376 w 3638953"/>
              <a:gd name="connsiteY13" fmla="*/ 1686827 h 8634633"/>
              <a:gd name="connsiteX14" fmla="*/ 83441 w 3638953"/>
              <a:gd name="connsiteY14" fmla="*/ 1369518 h 8634633"/>
              <a:gd name="connsiteX15" fmla="*/ 0 w 3638953"/>
              <a:gd name="connsiteY15" fmla="*/ 1035479 h 8634633"/>
              <a:gd name="connsiteX16" fmla="*/ 0 w 3638953"/>
              <a:gd name="connsiteY16" fmla="*/ 968657 h 8634633"/>
              <a:gd name="connsiteX17" fmla="*/ 517466 w 3638953"/>
              <a:gd name="connsiteY17" fmla="*/ 534436 h 8634633"/>
              <a:gd name="connsiteX18" fmla="*/ 817954 w 3638953"/>
              <a:gd name="connsiteY18" fmla="*/ 200397 h 8634633"/>
              <a:gd name="connsiteX19" fmla="*/ 1068343 w 3638953"/>
              <a:gd name="connsiteY19" fmla="*/ 167003 h 8634633"/>
              <a:gd name="connsiteX20" fmla="*/ 1285322 w 3638953"/>
              <a:gd name="connsiteY20" fmla="*/ 217094 h 8634633"/>
              <a:gd name="connsiteX21" fmla="*/ 1702593 w 3638953"/>
              <a:gd name="connsiteY21" fmla="*/ 0 h 8634633"/>
              <a:gd name="connsiteX22" fmla="*/ 1018178 w 3638953"/>
              <a:gd name="connsiteY22" fmla="*/ 835048 h 8634633"/>
              <a:gd name="connsiteX23" fmla="*/ 1018178 w 3638953"/>
              <a:gd name="connsiteY23" fmla="*/ 851745 h 8634633"/>
              <a:gd name="connsiteX24" fmla="*/ 1101619 w 3638953"/>
              <a:gd name="connsiteY24" fmla="*/ 901836 h 8634633"/>
              <a:gd name="connsiteX25" fmla="*/ 1168405 w 3638953"/>
              <a:gd name="connsiteY25" fmla="*/ 851745 h 8634633"/>
              <a:gd name="connsiteX26" fmla="*/ 1168405 w 3638953"/>
              <a:gd name="connsiteY26" fmla="*/ 818351 h 8634633"/>
              <a:gd name="connsiteX27" fmla="*/ 1134995 w 3638953"/>
              <a:gd name="connsiteY27" fmla="*/ 768227 h 8634633"/>
              <a:gd name="connsiteX28" fmla="*/ 1185093 w 3638953"/>
              <a:gd name="connsiteY28" fmla="*/ 751530 h 8634633"/>
              <a:gd name="connsiteX29" fmla="*/ 1251845 w 3638953"/>
              <a:gd name="connsiteY29" fmla="*/ 801621 h 8634633"/>
              <a:gd name="connsiteX30" fmla="*/ 1251845 w 3638953"/>
              <a:gd name="connsiteY30" fmla="*/ 868442 h 8634633"/>
              <a:gd name="connsiteX31" fmla="*/ 1118307 w 3638953"/>
              <a:gd name="connsiteY31" fmla="*/ 968657 h 8634633"/>
              <a:gd name="connsiteX32" fmla="*/ 600840 w 3638953"/>
              <a:gd name="connsiteY32" fmla="*/ 734833 h 8634633"/>
              <a:gd name="connsiteX33" fmla="*/ 483990 w 3638953"/>
              <a:gd name="connsiteY33" fmla="*/ 718136 h 8634633"/>
              <a:gd name="connsiteX34" fmla="*/ 133472 w 3638953"/>
              <a:gd name="connsiteY34" fmla="*/ 1035445 h 8634633"/>
              <a:gd name="connsiteX35" fmla="*/ 433959 w 3638953"/>
              <a:gd name="connsiteY35" fmla="*/ 1336091 h 8634633"/>
              <a:gd name="connsiteX36" fmla="*/ 584152 w 3638953"/>
              <a:gd name="connsiteY36" fmla="*/ 1185785 h 8634633"/>
              <a:gd name="connsiteX37" fmla="*/ 433959 w 3638953"/>
              <a:gd name="connsiteY37" fmla="*/ 1035479 h 8634633"/>
              <a:gd name="connsiteX38" fmla="*/ 350485 w 3638953"/>
              <a:gd name="connsiteY38" fmla="*/ 1169088 h 8634633"/>
              <a:gd name="connsiteX39" fmla="*/ 333796 w 3638953"/>
              <a:gd name="connsiteY39" fmla="*/ 1169088 h 8634633"/>
              <a:gd name="connsiteX40" fmla="*/ 267044 w 3638953"/>
              <a:gd name="connsiteY40" fmla="*/ 1068873 h 8634633"/>
              <a:gd name="connsiteX41" fmla="*/ 450647 w 3638953"/>
              <a:gd name="connsiteY41" fmla="*/ 918567 h 8634633"/>
              <a:gd name="connsiteX42" fmla="*/ 534121 w 3638953"/>
              <a:gd name="connsiteY42" fmla="*/ 918567 h 8634633"/>
              <a:gd name="connsiteX43" fmla="*/ 1084964 w 3638953"/>
              <a:gd name="connsiteY43" fmla="*/ 1068873 h 8634633"/>
              <a:gd name="connsiteX44" fmla="*/ 1151716 w 3638953"/>
              <a:gd name="connsiteY44" fmla="*/ 1068873 h 8634633"/>
              <a:gd name="connsiteX45" fmla="*/ 1352008 w 3638953"/>
              <a:gd name="connsiteY45" fmla="*/ 835048 h 8634633"/>
              <a:gd name="connsiteX46" fmla="*/ 1168405 w 3638953"/>
              <a:gd name="connsiteY46" fmla="*/ 701439 h 8634633"/>
              <a:gd name="connsiteX47" fmla="*/ 1018178 w 3638953"/>
              <a:gd name="connsiteY47" fmla="*/ 835048 h 8634633"/>
              <a:gd name="connsiteX48" fmla="*/ 166881 w 3638953"/>
              <a:gd name="connsiteY48" fmla="*/ 1636703 h 8634633"/>
              <a:gd name="connsiteX49" fmla="*/ 867951 w 3638953"/>
              <a:gd name="connsiteY49" fmla="*/ 2722273 h 8634633"/>
              <a:gd name="connsiteX50" fmla="*/ 1285255 w 3638953"/>
              <a:gd name="connsiteY50" fmla="*/ 2839185 h 8634633"/>
              <a:gd name="connsiteX51" fmla="*/ 1385417 w 3638953"/>
              <a:gd name="connsiteY51" fmla="*/ 2839185 h 8634633"/>
              <a:gd name="connsiteX52" fmla="*/ 1669183 w 3638953"/>
              <a:gd name="connsiteY52" fmla="*/ 2605360 h 8634633"/>
              <a:gd name="connsiteX53" fmla="*/ 1669183 w 3638953"/>
              <a:gd name="connsiteY53" fmla="*/ 2538539 h 8634633"/>
              <a:gd name="connsiteX54" fmla="*/ 1418794 w 3638953"/>
              <a:gd name="connsiteY54" fmla="*/ 2388233 h 8634633"/>
              <a:gd name="connsiteX55" fmla="*/ 1385384 w 3638953"/>
              <a:gd name="connsiteY55" fmla="*/ 2388233 h 8634633"/>
              <a:gd name="connsiteX56" fmla="*/ 1235157 w 3638953"/>
              <a:gd name="connsiteY56" fmla="*/ 2538539 h 8634633"/>
              <a:gd name="connsiteX57" fmla="*/ 1235157 w 3638953"/>
              <a:gd name="connsiteY57" fmla="*/ 2571966 h 8634633"/>
              <a:gd name="connsiteX58" fmla="*/ 1352008 w 3638953"/>
              <a:gd name="connsiteY58" fmla="*/ 2638788 h 8634633"/>
              <a:gd name="connsiteX59" fmla="*/ 1402106 w 3638953"/>
              <a:gd name="connsiteY59" fmla="*/ 2588664 h 8634633"/>
              <a:gd name="connsiteX60" fmla="*/ 1402106 w 3638953"/>
              <a:gd name="connsiteY60" fmla="*/ 2555270 h 8634633"/>
              <a:gd name="connsiteX61" fmla="*/ 1352008 w 3638953"/>
              <a:gd name="connsiteY61" fmla="*/ 2488448 h 8634633"/>
              <a:gd name="connsiteX62" fmla="*/ 1352008 w 3638953"/>
              <a:gd name="connsiteY62" fmla="*/ 2471751 h 8634633"/>
              <a:gd name="connsiteX63" fmla="*/ 1418794 w 3638953"/>
              <a:gd name="connsiteY63" fmla="*/ 2471751 h 8634633"/>
              <a:gd name="connsiteX64" fmla="*/ 1485546 w 3638953"/>
              <a:gd name="connsiteY64" fmla="*/ 2588664 h 8634633"/>
              <a:gd name="connsiteX65" fmla="*/ 1285255 w 3638953"/>
              <a:gd name="connsiteY65" fmla="*/ 2722273 h 8634633"/>
              <a:gd name="connsiteX66" fmla="*/ 717691 w 3638953"/>
              <a:gd name="connsiteY66" fmla="*/ 2371570 h 8634633"/>
              <a:gd name="connsiteX67" fmla="*/ 450613 w 3638953"/>
              <a:gd name="connsiteY67" fmla="*/ 1703524 h 8634633"/>
              <a:gd name="connsiteX68" fmla="*/ 617562 w 3638953"/>
              <a:gd name="connsiteY68" fmla="*/ 1453003 h 8634633"/>
              <a:gd name="connsiteX69" fmla="*/ 717724 w 3638953"/>
              <a:gd name="connsiteY69" fmla="*/ 1519824 h 8634633"/>
              <a:gd name="connsiteX70" fmla="*/ 717724 w 3638953"/>
              <a:gd name="connsiteY70" fmla="*/ 1603309 h 8634633"/>
              <a:gd name="connsiteX71" fmla="*/ 684381 w 3638953"/>
              <a:gd name="connsiteY71" fmla="*/ 1603309 h 8634633"/>
              <a:gd name="connsiteX72" fmla="*/ 634284 w 3638953"/>
              <a:gd name="connsiteY72" fmla="*/ 1536488 h 8634633"/>
              <a:gd name="connsiteX73" fmla="*/ 600874 w 3638953"/>
              <a:gd name="connsiteY73" fmla="*/ 1536488 h 8634633"/>
              <a:gd name="connsiteX74" fmla="*/ 550809 w 3638953"/>
              <a:gd name="connsiteY74" fmla="*/ 1603309 h 8634633"/>
              <a:gd name="connsiteX75" fmla="*/ 600874 w 3638953"/>
              <a:gd name="connsiteY75" fmla="*/ 1670130 h 8634633"/>
              <a:gd name="connsiteX76" fmla="*/ 667660 w 3638953"/>
              <a:gd name="connsiteY76" fmla="*/ 1670130 h 8634633"/>
              <a:gd name="connsiteX77" fmla="*/ 801199 w 3638953"/>
              <a:gd name="connsiteY77" fmla="*/ 1553218 h 8634633"/>
              <a:gd name="connsiteX78" fmla="*/ 567498 w 3638953"/>
              <a:gd name="connsiteY78" fmla="*/ 1369518 h 8634633"/>
              <a:gd name="connsiteX79" fmla="*/ 484023 w 3638953"/>
              <a:gd name="connsiteY79" fmla="*/ 1369518 h 8634633"/>
              <a:gd name="connsiteX80" fmla="*/ 166881 w 3638953"/>
              <a:gd name="connsiteY80" fmla="*/ 1636703 h 8634633"/>
              <a:gd name="connsiteX81" fmla="*/ 1518956 w 3638953"/>
              <a:gd name="connsiteY81" fmla="*/ 985354 h 8634633"/>
              <a:gd name="connsiteX82" fmla="*/ 1468892 w 3638953"/>
              <a:gd name="connsiteY82" fmla="*/ 968657 h 8634633"/>
              <a:gd name="connsiteX83" fmla="*/ 1135028 w 3638953"/>
              <a:gd name="connsiteY83" fmla="*/ 1219179 h 8634633"/>
              <a:gd name="connsiteX84" fmla="*/ 1084964 w 3638953"/>
              <a:gd name="connsiteY84" fmla="*/ 1219179 h 8634633"/>
              <a:gd name="connsiteX85" fmla="*/ 701036 w 3638953"/>
              <a:gd name="connsiteY85" fmla="*/ 1118964 h 8634633"/>
              <a:gd name="connsiteX86" fmla="*/ 701036 w 3638953"/>
              <a:gd name="connsiteY86" fmla="*/ 1135660 h 8634633"/>
              <a:gd name="connsiteX87" fmla="*/ 717691 w 3638953"/>
              <a:gd name="connsiteY87" fmla="*/ 1169054 h 8634633"/>
              <a:gd name="connsiteX88" fmla="*/ 701036 w 3638953"/>
              <a:gd name="connsiteY88" fmla="*/ 1269270 h 8634633"/>
              <a:gd name="connsiteX89" fmla="*/ 934737 w 3638953"/>
              <a:gd name="connsiteY89" fmla="*/ 1519791 h 8634633"/>
              <a:gd name="connsiteX90" fmla="*/ 934737 w 3638953"/>
              <a:gd name="connsiteY90" fmla="*/ 1586612 h 8634633"/>
              <a:gd name="connsiteX91" fmla="*/ 617562 w 3638953"/>
              <a:gd name="connsiteY91" fmla="*/ 1787042 h 8634633"/>
              <a:gd name="connsiteX92" fmla="*/ 968080 w 3638953"/>
              <a:gd name="connsiteY92" fmla="*/ 2421694 h 8634633"/>
              <a:gd name="connsiteX93" fmla="*/ 1084964 w 3638953"/>
              <a:gd name="connsiteY93" fmla="*/ 2505212 h 8634633"/>
              <a:gd name="connsiteX94" fmla="*/ 1101619 w 3638953"/>
              <a:gd name="connsiteY94" fmla="*/ 2505212 h 8634633"/>
              <a:gd name="connsiteX95" fmla="*/ 1402106 w 3638953"/>
              <a:gd name="connsiteY95" fmla="*/ 2221297 h 8634633"/>
              <a:gd name="connsiteX96" fmla="*/ 1452204 w 3638953"/>
              <a:gd name="connsiteY96" fmla="*/ 2221297 h 8634633"/>
              <a:gd name="connsiteX97" fmla="*/ 1752657 w 3638953"/>
              <a:gd name="connsiteY97" fmla="*/ 2354906 h 8634633"/>
              <a:gd name="connsiteX98" fmla="*/ 2103209 w 3638953"/>
              <a:gd name="connsiteY98" fmla="*/ 2221297 h 8634633"/>
              <a:gd name="connsiteX99" fmla="*/ 2119897 w 3638953"/>
              <a:gd name="connsiteY99" fmla="*/ 2221297 h 8634633"/>
              <a:gd name="connsiteX100" fmla="*/ 2420350 w 3638953"/>
              <a:gd name="connsiteY100" fmla="*/ 2505212 h 8634633"/>
              <a:gd name="connsiteX101" fmla="*/ 2887753 w 3638953"/>
              <a:gd name="connsiteY101" fmla="*/ 1787042 h 8634633"/>
              <a:gd name="connsiteX102" fmla="*/ 2837655 w 3638953"/>
              <a:gd name="connsiteY102" fmla="*/ 1787042 h 8634633"/>
              <a:gd name="connsiteX103" fmla="*/ 2570577 w 3638953"/>
              <a:gd name="connsiteY103" fmla="*/ 1553218 h 8634633"/>
              <a:gd name="connsiteX104" fmla="*/ 2804278 w 3638953"/>
              <a:gd name="connsiteY104" fmla="*/ 1286000 h 8634633"/>
              <a:gd name="connsiteX105" fmla="*/ 2804278 w 3638953"/>
              <a:gd name="connsiteY105" fmla="*/ 1118997 h 8634633"/>
              <a:gd name="connsiteX106" fmla="*/ 2437039 w 3638953"/>
              <a:gd name="connsiteY106" fmla="*/ 1219212 h 8634633"/>
              <a:gd name="connsiteX107" fmla="*/ 2370286 w 3638953"/>
              <a:gd name="connsiteY107" fmla="*/ 1219212 h 8634633"/>
              <a:gd name="connsiteX108" fmla="*/ 2053111 w 3638953"/>
              <a:gd name="connsiteY108" fmla="*/ 968691 h 8634633"/>
              <a:gd name="connsiteX109" fmla="*/ 1952948 w 3638953"/>
              <a:gd name="connsiteY109" fmla="*/ 985388 h 8634633"/>
              <a:gd name="connsiteX110" fmla="*/ 1752624 w 3638953"/>
              <a:gd name="connsiteY110" fmla="*/ 901870 h 8634633"/>
              <a:gd name="connsiteX111" fmla="*/ 1518956 w 3638953"/>
              <a:gd name="connsiteY111" fmla="*/ 985354 h 8634633"/>
              <a:gd name="connsiteX112" fmla="*/ 667660 w 3638953"/>
              <a:gd name="connsiteY112" fmla="*/ 584527 h 8634633"/>
              <a:gd name="connsiteX113" fmla="*/ 867951 w 3638953"/>
              <a:gd name="connsiteY113" fmla="*/ 784958 h 8634633"/>
              <a:gd name="connsiteX114" fmla="*/ 1034900 w 3638953"/>
              <a:gd name="connsiteY114" fmla="*/ 684742 h 8634633"/>
              <a:gd name="connsiteX115" fmla="*/ 1034900 w 3638953"/>
              <a:gd name="connsiteY115" fmla="*/ 651315 h 8634633"/>
              <a:gd name="connsiteX116" fmla="*/ 968113 w 3638953"/>
              <a:gd name="connsiteY116" fmla="*/ 584494 h 8634633"/>
              <a:gd name="connsiteX117" fmla="*/ 884673 w 3638953"/>
              <a:gd name="connsiteY117" fmla="*/ 584494 h 8634633"/>
              <a:gd name="connsiteX118" fmla="*/ 834541 w 3638953"/>
              <a:gd name="connsiteY118" fmla="*/ 617955 h 8634633"/>
              <a:gd name="connsiteX119" fmla="*/ 817887 w 3638953"/>
              <a:gd name="connsiteY119" fmla="*/ 617955 h 8634633"/>
              <a:gd name="connsiteX120" fmla="*/ 817887 w 3638953"/>
              <a:gd name="connsiteY120" fmla="*/ 601258 h 8634633"/>
              <a:gd name="connsiteX121" fmla="*/ 1001490 w 3638953"/>
              <a:gd name="connsiteY121" fmla="*/ 450952 h 8634633"/>
              <a:gd name="connsiteX122" fmla="*/ 1368729 w 3638953"/>
              <a:gd name="connsiteY122" fmla="*/ 768261 h 8634633"/>
              <a:gd name="connsiteX123" fmla="*/ 1518956 w 3638953"/>
              <a:gd name="connsiteY123" fmla="*/ 818385 h 8634633"/>
              <a:gd name="connsiteX124" fmla="*/ 1619118 w 3638953"/>
              <a:gd name="connsiteY124" fmla="*/ 818385 h 8634633"/>
              <a:gd name="connsiteX125" fmla="*/ 1736003 w 3638953"/>
              <a:gd name="connsiteY125" fmla="*/ 634652 h 8634633"/>
              <a:gd name="connsiteX126" fmla="*/ 1669216 w 3638953"/>
              <a:gd name="connsiteY126" fmla="*/ 534436 h 8634633"/>
              <a:gd name="connsiteX127" fmla="*/ 1602464 w 3638953"/>
              <a:gd name="connsiteY127" fmla="*/ 534436 h 8634633"/>
              <a:gd name="connsiteX128" fmla="*/ 1552366 w 3638953"/>
              <a:gd name="connsiteY128" fmla="*/ 584527 h 8634633"/>
              <a:gd name="connsiteX129" fmla="*/ 1552366 w 3638953"/>
              <a:gd name="connsiteY129" fmla="*/ 601224 h 8634633"/>
              <a:gd name="connsiteX130" fmla="*/ 1669216 w 3638953"/>
              <a:gd name="connsiteY130" fmla="*/ 668045 h 8634633"/>
              <a:gd name="connsiteX131" fmla="*/ 1619118 w 3638953"/>
              <a:gd name="connsiteY131" fmla="*/ 734867 h 8634633"/>
              <a:gd name="connsiteX132" fmla="*/ 1569054 w 3638953"/>
              <a:gd name="connsiteY132" fmla="*/ 734867 h 8634633"/>
              <a:gd name="connsiteX133" fmla="*/ 1335353 w 3638953"/>
              <a:gd name="connsiteY133" fmla="*/ 501042 h 8634633"/>
              <a:gd name="connsiteX134" fmla="*/ 1034866 w 3638953"/>
              <a:gd name="connsiteY134" fmla="*/ 334039 h 8634633"/>
              <a:gd name="connsiteX135" fmla="*/ 968080 w 3638953"/>
              <a:gd name="connsiteY135" fmla="*/ 334039 h 8634633"/>
              <a:gd name="connsiteX136" fmla="*/ 667660 w 3638953"/>
              <a:gd name="connsiteY136" fmla="*/ 584527 h 8634633"/>
              <a:gd name="connsiteX137" fmla="*/ 1769345 w 3638953"/>
              <a:gd name="connsiteY137" fmla="*/ 2889309 h 8634633"/>
              <a:gd name="connsiteX138" fmla="*/ 2153273 w 3638953"/>
              <a:gd name="connsiteY138" fmla="*/ 3039615 h 8634633"/>
              <a:gd name="connsiteX139" fmla="*/ 2236748 w 3638953"/>
              <a:gd name="connsiteY139" fmla="*/ 3039615 h 8634633"/>
              <a:gd name="connsiteX140" fmla="*/ 2370286 w 3638953"/>
              <a:gd name="connsiteY140" fmla="*/ 3139830 h 8634633"/>
              <a:gd name="connsiteX141" fmla="*/ 2503825 w 3638953"/>
              <a:gd name="connsiteY141" fmla="*/ 3223348 h 8634633"/>
              <a:gd name="connsiteX142" fmla="*/ 2503825 w 3638953"/>
              <a:gd name="connsiteY142" fmla="*/ 3290136 h 8634633"/>
              <a:gd name="connsiteX143" fmla="*/ 2236748 w 3638953"/>
              <a:gd name="connsiteY143" fmla="*/ 3407048 h 8634633"/>
              <a:gd name="connsiteX144" fmla="*/ 2236748 w 3638953"/>
              <a:gd name="connsiteY144" fmla="*/ 3423745 h 8634633"/>
              <a:gd name="connsiteX145" fmla="*/ 2220059 w 3638953"/>
              <a:gd name="connsiteY145" fmla="*/ 3423745 h 8634633"/>
              <a:gd name="connsiteX146" fmla="*/ 2019735 w 3638953"/>
              <a:gd name="connsiteY146" fmla="*/ 3457173 h 8634633"/>
              <a:gd name="connsiteX147" fmla="*/ 2019735 w 3638953"/>
              <a:gd name="connsiteY147" fmla="*/ 3473870 h 8634633"/>
              <a:gd name="connsiteX148" fmla="*/ 2320221 w 3638953"/>
              <a:gd name="connsiteY148" fmla="*/ 3858000 h 8634633"/>
              <a:gd name="connsiteX149" fmla="*/ 2370320 w 3638953"/>
              <a:gd name="connsiteY149" fmla="*/ 4041700 h 8634633"/>
              <a:gd name="connsiteX150" fmla="*/ 2370320 w 3638953"/>
              <a:gd name="connsiteY150" fmla="*/ 4141915 h 8634633"/>
              <a:gd name="connsiteX151" fmla="*/ 2053144 w 3638953"/>
              <a:gd name="connsiteY151" fmla="*/ 4392437 h 8634633"/>
              <a:gd name="connsiteX152" fmla="*/ 2136585 w 3638953"/>
              <a:gd name="connsiteY152" fmla="*/ 4492652 h 8634633"/>
              <a:gd name="connsiteX153" fmla="*/ 2136585 w 3638953"/>
              <a:gd name="connsiteY153" fmla="*/ 4592867 h 8634633"/>
              <a:gd name="connsiteX154" fmla="*/ 2003046 w 3638953"/>
              <a:gd name="connsiteY154" fmla="*/ 4693082 h 8634633"/>
              <a:gd name="connsiteX155" fmla="*/ 2003046 w 3638953"/>
              <a:gd name="connsiteY155" fmla="*/ 4943603 h 8634633"/>
              <a:gd name="connsiteX156" fmla="*/ 2203371 w 3638953"/>
              <a:gd name="connsiteY156" fmla="*/ 5761955 h 8634633"/>
              <a:gd name="connsiteX157" fmla="*/ 2220059 w 3638953"/>
              <a:gd name="connsiteY157" fmla="*/ 5945688 h 8634633"/>
              <a:gd name="connsiteX158" fmla="*/ 2053111 w 3638953"/>
              <a:gd name="connsiteY158" fmla="*/ 6329819 h 8634633"/>
              <a:gd name="connsiteX159" fmla="*/ 2153273 w 3638953"/>
              <a:gd name="connsiteY159" fmla="*/ 6396640 h 8634633"/>
              <a:gd name="connsiteX160" fmla="*/ 2153273 w 3638953"/>
              <a:gd name="connsiteY160" fmla="*/ 6463461 h 8634633"/>
              <a:gd name="connsiteX161" fmla="*/ 2119931 w 3638953"/>
              <a:gd name="connsiteY161" fmla="*/ 6513552 h 8634633"/>
              <a:gd name="connsiteX162" fmla="*/ 2186683 w 3638953"/>
              <a:gd name="connsiteY162" fmla="*/ 6580373 h 8634633"/>
              <a:gd name="connsiteX163" fmla="*/ 2086520 w 3638953"/>
              <a:gd name="connsiteY163" fmla="*/ 6613767 h 8634633"/>
              <a:gd name="connsiteX164" fmla="*/ 2086520 w 3638953"/>
              <a:gd name="connsiteY164" fmla="*/ 8100197 h 8634633"/>
              <a:gd name="connsiteX165" fmla="*/ 2186683 w 3638953"/>
              <a:gd name="connsiteY165" fmla="*/ 8233806 h 8634633"/>
              <a:gd name="connsiteX166" fmla="*/ 2086520 w 3638953"/>
              <a:gd name="connsiteY166" fmla="*/ 8317291 h 8634633"/>
              <a:gd name="connsiteX167" fmla="*/ 2103209 w 3638953"/>
              <a:gd name="connsiteY167" fmla="*/ 8434203 h 8634633"/>
              <a:gd name="connsiteX168" fmla="*/ 1786033 w 3638953"/>
              <a:gd name="connsiteY168" fmla="*/ 8634634 h 8634633"/>
              <a:gd name="connsiteX169" fmla="*/ 1685871 w 3638953"/>
              <a:gd name="connsiteY169" fmla="*/ 8634634 h 8634633"/>
              <a:gd name="connsiteX170" fmla="*/ 1402106 w 3638953"/>
              <a:gd name="connsiteY170" fmla="*/ 8417506 h 8634633"/>
              <a:gd name="connsiteX171" fmla="*/ 1418794 w 3638953"/>
              <a:gd name="connsiteY171" fmla="*/ 8317291 h 8634633"/>
              <a:gd name="connsiteX172" fmla="*/ 1335353 w 3638953"/>
              <a:gd name="connsiteY172" fmla="*/ 8250503 h 8634633"/>
              <a:gd name="connsiteX173" fmla="*/ 1335353 w 3638953"/>
              <a:gd name="connsiteY173" fmla="*/ 8233806 h 8634633"/>
              <a:gd name="connsiteX174" fmla="*/ 1435515 w 3638953"/>
              <a:gd name="connsiteY174" fmla="*/ 8100197 h 8634633"/>
              <a:gd name="connsiteX175" fmla="*/ 1435515 w 3638953"/>
              <a:gd name="connsiteY175" fmla="*/ 6613767 h 8634633"/>
              <a:gd name="connsiteX176" fmla="*/ 1335353 w 3638953"/>
              <a:gd name="connsiteY176" fmla="*/ 6613767 h 8634633"/>
              <a:gd name="connsiteX177" fmla="*/ 1335353 w 3638953"/>
              <a:gd name="connsiteY177" fmla="*/ 6580373 h 8634633"/>
              <a:gd name="connsiteX178" fmla="*/ 1402106 w 3638953"/>
              <a:gd name="connsiteY178" fmla="*/ 6513552 h 8634633"/>
              <a:gd name="connsiteX179" fmla="*/ 1368696 w 3638953"/>
              <a:gd name="connsiteY179" fmla="*/ 6413337 h 8634633"/>
              <a:gd name="connsiteX180" fmla="*/ 1368696 w 3638953"/>
              <a:gd name="connsiteY180" fmla="*/ 6396640 h 8634633"/>
              <a:gd name="connsiteX181" fmla="*/ 1468892 w 3638953"/>
              <a:gd name="connsiteY181" fmla="*/ 6329819 h 8634633"/>
              <a:gd name="connsiteX182" fmla="*/ 1301943 w 3638953"/>
              <a:gd name="connsiteY182" fmla="*/ 5945688 h 8634633"/>
              <a:gd name="connsiteX183" fmla="*/ 1502234 w 3638953"/>
              <a:gd name="connsiteY183" fmla="*/ 5077212 h 8634633"/>
              <a:gd name="connsiteX184" fmla="*/ 1518923 w 3638953"/>
              <a:gd name="connsiteY184" fmla="*/ 4860085 h 8634633"/>
              <a:gd name="connsiteX185" fmla="*/ 1518923 w 3638953"/>
              <a:gd name="connsiteY185" fmla="*/ 4693082 h 8634633"/>
              <a:gd name="connsiteX186" fmla="*/ 1368696 w 3638953"/>
              <a:gd name="connsiteY186" fmla="*/ 4542776 h 8634633"/>
              <a:gd name="connsiteX187" fmla="*/ 1468892 w 3638953"/>
              <a:gd name="connsiteY187" fmla="*/ 4409167 h 8634633"/>
              <a:gd name="connsiteX188" fmla="*/ 1468892 w 3638953"/>
              <a:gd name="connsiteY188" fmla="*/ 4392470 h 8634633"/>
              <a:gd name="connsiteX189" fmla="*/ 1135028 w 3638953"/>
              <a:gd name="connsiteY189" fmla="*/ 4091824 h 8634633"/>
              <a:gd name="connsiteX190" fmla="*/ 1135028 w 3638953"/>
              <a:gd name="connsiteY190" fmla="*/ 4075127 h 8634633"/>
              <a:gd name="connsiteX191" fmla="*/ 1468892 w 3638953"/>
              <a:gd name="connsiteY191" fmla="*/ 3574085 h 8634633"/>
              <a:gd name="connsiteX192" fmla="*/ 1502234 w 3638953"/>
              <a:gd name="connsiteY192" fmla="*/ 3457173 h 8634633"/>
              <a:gd name="connsiteX193" fmla="*/ 1285255 w 3638953"/>
              <a:gd name="connsiteY193" fmla="*/ 3407082 h 8634633"/>
              <a:gd name="connsiteX194" fmla="*/ 1018178 w 3638953"/>
              <a:gd name="connsiteY194" fmla="*/ 3290170 h 8634633"/>
              <a:gd name="connsiteX195" fmla="*/ 1001490 w 3638953"/>
              <a:gd name="connsiteY195" fmla="*/ 3256776 h 8634633"/>
              <a:gd name="connsiteX196" fmla="*/ 1001490 w 3638953"/>
              <a:gd name="connsiteY196" fmla="*/ 3223382 h 8634633"/>
              <a:gd name="connsiteX197" fmla="*/ 1285255 w 3638953"/>
              <a:gd name="connsiteY197" fmla="*/ 3089773 h 8634633"/>
              <a:gd name="connsiteX198" fmla="*/ 1285255 w 3638953"/>
              <a:gd name="connsiteY198" fmla="*/ 3039649 h 8634633"/>
              <a:gd name="connsiteX199" fmla="*/ 1368696 w 3638953"/>
              <a:gd name="connsiteY199" fmla="*/ 3039649 h 8634633"/>
              <a:gd name="connsiteX200" fmla="*/ 1769345 w 3638953"/>
              <a:gd name="connsiteY200" fmla="*/ 2889309 h 8634633"/>
              <a:gd name="connsiteX201" fmla="*/ 1418794 w 3638953"/>
              <a:gd name="connsiteY201" fmla="*/ 300612 h 8634633"/>
              <a:gd name="connsiteX202" fmla="*/ 1418794 w 3638953"/>
              <a:gd name="connsiteY202" fmla="*/ 434221 h 8634633"/>
              <a:gd name="connsiteX203" fmla="*/ 1552332 w 3638953"/>
              <a:gd name="connsiteY203" fmla="*/ 501009 h 8634633"/>
              <a:gd name="connsiteX204" fmla="*/ 1619085 w 3638953"/>
              <a:gd name="connsiteY204" fmla="*/ 450918 h 8634633"/>
              <a:gd name="connsiteX205" fmla="*/ 1619085 w 3638953"/>
              <a:gd name="connsiteY205" fmla="*/ 400827 h 8634633"/>
              <a:gd name="connsiteX206" fmla="*/ 1585742 w 3638953"/>
              <a:gd name="connsiteY206" fmla="*/ 367433 h 8634633"/>
              <a:gd name="connsiteX207" fmla="*/ 1552332 w 3638953"/>
              <a:gd name="connsiteY207" fmla="*/ 367433 h 8634633"/>
              <a:gd name="connsiteX208" fmla="*/ 1485546 w 3638953"/>
              <a:gd name="connsiteY208" fmla="*/ 417524 h 8634633"/>
              <a:gd name="connsiteX209" fmla="*/ 1452204 w 3638953"/>
              <a:gd name="connsiteY209" fmla="*/ 417524 h 8634633"/>
              <a:gd name="connsiteX210" fmla="*/ 1452204 w 3638953"/>
              <a:gd name="connsiteY210" fmla="*/ 400827 h 8634633"/>
              <a:gd name="connsiteX211" fmla="*/ 1769345 w 3638953"/>
              <a:gd name="connsiteY211" fmla="*/ 233824 h 8634633"/>
              <a:gd name="connsiteX212" fmla="*/ 2053111 w 3638953"/>
              <a:gd name="connsiteY212" fmla="*/ 350736 h 8634633"/>
              <a:gd name="connsiteX213" fmla="*/ 2053111 w 3638953"/>
              <a:gd name="connsiteY213" fmla="*/ 417558 h 8634633"/>
              <a:gd name="connsiteX214" fmla="*/ 2036423 w 3638953"/>
              <a:gd name="connsiteY214" fmla="*/ 417558 h 8634633"/>
              <a:gd name="connsiteX215" fmla="*/ 1969670 w 3638953"/>
              <a:gd name="connsiteY215" fmla="*/ 367467 h 8634633"/>
              <a:gd name="connsiteX216" fmla="*/ 1919572 w 3638953"/>
              <a:gd name="connsiteY216" fmla="*/ 367467 h 8634633"/>
              <a:gd name="connsiteX217" fmla="*/ 1886162 w 3638953"/>
              <a:gd name="connsiteY217" fmla="*/ 400861 h 8634633"/>
              <a:gd name="connsiteX218" fmla="*/ 1886162 w 3638953"/>
              <a:gd name="connsiteY218" fmla="*/ 450952 h 8634633"/>
              <a:gd name="connsiteX219" fmla="*/ 1969637 w 3638953"/>
              <a:gd name="connsiteY219" fmla="*/ 501042 h 8634633"/>
              <a:gd name="connsiteX220" fmla="*/ 2103175 w 3638953"/>
              <a:gd name="connsiteY220" fmla="*/ 367433 h 8634633"/>
              <a:gd name="connsiteX221" fmla="*/ 1819410 w 3638953"/>
              <a:gd name="connsiteY221" fmla="*/ 167003 h 8634633"/>
              <a:gd name="connsiteX222" fmla="*/ 1685871 w 3638953"/>
              <a:gd name="connsiteY222" fmla="*/ 167003 h 8634633"/>
              <a:gd name="connsiteX223" fmla="*/ 1418794 w 3638953"/>
              <a:gd name="connsiteY223" fmla="*/ 300612 h 8634633"/>
              <a:gd name="connsiteX224" fmla="*/ 1936260 w 3638953"/>
              <a:gd name="connsiteY224" fmla="*/ 734833 h 8634633"/>
              <a:gd name="connsiteX225" fmla="*/ 1886162 w 3638953"/>
              <a:gd name="connsiteY225" fmla="*/ 734833 h 8634633"/>
              <a:gd name="connsiteX226" fmla="*/ 1852820 w 3638953"/>
              <a:gd name="connsiteY226" fmla="*/ 651315 h 8634633"/>
              <a:gd name="connsiteX227" fmla="*/ 1952982 w 3638953"/>
              <a:gd name="connsiteY227" fmla="*/ 601224 h 8634633"/>
              <a:gd name="connsiteX228" fmla="*/ 1952982 w 3638953"/>
              <a:gd name="connsiteY228" fmla="*/ 584527 h 8634633"/>
              <a:gd name="connsiteX229" fmla="*/ 1902884 w 3638953"/>
              <a:gd name="connsiteY229" fmla="*/ 534436 h 8634633"/>
              <a:gd name="connsiteX230" fmla="*/ 1836131 w 3638953"/>
              <a:gd name="connsiteY230" fmla="*/ 534436 h 8634633"/>
              <a:gd name="connsiteX231" fmla="*/ 1786033 w 3638953"/>
              <a:gd name="connsiteY231" fmla="*/ 584527 h 8634633"/>
              <a:gd name="connsiteX232" fmla="*/ 1786033 w 3638953"/>
              <a:gd name="connsiteY232" fmla="*/ 684742 h 8634633"/>
              <a:gd name="connsiteX233" fmla="*/ 1936260 w 3638953"/>
              <a:gd name="connsiteY233" fmla="*/ 818351 h 8634633"/>
              <a:gd name="connsiteX234" fmla="*/ 1969670 w 3638953"/>
              <a:gd name="connsiteY234" fmla="*/ 818351 h 8634633"/>
              <a:gd name="connsiteX235" fmla="*/ 2303500 w 3638953"/>
              <a:gd name="connsiteY235" fmla="*/ 551133 h 8634633"/>
              <a:gd name="connsiteX236" fmla="*/ 2503825 w 3638953"/>
              <a:gd name="connsiteY236" fmla="*/ 450918 h 8634633"/>
              <a:gd name="connsiteX237" fmla="*/ 2704116 w 3638953"/>
              <a:gd name="connsiteY237" fmla="*/ 617955 h 8634633"/>
              <a:gd name="connsiteX238" fmla="*/ 2670706 w 3638953"/>
              <a:gd name="connsiteY238" fmla="*/ 617955 h 8634633"/>
              <a:gd name="connsiteX239" fmla="*/ 2620642 w 3638953"/>
              <a:gd name="connsiteY239" fmla="*/ 584527 h 8634633"/>
              <a:gd name="connsiteX240" fmla="*/ 2537168 w 3638953"/>
              <a:gd name="connsiteY240" fmla="*/ 584527 h 8634633"/>
              <a:gd name="connsiteX241" fmla="*/ 2470415 w 3638953"/>
              <a:gd name="connsiteY241" fmla="*/ 668045 h 8634633"/>
              <a:gd name="connsiteX242" fmla="*/ 2637363 w 3638953"/>
              <a:gd name="connsiteY242" fmla="*/ 784958 h 8634633"/>
              <a:gd name="connsiteX243" fmla="*/ 2837655 w 3638953"/>
              <a:gd name="connsiteY243" fmla="*/ 601258 h 8634633"/>
              <a:gd name="connsiteX244" fmla="*/ 2537168 w 3638953"/>
              <a:gd name="connsiteY244" fmla="*/ 334039 h 8634633"/>
              <a:gd name="connsiteX245" fmla="*/ 2470415 w 3638953"/>
              <a:gd name="connsiteY245" fmla="*/ 334039 h 8634633"/>
              <a:gd name="connsiteX246" fmla="*/ 2053111 w 3638953"/>
              <a:gd name="connsiteY246" fmla="*/ 684776 h 8634633"/>
              <a:gd name="connsiteX247" fmla="*/ 1936260 w 3638953"/>
              <a:gd name="connsiteY247" fmla="*/ 734833 h 8634633"/>
              <a:gd name="connsiteX248" fmla="*/ 2704116 w 3638953"/>
              <a:gd name="connsiteY248" fmla="*/ 1553185 h 8634633"/>
              <a:gd name="connsiteX249" fmla="*/ 2804278 w 3638953"/>
              <a:gd name="connsiteY249" fmla="*/ 1670097 h 8634633"/>
              <a:gd name="connsiteX250" fmla="*/ 2904474 w 3638953"/>
              <a:gd name="connsiteY250" fmla="*/ 1670097 h 8634633"/>
              <a:gd name="connsiteX251" fmla="*/ 2954539 w 3638953"/>
              <a:gd name="connsiteY251" fmla="*/ 1620006 h 8634633"/>
              <a:gd name="connsiteX252" fmla="*/ 2954539 w 3638953"/>
              <a:gd name="connsiteY252" fmla="*/ 1586612 h 8634633"/>
              <a:gd name="connsiteX253" fmla="*/ 2904474 w 3638953"/>
              <a:gd name="connsiteY253" fmla="*/ 1536488 h 8634633"/>
              <a:gd name="connsiteX254" fmla="*/ 2871064 w 3638953"/>
              <a:gd name="connsiteY254" fmla="*/ 1536488 h 8634633"/>
              <a:gd name="connsiteX255" fmla="*/ 2804278 w 3638953"/>
              <a:gd name="connsiteY255" fmla="*/ 1603309 h 8634633"/>
              <a:gd name="connsiteX256" fmla="*/ 2787590 w 3638953"/>
              <a:gd name="connsiteY256" fmla="*/ 1603309 h 8634633"/>
              <a:gd name="connsiteX257" fmla="*/ 2787590 w 3638953"/>
              <a:gd name="connsiteY257" fmla="*/ 1569915 h 8634633"/>
              <a:gd name="connsiteX258" fmla="*/ 2921129 w 3638953"/>
              <a:gd name="connsiteY258" fmla="*/ 1453003 h 8634633"/>
              <a:gd name="connsiteX259" fmla="*/ 3054667 w 3638953"/>
              <a:gd name="connsiteY259" fmla="*/ 1670097 h 8634633"/>
              <a:gd name="connsiteX260" fmla="*/ 2387008 w 3638953"/>
              <a:gd name="connsiteY260" fmla="*/ 2672182 h 8634633"/>
              <a:gd name="connsiteX261" fmla="*/ 2203371 w 3638953"/>
              <a:gd name="connsiteY261" fmla="*/ 2722273 h 8634633"/>
              <a:gd name="connsiteX262" fmla="*/ 2019735 w 3638953"/>
              <a:gd name="connsiteY262" fmla="*/ 2555270 h 8634633"/>
              <a:gd name="connsiteX263" fmla="*/ 2086520 w 3638953"/>
              <a:gd name="connsiteY263" fmla="*/ 2471751 h 8634633"/>
              <a:gd name="connsiteX264" fmla="*/ 2153273 w 3638953"/>
              <a:gd name="connsiteY264" fmla="*/ 2471751 h 8634633"/>
              <a:gd name="connsiteX265" fmla="*/ 2153273 w 3638953"/>
              <a:gd name="connsiteY265" fmla="*/ 2488448 h 8634633"/>
              <a:gd name="connsiteX266" fmla="*/ 2103209 w 3638953"/>
              <a:gd name="connsiteY266" fmla="*/ 2555270 h 8634633"/>
              <a:gd name="connsiteX267" fmla="*/ 2103209 w 3638953"/>
              <a:gd name="connsiteY267" fmla="*/ 2588664 h 8634633"/>
              <a:gd name="connsiteX268" fmla="*/ 2203371 w 3638953"/>
              <a:gd name="connsiteY268" fmla="*/ 2638788 h 8634633"/>
              <a:gd name="connsiteX269" fmla="*/ 2270124 w 3638953"/>
              <a:gd name="connsiteY269" fmla="*/ 2571966 h 8634633"/>
              <a:gd name="connsiteX270" fmla="*/ 2270124 w 3638953"/>
              <a:gd name="connsiteY270" fmla="*/ 2488482 h 8634633"/>
              <a:gd name="connsiteX271" fmla="*/ 2119931 w 3638953"/>
              <a:gd name="connsiteY271" fmla="*/ 2388267 h 8634633"/>
              <a:gd name="connsiteX272" fmla="*/ 2086520 w 3638953"/>
              <a:gd name="connsiteY272" fmla="*/ 2388267 h 8634633"/>
              <a:gd name="connsiteX273" fmla="*/ 1836131 w 3638953"/>
              <a:gd name="connsiteY273" fmla="*/ 2538573 h 8634633"/>
              <a:gd name="connsiteX274" fmla="*/ 1836131 w 3638953"/>
              <a:gd name="connsiteY274" fmla="*/ 2605394 h 8634633"/>
              <a:gd name="connsiteX275" fmla="*/ 2119897 w 3638953"/>
              <a:gd name="connsiteY275" fmla="*/ 2839218 h 8634633"/>
              <a:gd name="connsiteX276" fmla="*/ 2203337 w 3638953"/>
              <a:gd name="connsiteY276" fmla="*/ 2839218 h 8634633"/>
              <a:gd name="connsiteX277" fmla="*/ 3204861 w 3638953"/>
              <a:gd name="connsiteY277" fmla="*/ 2137779 h 8634633"/>
              <a:gd name="connsiteX278" fmla="*/ 3338400 w 3638953"/>
              <a:gd name="connsiteY278" fmla="*/ 1620040 h 8634633"/>
              <a:gd name="connsiteX279" fmla="*/ 3088010 w 3638953"/>
              <a:gd name="connsiteY279" fmla="*/ 1369518 h 8634633"/>
              <a:gd name="connsiteX280" fmla="*/ 2987848 w 3638953"/>
              <a:gd name="connsiteY280" fmla="*/ 1369518 h 8634633"/>
              <a:gd name="connsiteX281" fmla="*/ 2704116 w 3638953"/>
              <a:gd name="connsiteY281" fmla="*/ 1553185 h 8634633"/>
              <a:gd name="connsiteX282" fmla="*/ 2220059 w 3638953"/>
              <a:gd name="connsiteY282" fmla="*/ 6697184 h 8634633"/>
              <a:gd name="connsiteX283" fmla="*/ 3605510 w 3638953"/>
              <a:gd name="connsiteY283" fmla="*/ 6697184 h 8634633"/>
              <a:gd name="connsiteX284" fmla="*/ 3638920 w 3638953"/>
              <a:gd name="connsiteY284" fmla="*/ 6730578 h 8634633"/>
              <a:gd name="connsiteX285" fmla="*/ 3638920 w 3638953"/>
              <a:gd name="connsiteY285" fmla="*/ 7265015 h 8634633"/>
              <a:gd name="connsiteX286" fmla="*/ 3505381 w 3638953"/>
              <a:gd name="connsiteY286" fmla="*/ 7315139 h 8634633"/>
              <a:gd name="connsiteX287" fmla="*/ 3438596 w 3638953"/>
              <a:gd name="connsiteY287" fmla="*/ 7315139 h 8634633"/>
              <a:gd name="connsiteX288" fmla="*/ 3405252 w 3638953"/>
              <a:gd name="connsiteY288" fmla="*/ 7281712 h 8634633"/>
              <a:gd name="connsiteX289" fmla="*/ 3405252 w 3638953"/>
              <a:gd name="connsiteY289" fmla="*/ 7047888 h 8634633"/>
              <a:gd name="connsiteX290" fmla="*/ 3371843 w 3638953"/>
              <a:gd name="connsiteY290" fmla="*/ 7047888 h 8634633"/>
              <a:gd name="connsiteX291" fmla="*/ 3371843 w 3638953"/>
              <a:gd name="connsiteY291" fmla="*/ 7315106 h 8634633"/>
              <a:gd name="connsiteX292" fmla="*/ 3238304 w 3638953"/>
              <a:gd name="connsiteY292" fmla="*/ 7315106 h 8634633"/>
              <a:gd name="connsiteX293" fmla="*/ 3154863 w 3638953"/>
              <a:gd name="connsiteY293" fmla="*/ 7298409 h 8634633"/>
              <a:gd name="connsiteX294" fmla="*/ 3154863 w 3638953"/>
              <a:gd name="connsiteY294" fmla="*/ 6964370 h 8634633"/>
              <a:gd name="connsiteX295" fmla="*/ 2937851 w 3638953"/>
              <a:gd name="connsiteY295" fmla="*/ 6964370 h 8634633"/>
              <a:gd name="connsiteX296" fmla="*/ 2904508 w 3638953"/>
              <a:gd name="connsiteY296" fmla="*/ 6997763 h 8634633"/>
              <a:gd name="connsiteX297" fmla="*/ 2904508 w 3638953"/>
              <a:gd name="connsiteY297" fmla="*/ 7331803 h 8634633"/>
              <a:gd name="connsiteX298" fmla="*/ 2787624 w 3638953"/>
              <a:gd name="connsiteY298" fmla="*/ 7331803 h 8634633"/>
              <a:gd name="connsiteX299" fmla="*/ 2754281 w 3638953"/>
              <a:gd name="connsiteY299" fmla="*/ 7298375 h 8634633"/>
              <a:gd name="connsiteX300" fmla="*/ 2754281 w 3638953"/>
              <a:gd name="connsiteY300" fmla="*/ 7047854 h 8634633"/>
              <a:gd name="connsiteX301" fmla="*/ 2737593 w 3638953"/>
              <a:gd name="connsiteY301" fmla="*/ 7047854 h 8634633"/>
              <a:gd name="connsiteX302" fmla="*/ 2737593 w 3638953"/>
              <a:gd name="connsiteY302" fmla="*/ 7315072 h 8634633"/>
              <a:gd name="connsiteX303" fmla="*/ 2704183 w 3638953"/>
              <a:gd name="connsiteY303" fmla="*/ 7331769 h 8634633"/>
              <a:gd name="connsiteX304" fmla="*/ 2587333 w 3638953"/>
              <a:gd name="connsiteY304" fmla="*/ 7331769 h 8634633"/>
              <a:gd name="connsiteX305" fmla="*/ 2570645 w 3638953"/>
              <a:gd name="connsiteY305" fmla="*/ 7248251 h 8634633"/>
              <a:gd name="connsiteX306" fmla="*/ 2570645 w 3638953"/>
              <a:gd name="connsiteY306" fmla="*/ 7081248 h 8634633"/>
              <a:gd name="connsiteX307" fmla="*/ 2370353 w 3638953"/>
              <a:gd name="connsiteY307" fmla="*/ 7081248 h 8634633"/>
              <a:gd name="connsiteX308" fmla="*/ 2370353 w 3638953"/>
              <a:gd name="connsiteY308" fmla="*/ 7231554 h 8634633"/>
              <a:gd name="connsiteX309" fmla="*/ 2270157 w 3638953"/>
              <a:gd name="connsiteY309" fmla="*/ 7331803 h 8634633"/>
              <a:gd name="connsiteX310" fmla="*/ 2169995 w 3638953"/>
              <a:gd name="connsiteY310" fmla="*/ 7331803 h 8634633"/>
              <a:gd name="connsiteX311" fmla="*/ 2136585 w 3638953"/>
              <a:gd name="connsiteY311" fmla="*/ 7298375 h 8634633"/>
              <a:gd name="connsiteX312" fmla="*/ 2136585 w 3638953"/>
              <a:gd name="connsiteY312" fmla="*/ 6713848 h 8634633"/>
              <a:gd name="connsiteX313" fmla="*/ 2220059 w 3638953"/>
              <a:gd name="connsiteY313" fmla="*/ 6697184 h 8634633"/>
              <a:gd name="connsiteX314" fmla="*/ 2136552 w 3638953"/>
              <a:gd name="connsiteY314" fmla="*/ 7398624 h 8634633"/>
              <a:gd name="connsiteX315" fmla="*/ 2270090 w 3638953"/>
              <a:gd name="connsiteY315" fmla="*/ 7398624 h 8634633"/>
              <a:gd name="connsiteX316" fmla="*/ 2370286 w 3638953"/>
              <a:gd name="connsiteY316" fmla="*/ 7498839 h 8634633"/>
              <a:gd name="connsiteX317" fmla="*/ 2370286 w 3638953"/>
              <a:gd name="connsiteY317" fmla="*/ 7649146 h 8634633"/>
              <a:gd name="connsiteX318" fmla="*/ 2570577 w 3638953"/>
              <a:gd name="connsiteY318" fmla="*/ 7649146 h 8634633"/>
              <a:gd name="connsiteX319" fmla="*/ 2570577 w 3638953"/>
              <a:gd name="connsiteY319" fmla="*/ 7432052 h 8634633"/>
              <a:gd name="connsiteX320" fmla="*/ 2603987 w 3638953"/>
              <a:gd name="connsiteY320" fmla="*/ 7398624 h 8634633"/>
              <a:gd name="connsiteX321" fmla="*/ 2704150 w 3638953"/>
              <a:gd name="connsiteY321" fmla="*/ 7398624 h 8634633"/>
              <a:gd name="connsiteX322" fmla="*/ 2737559 w 3638953"/>
              <a:gd name="connsiteY322" fmla="*/ 7432052 h 8634633"/>
              <a:gd name="connsiteX323" fmla="*/ 2737559 w 3638953"/>
              <a:gd name="connsiteY323" fmla="*/ 7682573 h 8634633"/>
              <a:gd name="connsiteX324" fmla="*/ 2754247 w 3638953"/>
              <a:gd name="connsiteY324" fmla="*/ 7682573 h 8634633"/>
              <a:gd name="connsiteX325" fmla="*/ 2754247 w 3638953"/>
              <a:gd name="connsiteY325" fmla="*/ 7415354 h 8634633"/>
              <a:gd name="connsiteX326" fmla="*/ 2787590 w 3638953"/>
              <a:gd name="connsiteY326" fmla="*/ 7398657 h 8634633"/>
              <a:gd name="connsiteX327" fmla="*/ 2904474 w 3638953"/>
              <a:gd name="connsiteY327" fmla="*/ 7398657 h 8634633"/>
              <a:gd name="connsiteX328" fmla="*/ 2904474 w 3638953"/>
              <a:gd name="connsiteY328" fmla="*/ 7766091 h 8634633"/>
              <a:gd name="connsiteX329" fmla="*/ 3154863 w 3638953"/>
              <a:gd name="connsiteY329" fmla="*/ 7766091 h 8634633"/>
              <a:gd name="connsiteX330" fmla="*/ 3154863 w 3638953"/>
              <a:gd name="connsiteY330" fmla="*/ 7432085 h 8634633"/>
              <a:gd name="connsiteX331" fmla="*/ 3371843 w 3638953"/>
              <a:gd name="connsiteY331" fmla="*/ 7432085 h 8634633"/>
              <a:gd name="connsiteX332" fmla="*/ 3371843 w 3638953"/>
              <a:gd name="connsiteY332" fmla="*/ 7682606 h 8634633"/>
              <a:gd name="connsiteX333" fmla="*/ 3405252 w 3638953"/>
              <a:gd name="connsiteY333" fmla="*/ 7682606 h 8634633"/>
              <a:gd name="connsiteX334" fmla="*/ 3405252 w 3638953"/>
              <a:gd name="connsiteY334" fmla="*/ 7432085 h 8634633"/>
              <a:gd name="connsiteX335" fmla="*/ 3605544 w 3638953"/>
              <a:gd name="connsiteY335" fmla="*/ 7432085 h 8634633"/>
              <a:gd name="connsiteX336" fmla="*/ 3638953 w 3638953"/>
              <a:gd name="connsiteY336" fmla="*/ 7465513 h 8634633"/>
              <a:gd name="connsiteX337" fmla="*/ 3638953 w 3638953"/>
              <a:gd name="connsiteY337" fmla="*/ 8033342 h 8634633"/>
              <a:gd name="connsiteX338" fmla="*/ 2136619 w 3638953"/>
              <a:gd name="connsiteY338" fmla="*/ 8033342 h 8634633"/>
              <a:gd name="connsiteX339" fmla="*/ 2136619 w 3638953"/>
              <a:gd name="connsiteY339" fmla="*/ 7398624 h 8634633"/>
              <a:gd name="connsiteX340" fmla="*/ 2153273 w 3638953"/>
              <a:gd name="connsiteY340" fmla="*/ 868442 h 8634633"/>
              <a:gd name="connsiteX341" fmla="*/ 2387008 w 3638953"/>
              <a:gd name="connsiteY341" fmla="*/ 1068873 h 8634633"/>
              <a:gd name="connsiteX342" fmla="*/ 2420350 w 3638953"/>
              <a:gd name="connsiteY342" fmla="*/ 1068873 h 8634633"/>
              <a:gd name="connsiteX343" fmla="*/ 2971193 w 3638953"/>
              <a:gd name="connsiteY343" fmla="*/ 918567 h 8634633"/>
              <a:gd name="connsiteX344" fmla="*/ 3054634 w 3638953"/>
              <a:gd name="connsiteY344" fmla="*/ 918567 h 8634633"/>
              <a:gd name="connsiteX345" fmla="*/ 3238271 w 3638953"/>
              <a:gd name="connsiteY345" fmla="*/ 1052176 h 8634633"/>
              <a:gd name="connsiteX346" fmla="*/ 3171484 w 3638953"/>
              <a:gd name="connsiteY346" fmla="*/ 1169088 h 8634633"/>
              <a:gd name="connsiteX347" fmla="*/ 3154830 w 3638953"/>
              <a:gd name="connsiteY347" fmla="*/ 1169088 h 8634633"/>
              <a:gd name="connsiteX348" fmla="*/ 3071356 w 3638953"/>
              <a:gd name="connsiteY348" fmla="*/ 1035479 h 8634633"/>
              <a:gd name="connsiteX349" fmla="*/ 2921129 w 3638953"/>
              <a:gd name="connsiteY349" fmla="*/ 1185785 h 8634633"/>
              <a:gd name="connsiteX350" fmla="*/ 3071356 w 3638953"/>
              <a:gd name="connsiteY350" fmla="*/ 1336091 h 8634633"/>
              <a:gd name="connsiteX351" fmla="*/ 3371843 w 3638953"/>
              <a:gd name="connsiteY351" fmla="*/ 1035445 h 8634633"/>
              <a:gd name="connsiteX352" fmla="*/ 3371843 w 3638953"/>
              <a:gd name="connsiteY352" fmla="*/ 1018748 h 8634633"/>
              <a:gd name="connsiteX353" fmla="*/ 3088077 w 3638953"/>
              <a:gd name="connsiteY353" fmla="*/ 734833 h 8634633"/>
              <a:gd name="connsiteX354" fmla="*/ 3004637 w 3638953"/>
              <a:gd name="connsiteY354" fmla="*/ 718136 h 8634633"/>
              <a:gd name="connsiteX355" fmla="*/ 2470482 w 3638953"/>
              <a:gd name="connsiteY355" fmla="*/ 951961 h 8634633"/>
              <a:gd name="connsiteX356" fmla="*/ 2387041 w 3638953"/>
              <a:gd name="connsiteY356" fmla="*/ 968657 h 8634633"/>
              <a:gd name="connsiteX357" fmla="*/ 2253503 w 3638953"/>
              <a:gd name="connsiteY357" fmla="*/ 818351 h 8634633"/>
              <a:gd name="connsiteX358" fmla="*/ 2353665 w 3638953"/>
              <a:gd name="connsiteY358" fmla="*/ 751530 h 8634633"/>
              <a:gd name="connsiteX359" fmla="*/ 2370353 w 3638953"/>
              <a:gd name="connsiteY359" fmla="*/ 751530 h 8634633"/>
              <a:gd name="connsiteX360" fmla="*/ 2370353 w 3638953"/>
              <a:gd name="connsiteY360" fmla="*/ 768227 h 8634633"/>
              <a:gd name="connsiteX361" fmla="*/ 2336944 w 3638953"/>
              <a:gd name="connsiteY361" fmla="*/ 818351 h 8634633"/>
              <a:gd name="connsiteX362" fmla="*/ 2336944 w 3638953"/>
              <a:gd name="connsiteY362" fmla="*/ 851745 h 8634633"/>
              <a:gd name="connsiteX363" fmla="*/ 2420384 w 3638953"/>
              <a:gd name="connsiteY363" fmla="*/ 901836 h 8634633"/>
              <a:gd name="connsiteX364" fmla="*/ 2487170 w 3638953"/>
              <a:gd name="connsiteY364" fmla="*/ 851745 h 8634633"/>
              <a:gd name="connsiteX365" fmla="*/ 2487170 w 3638953"/>
              <a:gd name="connsiteY365" fmla="*/ 784924 h 8634633"/>
              <a:gd name="connsiteX366" fmla="*/ 2320221 w 3638953"/>
              <a:gd name="connsiteY366" fmla="*/ 701406 h 8634633"/>
              <a:gd name="connsiteX367" fmla="*/ 2153273 w 3638953"/>
              <a:gd name="connsiteY367" fmla="*/ 868442 h 86346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Lst>
            <a:rect l="l" t="t" r="r" b="b"/>
            <a:pathLst>
              <a:path w="3638953" h="8634633">
                <a:moveTo>
                  <a:pt x="1702593" y="0"/>
                </a:moveTo>
                <a:lnTo>
                  <a:pt x="1802755" y="0"/>
                </a:lnTo>
                <a:cubicBezTo>
                  <a:pt x="2003046" y="0"/>
                  <a:pt x="2147710" y="77986"/>
                  <a:pt x="2236781" y="233824"/>
                </a:cubicBezTo>
                <a:cubicBezTo>
                  <a:pt x="2309096" y="189333"/>
                  <a:pt x="2392537" y="167003"/>
                  <a:pt x="2487170" y="167003"/>
                </a:cubicBezTo>
                <a:cubicBezTo>
                  <a:pt x="2748618" y="167003"/>
                  <a:pt x="2921162" y="289514"/>
                  <a:pt x="3004637" y="534436"/>
                </a:cubicBezTo>
                <a:cubicBezTo>
                  <a:pt x="3349592" y="584527"/>
                  <a:pt x="3522103" y="745998"/>
                  <a:pt x="3522103" y="1018748"/>
                </a:cubicBezTo>
                <a:cubicBezTo>
                  <a:pt x="3522103" y="1116214"/>
                  <a:pt x="3488693" y="1227527"/>
                  <a:pt x="3421941" y="1352788"/>
                </a:cubicBezTo>
                <a:cubicBezTo>
                  <a:pt x="3466409" y="1528173"/>
                  <a:pt x="3488693" y="1645051"/>
                  <a:pt x="3488693" y="1703524"/>
                </a:cubicBezTo>
                <a:cubicBezTo>
                  <a:pt x="3466409" y="1987439"/>
                  <a:pt x="3332870" y="2282519"/>
                  <a:pt x="3088077" y="2588697"/>
                </a:cubicBezTo>
                <a:cubicBezTo>
                  <a:pt x="2815404" y="2855915"/>
                  <a:pt x="2503858" y="2989524"/>
                  <a:pt x="2153307" y="2989524"/>
                </a:cubicBezTo>
                <a:cubicBezTo>
                  <a:pt x="1991921" y="2989524"/>
                  <a:pt x="1863945" y="2933901"/>
                  <a:pt x="1769379" y="2822521"/>
                </a:cubicBezTo>
                <a:cubicBezTo>
                  <a:pt x="1644218" y="2933901"/>
                  <a:pt x="1493957" y="2989524"/>
                  <a:pt x="1318699" y="2989524"/>
                </a:cubicBezTo>
                <a:cubicBezTo>
                  <a:pt x="795602" y="2989524"/>
                  <a:pt x="389457" y="2677814"/>
                  <a:pt x="100129" y="2054261"/>
                </a:cubicBezTo>
                <a:cubicBezTo>
                  <a:pt x="55594" y="1892857"/>
                  <a:pt x="33376" y="1770346"/>
                  <a:pt x="33376" y="1686827"/>
                </a:cubicBezTo>
                <a:cubicBezTo>
                  <a:pt x="33376" y="1617290"/>
                  <a:pt x="50064" y="1511476"/>
                  <a:pt x="83441" y="1369518"/>
                </a:cubicBezTo>
                <a:cubicBezTo>
                  <a:pt x="27747" y="1219212"/>
                  <a:pt x="0" y="1107899"/>
                  <a:pt x="0" y="1035479"/>
                </a:cubicBezTo>
                <a:lnTo>
                  <a:pt x="0" y="968657"/>
                </a:lnTo>
                <a:cubicBezTo>
                  <a:pt x="0" y="734833"/>
                  <a:pt x="172444" y="590126"/>
                  <a:pt x="517466" y="534436"/>
                </a:cubicBezTo>
                <a:cubicBezTo>
                  <a:pt x="517466" y="414775"/>
                  <a:pt x="617629" y="303428"/>
                  <a:pt x="817954" y="200397"/>
                </a:cubicBezTo>
                <a:cubicBezTo>
                  <a:pt x="912486" y="178168"/>
                  <a:pt x="995961" y="167003"/>
                  <a:pt x="1068343" y="167003"/>
                </a:cubicBezTo>
                <a:cubicBezTo>
                  <a:pt x="1082216" y="167003"/>
                  <a:pt x="1154531" y="183700"/>
                  <a:pt x="1285322" y="217094"/>
                </a:cubicBezTo>
                <a:cubicBezTo>
                  <a:pt x="1374259" y="72387"/>
                  <a:pt x="1513360" y="0"/>
                  <a:pt x="1702593" y="0"/>
                </a:cubicBezTo>
                <a:close/>
                <a:moveTo>
                  <a:pt x="1018178" y="835048"/>
                </a:moveTo>
                <a:lnTo>
                  <a:pt x="1018178" y="851745"/>
                </a:lnTo>
                <a:cubicBezTo>
                  <a:pt x="1018178" y="876791"/>
                  <a:pt x="1045958" y="893488"/>
                  <a:pt x="1101619" y="901836"/>
                </a:cubicBezTo>
                <a:cubicBezTo>
                  <a:pt x="1146120" y="885139"/>
                  <a:pt x="1168405" y="868442"/>
                  <a:pt x="1168405" y="851745"/>
                </a:cubicBezTo>
                <a:lnTo>
                  <a:pt x="1168405" y="818351"/>
                </a:lnTo>
                <a:lnTo>
                  <a:pt x="1134995" y="768227"/>
                </a:lnTo>
                <a:cubicBezTo>
                  <a:pt x="1157246" y="757163"/>
                  <a:pt x="1173934" y="751530"/>
                  <a:pt x="1185093" y="751530"/>
                </a:cubicBezTo>
                <a:cubicBezTo>
                  <a:pt x="1229561" y="768227"/>
                  <a:pt x="1251845" y="784924"/>
                  <a:pt x="1251845" y="801621"/>
                </a:cubicBezTo>
                <a:lnTo>
                  <a:pt x="1251845" y="868442"/>
                </a:lnTo>
                <a:cubicBezTo>
                  <a:pt x="1237905" y="913001"/>
                  <a:pt x="1193437" y="946395"/>
                  <a:pt x="1118307" y="968657"/>
                </a:cubicBezTo>
                <a:cubicBezTo>
                  <a:pt x="1059898" y="968657"/>
                  <a:pt x="887353" y="890772"/>
                  <a:pt x="600840" y="734833"/>
                </a:cubicBezTo>
                <a:cubicBezTo>
                  <a:pt x="556305" y="723735"/>
                  <a:pt x="517400" y="718136"/>
                  <a:pt x="483990" y="718136"/>
                </a:cubicBezTo>
                <a:cubicBezTo>
                  <a:pt x="250289" y="757163"/>
                  <a:pt x="133472" y="862910"/>
                  <a:pt x="133472" y="1035445"/>
                </a:cubicBezTo>
                <a:cubicBezTo>
                  <a:pt x="177940" y="1235876"/>
                  <a:pt x="278069" y="1336091"/>
                  <a:pt x="433959" y="1336091"/>
                </a:cubicBezTo>
                <a:cubicBezTo>
                  <a:pt x="534121" y="1322177"/>
                  <a:pt x="584152" y="1272086"/>
                  <a:pt x="584152" y="1185785"/>
                </a:cubicBezTo>
                <a:cubicBezTo>
                  <a:pt x="570212" y="1085570"/>
                  <a:pt x="520147" y="1035479"/>
                  <a:pt x="433959" y="1035479"/>
                </a:cubicBezTo>
                <a:cubicBezTo>
                  <a:pt x="378231" y="1035479"/>
                  <a:pt x="350485" y="1080038"/>
                  <a:pt x="350485" y="1169088"/>
                </a:cubicBezTo>
                <a:lnTo>
                  <a:pt x="333796" y="1169088"/>
                </a:lnTo>
                <a:cubicBezTo>
                  <a:pt x="319856" y="1169088"/>
                  <a:pt x="297639" y="1135694"/>
                  <a:pt x="267044" y="1068873"/>
                </a:cubicBezTo>
                <a:cubicBezTo>
                  <a:pt x="297639" y="968657"/>
                  <a:pt x="358862" y="918567"/>
                  <a:pt x="450647" y="918567"/>
                </a:cubicBezTo>
                <a:lnTo>
                  <a:pt x="534121" y="918567"/>
                </a:lnTo>
                <a:cubicBezTo>
                  <a:pt x="851263" y="1018782"/>
                  <a:pt x="1034900" y="1068873"/>
                  <a:pt x="1084964" y="1068873"/>
                </a:cubicBezTo>
                <a:lnTo>
                  <a:pt x="1151716" y="1068873"/>
                </a:lnTo>
                <a:cubicBezTo>
                  <a:pt x="1268567" y="1068873"/>
                  <a:pt x="1335353" y="990987"/>
                  <a:pt x="1352008" y="835048"/>
                </a:cubicBezTo>
                <a:cubicBezTo>
                  <a:pt x="1318665" y="745998"/>
                  <a:pt x="1257408" y="701439"/>
                  <a:pt x="1168405" y="701439"/>
                </a:cubicBezTo>
                <a:cubicBezTo>
                  <a:pt x="1079334" y="701439"/>
                  <a:pt x="1029270" y="745998"/>
                  <a:pt x="1018178" y="835048"/>
                </a:cubicBezTo>
                <a:close/>
                <a:moveTo>
                  <a:pt x="166881" y="1636703"/>
                </a:moveTo>
                <a:cubicBezTo>
                  <a:pt x="166881" y="2040346"/>
                  <a:pt x="400582" y="2402214"/>
                  <a:pt x="867951" y="2722273"/>
                </a:cubicBezTo>
                <a:cubicBezTo>
                  <a:pt x="1040429" y="2800259"/>
                  <a:pt x="1179496" y="2839185"/>
                  <a:pt x="1285255" y="2839185"/>
                </a:cubicBezTo>
                <a:lnTo>
                  <a:pt x="1385417" y="2839185"/>
                </a:lnTo>
                <a:cubicBezTo>
                  <a:pt x="1574617" y="2808574"/>
                  <a:pt x="1669183" y="2730621"/>
                  <a:pt x="1669183" y="2605360"/>
                </a:cubicBezTo>
                <a:lnTo>
                  <a:pt x="1669183" y="2538539"/>
                </a:lnTo>
                <a:cubicBezTo>
                  <a:pt x="1607960" y="2438324"/>
                  <a:pt x="1524485" y="2388233"/>
                  <a:pt x="1418794" y="2388233"/>
                </a:cubicBezTo>
                <a:lnTo>
                  <a:pt x="1385384" y="2388233"/>
                </a:lnTo>
                <a:cubicBezTo>
                  <a:pt x="1285222" y="2402181"/>
                  <a:pt x="1235157" y="2452305"/>
                  <a:pt x="1235157" y="2538539"/>
                </a:cubicBezTo>
                <a:lnTo>
                  <a:pt x="1235157" y="2571966"/>
                </a:lnTo>
                <a:cubicBezTo>
                  <a:pt x="1254593" y="2616525"/>
                  <a:pt x="1293566" y="2638788"/>
                  <a:pt x="1352008" y="2638788"/>
                </a:cubicBezTo>
                <a:cubicBezTo>
                  <a:pt x="1368696" y="2638788"/>
                  <a:pt x="1385417" y="2622091"/>
                  <a:pt x="1402106" y="2588664"/>
                </a:cubicBezTo>
                <a:lnTo>
                  <a:pt x="1402106" y="2555270"/>
                </a:lnTo>
                <a:lnTo>
                  <a:pt x="1352008" y="2488448"/>
                </a:lnTo>
                <a:lnTo>
                  <a:pt x="1352008" y="2471751"/>
                </a:lnTo>
                <a:lnTo>
                  <a:pt x="1418794" y="2471751"/>
                </a:lnTo>
                <a:cubicBezTo>
                  <a:pt x="1463262" y="2488448"/>
                  <a:pt x="1485546" y="2527475"/>
                  <a:pt x="1485546" y="2588664"/>
                </a:cubicBezTo>
                <a:cubicBezTo>
                  <a:pt x="1443826" y="2677781"/>
                  <a:pt x="1377073" y="2722273"/>
                  <a:pt x="1285255" y="2722273"/>
                </a:cubicBezTo>
                <a:cubicBezTo>
                  <a:pt x="1132213" y="2722273"/>
                  <a:pt x="943048" y="2605360"/>
                  <a:pt x="717691" y="2371570"/>
                </a:cubicBezTo>
                <a:cubicBezTo>
                  <a:pt x="539617" y="2143345"/>
                  <a:pt x="450613" y="1920651"/>
                  <a:pt x="450613" y="1703524"/>
                </a:cubicBezTo>
                <a:cubicBezTo>
                  <a:pt x="450613" y="1536488"/>
                  <a:pt x="506274" y="1453003"/>
                  <a:pt x="617562" y="1453003"/>
                </a:cubicBezTo>
                <a:cubicBezTo>
                  <a:pt x="662030" y="1453003"/>
                  <a:pt x="695406" y="1475333"/>
                  <a:pt x="717724" y="1519824"/>
                </a:cubicBezTo>
                <a:lnTo>
                  <a:pt x="717724" y="1603309"/>
                </a:lnTo>
                <a:lnTo>
                  <a:pt x="684381" y="1603309"/>
                </a:lnTo>
                <a:cubicBezTo>
                  <a:pt x="684381" y="1558817"/>
                  <a:pt x="667693" y="1536488"/>
                  <a:pt x="634284" y="1536488"/>
                </a:cubicBezTo>
                <a:lnTo>
                  <a:pt x="600874" y="1536488"/>
                </a:lnTo>
                <a:cubicBezTo>
                  <a:pt x="573027" y="1536488"/>
                  <a:pt x="556339" y="1558817"/>
                  <a:pt x="550809" y="1603309"/>
                </a:cubicBezTo>
                <a:cubicBezTo>
                  <a:pt x="567498" y="1647868"/>
                  <a:pt x="584152" y="1670130"/>
                  <a:pt x="600874" y="1670130"/>
                </a:cubicBezTo>
                <a:lnTo>
                  <a:pt x="667660" y="1670130"/>
                </a:lnTo>
                <a:cubicBezTo>
                  <a:pt x="756663" y="1661782"/>
                  <a:pt x="801199" y="1622856"/>
                  <a:pt x="801199" y="1553218"/>
                </a:cubicBezTo>
                <a:cubicBezTo>
                  <a:pt x="781695" y="1430774"/>
                  <a:pt x="703750" y="1369518"/>
                  <a:pt x="567498" y="1369518"/>
                </a:cubicBezTo>
                <a:lnTo>
                  <a:pt x="484023" y="1369518"/>
                </a:lnTo>
                <a:cubicBezTo>
                  <a:pt x="272573" y="1405695"/>
                  <a:pt x="166881" y="1494745"/>
                  <a:pt x="166881" y="1636703"/>
                </a:cubicBezTo>
                <a:close/>
                <a:moveTo>
                  <a:pt x="1518956" y="985354"/>
                </a:moveTo>
                <a:cubicBezTo>
                  <a:pt x="1496672" y="974257"/>
                  <a:pt x="1479984" y="968657"/>
                  <a:pt x="1468892" y="968657"/>
                </a:cubicBezTo>
                <a:cubicBezTo>
                  <a:pt x="1468892" y="1085570"/>
                  <a:pt x="1357570" y="1169088"/>
                  <a:pt x="1135028" y="1219179"/>
                </a:cubicBezTo>
                <a:lnTo>
                  <a:pt x="1084964" y="1219179"/>
                </a:lnTo>
                <a:cubicBezTo>
                  <a:pt x="995893" y="1219179"/>
                  <a:pt x="867951" y="1185785"/>
                  <a:pt x="701036" y="1118964"/>
                </a:cubicBezTo>
                <a:lnTo>
                  <a:pt x="701036" y="1135660"/>
                </a:lnTo>
                <a:lnTo>
                  <a:pt x="717691" y="1169054"/>
                </a:lnTo>
                <a:lnTo>
                  <a:pt x="701036" y="1269270"/>
                </a:lnTo>
                <a:cubicBezTo>
                  <a:pt x="856792" y="1336091"/>
                  <a:pt x="934737" y="1419576"/>
                  <a:pt x="934737" y="1519791"/>
                </a:cubicBezTo>
                <a:lnTo>
                  <a:pt x="934737" y="1586612"/>
                </a:lnTo>
                <a:cubicBezTo>
                  <a:pt x="934737" y="1720221"/>
                  <a:pt x="828979" y="1787042"/>
                  <a:pt x="617562" y="1787042"/>
                </a:cubicBezTo>
                <a:cubicBezTo>
                  <a:pt x="617562" y="1942948"/>
                  <a:pt x="734412" y="2154476"/>
                  <a:pt x="968080" y="2421694"/>
                </a:cubicBezTo>
                <a:lnTo>
                  <a:pt x="1084964" y="2505212"/>
                </a:lnTo>
                <a:lnTo>
                  <a:pt x="1101619" y="2505212"/>
                </a:lnTo>
                <a:cubicBezTo>
                  <a:pt x="1101619" y="2343808"/>
                  <a:pt x="1201814" y="2249125"/>
                  <a:pt x="1402106" y="2221297"/>
                </a:cubicBezTo>
                <a:lnTo>
                  <a:pt x="1452204" y="2221297"/>
                </a:lnTo>
                <a:cubicBezTo>
                  <a:pt x="1544022" y="2221297"/>
                  <a:pt x="1644151" y="2265856"/>
                  <a:pt x="1752657" y="2354906"/>
                </a:cubicBezTo>
                <a:cubicBezTo>
                  <a:pt x="1863912" y="2265856"/>
                  <a:pt x="1980762" y="2221297"/>
                  <a:pt x="2103209" y="2221297"/>
                </a:cubicBezTo>
                <a:lnTo>
                  <a:pt x="2119897" y="2221297"/>
                </a:lnTo>
                <a:cubicBezTo>
                  <a:pt x="2320188" y="2251975"/>
                  <a:pt x="2420350" y="2346558"/>
                  <a:pt x="2420350" y="2505212"/>
                </a:cubicBezTo>
                <a:cubicBezTo>
                  <a:pt x="2731896" y="2260290"/>
                  <a:pt x="2887753" y="2020867"/>
                  <a:pt x="2887753" y="1787042"/>
                </a:cubicBezTo>
                <a:lnTo>
                  <a:pt x="2837655" y="1787042"/>
                </a:lnTo>
                <a:cubicBezTo>
                  <a:pt x="2659581" y="1767596"/>
                  <a:pt x="2570577" y="1689644"/>
                  <a:pt x="2570577" y="1553218"/>
                </a:cubicBezTo>
                <a:cubicBezTo>
                  <a:pt x="2609516" y="1375118"/>
                  <a:pt x="2687428" y="1286000"/>
                  <a:pt x="2804278" y="1286000"/>
                </a:cubicBezTo>
                <a:lnTo>
                  <a:pt x="2804278" y="1118997"/>
                </a:lnTo>
                <a:cubicBezTo>
                  <a:pt x="2659581" y="1185818"/>
                  <a:pt x="2537201" y="1219212"/>
                  <a:pt x="2437039" y="1219212"/>
                </a:cubicBezTo>
                <a:lnTo>
                  <a:pt x="2370286" y="1219212"/>
                </a:lnTo>
                <a:cubicBezTo>
                  <a:pt x="2214430" y="1219212"/>
                  <a:pt x="2108738" y="1135728"/>
                  <a:pt x="2053111" y="968691"/>
                </a:cubicBezTo>
                <a:cubicBezTo>
                  <a:pt x="2044767" y="968691"/>
                  <a:pt x="2011390" y="974290"/>
                  <a:pt x="1952948" y="985388"/>
                </a:cubicBezTo>
                <a:cubicBezTo>
                  <a:pt x="1872189" y="974290"/>
                  <a:pt x="1805436" y="946428"/>
                  <a:pt x="1752624" y="901870"/>
                </a:cubicBezTo>
                <a:cubicBezTo>
                  <a:pt x="1696963" y="957560"/>
                  <a:pt x="1619085" y="985354"/>
                  <a:pt x="1518956" y="985354"/>
                </a:cubicBezTo>
                <a:close/>
                <a:moveTo>
                  <a:pt x="667660" y="584527"/>
                </a:moveTo>
                <a:cubicBezTo>
                  <a:pt x="692692" y="718136"/>
                  <a:pt x="759478" y="784958"/>
                  <a:pt x="867951" y="784958"/>
                </a:cubicBezTo>
                <a:cubicBezTo>
                  <a:pt x="940266" y="784958"/>
                  <a:pt x="995893" y="751564"/>
                  <a:pt x="1034900" y="684742"/>
                </a:cubicBezTo>
                <a:lnTo>
                  <a:pt x="1034900" y="651315"/>
                </a:lnTo>
                <a:cubicBezTo>
                  <a:pt x="1034900" y="634618"/>
                  <a:pt x="1012615" y="612355"/>
                  <a:pt x="968113" y="584494"/>
                </a:cubicBezTo>
                <a:lnTo>
                  <a:pt x="884673" y="584494"/>
                </a:lnTo>
                <a:lnTo>
                  <a:pt x="834541" y="617955"/>
                </a:lnTo>
                <a:lnTo>
                  <a:pt x="817887" y="617955"/>
                </a:lnTo>
                <a:lnTo>
                  <a:pt x="817887" y="601258"/>
                </a:lnTo>
                <a:cubicBezTo>
                  <a:pt x="817887" y="523372"/>
                  <a:pt x="879043" y="473248"/>
                  <a:pt x="1001490" y="450952"/>
                </a:cubicBezTo>
                <a:cubicBezTo>
                  <a:pt x="1104366" y="450952"/>
                  <a:pt x="1226847" y="556766"/>
                  <a:pt x="1368729" y="768261"/>
                </a:cubicBezTo>
                <a:cubicBezTo>
                  <a:pt x="1449389" y="801688"/>
                  <a:pt x="1499487" y="818385"/>
                  <a:pt x="1518956" y="818385"/>
                </a:cubicBezTo>
                <a:lnTo>
                  <a:pt x="1619118" y="818385"/>
                </a:lnTo>
                <a:cubicBezTo>
                  <a:pt x="1696963" y="782242"/>
                  <a:pt x="1736003" y="720986"/>
                  <a:pt x="1736003" y="634652"/>
                </a:cubicBezTo>
                <a:cubicBezTo>
                  <a:pt x="1713685" y="567830"/>
                  <a:pt x="1691467" y="534436"/>
                  <a:pt x="1669216" y="534436"/>
                </a:cubicBezTo>
                <a:lnTo>
                  <a:pt x="1602464" y="534436"/>
                </a:lnTo>
                <a:cubicBezTo>
                  <a:pt x="1585776" y="534436"/>
                  <a:pt x="1569054" y="551133"/>
                  <a:pt x="1552366" y="584527"/>
                </a:cubicBezTo>
                <a:lnTo>
                  <a:pt x="1552366" y="601224"/>
                </a:lnTo>
                <a:cubicBezTo>
                  <a:pt x="1552366" y="626270"/>
                  <a:pt x="1591271" y="648566"/>
                  <a:pt x="1669216" y="668045"/>
                </a:cubicBezTo>
                <a:cubicBezTo>
                  <a:pt x="1652528" y="712604"/>
                  <a:pt x="1635807" y="734867"/>
                  <a:pt x="1619118" y="734867"/>
                </a:cubicBezTo>
                <a:lnTo>
                  <a:pt x="1569054" y="734867"/>
                </a:lnTo>
                <a:cubicBezTo>
                  <a:pt x="1496672" y="734867"/>
                  <a:pt x="1418827" y="656981"/>
                  <a:pt x="1335353" y="501042"/>
                </a:cubicBezTo>
                <a:cubicBezTo>
                  <a:pt x="1229594" y="389763"/>
                  <a:pt x="1129432" y="334039"/>
                  <a:pt x="1034866" y="334039"/>
                </a:cubicBezTo>
                <a:lnTo>
                  <a:pt x="968080" y="334039"/>
                </a:lnTo>
                <a:cubicBezTo>
                  <a:pt x="767789" y="373033"/>
                  <a:pt x="667660" y="456517"/>
                  <a:pt x="667660" y="584527"/>
                </a:cubicBezTo>
                <a:close/>
                <a:moveTo>
                  <a:pt x="1769345" y="2889309"/>
                </a:moveTo>
                <a:cubicBezTo>
                  <a:pt x="1863912" y="2989524"/>
                  <a:pt x="1991888" y="3039615"/>
                  <a:pt x="2153273" y="3039615"/>
                </a:cubicBezTo>
                <a:lnTo>
                  <a:pt x="2236748" y="3039615"/>
                </a:lnTo>
                <a:cubicBezTo>
                  <a:pt x="2236748" y="3106436"/>
                  <a:pt x="2281216" y="3139830"/>
                  <a:pt x="2370286" y="3139830"/>
                </a:cubicBezTo>
                <a:cubicBezTo>
                  <a:pt x="2459289" y="3181573"/>
                  <a:pt x="2503825" y="3209435"/>
                  <a:pt x="2503825" y="3223348"/>
                </a:cubicBezTo>
                <a:lnTo>
                  <a:pt x="2503825" y="3290136"/>
                </a:lnTo>
                <a:cubicBezTo>
                  <a:pt x="2325751" y="3334695"/>
                  <a:pt x="2236748" y="3373655"/>
                  <a:pt x="2236748" y="3407048"/>
                </a:cubicBezTo>
                <a:lnTo>
                  <a:pt x="2236748" y="3423745"/>
                </a:lnTo>
                <a:lnTo>
                  <a:pt x="2220059" y="3423745"/>
                </a:lnTo>
                <a:cubicBezTo>
                  <a:pt x="2164365" y="3423745"/>
                  <a:pt x="2097579" y="3434910"/>
                  <a:pt x="2019735" y="3457173"/>
                </a:cubicBezTo>
                <a:lnTo>
                  <a:pt x="2019735" y="3473870"/>
                </a:lnTo>
                <a:cubicBezTo>
                  <a:pt x="2019735" y="3537942"/>
                  <a:pt x="2119931" y="3665918"/>
                  <a:pt x="2320221" y="3858000"/>
                </a:cubicBezTo>
                <a:cubicBezTo>
                  <a:pt x="2353632" y="3944301"/>
                  <a:pt x="2370320" y="4005590"/>
                  <a:pt x="2370320" y="4041700"/>
                </a:cubicBezTo>
                <a:lnTo>
                  <a:pt x="2370320" y="4141915"/>
                </a:lnTo>
                <a:cubicBezTo>
                  <a:pt x="2331314" y="4308952"/>
                  <a:pt x="2225588" y="4392437"/>
                  <a:pt x="2053144" y="4392437"/>
                </a:cubicBezTo>
                <a:lnTo>
                  <a:pt x="2136585" y="4492652"/>
                </a:lnTo>
                <a:lnTo>
                  <a:pt x="2136585" y="4592867"/>
                </a:lnTo>
                <a:cubicBezTo>
                  <a:pt x="2092083" y="4659688"/>
                  <a:pt x="2047548" y="4693082"/>
                  <a:pt x="2003046" y="4693082"/>
                </a:cubicBezTo>
                <a:lnTo>
                  <a:pt x="2003046" y="4943603"/>
                </a:lnTo>
                <a:cubicBezTo>
                  <a:pt x="2003046" y="5024372"/>
                  <a:pt x="2069832" y="5297122"/>
                  <a:pt x="2203371" y="5761955"/>
                </a:cubicBezTo>
                <a:cubicBezTo>
                  <a:pt x="2214430" y="5837125"/>
                  <a:pt x="2220059" y="5898380"/>
                  <a:pt x="2220059" y="5945688"/>
                </a:cubicBezTo>
                <a:cubicBezTo>
                  <a:pt x="2220059" y="6084897"/>
                  <a:pt x="2164365" y="6212906"/>
                  <a:pt x="2053111" y="6329819"/>
                </a:cubicBezTo>
                <a:cubicBezTo>
                  <a:pt x="2103209" y="6329819"/>
                  <a:pt x="2136552" y="6352115"/>
                  <a:pt x="2153273" y="6396640"/>
                </a:cubicBezTo>
                <a:lnTo>
                  <a:pt x="2153273" y="6463461"/>
                </a:lnTo>
                <a:lnTo>
                  <a:pt x="2119931" y="6513552"/>
                </a:lnTo>
                <a:cubicBezTo>
                  <a:pt x="2136585" y="6513552"/>
                  <a:pt x="2158836" y="6535882"/>
                  <a:pt x="2186683" y="6580373"/>
                </a:cubicBezTo>
                <a:cubicBezTo>
                  <a:pt x="2186683" y="6602703"/>
                  <a:pt x="2153273" y="6613767"/>
                  <a:pt x="2086520" y="6613767"/>
                </a:cubicBezTo>
                <a:lnTo>
                  <a:pt x="2086520" y="8100197"/>
                </a:lnTo>
                <a:cubicBezTo>
                  <a:pt x="2153273" y="8153004"/>
                  <a:pt x="2186683" y="8197596"/>
                  <a:pt x="2186683" y="8233806"/>
                </a:cubicBezTo>
                <a:cubicBezTo>
                  <a:pt x="2186683" y="8289430"/>
                  <a:pt x="2153273" y="8317291"/>
                  <a:pt x="2086520" y="8317291"/>
                </a:cubicBezTo>
                <a:lnTo>
                  <a:pt x="2103209" y="8434203"/>
                </a:lnTo>
                <a:cubicBezTo>
                  <a:pt x="2103209" y="8567813"/>
                  <a:pt x="1997450" y="8634634"/>
                  <a:pt x="1786033" y="8634634"/>
                </a:cubicBezTo>
                <a:lnTo>
                  <a:pt x="1685871" y="8634634"/>
                </a:lnTo>
                <a:cubicBezTo>
                  <a:pt x="1496638" y="8601206"/>
                  <a:pt x="1402106" y="8528819"/>
                  <a:pt x="1402106" y="8417506"/>
                </a:cubicBezTo>
                <a:cubicBezTo>
                  <a:pt x="1413164" y="8403525"/>
                  <a:pt x="1418794" y="8370165"/>
                  <a:pt x="1418794" y="8317291"/>
                </a:cubicBezTo>
                <a:cubicBezTo>
                  <a:pt x="1385384" y="8317291"/>
                  <a:pt x="1357570" y="8294995"/>
                  <a:pt x="1335353" y="8250503"/>
                </a:cubicBezTo>
                <a:lnTo>
                  <a:pt x="1335353" y="8233806"/>
                </a:lnTo>
                <a:cubicBezTo>
                  <a:pt x="1335353" y="8180866"/>
                  <a:pt x="1368696" y="8136307"/>
                  <a:pt x="1435515" y="8100197"/>
                </a:cubicBezTo>
                <a:lnTo>
                  <a:pt x="1435515" y="6613767"/>
                </a:lnTo>
                <a:lnTo>
                  <a:pt x="1335353" y="6613767"/>
                </a:lnTo>
                <a:lnTo>
                  <a:pt x="1335353" y="6580373"/>
                </a:lnTo>
                <a:cubicBezTo>
                  <a:pt x="1335353" y="6563677"/>
                  <a:pt x="1357570" y="6541414"/>
                  <a:pt x="1402106" y="6513552"/>
                </a:cubicBezTo>
                <a:cubicBezTo>
                  <a:pt x="1379821" y="6477408"/>
                  <a:pt x="1368696" y="6444015"/>
                  <a:pt x="1368696" y="6413337"/>
                </a:cubicBezTo>
                <a:lnTo>
                  <a:pt x="1368696" y="6396640"/>
                </a:lnTo>
                <a:cubicBezTo>
                  <a:pt x="1388132" y="6352148"/>
                  <a:pt x="1421542" y="6329819"/>
                  <a:pt x="1468892" y="6329819"/>
                </a:cubicBezTo>
                <a:cubicBezTo>
                  <a:pt x="1357570" y="6229603"/>
                  <a:pt x="1301943" y="6101593"/>
                  <a:pt x="1301943" y="5945688"/>
                </a:cubicBezTo>
                <a:cubicBezTo>
                  <a:pt x="1301943" y="5787034"/>
                  <a:pt x="1368696" y="5497553"/>
                  <a:pt x="1502234" y="5077212"/>
                </a:cubicBezTo>
                <a:cubicBezTo>
                  <a:pt x="1513327" y="5004859"/>
                  <a:pt x="1518923" y="4932505"/>
                  <a:pt x="1518923" y="4860085"/>
                </a:cubicBezTo>
                <a:lnTo>
                  <a:pt x="1518923" y="4693082"/>
                </a:lnTo>
                <a:cubicBezTo>
                  <a:pt x="1446540" y="4693082"/>
                  <a:pt x="1396476" y="4642991"/>
                  <a:pt x="1368696" y="4542776"/>
                </a:cubicBezTo>
                <a:cubicBezTo>
                  <a:pt x="1393762" y="4453726"/>
                  <a:pt x="1427104" y="4409167"/>
                  <a:pt x="1468892" y="4409167"/>
                </a:cubicBezTo>
                <a:lnTo>
                  <a:pt x="1468892" y="4392470"/>
                </a:lnTo>
                <a:cubicBezTo>
                  <a:pt x="1246283" y="4367425"/>
                  <a:pt x="1135028" y="4267210"/>
                  <a:pt x="1135028" y="4091824"/>
                </a:cubicBezTo>
                <a:lnTo>
                  <a:pt x="1135028" y="4075127"/>
                </a:lnTo>
                <a:cubicBezTo>
                  <a:pt x="1135028" y="3941518"/>
                  <a:pt x="1246283" y="3774515"/>
                  <a:pt x="1468892" y="3574085"/>
                </a:cubicBezTo>
                <a:lnTo>
                  <a:pt x="1502234" y="3457173"/>
                </a:lnTo>
                <a:cubicBezTo>
                  <a:pt x="1357537" y="3434944"/>
                  <a:pt x="1285255" y="3418213"/>
                  <a:pt x="1285255" y="3407082"/>
                </a:cubicBezTo>
                <a:cubicBezTo>
                  <a:pt x="1285255" y="3376471"/>
                  <a:pt x="1196185" y="3337545"/>
                  <a:pt x="1018178" y="3290170"/>
                </a:cubicBezTo>
                <a:lnTo>
                  <a:pt x="1001490" y="3256776"/>
                </a:lnTo>
                <a:lnTo>
                  <a:pt x="1001490" y="3223382"/>
                </a:lnTo>
                <a:cubicBezTo>
                  <a:pt x="1001490" y="3206685"/>
                  <a:pt x="1096056" y="3162193"/>
                  <a:pt x="1285255" y="3089773"/>
                </a:cubicBezTo>
                <a:lnTo>
                  <a:pt x="1285255" y="3039649"/>
                </a:lnTo>
                <a:lnTo>
                  <a:pt x="1368696" y="3039649"/>
                </a:lnTo>
                <a:cubicBezTo>
                  <a:pt x="1524519" y="3039615"/>
                  <a:pt x="1658057" y="2989491"/>
                  <a:pt x="1769345" y="2889309"/>
                </a:cubicBezTo>
                <a:close/>
                <a:moveTo>
                  <a:pt x="1418794" y="300612"/>
                </a:moveTo>
                <a:lnTo>
                  <a:pt x="1418794" y="434221"/>
                </a:lnTo>
                <a:cubicBezTo>
                  <a:pt x="1418794" y="467615"/>
                  <a:pt x="1463262" y="489945"/>
                  <a:pt x="1552332" y="501009"/>
                </a:cubicBezTo>
                <a:cubicBezTo>
                  <a:pt x="1596801" y="484312"/>
                  <a:pt x="1619085" y="467615"/>
                  <a:pt x="1619085" y="450918"/>
                </a:cubicBezTo>
                <a:lnTo>
                  <a:pt x="1619085" y="400827"/>
                </a:lnTo>
                <a:cubicBezTo>
                  <a:pt x="1619085" y="378598"/>
                  <a:pt x="1607926" y="367433"/>
                  <a:pt x="1585742" y="367433"/>
                </a:cubicBezTo>
                <a:lnTo>
                  <a:pt x="1552332" y="367433"/>
                </a:lnTo>
                <a:lnTo>
                  <a:pt x="1485546" y="417524"/>
                </a:lnTo>
                <a:lnTo>
                  <a:pt x="1452204" y="417524"/>
                </a:lnTo>
                <a:lnTo>
                  <a:pt x="1452204" y="400827"/>
                </a:lnTo>
                <a:cubicBezTo>
                  <a:pt x="1452204" y="289548"/>
                  <a:pt x="1557895" y="233824"/>
                  <a:pt x="1769345" y="233824"/>
                </a:cubicBezTo>
                <a:cubicBezTo>
                  <a:pt x="1911262" y="233824"/>
                  <a:pt x="2005761" y="272817"/>
                  <a:pt x="2053111" y="350736"/>
                </a:cubicBezTo>
                <a:lnTo>
                  <a:pt x="2053111" y="417558"/>
                </a:lnTo>
                <a:lnTo>
                  <a:pt x="2036423" y="417558"/>
                </a:lnTo>
                <a:lnTo>
                  <a:pt x="1969670" y="367467"/>
                </a:lnTo>
                <a:lnTo>
                  <a:pt x="1919572" y="367467"/>
                </a:lnTo>
                <a:cubicBezTo>
                  <a:pt x="1897288" y="370250"/>
                  <a:pt x="1886162" y="381415"/>
                  <a:pt x="1886162" y="400861"/>
                </a:cubicBezTo>
                <a:lnTo>
                  <a:pt x="1886162" y="450952"/>
                </a:lnTo>
                <a:cubicBezTo>
                  <a:pt x="1886162" y="475997"/>
                  <a:pt x="1913976" y="492727"/>
                  <a:pt x="1969637" y="501042"/>
                </a:cubicBezTo>
                <a:cubicBezTo>
                  <a:pt x="2058640" y="492694"/>
                  <a:pt x="2103175" y="448202"/>
                  <a:pt x="2103175" y="367433"/>
                </a:cubicBezTo>
                <a:cubicBezTo>
                  <a:pt x="2080857" y="233824"/>
                  <a:pt x="1986325" y="167003"/>
                  <a:pt x="1819410" y="167003"/>
                </a:cubicBezTo>
                <a:lnTo>
                  <a:pt x="1685871" y="167003"/>
                </a:lnTo>
                <a:cubicBezTo>
                  <a:pt x="1569054" y="167003"/>
                  <a:pt x="1479950" y="211562"/>
                  <a:pt x="1418794" y="300612"/>
                </a:cubicBezTo>
                <a:close/>
                <a:moveTo>
                  <a:pt x="1936260" y="734833"/>
                </a:moveTo>
                <a:lnTo>
                  <a:pt x="1886162" y="734833"/>
                </a:lnTo>
                <a:cubicBezTo>
                  <a:pt x="1863878" y="734833"/>
                  <a:pt x="1852820" y="707039"/>
                  <a:pt x="1852820" y="651315"/>
                </a:cubicBezTo>
                <a:cubicBezTo>
                  <a:pt x="1919572" y="651315"/>
                  <a:pt x="1952982" y="634618"/>
                  <a:pt x="1952982" y="601224"/>
                </a:cubicBezTo>
                <a:lnTo>
                  <a:pt x="1952982" y="584527"/>
                </a:lnTo>
                <a:cubicBezTo>
                  <a:pt x="1952982" y="567830"/>
                  <a:pt x="1936294" y="551133"/>
                  <a:pt x="1902884" y="534436"/>
                </a:cubicBezTo>
                <a:lnTo>
                  <a:pt x="1836131" y="534436"/>
                </a:lnTo>
                <a:cubicBezTo>
                  <a:pt x="1819443" y="534436"/>
                  <a:pt x="1802722" y="551133"/>
                  <a:pt x="1786033" y="584527"/>
                </a:cubicBezTo>
                <a:lnTo>
                  <a:pt x="1786033" y="684742"/>
                </a:lnTo>
                <a:cubicBezTo>
                  <a:pt x="1786033" y="773860"/>
                  <a:pt x="1836131" y="818351"/>
                  <a:pt x="1936260" y="818351"/>
                </a:cubicBezTo>
                <a:lnTo>
                  <a:pt x="1969670" y="818351"/>
                </a:lnTo>
                <a:cubicBezTo>
                  <a:pt x="2083706" y="818351"/>
                  <a:pt x="2195027" y="729301"/>
                  <a:pt x="2303500" y="551133"/>
                </a:cubicBezTo>
                <a:cubicBezTo>
                  <a:pt x="2370286" y="501009"/>
                  <a:pt x="2437039" y="467615"/>
                  <a:pt x="2503825" y="450918"/>
                </a:cubicBezTo>
                <a:cubicBezTo>
                  <a:pt x="2637363" y="475963"/>
                  <a:pt x="2704116" y="531687"/>
                  <a:pt x="2704116" y="617955"/>
                </a:cubicBezTo>
                <a:lnTo>
                  <a:pt x="2670706" y="617955"/>
                </a:lnTo>
                <a:lnTo>
                  <a:pt x="2620642" y="584527"/>
                </a:lnTo>
                <a:lnTo>
                  <a:pt x="2537168" y="584527"/>
                </a:lnTo>
                <a:cubicBezTo>
                  <a:pt x="2514883" y="590126"/>
                  <a:pt x="2492632" y="617955"/>
                  <a:pt x="2470415" y="668045"/>
                </a:cubicBezTo>
                <a:cubicBezTo>
                  <a:pt x="2470415" y="718136"/>
                  <a:pt x="2526009" y="757163"/>
                  <a:pt x="2637363" y="784958"/>
                </a:cubicBezTo>
                <a:cubicBezTo>
                  <a:pt x="2770902" y="759912"/>
                  <a:pt x="2837655" y="698724"/>
                  <a:pt x="2837655" y="601258"/>
                </a:cubicBezTo>
                <a:cubicBezTo>
                  <a:pt x="2837655" y="448202"/>
                  <a:pt x="2737492" y="359085"/>
                  <a:pt x="2537168" y="334039"/>
                </a:cubicBezTo>
                <a:lnTo>
                  <a:pt x="2470415" y="334039"/>
                </a:lnTo>
                <a:cubicBezTo>
                  <a:pt x="2328499" y="334039"/>
                  <a:pt x="2189364" y="450952"/>
                  <a:pt x="2053111" y="684776"/>
                </a:cubicBezTo>
                <a:cubicBezTo>
                  <a:pt x="2011390" y="718136"/>
                  <a:pt x="1972418" y="734833"/>
                  <a:pt x="1936260" y="734833"/>
                </a:cubicBezTo>
                <a:close/>
                <a:moveTo>
                  <a:pt x="2704116" y="1553185"/>
                </a:moveTo>
                <a:cubicBezTo>
                  <a:pt x="2726367" y="1614440"/>
                  <a:pt x="2759710" y="1653400"/>
                  <a:pt x="2804278" y="1670097"/>
                </a:cubicBezTo>
                <a:lnTo>
                  <a:pt x="2904474" y="1670097"/>
                </a:lnTo>
                <a:cubicBezTo>
                  <a:pt x="2921129" y="1670097"/>
                  <a:pt x="2937817" y="1653400"/>
                  <a:pt x="2954539" y="1620006"/>
                </a:cubicBezTo>
                <a:lnTo>
                  <a:pt x="2954539" y="1586612"/>
                </a:lnTo>
                <a:cubicBezTo>
                  <a:pt x="2954539" y="1569915"/>
                  <a:pt x="2937851" y="1553185"/>
                  <a:pt x="2904474" y="1536488"/>
                </a:cubicBezTo>
                <a:lnTo>
                  <a:pt x="2871064" y="1536488"/>
                </a:lnTo>
                <a:lnTo>
                  <a:pt x="2804278" y="1603309"/>
                </a:lnTo>
                <a:lnTo>
                  <a:pt x="2787590" y="1603309"/>
                </a:lnTo>
                <a:lnTo>
                  <a:pt x="2787590" y="1569915"/>
                </a:lnTo>
                <a:cubicBezTo>
                  <a:pt x="2787590" y="1492030"/>
                  <a:pt x="2832092" y="1453003"/>
                  <a:pt x="2921129" y="1453003"/>
                </a:cubicBezTo>
                <a:cubicBezTo>
                  <a:pt x="3010132" y="1489213"/>
                  <a:pt x="3054667" y="1561567"/>
                  <a:pt x="3054667" y="1670097"/>
                </a:cubicBezTo>
                <a:cubicBezTo>
                  <a:pt x="3054667" y="2112700"/>
                  <a:pt x="2832092" y="2446706"/>
                  <a:pt x="2387008" y="2672182"/>
                </a:cubicBezTo>
                <a:cubicBezTo>
                  <a:pt x="2336910" y="2694511"/>
                  <a:pt x="2275687" y="2711175"/>
                  <a:pt x="2203371" y="2722273"/>
                </a:cubicBezTo>
                <a:cubicBezTo>
                  <a:pt x="2080891" y="2697227"/>
                  <a:pt x="2019735" y="2641571"/>
                  <a:pt x="2019735" y="2555270"/>
                </a:cubicBezTo>
                <a:cubicBezTo>
                  <a:pt x="2041985" y="2505179"/>
                  <a:pt x="2064203" y="2477384"/>
                  <a:pt x="2086520" y="2471751"/>
                </a:cubicBezTo>
                <a:lnTo>
                  <a:pt x="2153273" y="2471751"/>
                </a:lnTo>
                <a:lnTo>
                  <a:pt x="2153273" y="2488448"/>
                </a:lnTo>
                <a:lnTo>
                  <a:pt x="2103209" y="2555270"/>
                </a:lnTo>
                <a:lnTo>
                  <a:pt x="2103209" y="2588664"/>
                </a:lnTo>
                <a:cubicBezTo>
                  <a:pt x="2114267" y="2622091"/>
                  <a:pt x="2147677" y="2638788"/>
                  <a:pt x="2203371" y="2638788"/>
                </a:cubicBezTo>
                <a:cubicBezTo>
                  <a:pt x="2220059" y="2638788"/>
                  <a:pt x="2242277" y="2616525"/>
                  <a:pt x="2270124" y="2571966"/>
                </a:cubicBezTo>
                <a:lnTo>
                  <a:pt x="2270124" y="2488482"/>
                </a:lnTo>
                <a:cubicBezTo>
                  <a:pt x="2236781" y="2421660"/>
                  <a:pt x="2186683" y="2388267"/>
                  <a:pt x="2119931" y="2388267"/>
                </a:cubicBezTo>
                <a:lnTo>
                  <a:pt x="2086520" y="2388267"/>
                </a:lnTo>
                <a:cubicBezTo>
                  <a:pt x="1991888" y="2388267"/>
                  <a:pt x="1908447" y="2438391"/>
                  <a:pt x="1836131" y="2538573"/>
                </a:cubicBezTo>
                <a:lnTo>
                  <a:pt x="1836131" y="2605394"/>
                </a:lnTo>
                <a:cubicBezTo>
                  <a:pt x="1836131" y="2730655"/>
                  <a:pt x="1930664" y="2808607"/>
                  <a:pt x="2119897" y="2839218"/>
                </a:cubicBezTo>
                <a:lnTo>
                  <a:pt x="2203337" y="2839218"/>
                </a:lnTo>
                <a:cubicBezTo>
                  <a:pt x="2581636" y="2839218"/>
                  <a:pt x="2915499" y="2605394"/>
                  <a:pt x="3204861" y="2137779"/>
                </a:cubicBezTo>
                <a:cubicBezTo>
                  <a:pt x="3293864" y="1954079"/>
                  <a:pt x="3338400" y="1781510"/>
                  <a:pt x="3338400" y="1620040"/>
                </a:cubicBezTo>
                <a:cubicBezTo>
                  <a:pt x="3338400" y="1517109"/>
                  <a:pt x="3254959" y="1433590"/>
                  <a:pt x="3088010" y="1369518"/>
                </a:cubicBezTo>
                <a:lnTo>
                  <a:pt x="2987848" y="1369518"/>
                </a:lnTo>
                <a:cubicBezTo>
                  <a:pt x="2798682" y="1369485"/>
                  <a:pt x="2704116" y="1430740"/>
                  <a:pt x="2704116" y="1553185"/>
                </a:cubicBezTo>
                <a:close/>
                <a:moveTo>
                  <a:pt x="2220059" y="6697184"/>
                </a:moveTo>
                <a:lnTo>
                  <a:pt x="3605510" y="6697184"/>
                </a:lnTo>
                <a:cubicBezTo>
                  <a:pt x="3627761" y="6699968"/>
                  <a:pt x="3638920" y="6711133"/>
                  <a:pt x="3638920" y="6730578"/>
                </a:cubicBezTo>
                <a:lnTo>
                  <a:pt x="3638920" y="7265015"/>
                </a:lnTo>
                <a:cubicBezTo>
                  <a:pt x="3633290" y="7298442"/>
                  <a:pt x="3588822" y="7315139"/>
                  <a:pt x="3505381" y="7315139"/>
                </a:cubicBezTo>
                <a:lnTo>
                  <a:pt x="3438596" y="7315139"/>
                </a:lnTo>
                <a:cubicBezTo>
                  <a:pt x="3416311" y="7315139"/>
                  <a:pt x="3405252" y="7303974"/>
                  <a:pt x="3405252" y="7281712"/>
                </a:cubicBezTo>
                <a:lnTo>
                  <a:pt x="3405252" y="7047888"/>
                </a:lnTo>
                <a:lnTo>
                  <a:pt x="3371843" y="7047888"/>
                </a:lnTo>
                <a:lnTo>
                  <a:pt x="3371843" y="7315106"/>
                </a:lnTo>
                <a:lnTo>
                  <a:pt x="3238304" y="7315106"/>
                </a:lnTo>
                <a:lnTo>
                  <a:pt x="3154863" y="7298409"/>
                </a:lnTo>
                <a:lnTo>
                  <a:pt x="3154863" y="6964370"/>
                </a:lnTo>
                <a:lnTo>
                  <a:pt x="2937851" y="6964370"/>
                </a:lnTo>
                <a:cubicBezTo>
                  <a:pt x="2915566" y="6967152"/>
                  <a:pt x="2904508" y="6978351"/>
                  <a:pt x="2904508" y="6997763"/>
                </a:cubicBezTo>
                <a:lnTo>
                  <a:pt x="2904508" y="7331803"/>
                </a:lnTo>
                <a:lnTo>
                  <a:pt x="2787624" y="7331803"/>
                </a:lnTo>
                <a:cubicBezTo>
                  <a:pt x="2765339" y="7331803"/>
                  <a:pt x="2754281" y="7320605"/>
                  <a:pt x="2754281" y="7298375"/>
                </a:cubicBezTo>
                <a:lnTo>
                  <a:pt x="2754281" y="7047854"/>
                </a:lnTo>
                <a:lnTo>
                  <a:pt x="2737593" y="7047854"/>
                </a:lnTo>
                <a:lnTo>
                  <a:pt x="2737593" y="7315072"/>
                </a:lnTo>
                <a:lnTo>
                  <a:pt x="2704183" y="7331769"/>
                </a:lnTo>
                <a:lnTo>
                  <a:pt x="2587333" y="7331769"/>
                </a:lnTo>
                <a:lnTo>
                  <a:pt x="2570645" y="7248251"/>
                </a:lnTo>
                <a:lnTo>
                  <a:pt x="2570645" y="7081248"/>
                </a:lnTo>
                <a:lnTo>
                  <a:pt x="2370353" y="7081248"/>
                </a:lnTo>
                <a:lnTo>
                  <a:pt x="2370353" y="7231554"/>
                </a:lnTo>
                <a:cubicBezTo>
                  <a:pt x="2370353" y="7298375"/>
                  <a:pt x="2336944" y="7331803"/>
                  <a:pt x="2270157" y="7331803"/>
                </a:cubicBezTo>
                <a:lnTo>
                  <a:pt x="2169995" y="7331803"/>
                </a:lnTo>
                <a:cubicBezTo>
                  <a:pt x="2147710" y="7331803"/>
                  <a:pt x="2136585" y="7320605"/>
                  <a:pt x="2136585" y="7298375"/>
                </a:cubicBezTo>
                <a:lnTo>
                  <a:pt x="2136585" y="6713848"/>
                </a:lnTo>
                <a:lnTo>
                  <a:pt x="2220059" y="6697184"/>
                </a:lnTo>
                <a:close/>
                <a:moveTo>
                  <a:pt x="2136552" y="7398624"/>
                </a:moveTo>
                <a:lnTo>
                  <a:pt x="2270090" y="7398624"/>
                </a:lnTo>
                <a:cubicBezTo>
                  <a:pt x="2336876" y="7398624"/>
                  <a:pt x="2370286" y="7432052"/>
                  <a:pt x="2370286" y="7498839"/>
                </a:cubicBezTo>
                <a:lnTo>
                  <a:pt x="2370286" y="7649146"/>
                </a:lnTo>
                <a:lnTo>
                  <a:pt x="2570577" y="7649146"/>
                </a:lnTo>
                <a:lnTo>
                  <a:pt x="2570577" y="7432052"/>
                </a:lnTo>
                <a:cubicBezTo>
                  <a:pt x="2573325" y="7409722"/>
                  <a:pt x="2584451" y="7398624"/>
                  <a:pt x="2603987" y="7398624"/>
                </a:cubicBezTo>
                <a:lnTo>
                  <a:pt x="2704150" y="7398624"/>
                </a:lnTo>
                <a:cubicBezTo>
                  <a:pt x="2726400" y="7401373"/>
                  <a:pt x="2737559" y="7412505"/>
                  <a:pt x="2737559" y="7432052"/>
                </a:cubicBezTo>
                <a:lnTo>
                  <a:pt x="2737559" y="7682573"/>
                </a:lnTo>
                <a:lnTo>
                  <a:pt x="2754247" y="7682573"/>
                </a:lnTo>
                <a:lnTo>
                  <a:pt x="2754247" y="7415354"/>
                </a:lnTo>
                <a:lnTo>
                  <a:pt x="2787590" y="7398657"/>
                </a:lnTo>
                <a:lnTo>
                  <a:pt x="2904474" y="7398657"/>
                </a:lnTo>
                <a:lnTo>
                  <a:pt x="2904474" y="7766091"/>
                </a:lnTo>
                <a:lnTo>
                  <a:pt x="3154863" y="7766091"/>
                </a:lnTo>
                <a:lnTo>
                  <a:pt x="3154863" y="7432085"/>
                </a:lnTo>
                <a:lnTo>
                  <a:pt x="3371843" y="7432085"/>
                </a:lnTo>
                <a:lnTo>
                  <a:pt x="3371843" y="7682606"/>
                </a:lnTo>
                <a:lnTo>
                  <a:pt x="3405252" y="7682606"/>
                </a:lnTo>
                <a:lnTo>
                  <a:pt x="3405252" y="7432085"/>
                </a:lnTo>
                <a:lnTo>
                  <a:pt x="3605544" y="7432085"/>
                </a:lnTo>
                <a:cubicBezTo>
                  <a:pt x="3627795" y="7434834"/>
                  <a:pt x="3638953" y="7445966"/>
                  <a:pt x="3638953" y="7465513"/>
                </a:cubicBezTo>
                <a:lnTo>
                  <a:pt x="3638953" y="8033342"/>
                </a:lnTo>
                <a:lnTo>
                  <a:pt x="2136619" y="8033342"/>
                </a:lnTo>
                <a:lnTo>
                  <a:pt x="2136619" y="7398624"/>
                </a:lnTo>
                <a:close/>
                <a:moveTo>
                  <a:pt x="2153273" y="868442"/>
                </a:moveTo>
                <a:cubicBezTo>
                  <a:pt x="2189397" y="1002051"/>
                  <a:pt x="2267343" y="1068873"/>
                  <a:pt x="2387008" y="1068873"/>
                </a:cubicBezTo>
                <a:lnTo>
                  <a:pt x="2420350" y="1068873"/>
                </a:lnTo>
                <a:cubicBezTo>
                  <a:pt x="2478759" y="1068873"/>
                  <a:pt x="2662396" y="1018748"/>
                  <a:pt x="2971193" y="918567"/>
                </a:cubicBezTo>
                <a:lnTo>
                  <a:pt x="3054634" y="918567"/>
                </a:lnTo>
                <a:cubicBezTo>
                  <a:pt x="3177047" y="943612"/>
                  <a:pt x="3238271" y="988171"/>
                  <a:pt x="3238271" y="1052176"/>
                </a:cubicBezTo>
                <a:cubicBezTo>
                  <a:pt x="3224330" y="1130128"/>
                  <a:pt x="3202079" y="1169088"/>
                  <a:pt x="3171484" y="1169088"/>
                </a:cubicBezTo>
                <a:lnTo>
                  <a:pt x="3154830" y="1169088"/>
                </a:lnTo>
                <a:cubicBezTo>
                  <a:pt x="3154830" y="1080038"/>
                  <a:pt x="3126983" y="1035479"/>
                  <a:pt x="3071356" y="1035479"/>
                </a:cubicBezTo>
                <a:cubicBezTo>
                  <a:pt x="2971193" y="1057808"/>
                  <a:pt x="2921129" y="1107899"/>
                  <a:pt x="2921129" y="1185785"/>
                </a:cubicBezTo>
                <a:cubicBezTo>
                  <a:pt x="2937817" y="1286000"/>
                  <a:pt x="2987915" y="1336091"/>
                  <a:pt x="3071356" y="1336091"/>
                </a:cubicBezTo>
                <a:cubicBezTo>
                  <a:pt x="3271680" y="1299948"/>
                  <a:pt x="3371843" y="1199733"/>
                  <a:pt x="3371843" y="1035445"/>
                </a:cubicBezTo>
                <a:lnTo>
                  <a:pt x="3371843" y="1018748"/>
                </a:lnTo>
                <a:cubicBezTo>
                  <a:pt x="3327307" y="829516"/>
                  <a:pt x="3232674" y="734833"/>
                  <a:pt x="3088077" y="734833"/>
                </a:cubicBezTo>
                <a:cubicBezTo>
                  <a:pt x="3068574" y="723735"/>
                  <a:pt x="3040727" y="718136"/>
                  <a:pt x="3004637" y="718136"/>
                </a:cubicBezTo>
                <a:cubicBezTo>
                  <a:pt x="2946228" y="718136"/>
                  <a:pt x="2768121" y="796089"/>
                  <a:pt x="2470482" y="951961"/>
                </a:cubicBezTo>
                <a:lnTo>
                  <a:pt x="2387041" y="968657"/>
                </a:lnTo>
                <a:cubicBezTo>
                  <a:pt x="2314659" y="968657"/>
                  <a:pt x="2270157" y="918567"/>
                  <a:pt x="2253503" y="818351"/>
                </a:cubicBezTo>
                <a:cubicBezTo>
                  <a:pt x="2264561" y="773860"/>
                  <a:pt x="2297971" y="751530"/>
                  <a:pt x="2353665" y="751530"/>
                </a:cubicBezTo>
                <a:lnTo>
                  <a:pt x="2370353" y="751530"/>
                </a:lnTo>
                <a:lnTo>
                  <a:pt x="2370353" y="768227"/>
                </a:lnTo>
                <a:lnTo>
                  <a:pt x="2336944" y="818351"/>
                </a:lnTo>
                <a:lnTo>
                  <a:pt x="2336944" y="851745"/>
                </a:lnTo>
                <a:cubicBezTo>
                  <a:pt x="2336944" y="876791"/>
                  <a:pt x="2364723" y="893488"/>
                  <a:pt x="2420384" y="901836"/>
                </a:cubicBezTo>
                <a:cubicBezTo>
                  <a:pt x="2464852" y="885139"/>
                  <a:pt x="2487170" y="868442"/>
                  <a:pt x="2487170" y="851745"/>
                </a:cubicBezTo>
                <a:lnTo>
                  <a:pt x="2487170" y="784924"/>
                </a:lnTo>
                <a:cubicBezTo>
                  <a:pt x="2487170" y="748781"/>
                  <a:pt x="2431476" y="720919"/>
                  <a:pt x="2320221" y="701406"/>
                </a:cubicBezTo>
                <a:cubicBezTo>
                  <a:pt x="2208900" y="726485"/>
                  <a:pt x="2153273" y="782208"/>
                  <a:pt x="2153273" y="868442"/>
                </a:cubicBezTo>
                <a:close/>
              </a:path>
            </a:pathLst>
          </a:custGeom>
          <a:solidFill>
            <a:srgbClr val="F1B749"/>
          </a:solidFill>
          <a:ln w="3349" cap="flat">
            <a:noFill/>
            <a:prstDash val="solid"/>
            <a:miter/>
          </a:ln>
        </p:spPr>
        <p:txBody>
          <a:bodyPr rtlCol="0" anchor="ctr"/>
          <a:lstStyle/>
          <a:p>
            <a:endParaRPr lang="en-GB"/>
          </a:p>
        </p:txBody>
      </p:sp>
      <p:sp>
        <p:nvSpPr>
          <p:cNvPr id="3" name="Text Placeholder 32">
            <a:extLst>
              <a:ext uri="{FF2B5EF4-FFF2-40B4-BE49-F238E27FC236}">
                <a16:creationId xmlns:a16="http://schemas.microsoft.com/office/drawing/2014/main" id="{E04D57CF-E35E-6253-036F-47F3BB777887}"/>
              </a:ext>
            </a:extLst>
          </p:cNvPr>
          <p:cNvSpPr>
            <a:spLocks noGrp="1"/>
          </p:cNvSpPr>
          <p:nvPr>
            <p:ph type="body" sz="quarter" idx="32" hasCustomPrompt="1"/>
          </p:nvPr>
        </p:nvSpPr>
        <p:spPr>
          <a:xfrm>
            <a:off x="599826" y="2898394"/>
            <a:ext cx="6541269" cy="2036176"/>
          </a:xfrm>
          <a:prstGeom prst="rect">
            <a:avLst/>
          </a:prstGeom>
        </p:spPr>
        <p:txBody>
          <a:bodyPr numCol="2" spcCol="288000" anchor="t">
            <a:noAutofit/>
          </a:bodyPr>
          <a:lstStyle>
            <a:lvl1pPr marL="0" indent="0" algn="just">
              <a:lnSpc>
                <a:spcPts val="1220"/>
              </a:lnSpc>
              <a:spcBef>
                <a:spcPts val="0"/>
              </a:spcBef>
              <a:buNone/>
              <a:defRPr sz="1100" b="0" i="0">
                <a:solidFill>
                  <a:schemeClr val="tx1"/>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Click to type (2 </a:t>
            </a:r>
            <a:r>
              <a:rPr lang="en-GB" dirty="0" err="1"/>
              <a:t>Colums</a:t>
            </a:r>
            <a:r>
              <a:rPr lang="en-GB" dirty="0"/>
              <a:t>)</a:t>
            </a:r>
            <a:endParaRPr lang="en-US" dirty="0"/>
          </a:p>
        </p:txBody>
      </p:sp>
      <p:sp>
        <p:nvSpPr>
          <p:cNvPr id="6" name="Text Placeholder 32">
            <a:extLst>
              <a:ext uri="{FF2B5EF4-FFF2-40B4-BE49-F238E27FC236}">
                <a16:creationId xmlns:a16="http://schemas.microsoft.com/office/drawing/2014/main" id="{EF19AA6C-EBB9-F3C6-73A8-88D18AB1C088}"/>
              </a:ext>
            </a:extLst>
          </p:cNvPr>
          <p:cNvSpPr>
            <a:spLocks noGrp="1"/>
          </p:cNvSpPr>
          <p:nvPr>
            <p:ph type="body" sz="quarter" idx="33" hasCustomPrompt="1"/>
          </p:nvPr>
        </p:nvSpPr>
        <p:spPr>
          <a:xfrm>
            <a:off x="634478" y="1335418"/>
            <a:ext cx="6506617" cy="1378032"/>
          </a:xfrm>
          <a:prstGeom prst="rect">
            <a:avLst/>
          </a:prstGeom>
        </p:spPr>
        <p:txBody>
          <a:bodyPr>
            <a:noAutofit/>
          </a:bodyPr>
          <a:lstStyle>
            <a:lvl1pPr marL="0" indent="0" algn="l">
              <a:lnSpc>
                <a:spcPts val="1840"/>
              </a:lnSpc>
              <a:spcBef>
                <a:spcPts val="0"/>
              </a:spcBef>
              <a:buNone/>
              <a:defRPr sz="1600" b="1" i="0">
                <a:solidFill>
                  <a:srgbClr val="EC7C69"/>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Sub-Heading</a:t>
            </a:r>
            <a:endParaRPr lang="en-US" dirty="0"/>
          </a:p>
        </p:txBody>
      </p:sp>
      <p:sp>
        <p:nvSpPr>
          <p:cNvPr id="7" name="Text Placeholder 32">
            <a:extLst>
              <a:ext uri="{FF2B5EF4-FFF2-40B4-BE49-F238E27FC236}">
                <a16:creationId xmlns:a16="http://schemas.microsoft.com/office/drawing/2014/main" id="{F31D583A-5D85-1884-378F-77234AC3F1E1}"/>
              </a:ext>
            </a:extLst>
          </p:cNvPr>
          <p:cNvSpPr>
            <a:spLocks noGrp="1"/>
          </p:cNvSpPr>
          <p:nvPr>
            <p:ph type="body" sz="quarter" idx="38" hasCustomPrompt="1"/>
          </p:nvPr>
        </p:nvSpPr>
        <p:spPr>
          <a:xfrm>
            <a:off x="634478" y="769163"/>
            <a:ext cx="6506617" cy="381311"/>
          </a:xfrm>
          <a:prstGeom prst="rect">
            <a:avLst/>
          </a:prstGeom>
        </p:spPr>
        <p:txBody>
          <a:bodyPr>
            <a:noAutofit/>
          </a:bodyPr>
          <a:lstStyle>
            <a:lvl1pPr marL="0" indent="0" algn="l">
              <a:lnSpc>
                <a:spcPts val="2240"/>
              </a:lnSpc>
              <a:spcBef>
                <a:spcPts val="0"/>
              </a:spcBef>
              <a:buNone/>
              <a:defRPr sz="3000" b="1" i="0">
                <a:solidFill>
                  <a:srgbClr val="459597"/>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Heading</a:t>
            </a:r>
            <a:endParaRPr lang="en-US" dirty="0"/>
          </a:p>
        </p:txBody>
      </p:sp>
      <p:pic>
        <p:nvPicPr>
          <p:cNvPr id="2" name="Picture 1">
            <a:extLst>
              <a:ext uri="{FF2B5EF4-FFF2-40B4-BE49-F238E27FC236}">
                <a16:creationId xmlns:a16="http://schemas.microsoft.com/office/drawing/2014/main" id="{DF5D9AAC-B692-756A-6E32-26501FEDAEEC}"/>
              </a:ext>
            </a:extLst>
          </p:cNvPr>
          <p:cNvPicPr>
            <a:picLocks noChangeAspect="1"/>
          </p:cNvPicPr>
          <p:nvPr userDrawn="1"/>
        </p:nvPicPr>
        <p:blipFill>
          <a:blip r:embed="rId2" cstate="print">
            <a:extLst>
              <a:ext uri="{28A0092B-C50C-407E-A947-70E740481C1C}">
                <a14:useLocalDpi xmlns:a14="http://schemas.microsoft.com/office/drawing/2010/main"/>
              </a:ext>
            </a:extLst>
          </a:blip>
          <a:srcRect b="8549"/>
          <a:stretch>
            <a:fillRect/>
          </a:stretch>
        </p:blipFill>
        <p:spPr>
          <a:xfrm>
            <a:off x="589308" y="5201976"/>
            <a:ext cx="4681192" cy="5705737"/>
          </a:xfrm>
          <a:custGeom>
            <a:avLst/>
            <a:gdLst>
              <a:gd name="connsiteX0" fmla="*/ 0 w 3809685"/>
              <a:gd name="connsiteY0" fmla="*/ 0 h 4643489"/>
              <a:gd name="connsiteX1" fmla="*/ 3809685 w 3809685"/>
              <a:gd name="connsiteY1" fmla="*/ 0 h 4643489"/>
              <a:gd name="connsiteX2" fmla="*/ 3809685 w 3809685"/>
              <a:gd name="connsiteY2" fmla="*/ 4643489 h 4643489"/>
              <a:gd name="connsiteX3" fmla="*/ 0 w 3809685"/>
              <a:gd name="connsiteY3" fmla="*/ 4643489 h 4643489"/>
            </a:gdLst>
            <a:ahLst/>
            <a:cxnLst>
              <a:cxn ang="0">
                <a:pos x="connsiteX0" y="connsiteY0"/>
              </a:cxn>
              <a:cxn ang="0">
                <a:pos x="connsiteX1" y="connsiteY1"/>
              </a:cxn>
              <a:cxn ang="0">
                <a:pos x="connsiteX2" y="connsiteY2"/>
              </a:cxn>
              <a:cxn ang="0">
                <a:pos x="connsiteX3" y="connsiteY3"/>
              </a:cxn>
            </a:cxnLst>
            <a:rect l="l" t="t" r="r" b="b"/>
            <a:pathLst>
              <a:path w="3809685" h="4643489">
                <a:moveTo>
                  <a:pt x="0" y="0"/>
                </a:moveTo>
                <a:lnTo>
                  <a:pt x="3809685" y="0"/>
                </a:lnTo>
                <a:lnTo>
                  <a:pt x="3809685" y="4643489"/>
                </a:lnTo>
                <a:lnTo>
                  <a:pt x="0" y="4643489"/>
                </a:lnTo>
                <a:close/>
              </a:path>
            </a:pathLst>
          </a:custGeom>
        </p:spPr>
      </p:pic>
      <p:sp>
        <p:nvSpPr>
          <p:cNvPr id="4" name="Picture Placeholder 14">
            <a:extLst>
              <a:ext uri="{FF2B5EF4-FFF2-40B4-BE49-F238E27FC236}">
                <a16:creationId xmlns:a16="http://schemas.microsoft.com/office/drawing/2014/main" id="{1055200C-2FB0-0A38-DF52-74F73E573609}"/>
              </a:ext>
            </a:extLst>
          </p:cNvPr>
          <p:cNvSpPr>
            <a:spLocks noGrp="1"/>
          </p:cNvSpPr>
          <p:nvPr>
            <p:ph type="pic" sz="quarter" idx="12"/>
          </p:nvPr>
        </p:nvSpPr>
        <p:spPr>
          <a:xfrm>
            <a:off x="891381" y="5678153"/>
            <a:ext cx="4037037" cy="5208132"/>
          </a:xfrm>
          <a:custGeom>
            <a:avLst/>
            <a:gdLst>
              <a:gd name="connsiteX0" fmla="*/ 910260 w 4900611"/>
              <a:gd name="connsiteY0" fmla="*/ 4784374 h 6322218"/>
              <a:gd name="connsiteX1" fmla="*/ 910260 w 4900611"/>
              <a:gd name="connsiteY1" fmla="*/ 5430211 h 6322218"/>
              <a:gd name="connsiteX2" fmla="*/ 3961468 w 4900611"/>
              <a:gd name="connsiteY2" fmla="*/ 5430211 h 6322218"/>
              <a:gd name="connsiteX3" fmla="*/ 3961468 w 4900611"/>
              <a:gd name="connsiteY3" fmla="*/ 4784374 h 6322218"/>
              <a:gd name="connsiteX4" fmla="*/ 0 w 4900611"/>
              <a:gd name="connsiteY4" fmla="*/ 0 h 6322218"/>
              <a:gd name="connsiteX5" fmla="*/ 4900611 w 4900611"/>
              <a:gd name="connsiteY5" fmla="*/ 0 h 6322218"/>
              <a:gd name="connsiteX6" fmla="*/ 4900611 w 4900611"/>
              <a:gd name="connsiteY6" fmla="*/ 6322218 h 6322218"/>
              <a:gd name="connsiteX7" fmla="*/ 0 w 4900611"/>
              <a:gd name="connsiteY7" fmla="*/ 6322218 h 6322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00611" h="6322218">
                <a:moveTo>
                  <a:pt x="910260" y="4784374"/>
                </a:moveTo>
                <a:lnTo>
                  <a:pt x="910260" y="5430211"/>
                </a:lnTo>
                <a:lnTo>
                  <a:pt x="3961468" y="5430211"/>
                </a:lnTo>
                <a:lnTo>
                  <a:pt x="3961468" y="4784374"/>
                </a:lnTo>
                <a:close/>
                <a:moveTo>
                  <a:pt x="0" y="0"/>
                </a:moveTo>
                <a:lnTo>
                  <a:pt x="4900611" y="0"/>
                </a:lnTo>
                <a:lnTo>
                  <a:pt x="4900611" y="6322218"/>
                </a:lnTo>
                <a:lnTo>
                  <a:pt x="0" y="6322218"/>
                </a:lnTo>
                <a:close/>
              </a:path>
            </a:pathLst>
          </a:custGeom>
          <a:solidFill>
            <a:schemeClr val="bg1">
              <a:lumMod val="95000"/>
            </a:schemeClr>
          </a:solidFill>
        </p:spPr>
        <p:txBody>
          <a:bodyPr wrap="square">
            <a:noAutofit/>
          </a:bodyPr>
          <a:lstStyle>
            <a:lvl1pPr>
              <a:defRPr lang="fr-CA">
                <a:solidFill>
                  <a:schemeClr val="bg1">
                    <a:lumMod val="95000"/>
                  </a:schemeClr>
                </a:solidFill>
              </a:defRPr>
            </a:lvl1pPr>
          </a:lstStyle>
          <a:p>
            <a:endParaRPr lang="fr-CA" dirty="0"/>
          </a:p>
        </p:txBody>
      </p:sp>
      <p:sp>
        <p:nvSpPr>
          <p:cNvPr id="11" name="Rectangle 10">
            <a:extLst>
              <a:ext uri="{FF2B5EF4-FFF2-40B4-BE49-F238E27FC236}">
                <a16:creationId xmlns:a16="http://schemas.microsoft.com/office/drawing/2014/main" id="{74363324-AABB-82B3-DB57-2418C6131E0C}"/>
              </a:ext>
            </a:extLst>
          </p:cNvPr>
          <p:cNvSpPr/>
          <p:nvPr userDrawn="1"/>
        </p:nvSpPr>
        <p:spPr bwMode="auto">
          <a:xfrm>
            <a:off x="1653133" y="9629840"/>
            <a:ext cx="2513532" cy="532029"/>
          </a:xfrm>
          <a:prstGeom prst="rect">
            <a:avLst/>
          </a:prstGeom>
          <a:solidFill>
            <a:srgbClr val="459597"/>
          </a:solidFill>
          <a:ln w="12700" cap="flat">
            <a:noFill/>
            <a:prstDash val="solid"/>
            <a:miter lim="800000"/>
            <a:headEnd/>
            <a:tailEnd/>
          </a:ln>
        </p:spPr>
        <p:txBody>
          <a:bodyPr vert="horz" wrap="square" lIns="145436" tIns="72717" rIns="145436" bIns="72717" numCol="1" rtlCol="0" anchor="t" anchorCtr="0" compatLnSpc="1">
            <a:prstTxWarp prst="textNoShape">
              <a:avLst/>
            </a:prstTxWarp>
          </a:bodyPr>
          <a:lstStyle/>
          <a:p>
            <a:pPr algn="ctr"/>
            <a:endParaRPr lang="fr-CA" sz="4294" dirty="0"/>
          </a:p>
        </p:txBody>
      </p:sp>
      <p:sp>
        <p:nvSpPr>
          <p:cNvPr id="12" name="Text Placeholder 32">
            <a:extLst>
              <a:ext uri="{FF2B5EF4-FFF2-40B4-BE49-F238E27FC236}">
                <a16:creationId xmlns:a16="http://schemas.microsoft.com/office/drawing/2014/main" id="{96617689-196C-CE5A-C42C-11BED3A0C4C2}"/>
              </a:ext>
            </a:extLst>
          </p:cNvPr>
          <p:cNvSpPr>
            <a:spLocks noGrp="1"/>
          </p:cNvSpPr>
          <p:nvPr>
            <p:ph type="body" sz="quarter" idx="19" hasCustomPrompt="1"/>
          </p:nvPr>
        </p:nvSpPr>
        <p:spPr>
          <a:xfrm>
            <a:off x="455810" y="9676937"/>
            <a:ext cx="4744987" cy="437834"/>
          </a:xfrm>
        </p:spPr>
        <p:txBody>
          <a:bodyPr anchor="t">
            <a:noAutofit/>
          </a:bodyPr>
          <a:lstStyle>
            <a:lvl1pPr marL="0" indent="0" algn="ctr">
              <a:lnSpc>
                <a:spcPct val="100000"/>
              </a:lnSpc>
              <a:spcBef>
                <a:spcPts val="0"/>
              </a:spcBef>
              <a:buNone/>
              <a:defRPr sz="2000" b="1" i="0">
                <a:solidFill>
                  <a:schemeClr val="bg1"/>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LEARN MORE</a:t>
            </a:r>
            <a:endParaRPr lang="en-US" dirty="0"/>
          </a:p>
        </p:txBody>
      </p:sp>
      <p:sp>
        <p:nvSpPr>
          <p:cNvPr id="8" name="Slide Number Placeholder 5">
            <a:extLst>
              <a:ext uri="{FF2B5EF4-FFF2-40B4-BE49-F238E27FC236}">
                <a16:creationId xmlns:a16="http://schemas.microsoft.com/office/drawing/2014/main" id="{8BB62B49-5926-9435-0FC1-FABB28AFDCA1}"/>
              </a:ext>
            </a:extLst>
          </p:cNvPr>
          <p:cNvSpPr>
            <a:spLocks noGrp="1"/>
          </p:cNvSpPr>
          <p:nvPr>
            <p:ph type="sldNum" sz="quarter" idx="4"/>
          </p:nvPr>
        </p:nvSpPr>
        <p:spPr>
          <a:xfrm>
            <a:off x="7278428" y="10498845"/>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5" name="object 3">
            <a:extLst>
              <a:ext uri="{FF2B5EF4-FFF2-40B4-BE49-F238E27FC236}">
                <a16:creationId xmlns:a16="http://schemas.microsoft.com/office/drawing/2014/main" id="{95F6AF31-ADE1-E550-4A63-F59AE36D1D5C}"/>
              </a:ext>
            </a:extLst>
          </p:cNvPr>
          <p:cNvSpPr/>
          <p:nvPr userDrawn="1"/>
        </p:nvSpPr>
        <p:spPr>
          <a:xfrm rot="16200000">
            <a:off x="-817721" y="9212331"/>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9" name="Text Placeholder 23">
            <a:extLst>
              <a:ext uri="{FF2B5EF4-FFF2-40B4-BE49-F238E27FC236}">
                <a16:creationId xmlns:a16="http://schemas.microsoft.com/office/drawing/2014/main" id="{6B1BEEC4-9B94-5A87-A039-4FDBD05E86C4}"/>
              </a:ext>
            </a:extLst>
          </p:cNvPr>
          <p:cNvSpPr>
            <a:spLocks noGrp="1"/>
          </p:cNvSpPr>
          <p:nvPr>
            <p:ph type="body" sz="quarter" idx="65" hasCustomPrompt="1"/>
          </p:nvPr>
        </p:nvSpPr>
        <p:spPr>
          <a:xfrm rot="16200000">
            <a:off x="-811711" y="9212332"/>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35325277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extLst>
    <p:ext uri="{DCECCB84-F9BA-43D5-87BE-67443E8EF086}">
      <p15:sldGuideLst xmlns:p15="http://schemas.microsoft.com/office/powerpoint/2012/main">
        <p15:guide id="1" orient="horz" pos="3435" userDrawn="1">
          <p15:clr>
            <a:srgbClr val="FBAE40"/>
          </p15:clr>
        </p15:guide>
        <p15:guide id="2" pos="2449" userDrawn="1">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ext + Photo 01">
    <p:spTree>
      <p:nvGrpSpPr>
        <p:cNvPr id="1" name=""/>
        <p:cNvGrpSpPr/>
        <p:nvPr/>
      </p:nvGrpSpPr>
      <p:grpSpPr>
        <a:xfrm>
          <a:off x="0" y="0"/>
          <a:ext cx="0" cy="0"/>
          <a:chOff x="0" y="0"/>
          <a:chExt cx="0" cy="0"/>
        </a:xfrm>
      </p:grpSpPr>
      <p:sp>
        <p:nvSpPr>
          <p:cNvPr id="9" name="object 3">
            <a:extLst>
              <a:ext uri="{FF2B5EF4-FFF2-40B4-BE49-F238E27FC236}">
                <a16:creationId xmlns:a16="http://schemas.microsoft.com/office/drawing/2014/main" id="{541E22C5-B2FA-2D4E-3383-05D9580F3659}"/>
              </a:ext>
            </a:extLst>
          </p:cNvPr>
          <p:cNvSpPr/>
          <p:nvPr userDrawn="1"/>
        </p:nvSpPr>
        <p:spPr>
          <a:xfrm>
            <a:off x="23657" y="10272615"/>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3" name="Text Placeholder 32">
            <a:extLst>
              <a:ext uri="{FF2B5EF4-FFF2-40B4-BE49-F238E27FC236}">
                <a16:creationId xmlns:a16="http://schemas.microsoft.com/office/drawing/2014/main" id="{E04D57CF-E35E-6253-036F-47F3BB777887}"/>
              </a:ext>
            </a:extLst>
          </p:cNvPr>
          <p:cNvSpPr>
            <a:spLocks noGrp="1"/>
          </p:cNvSpPr>
          <p:nvPr>
            <p:ph type="body" sz="quarter" idx="32" hasCustomPrompt="1"/>
          </p:nvPr>
        </p:nvSpPr>
        <p:spPr>
          <a:xfrm>
            <a:off x="599826" y="2898394"/>
            <a:ext cx="6541269" cy="2422612"/>
          </a:xfrm>
          <a:prstGeom prst="rect">
            <a:avLst/>
          </a:prstGeom>
        </p:spPr>
        <p:txBody>
          <a:bodyPr numCol="2" spcCol="288000" anchor="t">
            <a:noAutofit/>
          </a:bodyPr>
          <a:lstStyle>
            <a:lvl1pPr marL="0" indent="0" algn="just">
              <a:lnSpc>
                <a:spcPts val="1220"/>
              </a:lnSpc>
              <a:spcBef>
                <a:spcPts val="0"/>
              </a:spcBef>
              <a:buNone/>
              <a:defRPr sz="1100" b="0" i="0">
                <a:solidFill>
                  <a:schemeClr val="tx1"/>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Click to type (2 </a:t>
            </a:r>
            <a:r>
              <a:rPr lang="en-GB" dirty="0" err="1"/>
              <a:t>Colums</a:t>
            </a:r>
            <a:r>
              <a:rPr lang="en-GB" dirty="0"/>
              <a:t>)</a:t>
            </a:r>
            <a:endParaRPr lang="en-US" dirty="0"/>
          </a:p>
        </p:txBody>
      </p:sp>
      <p:sp>
        <p:nvSpPr>
          <p:cNvPr id="6" name="Text Placeholder 32">
            <a:extLst>
              <a:ext uri="{FF2B5EF4-FFF2-40B4-BE49-F238E27FC236}">
                <a16:creationId xmlns:a16="http://schemas.microsoft.com/office/drawing/2014/main" id="{EF19AA6C-EBB9-F3C6-73A8-88D18AB1C088}"/>
              </a:ext>
            </a:extLst>
          </p:cNvPr>
          <p:cNvSpPr>
            <a:spLocks noGrp="1"/>
          </p:cNvSpPr>
          <p:nvPr>
            <p:ph type="body" sz="quarter" idx="33" hasCustomPrompt="1"/>
          </p:nvPr>
        </p:nvSpPr>
        <p:spPr>
          <a:xfrm>
            <a:off x="634478" y="1335418"/>
            <a:ext cx="6506617" cy="1378032"/>
          </a:xfrm>
          <a:prstGeom prst="rect">
            <a:avLst/>
          </a:prstGeom>
        </p:spPr>
        <p:txBody>
          <a:bodyPr>
            <a:noAutofit/>
          </a:bodyPr>
          <a:lstStyle>
            <a:lvl1pPr marL="0" indent="0" algn="l">
              <a:lnSpc>
                <a:spcPts val="1840"/>
              </a:lnSpc>
              <a:spcBef>
                <a:spcPts val="0"/>
              </a:spcBef>
              <a:buNone/>
              <a:defRPr sz="1600" b="1" i="0">
                <a:solidFill>
                  <a:srgbClr val="EC7C69"/>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Sub-Heading</a:t>
            </a:r>
            <a:endParaRPr lang="en-US" dirty="0"/>
          </a:p>
        </p:txBody>
      </p:sp>
      <p:sp>
        <p:nvSpPr>
          <p:cNvPr id="7" name="Text Placeholder 32">
            <a:extLst>
              <a:ext uri="{FF2B5EF4-FFF2-40B4-BE49-F238E27FC236}">
                <a16:creationId xmlns:a16="http://schemas.microsoft.com/office/drawing/2014/main" id="{F31D583A-5D85-1884-378F-77234AC3F1E1}"/>
              </a:ext>
            </a:extLst>
          </p:cNvPr>
          <p:cNvSpPr>
            <a:spLocks noGrp="1"/>
          </p:cNvSpPr>
          <p:nvPr>
            <p:ph type="body" sz="quarter" idx="38" hasCustomPrompt="1"/>
          </p:nvPr>
        </p:nvSpPr>
        <p:spPr>
          <a:xfrm>
            <a:off x="634478" y="769163"/>
            <a:ext cx="6506617" cy="381311"/>
          </a:xfrm>
          <a:prstGeom prst="rect">
            <a:avLst/>
          </a:prstGeom>
        </p:spPr>
        <p:txBody>
          <a:bodyPr anchor="ctr">
            <a:noAutofit/>
          </a:bodyPr>
          <a:lstStyle>
            <a:lvl1pPr marL="0" indent="0" algn="l">
              <a:lnSpc>
                <a:spcPct val="100000"/>
              </a:lnSpc>
              <a:spcBef>
                <a:spcPts val="0"/>
              </a:spcBef>
              <a:buNone/>
              <a:defRPr lang="en-US" sz="3000" b="1" i="0" kern="1200" dirty="0">
                <a:solidFill>
                  <a:srgbClr val="459597"/>
                </a:solidFill>
                <a:latin typeface="Calibri" panose="020F0502020204030204" pitchFamily="34" charset="0"/>
                <a:ea typeface="+mn-ea"/>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Heading</a:t>
            </a:r>
            <a:endParaRPr lang="en-US" dirty="0"/>
          </a:p>
        </p:txBody>
      </p:sp>
      <p:sp>
        <p:nvSpPr>
          <p:cNvPr id="8" name="Picture Placeholder 7">
            <a:extLst>
              <a:ext uri="{FF2B5EF4-FFF2-40B4-BE49-F238E27FC236}">
                <a16:creationId xmlns:a16="http://schemas.microsoft.com/office/drawing/2014/main" id="{31FB4420-3BE7-C96A-3BDF-31F815874355}"/>
              </a:ext>
            </a:extLst>
          </p:cNvPr>
          <p:cNvSpPr>
            <a:spLocks noGrp="1"/>
          </p:cNvSpPr>
          <p:nvPr>
            <p:ph type="pic" sz="quarter" idx="39"/>
          </p:nvPr>
        </p:nvSpPr>
        <p:spPr>
          <a:xfrm>
            <a:off x="23658" y="6495745"/>
            <a:ext cx="7001712" cy="4003100"/>
          </a:xfrm>
          <a:custGeom>
            <a:avLst/>
            <a:gdLst>
              <a:gd name="connsiteX0" fmla="*/ 0 w 7001712"/>
              <a:gd name="connsiteY0" fmla="*/ 0 h 4003100"/>
              <a:gd name="connsiteX1" fmla="*/ 4887830 w 7001712"/>
              <a:gd name="connsiteY1" fmla="*/ 0 h 4003100"/>
              <a:gd name="connsiteX2" fmla="*/ 4887830 w 7001712"/>
              <a:gd name="connsiteY2" fmla="*/ 4177 h 4003100"/>
              <a:gd name="connsiteX3" fmla="*/ 5000626 w 7001712"/>
              <a:gd name="connsiteY3" fmla="*/ 0 h 4003100"/>
              <a:gd name="connsiteX4" fmla="*/ 7001712 w 7001712"/>
              <a:gd name="connsiteY4" fmla="*/ 2001550 h 4003100"/>
              <a:gd name="connsiteX5" fmla="*/ 5000626 w 7001712"/>
              <a:gd name="connsiteY5" fmla="*/ 4003100 h 4003100"/>
              <a:gd name="connsiteX6" fmla="*/ 4887830 w 7001712"/>
              <a:gd name="connsiteY6" fmla="*/ 3998922 h 4003100"/>
              <a:gd name="connsiteX7" fmla="*/ 4887830 w 7001712"/>
              <a:gd name="connsiteY7" fmla="*/ 4003100 h 4003100"/>
              <a:gd name="connsiteX8" fmla="*/ 2959695 w 7001712"/>
              <a:gd name="connsiteY8" fmla="*/ 4003100 h 4003100"/>
              <a:gd name="connsiteX9" fmla="*/ 2959695 w 7001712"/>
              <a:gd name="connsiteY9" fmla="*/ 3776870 h 4003100"/>
              <a:gd name="connsiteX10" fmla="*/ 0 w 7001712"/>
              <a:gd name="connsiteY10" fmla="*/ 3776870 h 4003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001712" h="4003100">
                <a:moveTo>
                  <a:pt x="0" y="0"/>
                </a:moveTo>
                <a:lnTo>
                  <a:pt x="4887830" y="0"/>
                </a:lnTo>
                <a:lnTo>
                  <a:pt x="4887830" y="4177"/>
                </a:lnTo>
                <a:cubicBezTo>
                  <a:pt x="4925428" y="0"/>
                  <a:pt x="4963028" y="0"/>
                  <a:pt x="5000626" y="0"/>
                </a:cubicBezTo>
                <a:cubicBezTo>
                  <a:pt x="6107700" y="0"/>
                  <a:pt x="7001712" y="894219"/>
                  <a:pt x="7001712" y="2001550"/>
                </a:cubicBezTo>
                <a:cubicBezTo>
                  <a:pt x="7001712" y="3108878"/>
                  <a:pt x="6103520" y="4003099"/>
                  <a:pt x="5000626" y="4003100"/>
                </a:cubicBezTo>
                <a:cubicBezTo>
                  <a:pt x="4963028" y="4003100"/>
                  <a:pt x="4921250" y="4003100"/>
                  <a:pt x="4887830" y="3998922"/>
                </a:cubicBezTo>
                <a:lnTo>
                  <a:pt x="4887830" y="4003100"/>
                </a:lnTo>
                <a:lnTo>
                  <a:pt x="2959695" y="4003100"/>
                </a:lnTo>
                <a:lnTo>
                  <a:pt x="2959695" y="3776870"/>
                </a:lnTo>
                <a:lnTo>
                  <a:pt x="0" y="3776870"/>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4" name="Slide Number Placeholder 5">
            <a:extLst>
              <a:ext uri="{FF2B5EF4-FFF2-40B4-BE49-F238E27FC236}">
                <a16:creationId xmlns:a16="http://schemas.microsoft.com/office/drawing/2014/main" id="{BD2CCD71-CFF8-9F72-ABCC-411532DB5791}"/>
              </a:ext>
            </a:extLst>
          </p:cNvPr>
          <p:cNvSpPr>
            <a:spLocks noGrp="1"/>
          </p:cNvSpPr>
          <p:nvPr>
            <p:ph type="sldNum" sz="quarter" idx="4"/>
          </p:nvPr>
        </p:nvSpPr>
        <p:spPr>
          <a:xfrm>
            <a:off x="7278428" y="10498845"/>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5" name="Text Placeholder 23">
            <a:extLst>
              <a:ext uri="{FF2B5EF4-FFF2-40B4-BE49-F238E27FC236}">
                <a16:creationId xmlns:a16="http://schemas.microsoft.com/office/drawing/2014/main" id="{12A7D8B9-1100-5546-7351-3CD2546661CE}"/>
              </a:ext>
            </a:extLst>
          </p:cNvPr>
          <p:cNvSpPr>
            <a:spLocks noGrp="1"/>
          </p:cNvSpPr>
          <p:nvPr>
            <p:ph type="body" sz="quarter" idx="65" hasCustomPrompt="1"/>
          </p:nvPr>
        </p:nvSpPr>
        <p:spPr>
          <a:xfrm>
            <a:off x="29667" y="10272616"/>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3269456272"/>
      </p:ext>
    </p:extLst>
  </p:cSld>
  <p:clrMapOvr>
    <a:masterClrMapping/>
  </p:clrMapOvr>
  <p:extLst>
    <p:ext uri="{DCECCB84-F9BA-43D5-87BE-67443E8EF086}">
      <p15:sldGuideLst xmlns:p15="http://schemas.microsoft.com/office/powerpoint/2012/main">
        <p15:guide id="1" orient="horz" pos="3435" userDrawn="1">
          <p15:clr>
            <a:srgbClr val="FBAE40"/>
          </p15:clr>
        </p15:guide>
        <p15:guide id="2" pos="2449" userDrawn="1">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ext + Photo 02">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CD0ADDAC-C9AB-F4BF-ED0F-A967ED777E0E}"/>
              </a:ext>
            </a:extLst>
          </p:cNvPr>
          <p:cNvSpPr/>
          <p:nvPr userDrawn="1"/>
        </p:nvSpPr>
        <p:spPr>
          <a:xfrm rot="16200000">
            <a:off x="671407" y="-54459"/>
            <a:ext cx="2580643" cy="3923456"/>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459597"/>
          </a:solidFill>
          <a:ln w="15768" cap="flat">
            <a:noFill/>
            <a:prstDash val="solid"/>
            <a:miter/>
          </a:ln>
        </p:spPr>
        <p:txBody>
          <a:bodyPr wrap="square" rtlCol="0" anchor="ctr">
            <a:noAutofit/>
          </a:bodyPr>
          <a:lstStyle/>
          <a:p>
            <a:endParaRPr lang="en-US" dirty="0">
              <a:latin typeface="Calibri" panose="020F0502020204030204" pitchFamily="34" charset="0"/>
              <a:cs typeface="Calibri" panose="020F0502020204030204" pitchFamily="34" charset="0"/>
            </a:endParaRPr>
          </a:p>
        </p:txBody>
      </p:sp>
      <p:cxnSp>
        <p:nvCxnSpPr>
          <p:cNvPr id="3" name="Straight Connector 2">
            <a:extLst>
              <a:ext uri="{FF2B5EF4-FFF2-40B4-BE49-F238E27FC236}">
                <a16:creationId xmlns:a16="http://schemas.microsoft.com/office/drawing/2014/main" id="{88D9A1A1-FC3C-BF4C-2D66-E77519DADD96}"/>
              </a:ext>
            </a:extLst>
          </p:cNvPr>
          <p:cNvCxnSpPr>
            <a:cxnSpLocks/>
          </p:cNvCxnSpPr>
          <p:nvPr userDrawn="1"/>
        </p:nvCxnSpPr>
        <p:spPr>
          <a:xfrm>
            <a:off x="408890"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4" name="Text Placeholder 32">
            <a:extLst>
              <a:ext uri="{FF2B5EF4-FFF2-40B4-BE49-F238E27FC236}">
                <a16:creationId xmlns:a16="http://schemas.microsoft.com/office/drawing/2014/main" id="{EB5A1FAE-272A-FE77-2552-9954A319F007}"/>
              </a:ext>
            </a:extLst>
          </p:cNvPr>
          <p:cNvSpPr>
            <a:spLocks noGrp="1"/>
          </p:cNvSpPr>
          <p:nvPr>
            <p:ph type="body" sz="quarter" idx="32" hasCustomPrompt="1"/>
          </p:nvPr>
        </p:nvSpPr>
        <p:spPr>
          <a:xfrm>
            <a:off x="634481" y="3810607"/>
            <a:ext cx="6541269" cy="5494217"/>
          </a:xfrm>
          <a:prstGeom prst="rect">
            <a:avLst/>
          </a:prstGeom>
        </p:spPr>
        <p:txBody>
          <a:bodyPr numCol="2" spcCol="288000" anchor="t">
            <a:noAutofit/>
          </a:bodyPr>
          <a:lstStyle>
            <a:lvl1pPr marL="0" indent="0" algn="just">
              <a:lnSpc>
                <a:spcPts val="1220"/>
              </a:lnSpc>
              <a:spcBef>
                <a:spcPts val="0"/>
              </a:spcBef>
              <a:buNone/>
              <a:defRPr sz="1100" b="0" i="0">
                <a:solidFill>
                  <a:schemeClr val="tx1"/>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Click to type (2 </a:t>
            </a:r>
            <a:r>
              <a:rPr lang="en-GB" dirty="0" err="1"/>
              <a:t>Colums</a:t>
            </a:r>
            <a:r>
              <a:rPr lang="en-GB" dirty="0"/>
              <a:t>)</a:t>
            </a:r>
            <a:endParaRPr lang="en-US" dirty="0"/>
          </a:p>
        </p:txBody>
      </p:sp>
      <p:sp>
        <p:nvSpPr>
          <p:cNvPr id="5" name="Text Placeholder 32">
            <a:extLst>
              <a:ext uri="{FF2B5EF4-FFF2-40B4-BE49-F238E27FC236}">
                <a16:creationId xmlns:a16="http://schemas.microsoft.com/office/drawing/2014/main" id="{7C357047-7E41-DB8C-D7FB-C904441B4910}"/>
              </a:ext>
            </a:extLst>
          </p:cNvPr>
          <p:cNvSpPr>
            <a:spLocks noGrp="1"/>
          </p:cNvSpPr>
          <p:nvPr>
            <p:ph type="body" sz="quarter" idx="33" hasCustomPrompt="1"/>
          </p:nvPr>
        </p:nvSpPr>
        <p:spPr>
          <a:xfrm>
            <a:off x="4219319" y="914400"/>
            <a:ext cx="2956430" cy="2464200"/>
          </a:xfrm>
          <a:prstGeom prst="rect">
            <a:avLst/>
          </a:prstGeom>
        </p:spPr>
        <p:txBody>
          <a:bodyPr>
            <a:noAutofit/>
          </a:bodyPr>
          <a:lstStyle>
            <a:lvl1pPr marL="0" indent="0" algn="l">
              <a:lnSpc>
                <a:spcPts val="1840"/>
              </a:lnSpc>
              <a:spcBef>
                <a:spcPts val="0"/>
              </a:spcBef>
              <a:buNone/>
              <a:defRPr sz="1600" b="1" i="0">
                <a:solidFill>
                  <a:srgbClr val="EC7C69"/>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Sub-Heading</a:t>
            </a:r>
            <a:endParaRPr lang="en-US" dirty="0"/>
          </a:p>
        </p:txBody>
      </p:sp>
      <p:sp>
        <p:nvSpPr>
          <p:cNvPr id="6" name="Text Placeholder 32">
            <a:extLst>
              <a:ext uri="{FF2B5EF4-FFF2-40B4-BE49-F238E27FC236}">
                <a16:creationId xmlns:a16="http://schemas.microsoft.com/office/drawing/2014/main" id="{94E89A99-0174-71EB-8D39-C396F8614E29}"/>
              </a:ext>
            </a:extLst>
          </p:cNvPr>
          <p:cNvSpPr>
            <a:spLocks noGrp="1"/>
          </p:cNvSpPr>
          <p:nvPr>
            <p:ph type="body" sz="quarter" idx="18" hasCustomPrompt="1"/>
          </p:nvPr>
        </p:nvSpPr>
        <p:spPr>
          <a:xfrm>
            <a:off x="528134" y="1876698"/>
            <a:ext cx="1532272" cy="1049221"/>
          </a:xfrm>
          <a:prstGeom prst="rect">
            <a:avLst/>
          </a:prstGeom>
        </p:spPr>
        <p:txBody>
          <a:bodyPr anchor="t">
            <a:noAutofit/>
          </a:bodyPr>
          <a:lstStyle>
            <a:lvl1pPr marL="0" indent="0" algn="l">
              <a:lnSpc>
                <a:spcPts val="2520"/>
              </a:lnSpc>
              <a:spcBef>
                <a:spcPts val="0"/>
              </a:spcBef>
              <a:buNone/>
              <a:defRPr sz="26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7" name="Text Placeholder 32">
            <a:extLst>
              <a:ext uri="{FF2B5EF4-FFF2-40B4-BE49-F238E27FC236}">
                <a16:creationId xmlns:a16="http://schemas.microsoft.com/office/drawing/2014/main" id="{B08E5B8A-CA42-1C80-5BAB-903FD5DF1AE9}"/>
              </a:ext>
            </a:extLst>
          </p:cNvPr>
          <p:cNvSpPr>
            <a:spLocks noGrp="1"/>
          </p:cNvSpPr>
          <p:nvPr>
            <p:ph type="body" sz="quarter" idx="19" hasCustomPrompt="1"/>
          </p:nvPr>
        </p:nvSpPr>
        <p:spPr>
          <a:xfrm>
            <a:off x="544933"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9" name="Picture Placeholder 8">
            <a:extLst>
              <a:ext uri="{FF2B5EF4-FFF2-40B4-BE49-F238E27FC236}">
                <a16:creationId xmlns:a16="http://schemas.microsoft.com/office/drawing/2014/main" id="{A95BA249-CFD1-4763-BB90-0CDACAFBD27A}"/>
              </a:ext>
            </a:extLst>
          </p:cNvPr>
          <p:cNvSpPr>
            <a:spLocks noGrp="1"/>
          </p:cNvSpPr>
          <p:nvPr>
            <p:ph type="pic" sz="quarter" idx="34"/>
          </p:nvPr>
        </p:nvSpPr>
        <p:spPr>
          <a:xfrm>
            <a:off x="3798377" y="7630370"/>
            <a:ext cx="3342717" cy="3277342"/>
          </a:xfrm>
          <a:custGeom>
            <a:avLst/>
            <a:gdLst>
              <a:gd name="connsiteX0" fmla="*/ 1671359 w 3342717"/>
              <a:gd name="connsiteY0" fmla="*/ 0 h 3277342"/>
              <a:gd name="connsiteX1" fmla="*/ 3342717 w 3342717"/>
              <a:gd name="connsiteY1" fmla="*/ 1670971 h 3277342"/>
              <a:gd name="connsiteX2" fmla="*/ 3339229 w 3342717"/>
              <a:gd name="connsiteY2" fmla="*/ 1765160 h 3277342"/>
              <a:gd name="connsiteX3" fmla="*/ 3342717 w 3342717"/>
              <a:gd name="connsiteY3" fmla="*/ 1765160 h 3277342"/>
              <a:gd name="connsiteX4" fmla="*/ 3342717 w 3342717"/>
              <a:gd name="connsiteY4" fmla="*/ 3277342 h 3277342"/>
              <a:gd name="connsiteX5" fmla="*/ 0 w 3342717"/>
              <a:gd name="connsiteY5" fmla="*/ 3277342 h 3277342"/>
              <a:gd name="connsiteX6" fmla="*/ 0 w 3342717"/>
              <a:gd name="connsiteY6" fmla="*/ 1765160 h 3277342"/>
              <a:gd name="connsiteX7" fmla="*/ 3488 w 3342717"/>
              <a:gd name="connsiteY7" fmla="*/ 1765160 h 3277342"/>
              <a:gd name="connsiteX8" fmla="*/ 0 w 3342717"/>
              <a:gd name="connsiteY8" fmla="*/ 1670971 h 3277342"/>
              <a:gd name="connsiteX9" fmla="*/ 1671359 w 3342717"/>
              <a:gd name="connsiteY9" fmla="*/ 0 h 32773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342717" h="3277342">
                <a:moveTo>
                  <a:pt x="1671359" y="0"/>
                </a:moveTo>
                <a:cubicBezTo>
                  <a:pt x="2596013" y="0"/>
                  <a:pt x="3342717" y="750020"/>
                  <a:pt x="3342717" y="1670971"/>
                </a:cubicBezTo>
                <a:cubicBezTo>
                  <a:pt x="3342717" y="1702367"/>
                  <a:pt x="3342717" y="1737253"/>
                  <a:pt x="3339229" y="1765160"/>
                </a:cubicBezTo>
                <a:lnTo>
                  <a:pt x="3342717" y="1765160"/>
                </a:lnTo>
                <a:lnTo>
                  <a:pt x="3342717" y="3277342"/>
                </a:lnTo>
                <a:lnTo>
                  <a:pt x="0" y="3277342"/>
                </a:lnTo>
                <a:lnTo>
                  <a:pt x="0" y="1765160"/>
                </a:lnTo>
                <a:lnTo>
                  <a:pt x="3488" y="1765160"/>
                </a:lnTo>
                <a:cubicBezTo>
                  <a:pt x="0" y="1733765"/>
                  <a:pt x="0" y="1702367"/>
                  <a:pt x="0" y="1670971"/>
                </a:cubicBezTo>
                <a:cubicBezTo>
                  <a:pt x="0" y="746529"/>
                  <a:pt x="746702" y="0"/>
                  <a:pt x="1671359" y="0"/>
                </a:cubicBezTo>
                <a:close/>
              </a:path>
            </a:pathLst>
          </a:custGeom>
          <a:solidFill>
            <a:schemeClr val="bg1">
              <a:lumMod val="95000"/>
            </a:schemeClr>
          </a:solidFill>
        </p:spPr>
        <p:txBody>
          <a:bodyPr wrap="square" anchor="ctr">
            <a:noAutofit/>
          </a:bodyPr>
          <a:lstStyle>
            <a:lvl1pPr algn="ctr">
              <a:defRPr>
                <a:solidFill>
                  <a:schemeClr val="bg1">
                    <a:lumMod val="95000"/>
                  </a:schemeClr>
                </a:solidFill>
              </a:defRPr>
            </a:lvl1pPr>
          </a:lstStyle>
          <a:p>
            <a:endParaRPr lang="en-US"/>
          </a:p>
        </p:txBody>
      </p:sp>
      <p:sp>
        <p:nvSpPr>
          <p:cNvPr id="8" name="Slide Number Placeholder 5">
            <a:extLst>
              <a:ext uri="{FF2B5EF4-FFF2-40B4-BE49-F238E27FC236}">
                <a16:creationId xmlns:a16="http://schemas.microsoft.com/office/drawing/2014/main" id="{00B2DF03-0C3D-F164-0391-9027C2228025}"/>
              </a:ext>
            </a:extLst>
          </p:cNvPr>
          <p:cNvSpPr>
            <a:spLocks noGrp="1"/>
          </p:cNvSpPr>
          <p:nvPr>
            <p:ph type="sldNum" sz="quarter" idx="4"/>
          </p:nvPr>
        </p:nvSpPr>
        <p:spPr>
          <a:xfrm>
            <a:off x="7278428" y="10498845"/>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10" name="object 3">
            <a:extLst>
              <a:ext uri="{FF2B5EF4-FFF2-40B4-BE49-F238E27FC236}">
                <a16:creationId xmlns:a16="http://schemas.microsoft.com/office/drawing/2014/main" id="{88AD89AE-F134-2E40-5032-74115BA09D2A}"/>
              </a:ext>
            </a:extLst>
          </p:cNvPr>
          <p:cNvSpPr/>
          <p:nvPr userDrawn="1"/>
        </p:nvSpPr>
        <p:spPr>
          <a:xfrm>
            <a:off x="838646" y="10455254"/>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11" name="Text Placeholder 23">
            <a:extLst>
              <a:ext uri="{FF2B5EF4-FFF2-40B4-BE49-F238E27FC236}">
                <a16:creationId xmlns:a16="http://schemas.microsoft.com/office/drawing/2014/main" id="{D3216B3E-73CA-91DB-0FFB-AFCC3B87BEFF}"/>
              </a:ext>
            </a:extLst>
          </p:cNvPr>
          <p:cNvSpPr>
            <a:spLocks noGrp="1"/>
          </p:cNvSpPr>
          <p:nvPr>
            <p:ph type="body" sz="quarter" idx="65" hasCustomPrompt="1"/>
          </p:nvPr>
        </p:nvSpPr>
        <p:spPr>
          <a:xfrm>
            <a:off x="844656" y="10455255"/>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341098756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ext + Photo 03">
    <p:spTree>
      <p:nvGrpSpPr>
        <p:cNvPr id="1" name=""/>
        <p:cNvGrpSpPr/>
        <p:nvPr/>
      </p:nvGrpSpPr>
      <p:grpSpPr>
        <a:xfrm>
          <a:off x="0" y="0"/>
          <a:ext cx="0" cy="0"/>
          <a:chOff x="0" y="0"/>
          <a:chExt cx="0" cy="0"/>
        </a:xfrm>
      </p:grpSpPr>
      <p:sp>
        <p:nvSpPr>
          <p:cNvPr id="11" name="Freeform 10">
            <a:extLst>
              <a:ext uri="{FF2B5EF4-FFF2-40B4-BE49-F238E27FC236}">
                <a16:creationId xmlns:a16="http://schemas.microsoft.com/office/drawing/2014/main" id="{7DAF67DA-7512-6587-4269-5726C18F14FA}"/>
              </a:ext>
            </a:extLst>
          </p:cNvPr>
          <p:cNvSpPr/>
          <p:nvPr userDrawn="1"/>
        </p:nvSpPr>
        <p:spPr>
          <a:xfrm rot="16200000">
            <a:off x="946175" y="-521691"/>
            <a:ext cx="2580644" cy="4472994"/>
          </a:xfrm>
          <a:custGeom>
            <a:avLst/>
            <a:gdLst>
              <a:gd name="connsiteX0" fmla="*/ 2580644 w 2580644"/>
              <a:gd name="connsiteY0" fmla="*/ 0 h 4472994"/>
              <a:gd name="connsiteX1" fmla="*/ 2580644 w 2580644"/>
              <a:gd name="connsiteY1" fmla="*/ 2167318 h 4472994"/>
              <a:gd name="connsiteX2" fmla="*/ 2580643 w 2580644"/>
              <a:gd name="connsiteY2" fmla="*/ 2167318 h 4472994"/>
              <a:gd name="connsiteX3" fmla="*/ 2580643 w 2580644"/>
              <a:gd name="connsiteY3" fmla="*/ 2228839 h 4472994"/>
              <a:gd name="connsiteX4" fmla="*/ 2580644 w 2580644"/>
              <a:gd name="connsiteY4" fmla="*/ 2228862 h 4472994"/>
              <a:gd name="connsiteX5" fmla="*/ 2580643 w 2580644"/>
              <a:gd name="connsiteY5" fmla="*/ 2228879 h 4472994"/>
              <a:gd name="connsiteX6" fmla="*/ 2580643 w 2580644"/>
              <a:gd name="connsiteY6" fmla="*/ 3110256 h 4472994"/>
              <a:gd name="connsiteX7" fmla="*/ 2577950 w 2580644"/>
              <a:gd name="connsiteY7" fmla="*/ 3110256 h 4472994"/>
              <a:gd name="connsiteX8" fmla="*/ 2580643 w 2580644"/>
              <a:gd name="connsiteY8" fmla="*/ 3182971 h 4472994"/>
              <a:gd name="connsiteX9" fmla="*/ 1290321 w 2580644"/>
              <a:gd name="connsiteY9" fmla="*/ 4472994 h 4472994"/>
              <a:gd name="connsiteX10" fmla="*/ 0 w 2580644"/>
              <a:gd name="connsiteY10" fmla="*/ 3182971 h 4472994"/>
              <a:gd name="connsiteX11" fmla="*/ 2693 w 2580644"/>
              <a:gd name="connsiteY11" fmla="*/ 3110255 h 4472994"/>
              <a:gd name="connsiteX12" fmla="*/ 0 w 2580644"/>
              <a:gd name="connsiteY12" fmla="*/ 3110255 h 4472994"/>
              <a:gd name="connsiteX13" fmla="*/ 0 w 2580644"/>
              <a:gd name="connsiteY13" fmla="*/ 549538 h 4472994"/>
              <a:gd name="connsiteX14" fmla="*/ 1 w 2580644"/>
              <a:gd name="connsiteY14" fmla="*/ 549538 h 4472994"/>
              <a:gd name="connsiteX15" fmla="*/ 1 w 2580644"/>
              <a:gd name="connsiteY15" fmla="*/ 0 h 44729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80644" h="4472994">
                <a:moveTo>
                  <a:pt x="2580644" y="0"/>
                </a:moveTo>
                <a:lnTo>
                  <a:pt x="2580644" y="2167318"/>
                </a:lnTo>
                <a:lnTo>
                  <a:pt x="2580643" y="2167318"/>
                </a:lnTo>
                <a:lnTo>
                  <a:pt x="2580643" y="2228839"/>
                </a:lnTo>
                <a:lnTo>
                  <a:pt x="2580644" y="2228862"/>
                </a:lnTo>
                <a:lnTo>
                  <a:pt x="2580643" y="2228879"/>
                </a:lnTo>
                <a:lnTo>
                  <a:pt x="2580643" y="3110256"/>
                </a:lnTo>
                <a:lnTo>
                  <a:pt x="2577950" y="3110256"/>
                </a:lnTo>
                <a:cubicBezTo>
                  <a:pt x="2580643" y="3134494"/>
                  <a:pt x="2580643" y="3158733"/>
                  <a:pt x="2580643" y="3182971"/>
                </a:cubicBezTo>
                <a:cubicBezTo>
                  <a:pt x="2580643" y="3896659"/>
                  <a:pt x="2004174" y="4472994"/>
                  <a:pt x="1290321" y="4472994"/>
                </a:cubicBezTo>
                <a:cubicBezTo>
                  <a:pt x="576470" y="4472994"/>
                  <a:pt x="0" y="3893964"/>
                  <a:pt x="0" y="3182971"/>
                </a:cubicBezTo>
                <a:cubicBezTo>
                  <a:pt x="0" y="3158733"/>
                  <a:pt x="0" y="3131800"/>
                  <a:pt x="2693" y="3110255"/>
                </a:cubicBezTo>
                <a:lnTo>
                  <a:pt x="0" y="3110255"/>
                </a:lnTo>
                <a:lnTo>
                  <a:pt x="0" y="549538"/>
                </a:lnTo>
                <a:lnTo>
                  <a:pt x="1" y="549538"/>
                </a:lnTo>
                <a:lnTo>
                  <a:pt x="1" y="0"/>
                </a:lnTo>
                <a:close/>
              </a:path>
            </a:pathLst>
          </a:custGeom>
          <a:solidFill>
            <a:srgbClr val="EC7C69"/>
          </a:solidFill>
          <a:ln w="15768" cap="flat">
            <a:noFill/>
            <a:prstDash val="solid"/>
            <a:miter/>
          </a:ln>
        </p:spPr>
        <p:txBody>
          <a:bodyPr wrap="square" rtlCol="0" anchor="ctr">
            <a:noAutofit/>
          </a:bodyPr>
          <a:lstStyle/>
          <a:p>
            <a:endParaRPr lang="en-US" dirty="0"/>
          </a:p>
        </p:txBody>
      </p:sp>
      <p:cxnSp>
        <p:nvCxnSpPr>
          <p:cNvPr id="3" name="Straight Connector 2">
            <a:extLst>
              <a:ext uri="{FF2B5EF4-FFF2-40B4-BE49-F238E27FC236}">
                <a16:creationId xmlns:a16="http://schemas.microsoft.com/office/drawing/2014/main" id="{88D9A1A1-FC3C-BF4C-2D66-E77519DADD96}"/>
              </a:ext>
            </a:extLst>
          </p:cNvPr>
          <p:cNvCxnSpPr>
            <a:cxnSpLocks/>
          </p:cNvCxnSpPr>
          <p:nvPr userDrawn="1"/>
        </p:nvCxnSpPr>
        <p:spPr>
          <a:xfrm>
            <a:off x="408890"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4" name="Text Placeholder 32">
            <a:extLst>
              <a:ext uri="{FF2B5EF4-FFF2-40B4-BE49-F238E27FC236}">
                <a16:creationId xmlns:a16="http://schemas.microsoft.com/office/drawing/2014/main" id="{EB5A1FAE-272A-FE77-2552-9954A319F007}"/>
              </a:ext>
            </a:extLst>
          </p:cNvPr>
          <p:cNvSpPr>
            <a:spLocks noGrp="1"/>
          </p:cNvSpPr>
          <p:nvPr>
            <p:ph type="body" sz="quarter" idx="32" hasCustomPrompt="1"/>
          </p:nvPr>
        </p:nvSpPr>
        <p:spPr>
          <a:xfrm>
            <a:off x="634479" y="6506405"/>
            <a:ext cx="6541269" cy="3459530"/>
          </a:xfrm>
          <a:prstGeom prst="rect">
            <a:avLst/>
          </a:prstGeom>
        </p:spPr>
        <p:txBody>
          <a:bodyPr numCol="2" spcCol="288000" anchor="t">
            <a:noAutofit/>
          </a:bodyPr>
          <a:lstStyle>
            <a:lvl1pPr marL="0" indent="0" algn="just">
              <a:lnSpc>
                <a:spcPct val="100000"/>
              </a:lnSpc>
              <a:spcBef>
                <a:spcPts val="0"/>
              </a:spcBef>
              <a:buNone/>
              <a:defRPr sz="1600" b="0" i="0">
                <a:solidFill>
                  <a:srgbClr val="595959"/>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Click to type (2 </a:t>
            </a:r>
            <a:r>
              <a:rPr lang="en-GB" dirty="0" err="1"/>
              <a:t>Colums</a:t>
            </a:r>
            <a:r>
              <a:rPr lang="en-GB" dirty="0"/>
              <a:t>)</a:t>
            </a:r>
            <a:endParaRPr lang="en-US" dirty="0"/>
          </a:p>
        </p:txBody>
      </p:sp>
      <p:sp>
        <p:nvSpPr>
          <p:cNvPr id="5" name="Text Placeholder 32">
            <a:extLst>
              <a:ext uri="{FF2B5EF4-FFF2-40B4-BE49-F238E27FC236}">
                <a16:creationId xmlns:a16="http://schemas.microsoft.com/office/drawing/2014/main" id="{7C357047-7E41-DB8C-D7FB-C904441B4910}"/>
              </a:ext>
            </a:extLst>
          </p:cNvPr>
          <p:cNvSpPr>
            <a:spLocks noGrp="1"/>
          </p:cNvSpPr>
          <p:nvPr>
            <p:ph type="body" sz="quarter" idx="33" hasCustomPrompt="1"/>
          </p:nvPr>
        </p:nvSpPr>
        <p:spPr>
          <a:xfrm>
            <a:off x="634478" y="3845169"/>
            <a:ext cx="3253309" cy="2229228"/>
          </a:xfrm>
          <a:prstGeom prst="rect">
            <a:avLst/>
          </a:prstGeom>
        </p:spPr>
        <p:txBody>
          <a:bodyPr>
            <a:noAutofit/>
          </a:bodyPr>
          <a:lstStyle>
            <a:lvl1pPr marL="0" indent="0" algn="l">
              <a:lnSpc>
                <a:spcPts val="1840"/>
              </a:lnSpc>
              <a:spcBef>
                <a:spcPts val="0"/>
              </a:spcBef>
              <a:buNone/>
              <a:defRPr sz="1600" b="1" i="0">
                <a:solidFill>
                  <a:srgbClr val="EC7C69"/>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Sub-Heading</a:t>
            </a:r>
            <a:endParaRPr lang="en-US" dirty="0"/>
          </a:p>
        </p:txBody>
      </p:sp>
      <p:sp>
        <p:nvSpPr>
          <p:cNvPr id="6" name="Text Placeholder 32">
            <a:extLst>
              <a:ext uri="{FF2B5EF4-FFF2-40B4-BE49-F238E27FC236}">
                <a16:creationId xmlns:a16="http://schemas.microsoft.com/office/drawing/2014/main" id="{94E89A99-0174-71EB-8D39-C396F8614E29}"/>
              </a:ext>
            </a:extLst>
          </p:cNvPr>
          <p:cNvSpPr>
            <a:spLocks noGrp="1"/>
          </p:cNvSpPr>
          <p:nvPr>
            <p:ph type="body" sz="quarter" idx="18" hasCustomPrompt="1"/>
          </p:nvPr>
        </p:nvSpPr>
        <p:spPr>
          <a:xfrm>
            <a:off x="528134" y="1876698"/>
            <a:ext cx="1532272" cy="1049221"/>
          </a:xfrm>
          <a:prstGeom prst="rect">
            <a:avLst/>
          </a:prstGeom>
        </p:spPr>
        <p:txBody>
          <a:bodyPr anchor="t">
            <a:noAutofit/>
          </a:bodyPr>
          <a:lstStyle>
            <a:lvl1pPr marL="0" indent="0" algn="l">
              <a:lnSpc>
                <a:spcPts val="2520"/>
              </a:lnSpc>
              <a:spcBef>
                <a:spcPts val="0"/>
              </a:spcBef>
              <a:buNone/>
              <a:defRPr sz="26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7" name="Text Placeholder 32">
            <a:extLst>
              <a:ext uri="{FF2B5EF4-FFF2-40B4-BE49-F238E27FC236}">
                <a16:creationId xmlns:a16="http://schemas.microsoft.com/office/drawing/2014/main" id="{B08E5B8A-CA42-1C80-5BAB-903FD5DF1AE9}"/>
              </a:ext>
            </a:extLst>
          </p:cNvPr>
          <p:cNvSpPr>
            <a:spLocks noGrp="1"/>
          </p:cNvSpPr>
          <p:nvPr>
            <p:ph type="body" sz="quarter" idx="19" hasCustomPrompt="1"/>
          </p:nvPr>
        </p:nvSpPr>
        <p:spPr>
          <a:xfrm>
            <a:off x="544933"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4" name="Picture Placeholder 13">
            <a:extLst>
              <a:ext uri="{FF2B5EF4-FFF2-40B4-BE49-F238E27FC236}">
                <a16:creationId xmlns:a16="http://schemas.microsoft.com/office/drawing/2014/main" id="{793BC0FE-E866-F604-CB98-D1C0DFE0D990}"/>
              </a:ext>
            </a:extLst>
          </p:cNvPr>
          <p:cNvSpPr>
            <a:spLocks noGrp="1"/>
          </p:cNvSpPr>
          <p:nvPr>
            <p:ph type="pic" sz="quarter" idx="34"/>
          </p:nvPr>
        </p:nvSpPr>
        <p:spPr>
          <a:xfrm>
            <a:off x="3865139" y="1714894"/>
            <a:ext cx="3919907" cy="3272709"/>
          </a:xfrm>
          <a:custGeom>
            <a:avLst/>
            <a:gdLst>
              <a:gd name="connsiteX0" fmla="*/ 1635975 w 3919907"/>
              <a:gd name="connsiteY0" fmla="*/ 0 h 3272709"/>
              <a:gd name="connsiteX1" fmla="*/ 1728192 w 3919907"/>
              <a:gd name="connsiteY1" fmla="*/ 3415 h 3272709"/>
              <a:gd name="connsiteX2" fmla="*/ 1728192 w 3919907"/>
              <a:gd name="connsiteY2" fmla="*/ 0 h 3272709"/>
              <a:gd name="connsiteX3" fmla="*/ 3919907 w 3919907"/>
              <a:gd name="connsiteY3" fmla="*/ 0 h 3272709"/>
              <a:gd name="connsiteX4" fmla="*/ 3919907 w 3919907"/>
              <a:gd name="connsiteY4" fmla="*/ 3272709 h 3272709"/>
              <a:gd name="connsiteX5" fmla="*/ 1728192 w 3919907"/>
              <a:gd name="connsiteY5" fmla="*/ 3272709 h 3272709"/>
              <a:gd name="connsiteX6" fmla="*/ 1728192 w 3919907"/>
              <a:gd name="connsiteY6" fmla="*/ 3269294 h 3272709"/>
              <a:gd name="connsiteX7" fmla="*/ 1635975 w 3919907"/>
              <a:gd name="connsiteY7" fmla="*/ 3272709 h 3272709"/>
              <a:gd name="connsiteX8" fmla="*/ 0 w 3919907"/>
              <a:gd name="connsiteY8" fmla="*/ 1636354 h 3272709"/>
              <a:gd name="connsiteX9" fmla="*/ 1635975 w 3919907"/>
              <a:gd name="connsiteY9" fmla="*/ 0 h 32727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19907" h="3272709">
                <a:moveTo>
                  <a:pt x="1635975" y="0"/>
                </a:moveTo>
                <a:cubicBezTo>
                  <a:pt x="1666713" y="0"/>
                  <a:pt x="1700869" y="0"/>
                  <a:pt x="1728192" y="3415"/>
                </a:cubicBezTo>
                <a:lnTo>
                  <a:pt x="1728192" y="0"/>
                </a:lnTo>
                <a:lnTo>
                  <a:pt x="3919907" y="0"/>
                </a:lnTo>
                <a:lnTo>
                  <a:pt x="3919907" y="3272709"/>
                </a:lnTo>
                <a:lnTo>
                  <a:pt x="1728192" y="3272709"/>
                </a:lnTo>
                <a:lnTo>
                  <a:pt x="1728192" y="3269294"/>
                </a:lnTo>
                <a:cubicBezTo>
                  <a:pt x="1697454" y="3272709"/>
                  <a:pt x="1666713" y="3272709"/>
                  <a:pt x="1635975" y="3272709"/>
                </a:cubicBezTo>
                <a:cubicBezTo>
                  <a:pt x="730894" y="3272709"/>
                  <a:pt x="0" y="2541645"/>
                  <a:pt x="0" y="1636354"/>
                </a:cubicBezTo>
                <a:cubicBezTo>
                  <a:pt x="0" y="731065"/>
                  <a:pt x="734311" y="0"/>
                  <a:pt x="1635975" y="0"/>
                </a:cubicBezTo>
                <a:close/>
              </a:path>
            </a:pathLst>
          </a:custGeom>
          <a:solidFill>
            <a:schemeClr val="bg1">
              <a:lumMod val="95000"/>
            </a:schemeClr>
          </a:solidFill>
        </p:spPr>
        <p:txBody>
          <a:bodyPr wrap="square" anchor="ctr">
            <a:noAutofit/>
          </a:bodyPr>
          <a:lstStyle>
            <a:lvl1pPr algn="ctr">
              <a:defRPr>
                <a:solidFill>
                  <a:schemeClr val="bg1">
                    <a:lumMod val="95000"/>
                  </a:schemeClr>
                </a:solidFill>
              </a:defRPr>
            </a:lvl1pPr>
          </a:lstStyle>
          <a:p>
            <a:endParaRPr lang="en-US"/>
          </a:p>
        </p:txBody>
      </p:sp>
      <p:sp>
        <p:nvSpPr>
          <p:cNvPr id="8" name="Slide Number Placeholder 5">
            <a:extLst>
              <a:ext uri="{FF2B5EF4-FFF2-40B4-BE49-F238E27FC236}">
                <a16:creationId xmlns:a16="http://schemas.microsoft.com/office/drawing/2014/main" id="{67520015-F069-E7AC-7B08-F9869D27ABC9}"/>
              </a:ext>
            </a:extLst>
          </p:cNvPr>
          <p:cNvSpPr>
            <a:spLocks noGrp="1"/>
          </p:cNvSpPr>
          <p:nvPr>
            <p:ph type="sldNum" sz="quarter" idx="4"/>
          </p:nvPr>
        </p:nvSpPr>
        <p:spPr>
          <a:xfrm>
            <a:off x="7278428" y="10498845"/>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2" name="object 3">
            <a:extLst>
              <a:ext uri="{FF2B5EF4-FFF2-40B4-BE49-F238E27FC236}">
                <a16:creationId xmlns:a16="http://schemas.microsoft.com/office/drawing/2014/main" id="{D7E2022C-AB2E-0267-237C-AB024FCF070D}"/>
              </a:ext>
            </a:extLst>
          </p:cNvPr>
          <p:cNvSpPr/>
          <p:nvPr userDrawn="1"/>
        </p:nvSpPr>
        <p:spPr>
          <a:xfrm>
            <a:off x="4815844" y="5001397"/>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9" name="Text Placeholder 23">
            <a:extLst>
              <a:ext uri="{FF2B5EF4-FFF2-40B4-BE49-F238E27FC236}">
                <a16:creationId xmlns:a16="http://schemas.microsoft.com/office/drawing/2014/main" id="{C0747428-5578-095B-AFAA-D4CBD6635CBB}"/>
              </a:ext>
            </a:extLst>
          </p:cNvPr>
          <p:cNvSpPr>
            <a:spLocks noGrp="1"/>
          </p:cNvSpPr>
          <p:nvPr>
            <p:ph type="body" sz="quarter" idx="65" hasCustomPrompt="1"/>
          </p:nvPr>
        </p:nvSpPr>
        <p:spPr>
          <a:xfrm>
            <a:off x="4821854" y="500139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231796348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_Text + Photo 03">
    <p:spTree>
      <p:nvGrpSpPr>
        <p:cNvPr id="1" name=""/>
        <p:cNvGrpSpPr/>
        <p:nvPr/>
      </p:nvGrpSpPr>
      <p:grpSpPr>
        <a:xfrm>
          <a:off x="0" y="0"/>
          <a:ext cx="0" cy="0"/>
          <a:chOff x="0" y="0"/>
          <a:chExt cx="0" cy="0"/>
        </a:xfrm>
      </p:grpSpPr>
      <p:sp>
        <p:nvSpPr>
          <p:cNvPr id="11" name="Freeform 10">
            <a:extLst>
              <a:ext uri="{FF2B5EF4-FFF2-40B4-BE49-F238E27FC236}">
                <a16:creationId xmlns:a16="http://schemas.microsoft.com/office/drawing/2014/main" id="{7DAF67DA-7512-6587-4269-5726C18F14FA}"/>
              </a:ext>
            </a:extLst>
          </p:cNvPr>
          <p:cNvSpPr/>
          <p:nvPr userDrawn="1"/>
        </p:nvSpPr>
        <p:spPr>
          <a:xfrm rot="16200000">
            <a:off x="946175" y="-521691"/>
            <a:ext cx="2580644" cy="4472994"/>
          </a:xfrm>
          <a:custGeom>
            <a:avLst/>
            <a:gdLst>
              <a:gd name="connsiteX0" fmla="*/ 2580644 w 2580644"/>
              <a:gd name="connsiteY0" fmla="*/ 0 h 4472994"/>
              <a:gd name="connsiteX1" fmla="*/ 2580644 w 2580644"/>
              <a:gd name="connsiteY1" fmla="*/ 2167318 h 4472994"/>
              <a:gd name="connsiteX2" fmla="*/ 2580643 w 2580644"/>
              <a:gd name="connsiteY2" fmla="*/ 2167318 h 4472994"/>
              <a:gd name="connsiteX3" fmla="*/ 2580643 w 2580644"/>
              <a:gd name="connsiteY3" fmla="*/ 2228839 h 4472994"/>
              <a:gd name="connsiteX4" fmla="*/ 2580644 w 2580644"/>
              <a:gd name="connsiteY4" fmla="*/ 2228862 h 4472994"/>
              <a:gd name="connsiteX5" fmla="*/ 2580643 w 2580644"/>
              <a:gd name="connsiteY5" fmla="*/ 2228879 h 4472994"/>
              <a:gd name="connsiteX6" fmla="*/ 2580643 w 2580644"/>
              <a:gd name="connsiteY6" fmla="*/ 3110256 h 4472994"/>
              <a:gd name="connsiteX7" fmla="*/ 2577950 w 2580644"/>
              <a:gd name="connsiteY7" fmla="*/ 3110256 h 4472994"/>
              <a:gd name="connsiteX8" fmla="*/ 2580643 w 2580644"/>
              <a:gd name="connsiteY8" fmla="*/ 3182971 h 4472994"/>
              <a:gd name="connsiteX9" fmla="*/ 1290321 w 2580644"/>
              <a:gd name="connsiteY9" fmla="*/ 4472994 h 4472994"/>
              <a:gd name="connsiteX10" fmla="*/ 0 w 2580644"/>
              <a:gd name="connsiteY10" fmla="*/ 3182971 h 4472994"/>
              <a:gd name="connsiteX11" fmla="*/ 2693 w 2580644"/>
              <a:gd name="connsiteY11" fmla="*/ 3110255 h 4472994"/>
              <a:gd name="connsiteX12" fmla="*/ 0 w 2580644"/>
              <a:gd name="connsiteY12" fmla="*/ 3110255 h 4472994"/>
              <a:gd name="connsiteX13" fmla="*/ 0 w 2580644"/>
              <a:gd name="connsiteY13" fmla="*/ 549538 h 4472994"/>
              <a:gd name="connsiteX14" fmla="*/ 1 w 2580644"/>
              <a:gd name="connsiteY14" fmla="*/ 549538 h 4472994"/>
              <a:gd name="connsiteX15" fmla="*/ 1 w 2580644"/>
              <a:gd name="connsiteY15" fmla="*/ 0 h 44729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80644" h="4472994">
                <a:moveTo>
                  <a:pt x="2580644" y="0"/>
                </a:moveTo>
                <a:lnTo>
                  <a:pt x="2580644" y="2167318"/>
                </a:lnTo>
                <a:lnTo>
                  <a:pt x="2580643" y="2167318"/>
                </a:lnTo>
                <a:lnTo>
                  <a:pt x="2580643" y="2228839"/>
                </a:lnTo>
                <a:lnTo>
                  <a:pt x="2580644" y="2228862"/>
                </a:lnTo>
                <a:lnTo>
                  <a:pt x="2580643" y="2228879"/>
                </a:lnTo>
                <a:lnTo>
                  <a:pt x="2580643" y="3110256"/>
                </a:lnTo>
                <a:lnTo>
                  <a:pt x="2577950" y="3110256"/>
                </a:lnTo>
                <a:cubicBezTo>
                  <a:pt x="2580643" y="3134494"/>
                  <a:pt x="2580643" y="3158733"/>
                  <a:pt x="2580643" y="3182971"/>
                </a:cubicBezTo>
                <a:cubicBezTo>
                  <a:pt x="2580643" y="3896659"/>
                  <a:pt x="2004174" y="4472994"/>
                  <a:pt x="1290321" y="4472994"/>
                </a:cubicBezTo>
                <a:cubicBezTo>
                  <a:pt x="576470" y="4472994"/>
                  <a:pt x="0" y="3893964"/>
                  <a:pt x="0" y="3182971"/>
                </a:cubicBezTo>
                <a:cubicBezTo>
                  <a:pt x="0" y="3158733"/>
                  <a:pt x="0" y="3131800"/>
                  <a:pt x="2693" y="3110255"/>
                </a:cubicBezTo>
                <a:lnTo>
                  <a:pt x="0" y="3110255"/>
                </a:lnTo>
                <a:lnTo>
                  <a:pt x="0" y="549538"/>
                </a:lnTo>
                <a:lnTo>
                  <a:pt x="1" y="549538"/>
                </a:lnTo>
                <a:lnTo>
                  <a:pt x="1" y="0"/>
                </a:lnTo>
                <a:close/>
              </a:path>
            </a:pathLst>
          </a:custGeom>
          <a:solidFill>
            <a:schemeClr val="accent2"/>
          </a:solidFill>
          <a:ln w="15768" cap="flat">
            <a:noFill/>
            <a:prstDash val="solid"/>
            <a:miter/>
          </a:ln>
        </p:spPr>
        <p:txBody>
          <a:bodyPr wrap="square" rtlCol="0" anchor="ctr">
            <a:noAutofit/>
          </a:bodyPr>
          <a:lstStyle/>
          <a:p>
            <a:endParaRPr lang="en-US" dirty="0"/>
          </a:p>
        </p:txBody>
      </p:sp>
      <p:cxnSp>
        <p:nvCxnSpPr>
          <p:cNvPr id="3" name="Straight Connector 2">
            <a:extLst>
              <a:ext uri="{FF2B5EF4-FFF2-40B4-BE49-F238E27FC236}">
                <a16:creationId xmlns:a16="http://schemas.microsoft.com/office/drawing/2014/main" id="{88D9A1A1-FC3C-BF4C-2D66-E77519DADD96}"/>
              </a:ext>
            </a:extLst>
          </p:cNvPr>
          <p:cNvCxnSpPr>
            <a:cxnSpLocks/>
          </p:cNvCxnSpPr>
          <p:nvPr userDrawn="1"/>
        </p:nvCxnSpPr>
        <p:spPr>
          <a:xfrm>
            <a:off x="408890"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4" name="Text Placeholder 32">
            <a:extLst>
              <a:ext uri="{FF2B5EF4-FFF2-40B4-BE49-F238E27FC236}">
                <a16:creationId xmlns:a16="http://schemas.microsoft.com/office/drawing/2014/main" id="{EB5A1FAE-272A-FE77-2552-9954A319F007}"/>
              </a:ext>
            </a:extLst>
          </p:cNvPr>
          <p:cNvSpPr>
            <a:spLocks noGrp="1"/>
          </p:cNvSpPr>
          <p:nvPr>
            <p:ph type="body" sz="quarter" idx="32" hasCustomPrompt="1"/>
          </p:nvPr>
        </p:nvSpPr>
        <p:spPr>
          <a:xfrm>
            <a:off x="634479" y="6506405"/>
            <a:ext cx="6541269" cy="3459530"/>
          </a:xfrm>
          <a:prstGeom prst="rect">
            <a:avLst/>
          </a:prstGeom>
        </p:spPr>
        <p:txBody>
          <a:bodyPr numCol="2" spcCol="288000" anchor="t">
            <a:noAutofit/>
          </a:bodyPr>
          <a:lstStyle>
            <a:lvl1pPr marL="0" indent="0" algn="just">
              <a:lnSpc>
                <a:spcPct val="100000"/>
              </a:lnSpc>
              <a:spcBef>
                <a:spcPts val="0"/>
              </a:spcBef>
              <a:buNone/>
              <a:defRPr sz="1600" b="0" i="0">
                <a:solidFill>
                  <a:srgbClr val="595959"/>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Click to type (2 </a:t>
            </a:r>
            <a:r>
              <a:rPr lang="en-GB" dirty="0" err="1"/>
              <a:t>Colums</a:t>
            </a:r>
            <a:r>
              <a:rPr lang="en-GB" dirty="0"/>
              <a:t>)</a:t>
            </a:r>
            <a:endParaRPr lang="en-US" dirty="0"/>
          </a:p>
        </p:txBody>
      </p:sp>
      <p:sp>
        <p:nvSpPr>
          <p:cNvPr id="5" name="Text Placeholder 32">
            <a:extLst>
              <a:ext uri="{FF2B5EF4-FFF2-40B4-BE49-F238E27FC236}">
                <a16:creationId xmlns:a16="http://schemas.microsoft.com/office/drawing/2014/main" id="{7C357047-7E41-DB8C-D7FB-C904441B4910}"/>
              </a:ext>
            </a:extLst>
          </p:cNvPr>
          <p:cNvSpPr>
            <a:spLocks noGrp="1"/>
          </p:cNvSpPr>
          <p:nvPr>
            <p:ph type="body" sz="quarter" idx="33" hasCustomPrompt="1"/>
          </p:nvPr>
        </p:nvSpPr>
        <p:spPr>
          <a:xfrm>
            <a:off x="634478" y="3845169"/>
            <a:ext cx="3253309" cy="2229228"/>
          </a:xfrm>
          <a:prstGeom prst="rect">
            <a:avLst/>
          </a:prstGeom>
        </p:spPr>
        <p:txBody>
          <a:bodyPr>
            <a:noAutofit/>
          </a:bodyPr>
          <a:lstStyle>
            <a:lvl1pPr marL="0" indent="0" algn="l">
              <a:lnSpc>
                <a:spcPts val="1840"/>
              </a:lnSpc>
              <a:spcBef>
                <a:spcPts val="0"/>
              </a:spcBef>
              <a:buNone/>
              <a:defRPr sz="1600" b="1" i="0">
                <a:solidFill>
                  <a:srgbClr val="EC7C69"/>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Sub-Heading</a:t>
            </a:r>
            <a:endParaRPr lang="en-US" dirty="0"/>
          </a:p>
        </p:txBody>
      </p:sp>
      <p:sp>
        <p:nvSpPr>
          <p:cNvPr id="6" name="Text Placeholder 32">
            <a:extLst>
              <a:ext uri="{FF2B5EF4-FFF2-40B4-BE49-F238E27FC236}">
                <a16:creationId xmlns:a16="http://schemas.microsoft.com/office/drawing/2014/main" id="{94E89A99-0174-71EB-8D39-C396F8614E29}"/>
              </a:ext>
            </a:extLst>
          </p:cNvPr>
          <p:cNvSpPr>
            <a:spLocks noGrp="1"/>
          </p:cNvSpPr>
          <p:nvPr>
            <p:ph type="body" sz="quarter" idx="18" hasCustomPrompt="1"/>
          </p:nvPr>
        </p:nvSpPr>
        <p:spPr>
          <a:xfrm>
            <a:off x="528134" y="1876698"/>
            <a:ext cx="1532272" cy="1049221"/>
          </a:xfrm>
          <a:prstGeom prst="rect">
            <a:avLst/>
          </a:prstGeom>
        </p:spPr>
        <p:txBody>
          <a:bodyPr anchor="t">
            <a:noAutofit/>
          </a:bodyPr>
          <a:lstStyle>
            <a:lvl1pPr marL="0" indent="0" algn="l">
              <a:lnSpc>
                <a:spcPts val="2520"/>
              </a:lnSpc>
              <a:spcBef>
                <a:spcPts val="0"/>
              </a:spcBef>
              <a:buNone/>
              <a:defRPr sz="26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7" name="Text Placeholder 32">
            <a:extLst>
              <a:ext uri="{FF2B5EF4-FFF2-40B4-BE49-F238E27FC236}">
                <a16:creationId xmlns:a16="http://schemas.microsoft.com/office/drawing/2014/main" id="{B08E5B8A-CA42-1C80-5BAB-903FD5DF1AE9}"/>
              </a:ext>
            </a:extLst>
          </p:cNvPr>
          <p:cNvSpPr>
            <a:spLocks noGrp="1"/>
          </p:cNvSpPr>
          <p:nvPr>
            <p:ph type="body" sz="quarter" idx="19" hasCustomPrompt="1"/>
          </p:nvPr>
        </p:nvSpPr>
        <p:spPr>
          <a:xfrm>
            <a:off x="544933"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4" name="Picture Placeholder 13">
            <a:extLst>
              <a:ext uri="{FF2B5EF4-FFF2-40B4-BE49-F238E27FC236}">
                <a16:creationId xmlns:a16="http://schemas.microsoft.com/office/drawing/2014/main" id="{793BC0FE-E866-F604-CB98-D1C0DFE0D990}"/>
              </a:ext>
            </a:extLst>
          </p:cNvPr>
          <p:cNvSpPr>
            <a:spLocks noGrp="1"/>
          </p:cNvSpPr>
          <p:nvPr>
            <p:ph type="pic" sz="quarter" idx="34"/>
          </p:nvPr>
        </p:nvSpPr>
        <p:spPr>
          <a:xfrm>
            <a:off x="3865139" y="1714894"/>
            <a:ext cx="3919907" cy="3272709"/>
          </a:xfrm>
          <a:custGeom>
            <a:avLst/>
            <a:gdLst>
              <a:gd name="connsiteX0" fmla="*/ 1635975 w 3919907"/>
              <a:gd name="connsiteY0" fmla="*/ 0 h 3272709"/>
              <a:gd name="connsiteX1" fmla="*/ 1728192 w 3919907"/>
              <a:gd name="connsiteY1" fmla="*/ 3415 h 3272709"/>
              <a:gd name="connsiteX2" fmla="*/ 1728192 w 3919907"/>
              <a:gd name="connsiteY2" fmla="*/ 0 h 3272709"/>
              <a:gd name="connsiteX3" fmla="*/ 3919907 w 3919907"/>
              <a:gd name="connsiteY3" fmla="*/ 0 h 3272709"/>
              <a:gd name="connsiteX4" fmla="*/ 3919907 w 3919907"/>
              <a:gd name="connsiteY4" fmla="*/ 3272709 h 3272709"/>
              <a:gd name="connsiteX5" fmla="*/ 1728192 w 3919907"/>
              <a:gd name="connsiteY5" fmla="*/ 3272709 h 3272709"/>
              <a:gd name="connsiteX6" fmla="*/ 1728192 w 3919907"/>
              <a:gd name="connsiteY6" fmla="*/ 3269294 h 3272709"/>
              <a:gd name="connsiteX7" fmla="*/ 1635975 w 3919907"/>
              <a:gd name="connsiteY7" fmla="*/ 3272709 h 3272709"/>
              <a:gd name="connsiteX8" fmla="*/ 0 w 3919907"/>
              <a:gd name="connsiteY8" fmla="*/ 1636354 h 3272709"/>
              <a:gd name="connsiteX9" fmla="*/ 1635975 w 3919907"/>
              <a:gd name="connsiteY9" fmla="*/ 0 h 32727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19907" h="3272709">
                <a:moveTo>
                  <a:pt x="1635975" y="0"/>
                </a:moveTo>
                <a:cubicBezTo>
                  <a:pt x="1666713" y="0"/>
                  <a:pt x="1700869" y="0"/>
                  <a:pt x="1728192" y="3415"/>
                </a:cubicBezTo>
                <a:lnTo>
                  <a:pt x="1728192" y="0"/>
                </a:lnTo>
                <a:lnTo>
                  <a:pt x="3919907" y="0"/>
                </a:lnTo>
                <a:lnTo>
                  <a:pt x="3919907" y="3272709"/>
                </a:lnTo>
                <a:lnTo>
                  <a:pt x="1728192" y="3272709"/>
                </a:lnTo>
                <a:lnTo>
                  <a:pt x="1728192" y="3269294"/>
                </a:lnTo>
                <a:cubicBezTo>
                  <a:pt x="1697454" y="3272709"/>
                  <a:pt x="1666713" y="3272709"/>
                  <a:pt x="1635975" y="3272709"/>
                </a:cubicBezTo>
                <a:cubicBezTo>
                  <a:pt x="730894" y="3272709"/>
                  <a:pt x="0" y="2541645"/>
                  <a:pt x="0" y="1636354"/>
                </a:cubicBezTo>
                <a:cubicBezTo>
                  <a:pt x="0" y="731065"/>
                  <a:pt x="734311" y="0"/>
                  <a:pt x="1635975" y="0"/>
                </a:cubicBezTo>
                <a:close/>
              </a:path>
            </a:pathLst>
          </a:custGeom>
          <a:solidFill>
            <a:schemeClr val="bg1">
              <a:lumMod val="95000"/>
            </a:schemeClr>
          </a:solidFill>
        </p:spPr>
        <p:txBody>
          <a:bodyPr wrap="square" anchor="ctr">
            <a:noAutofit/>
          </a:bodyPr>
          <a:lstStyle>
            <a:lvl1pPr algn="ctr">
              <a:defRPr>
                <a:solidFill>
                  <a:schemeClr val="bg1">
                    <a:lumMod val="95000"/>
                  </a:schemeClr>
                </a:solidFill>
              </a:defRPr>
            </a:lvl1pPr>
          </a:lstStyle>
          <a:p>
            <a:endParaRPr lang="en-US"/>
          </a:p>
        </p:txBody>
      </p:sp>
      <p:sp>
        <p:nvSpPr>
          <p:cNvPr id="8" name="Slide Number Placeholder 5">
            <a:extLst>
              <a:ext uri="{FF2B5EF4-FFF2-40B4-BE49-F238E27FC236}">
                <a16:creationId xmlns:a16="http://schemas.microsoft.com/office/drawing/2014/main" id="{67520015-F069-E7AC-7B08-F9869D27ABC9}"/>
              </a:ext>
            </a:extLst>
          </p:cNvPr>
          <p:cNvSpPr>
            <a:spLocks noGrp="1"/>
          </p:cNvSpPr>
          <p:nvPr>
            <p:ph type="sldNum" sz="quarter" idx="4"/>
          </p:nvPr>
        </p:nvSpPr>
        <p:spPr>
          <a:xfrm>
            <a:off x="7278428" y="10498845"/>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2" name="object 3">
            <a:extLst>
              <a:ext uri="{FF2B5EF4-FFF2-40B4-BE49-F238E27FC236}">
                <a16:creationId xmlns:a16="http://schemas.microsoft.com/office/drawing/2014/main" id="{D7E2022C-AB2E-0267-237C-AB024FCF070D}"/>
              </a:ext>
            </a:extLst>
          </p:cNvPr>
          <p:cNvSpPr/>
          <p:nvPr userDrawn="1"/>
        </p:nvSpPr>
        <p:spPr>
          <a:xfrm>
            <a:off x="4815844" y="5001397"/>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9" name="Text Placeholder 23">
            <a:extLst>
              <a:ext uri="{FF2B5EF4-FFF2-40B4-BE49-F238E27FC236}">
                <a16:creationId xmlns:a16="http://schemas.microsoft.com/office/drawing/2014/main" id="{C0747428-5578-095B-AFAA-D4CBD6635CBB}"/>
              </a:ext>
            </a:extLst>
          </p:cNvPr>
          <p:cNvSpPr>
            <a:spLocks noGrp="1"/>
          </p:cNvSpPr>
          <p:nvPr>
            <p:ph type="body" sz="quarter" idx="65" hasCustomPrompt="1"/>
          </p:nvPr>
        </p:nvSpPr>
        <p:spPr>
          <a:xfrm>
            <a:off x="4821854" y="5001398"/>
            <a:ext cx="2953721" cy="452458"/>
          </a:xfrm>
          <a:prstGeom prst="rect">
            <a:avLst/>
          </a:prstGeom>
          <a:solidFill>
            <a:schemeClr val="accent2"/>
          </a:solidFill>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13198260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ontents Page 1">
    <p:spTree>
      <p:nvGrpSpPr>
        <p:cNvPr id="1" name=""/>
        <p:cNvGrpSpPr/>
        <p:nvPr/>
      </p:nvGrpSpPr>
      <p:grpSpPr>
        <a:xfrm>
          <a:off x="0" y="0"/>
          <a:ext cx="0" cy="0"/>
          <a:chOff x="0" y="0"/>
          <a:chExt cx="0" cy="0"/>
        </a:xfrm>
      </p:grpSpPr>
      <p:sp>
        <p:nvSpPr>
          <p:cNvPr id="6" name="object 3">
            <a:extLst>
              <a:ext uri="{FF2B5EF4-FFF2-40B4-BE49-F238E27FC236}">
                <a16:creationId xmlns:a16="http://schemas.microsoft.com/office/drawing/2014/main" id="{AB29E84A-2799-917D-3275-1738AD6F86EA}"/>
              </a:ext>
            </a:extLst>
          </p:cNvPr>
          <p:cNvSpPr/>
          <p:nvPr userDrawn="1"/>
        </p:nvSpPr>
        <p:spPr>
          <a:xfrm rot="16200000">
            <a:off x="5288995" y="9195193"/>
            <a:ext cx="297258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99" name="Freeform 98">
            <a:extLst>
              <a:ext uri="{FF2B5EF4-FFF2-40B4-BE49-F238E27FC236}">
                <a16:creationId xmlns:a16="http://schemas.microsoft.com/office/drawing/2014/main" id="{4914BEE7-CCF7-21DC-D78D-1AA5C53E0F01}"/>
              </a:ext>
            </a:extLst>
          </p:cNvPr>
          <p:cNvSpPr/>
          <p:nvPr userDrawn="1"/>
        </p:nvSpPr>
        <p:spPr>
          <a:xfrm>
            <a:off x="252084" y="2534422"/>
            <a:ext cx="3184798" cy="4828073"/>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EC7C69"/>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23" name="object 3">
            <a:extLst>
              <a:ext uri="{FF2B5EF4-FFF2-40B4-BE49-F238E27FC236}">
                <a16:creationId xmlns:a16="http://schemas.microsoft.com/office/drawing/2014/main" id="{C2F2CA2F-7C9A-0C44-FDF1-7D541FBCEAB9}"/>
              </a:ext>
            </a:extLst>
          </p:cNvPr>
          <p:cNvSpPr/>
          <p:nvPr userDrawn="1"/>
        </p:nvSpPr>
        <p:spPr>
          <a:xfrm rot="16200000">
            <a:off x="1985221"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2" name="Picture Placeholder 21">
            <a:extLst>
              <a:ext uri="{FF2B5EF4-FFF2-40B4-BE49-F238E27FC236}">
                <a16:creationId xmlns:a16="http://schemas.microsoft.com/office/drawing/2014/main" id="{DB06D2A0-4B84-E001-39E9-20A3B12363B4}"/>
              </a:ext>
            </a:extLst>
          </p:cNvPr>
          <p:cNvSpPr>
            <a:spLocks noGrp="1"/>
          </p:cNvSpPr>
          <p:nvPr>
            <p:ph type="pic" sz="quarter" idx="10"/>
          </p:nvPr>
        </p:nvSpPr>
        <p:spPr>
          <a:xfrm>
            <a:off x="252083" y="0"/>
            <a:ext cx="3184799" cy="3351974"/>
          </a:xfrm>
          <a:custGeom>
            <a:avLst/>
            <a:gdLst>
              <a:gd name="connsiteX0" fmla="*/ 0 w 3184799"/>
              <a:gd name="connsiteY0" fmla="*/ 0 h 3351974"/>
              <a:gd name="connsiteX1" fmla="*/ 3184799 w 3184799"/>
              <a:gd name="connsiteY1" fmla="*/ 0 h 3351974"/>
              <a:gd name="connsiteX2" fmla="*/ 3184799 w 3184799"/>
              <a:gd name="connsiteY2" fmla="*/ 30 h 3351974"/>
              <a:gd name="connsiteX3" fmla="*/ 2995870 w 3184799"/>
              <a:gd name="connsiteY3" fmla="*/ 30 h 3351974"/>
              <a:gd name="connsiteX4" fmla="*/ 2995870 w 3184799"/>
              <a:gd name="connsiteY4" fmla="*/ 18221 h 3351974"/>
              <a:gd name="connsiteX5" fmla="*/ 2995869 w 3184799"/>
              <a:gd name="connsiteY5" fmla="*/ 18221 h 3351974"/>
              <a:gd name="connsiteX6" fmla="*/ 2995869 w 3184799"/>
              <a:gd name="connsiteY6" fmla="*/ 2977917 h 3351974"/>
              <a:gd name="connsiteX7" fmla="*/ 3184799 w 3184799"/>
              <a:gd name="connsiteY7" fmla="*/ 2977917 h 3351974"/>
              <a:gd name="connsiteX8" fmla="*/ 3184799 w 3184799"/>
              <a:gd name="connsiteY8" fmla="*/ 3351974 h 3351974"/>
              <a:gd name="connsiteX9" fmla="*/ 0 w 3184799"/>
              <a:gd name="connsiteY9" fmla="*/ 3351974 h 33519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184799" h="3351974">
                <a:moveTo>
                  <a:pt x="0" y="0"/>
                </a:moveTo>
                <a:lnTo>
                  <a:pt x="3184799" y="0"/>
                </a:lnTo>
                <a:lnTo>
                  <a:pt x="3184799" y="30"/>
                </a:lnTo>
                <a:lnTo>
                  <a:pt x="2995870" y="30"/>
                </a:lnTo>
                <a:lnTo>
                  <a:pt x="2995870" y="18221"/>
                </a:lnTo>
                <a:lnTo>
                  <a:pt x="2995869" y="18221"/>
                </a:lnTo>
                <a:lnTo>
                  <a:pt x="2995869" y="2977917"/>
                </a:lnTo>
                <a:lnTo>
                  <a:pt x="3184799" y="2977917"/>
                </a:lnTo>
                <a:lnTo>
                  <a:pt x="3184799" y="3351974"/>
                </a:lnTo>
                <a:lnTo>
                  <a:pt x="0" y="3351974"/>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sp>
        <p:nvSpPr>
          <p:cNvPr id="109" name="Text Placeholder 32">
            <a:extLst>
              <a:ext uri="{FF2B5EF4-FFF2-40B4-BE49-F238E27FC236}">
                <a16:creationId xmlns:a16="http://schemas.microsoft.com/office/drawing/2014/main" id="{065582F4-ADEC-4E90-4EFD-062633A234AC}"/>
              </a:ext>
            </a:extLst>
          </p:cNvPr>
          <p:cNvSpPr>
            <a:spLocks noGrp="1"/>
          </p:cNvSpPr>
          <p:nvPr>
            <p:ph type="body" sz="quarter" idx="18" hasCustomPrompt="1"/>
          </p:nvPr>
        </p:nvSpPr>
        <p:spPr>
          <a:xfrm>
            <a:off x="267584" y="4256503"/>
            <a:ext cx="3164439"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110" name="Text Placeholder 32">
            <a:extLst>
              <a:ext uri="{FF2B5EF4-FFF2-40B4-BE49-F238E27FC236}">
                <a16:creationId xmlns:a16="http://schemas.microsoft.com/office/drawing/2014/main" id="{1B48C6CA-393C-68F1-AC82-5971162B19BE}"/>
              </a:ext>
            </a:extLst>
          </p:cNvPr>
          <p:cNvSpPr>
            <a:spLocks noGrp="1"/>
          </p:cNvSpPr>
          <p:nvPr>
            <p:ph type="body" sz="quarter" idx="19" hasCustomPrompt="1"/>
          </p:nvPr>
        </p:nvSpPr>
        <p:spPr>
          <a:xfrm>
            <a:off x="281023"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12" name="Text Placeholder 32">
            <a:extLst>
              <a:ext uri="{FF2B5EF4-FFF2-40B4-BE49-F238E27FC236}">
                <a16:creationId xmlns:a16="http://schemas.microsoft.com/office/drawing/2014/main" id="{90959F91-8D29-ABCF-CC80-6583C8837E27}"/>
              </a:ext>
            </a:extLst>
          </p:cNvPr>
          <p:cNvSpPr>
            <a:spLocks noGrp="1"/>
          </p:cNvSpPr>
          <p:nvPr>
            <p:ph type="body" sz="quarter" idx="20" hasCustomPrompt="1"/>
          </p:nvPr>
        </p:nvSpPr>
        <p:spPr>
          <a:xfrm>
            <a:off x="929022"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118" name="Straight Connector 117">
            <a:extLst>
              <a:ext uri="{FF2B5EF4-FFF2-40B4-BE49-F238E27FC236}">
                <a16:creationId xmlns:a16="http://schemas.microsoft.com/office/drawing/2014/main" id="{B482C8FD-DBA7-0C36-E9A5-8D0A5C176287}"/>
              </a:ext>
            </a:extLst>
          </p:cNvPr>
          <p:cNvCxnSpPr>
            <a:cxnSpLocks/>
          </p:cNvCxnSpPr>
          <p:nvPr userDrawn="1"/>
        </p:nvCxnSpPr>
        <p:spPr>
          <a:xfrm flipV="1">
            <a:off x="252083" y="4161908"/>
            <a:ext cx="3184799" cy="174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61" name="Text Placeholder 32">
            <a:extLst>
              <a:ext uri="{FF2B5EF4-FFF2-40B4-BE49-F238E27FC236}">
                <a16:creationId xmlns:a16="http://schemas.microsoft.com/office/drawing/2014/main" id="{4B5A5912-C831-40D0-6683-5794DD3E4CC5}"/>
              </a:ext>
            </a:extLst>
          </p:cNvPr>
          <p:cNvSpPr>
            <a:spLocks noGrp="1"/>
          </p:cNvSpPr>
          <p:nvPr>
            <p:ph type="body" sz="quarter" idx="42" hasCustomPrompt="1"/>
          </p:nvPr>
        </p:nvSpPr>
        <p:spPr>
          <a:xfrm rot="16200000">
            <a:off x="4052989" y="2764572"/>
            <a:ext cx="6351996" cy="822843"/>
          </a:xfrm>
          <a:prstGeom prst="rect">
            <a:avLst/>
          </a:prstGeom>
        </p:spPr>
        <p:txBody>
          <a:bodyPr anchor="t">
            <a:noAutofit/>
          </a:bodyPr>
          <a:lstStyle>
            <a:lvl1pPr marL="0" indent="0" algn="r">
              <a:lnSpc>
                <a:spcPct val="100000"/>
              </a:lnSpc>
              <a:spcBef>
                <a:spcPts val="0"/>
              </a:spcBef>
              <a:buNone/>
              <a:defRPr sz="2600" b="1" i="0" kern="1700" spc="4000" baseline="0">
                <a:solidFill>
                  <a:srgbClr val="459597"/>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CONTENTS</a:t>
            </a:r>
            <a:endParaRPr lang="en-US" dirty="0"/>
          </a:p>
        </p:txBody>
      </p:sp>
      <p:sp>
        <p:nvSpPr>
          <p:cNvPr id="4" name="Freeform 3">
            <a:extLst>
              <a:ext uri="{FF2B5EF4-FFF2-40B4-BE49-F238E27FC236}">
                <a16:creationId xmlns:a16="http://schemas.microsoft.com/office/drawing/2014/main" id="{304BC7D8-32F6-0916-16A5-5AA528651211}"/>
              </a:ext>
            </a:extLst>
          </p:cNvPr>
          <p:cNvSpPr/>
          <p:nvPr userDrawn="1"/>
        </p:nvSpPr>
        <p:spPr>
          <a:xfrm rot="10800000">
            <a:off x="3625633" y="2739358"/>
            <a:ext cx="3169299" cy="4828073"/>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459597"/>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5" name="Picture Placeholder 4">
            <a:extLst>
              <a:ext uri="{FF2B5EF4-FFF2-40B4-BE49-F238E27FC236}">
                <a16:creationId xmlns:a16="http://schemas.microsoft.com/office/drawing/2014/main" id="{4D710021-5A33-7699-C19B-06D76AA74E5A}"/>
              </a:ext>
            </a:extLst>
          </p:cNvPr>
          <p:cNvSpPr>
            <a:spLocks noGrp="1"/>
          </p:cNvSpPr>
          <p:nvPr>
            <p:ph type="pic" sz="quarter" idx="43"/>
          </p:nvPr>
        </p:nvSpPr>
        <p:spPr>
          <a:xfrm>
            <a:off x="3625635" y="7555739"/>
            <a:ext cx="3164439" cy="3351974"/>
          </a:xfrm>
          <a:custGeom>
            <a:avLst/>
            <a:gdLst>
              <a:gd name="connsiteX0" fmla="*/ 0 w 3164439"/>
              <a:gd name="connsiteY0" fmla="*/ 0 h 3351974"/>
              <a:gd name="connsiteX1" fmla="*/ 3164439 w 3164439"/>
              <a:gd name="connsiteY1" fmla="*/ 0 h 3351974"/>
              <a:gd name="connsiteX2" fmla="*/ 3164439 w 3164439"/>
              <a:gd name="connsiteY2" fmla="*/ 379428 h 3351974"/>
              <a:gd name="connsiteX3" fmla="*/ 2923421 w 3164439"/>
              <a:gd name="connsiteY3" fmla="*/ 379428 h 3351974"/>
              <a:gd name="connsiteX4" fmla="*/ 2923421 w 3164439"/>
              <a:gd name="connsiteY4" fmla="*/ 383444 h 3351974"/>
              <a:gd name="connsiteX5" fmla="*/ 2923421 w 3164439"/>
              <a:gd name="connsiteY5" fmla="*/ 3343140 h 3351974"/>
              <a:gd name="connsiteX6" fmla="*/ 2923421 w 3164439"/>
              <a:gd name="connsiteY6" fmla="*/ 3351974 h 3351974"/>
              <a:gd name="connsiteX7" fmla="*/ 0 w 3164439"/>
              <a:gd name="connsiteY7" fmla="*/ 3351974 h 33519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164439" h="3351974">
                <a:moveTo>
                  <a:pt x="0" y="0"/>
                </a:moveTo>
                <a:lnTo>
                  <a:pt x="3164439" y="0"/>
                </a:lnTo>
                <a:lnTo>
                  <a:pt x="3164439" y="379428"/>
                </a:lnTo>
                <a:lnTo>
                  <a:pt x="2923421" y="379428"/>
                </a:lnTo>
                <a:lnTo>
                  <a:pt x="2923421" y="383444"/>
                </a:lnTo>
                <a:lnTo>
                  <a:pt x="2923421" y="3343140"/>
                </a:lnTo>
                <a:lnTo>
                  <a:pt x="2923421" y="3351974"/>
                </a:lnTo>
                <a:lnTo>
                  <a:pt x="0" y="3351974"/>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sp>
        <p:nvSpPr>
          <p:cNvPr id="7" name="Text Placeholder 32">
            <a:extLst>
              <a:ext uri="{FF2B5EF4-FFF2-40B4-BE49-F238E27FC236}">
                <a16:creationId xmlns:a16="http://schemas.microsoft.com/office/drawing/2014/main" id="{859AFA7E-8583-D9EF-AF0E-2AC97B6C080C}"/>
              </a:ext>
            </a:extLst>
          </p:cNvPr>
          <p:cNvSpPr>
            <a:spLocks noGrp="1"/>
          </p:cNvSpPr>
          <p:nvPr>
            <p:ph type="body" sz="quarter" idx="44" hasCustomPrompt="1"/>
          </p:nvPr>
        </p:nvSpPr>
        <p:spPr>
          <a:xfrm>
            <a:off x="3625635" y="4258245"/>
            <a:ext cx="3164439"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8" name="Text Placeholder 32">
            <a:extLst>
              <a:ext uri="{FF2B5EF4-FFF2-40B4-BE49-F238E27FC236}">
                <a16:creationId xmlns:a16="http://schemas.microsoft.com/office/drawing/2014/main" id="{967FAFC7-FE6D-6B70-07F7-23047A2CFC5F}"/>
              </a:ext>
            </a:extLst>
          </p:cNvPr>
          <p:cNvSpPr>
            <a:spLocks noGrp="1"/>
          </p:cNvSpPr>
          <p:nvPr>
            <p:ph type="body" sz="quarter" idx="45" hasCustomPrompt="1"/>
          </p:nvPr>
        </p:nvSpPr>
        <p:spPr>
          <a:xfrm>
            <a:off x="3639074" y="3689557"/>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02</a:t>
            </a:r>
            <a:endParaRPr lang="en-US" dirty="0"/>
          </a:p>
        </p:txBody>
      </p:sp>
      <p:sp>
        <p:nvSpPr>
          <p:cNvPr id="9" name="Text Placeholder 32">
            <a:extLst>
              <a:ext uri="{FF2B5EF4-FFF2-40B4-BE49-F238E27FC236}">
                <a16:creationId xmlns:a16="http://schemas.microsoft.com/office/drawing/2014/main" id="{686BCDDB-DEA1-6C32-2822-BC40964EBE8D}"/>
              </a:ext>
            </a:extLst>
          </p:cNvPr>
          <p:cNvSpPr>
            <a:spLocks noGrp="1"/>
          </p:cNvSpPr>
          <p:nvPr>
            <p:ph type="body" sz="quarter" idx="46" hasCustomPrompt="1"/>
          </p:nvPr>
        </p:nvSpPr>
        <p:spPr>
          <a:xfrm>
            <a:off x="4287073" y="3852396"/>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10" name="Straight Connector 9">
            <a:extLst>
              <a:ext uri="{FF2B5EF4-FFF2-40B4-BE49-F238E27FC236}">
                <a16:creationId xmlns:a16="http://schemas.microsoft.com/office/drawing/2014/main" id="{4D22323D-4453-9E0B-6A51-95B90C1E2728}"/>
              </a:ext>
            </a:extLst>
          </p:cNvPr>
          <p:cNvCxnSpPr>
            <a:cxnSpLocks/>
          </p:cNvCxnSpPr>
          <p:nvPr userDrawn="1"/>
        </p:nvCxnSpPr>
        <p:spPr>
          <a:xfrm>
            <a:off x="3630493" y="4163650"/>
            <a:ext cx="316444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Text Placeholder 23">
            <a:extLst>
              <a:ext uri="{FF2B5EF4-FFF2-40B4-BE49-F238E27FC236}">
                <a16:creationId xmlns:a16="http://schemas.microsoft.com/office/drawing/2014/main" id="{094E6702-C1FB-E7AA-0D92-E695A3D3BDE5}"/>
              </a:ext>
            </a:extLst>
          </p:cNvPr>
          <p:cNvSpPr>
            <a:spLocks noGrp="1"/>
          </p:cNvSpPr>
          <p:nvPr>
            <p:ph type="body" sz="quarter" idx="65" hasCustomPrompt="1"/>
          </p:nvPr>
        </p:nvSpPr>
        <p:spPr>
          <a:xfrm rot="16200000">
            <a:off x="5292001" y="9206819"/>
            <a:ext cx="2972580"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16" name="Text Placeholder 23">
            <a:extLst>
              <a:ext uri="{FF2B5EF4-FFF2-40B4-BE49-F238E27FC236}">
                <a16:creationId xmlns:a16="http://schemas.microsoft.com/office/drawing/2014/main" id="{B7F1F324-0491-0009-10D6-52B2D87CC568}"/>
              </a:ext>
            </a:extLst>
          </p:cNvPr>
          <p:cNvSpPr>
            <a:spLocks noGrp="1"/>
          </p:cNvSpPr>
          <p:nvPr>
            <p:ph type="body" sz="quarter" idx="66" hasCustomPrompt="1"/>
          </p:nvPr>
        </p:nvSpPr>
        <p:spPr>
          <a:xfrm rot="16200000">
            <a:off x="2000326"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3" name="Slide Number Placeholder 5">
            <a:extLst>
              <a:ext uri="{FF2B5EF4-FFF2-40B4-BE49-F238E27FC236}">
                <a16:creationId xmlns:a16="http://schemas.microsoft.com/office/drawing/2014/main" id="{100FD883-1CA6-8496-C384-397B345049D0}"/>
              </a:ext>
            </a:extLst>
          </p:cNvPr>
          <p:cNvSpPr>
            <a:spLocks noGrp="1"/>
          </p:cNvSpPr>
          <p:nvPr>
            <p:ph type="sldNum" sz="quarter" idx="4"/>
          </p:nvPr>
        </p:nvSpPr>
        <p:spPr>
          <a:xfrm>
            <a:off x="7278428" y="10498845"/>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Tree>
    <p:extLst>
      <p:ext uri="{BB962C8B-B14F-4D97-AF65-F5344CB8AC3E}">
        <p14:creationId xmlns:p14="http://schemas.microsoft.com/office/powerpoint/2010/main" val="3675938593"/>
      </p:ext>
    </p:extLst>
  </p:cSld>
  <p:clrMapOvr>
    <a:masterClrMapping/>
  </p:clrMapOvr>
  <p:extLst>
    <p:ext uri="{DCECCB84-F9BA-43D5-87BE-67443E8EF086}">
      <p15:sldGuideLst xmlns:p15="http://schemas.microsoft.com/office/powerpoint/2012/main">
        <p15:guide id="1" orient="horz" pos="3435" userDrawn="1">
          <p15:clr>
            <a:srgbClr val="FBAE40"/>
          </p15:clr>
        </p15:guide>
        <p15:guide id="2" pos="2449" userDrawn="1">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ext + Photo 04">
    <p:spTree>
      <p:nvGrpSpPr>
        <p:cNvPr id="1" name=""/>
        <p:cNvGrpSpPr/>
        <p:nvPr/>
      </p:nvGrpSpPr>
      <p:grpSpPr>
        <a:xfrm>
          <a:off x="0" y="0"/>
          <a:ext cx="0" cy="0"/>
          <a:chOff x="0" y="0"/>
          <a:chExt cx="0" cy="0"/>
        </a:xfrm>
      </p:grpSpPr>
      <p:sp>
        <p:nvSpPr>
          <p:cNvPr id="20" name="Freeform 19">
            <a:extLst>
              <a:ext uri="{FF2B5EF4-FFF2-40B4-BE49-F238E27FC236}">
                <a16:creationId xmlns:a16="http://schemas.microsoft.com/office/drawing/2014/main" id="{F5A78936-4317-7AB7-723E-240F42B140CA}"/>
              </a:ext>
            </a:extLst>
          </p:cNvPr>
          <p:cNvSpPr/>
          <p:nvPr userDrawn="1"/>
        </p:nvSpPr>
        <p:spPr>
          <a:xfrm rot="16200000">
            <a:off x="635737" y="2901513"/>
            <a:ext cx="2580643" cy="3923456"/>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FBA63D"/>
          </a:solidFill>
          <a:ln w="15768" cap="flat">
            <a:noFill/>
            <a:prstDash val="solid"/>
            <a:miter/>
          </a:ln>
        </p:spPr>
        <p:txBody>
          <a:bodyPr wrap="square" rtlCol="0" anchor="ctr">
            <a:noAutofit/>
          </a:bodyPr>
          <a:lstStyle/>
          <a:p>
            <a:endParaRPr lang="en-US" dirty="0">
              <a:latin typeface="Calibri" panose="020F0502020204030204" pitchFamily="34" charset="0"/>
              <a:cs typeface="Calibri" panose="020F0502020204030204" pitchFamily="34" charset="0"/>
            </a:endParaRPr>
          </a:p>
        </p:txBody>
      </p:sp>
      <p:cxnSp>
        <p:nvCxnSpPr>
          <p:cNvPr id="3" name="Straight Connector 2">
            <a:extLst>
              <a:ext uri="{FF2B5EF4-FFF2-40B4-BE49-F238E27FC236}">
                <a16:creationId xmlns:a16="http://schemas.microsoft.com/office/drawing/2014/main" id="{88D9A1A1-FC3C-BF4C-2D66-E77519DADD96}"/>
              </a:ext>
            </a:extLst>
          </p:cNvPr>
          <p:cNvCxnSpPr>
            <a:cxnSpLocks/>
          </p:cNvCxnSpPr>
          <p:nvPr userDrawn="1"/>
        </p:nvCxnSpPr>
        <p:spPr>
          <a:xfrm>
            <a:off x="408890"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4" name="Text Placeholder 32">
            <a:extLst>
              <a:ext uri="{FF2B5EF4-FFF2-40B4-BE49-F238E27FC236}">
                <a16:creationId xmlns:a16="http://schemas.microsoft.com/office/drawing/2014/main" id="{EB5A1FAE-272A-FE77-2552-9954A319F007}"/>
              </a:ext>
            </a:extLst>
          </p:cNvPr>
          <p:cNvSpPr>
            <a:spLocks noGrp="1"/>
          </p:cNvSpPr>
          <p:nvPr>
            <p:ph type="body" sz="quarter" idx="32" hasCustomPrompt="1"/>
          </p:nvPr>
        </p:nvSpPr>
        <p:spPr>
          <a:xfrm>
            <a:off x="634479" y="7178723"/>
            <a:ext cx="6541269" cy="2787212"/>
          </a:xfrm>
          <a:prstGeom prst="rect">
            <a:avLst/>
          </a:prstGeom>
        </p:spPr>
        <p:txBody>
          <a:bodyPr numCol="2" spcCol="288000" anchor="t">
            <a:noAutofit/>
          </a:bodyPr>
          <a:lstStyle>
            <a:lvl1pPr marL="0" indent="0" algn="just">
              <a:lnSpc>
                <a:spcPts val="1220"/>
              </a:lnSpc>
              <a:spcBef>
                <a:spcPts val="0"/>
              </a:spcBef>
              <a:buNone/>
              <a:defRPr sz="1100" b="0" i="0">
                <a:solidFill>
                  <a:schemeClr val="tx1"/>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Click to type (2 </a:t>
            </a:r>
            <a:r>
              <a:rPr lang="en-GB" dirty="0" err="1"/>
              <a:t>Colums</a:t>
            </a:r>
            <a:r>
              <a:rPr lang="en-GB" dirty="0"/>
              <a:t>)</a:t>
            </a:r>
            <a:endParaRPr lang="en-US" dirty="0"/>
          </a:p>
        </p:txBody>
      </p:sp>
      <p:sp>
        <p:nvSpPr>
          <p:cNvPr id="5" name="Text Placeholder 32">
            <a:extLst>
              <a:ext uri="{FF2B5EF4-FFF2-40B4-BE49-F238E27FC236}">
                <a16:creationId xmlns:a16="http://schemas.microsoft.com/office/drawing/2014/main" id="{7C357047-7E41-DB8C-D7FB-C904441B4910}"/>
              </a:ext>
            </a:extLst>
          </p:cNvPr>
          <p:cNvSpPr>
            <a:spLocks noGrp="1"/>
          </p:cNvSpPr>
          <p:nvPr>
            <p:ph type="body" sz="quarter" idx="33" hasCustomPrompt="1"/>
          </p:nvPr>
        </p:nvSpPr>
        <p:spPr>
          <a:xfrm>
            <a:off x="4180414" y="4787604"/>
            <a:ext cx="2960682" cy="2229228"/>
          </a:xfrm>
          <a:prstGeom prst="rect">
            <a:avLst/>
          </a:prstGeom>
        </p:spPr>
        <p:txBody>
          <a:bodyPr>
            <a:noAutofit/>
          </a:bodyPr>
          <a:lstStyle>
            <a:lvl1pPr marL="0" indent="0" algn="l">
              <a:lnSpc>
                <a:spcPts val="1840"/>
              </a:lnSpc>
              <a:spcBef>
                <a:spcPts val="0"/>
              </a:spcBef>
              <a:buNone/>
              <a:defRPr sz="1600" b="1" i="0">
                <a:solidFill>
                  <a:srgbClr val="EC7C69"/>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Sub-Heading</a:t>
            </a:r>
            <a:endParaRPr lang="en-US" dirty="0"/>
          </a:p>
        </p:txBody>
      </p:sp>
      <p:sp>
        <p:nvSpPr>
          <p:cNvPr id="6" name="Text Placeholder 32">
            <a:extLst>
              <a:ext uri="{FF2B5EF4-FFF2-40B4-BE49-F238E27FC236}">
                <a16:creationId xmlns:a16="http://schemas.microsoft.com/office/drawing/2014/main" id="{94E89A99-0174-71EB-8D39-C396F8614E29}"/>
              </a:ext>
            </a:extLst>
          </p:cNvPr>
          <p:cNvSpPr>
            <a:spLocks noGrp="1"/>
          </p:cNvSpPr>
          <p:nvPr>
            <p:ph type="body" sz="quarter" idx="18" hasCustomPrompt="1"/>
          </p:nvPr>
        </p:nvSpPr>
        <p:spPr>
          <a:xfrm>
            <a:off x="528134" y="1876698"/>
            <a:ext cx="1532272" cy="1049221"/>
          </a:xfrm>
          <a:prstGeom prst="rect">
            <a:avLst/>
          </a:prstGeom>
        </p:spPr>
        <p:txBody>
          <a:bodyPr anchor="t">
            <a:noAutofit/>
          </a:bodyPr>
          <a:lstStyle>
            <a:lvl1pPr marL="0" indent="0" algn="l">
              <a:lnSpc>
                <a:spcPts val="2520"/>
              </a:lnSpc>
              <a:spcBef>
                <a:spcPts val="0"/>
              </a:spcBef>
              <a:buNone/>
              <a:defRPr sz="26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7" name="Text Placeholder 32">
            <a:extLst>
              <a:ext uri="{FF2B5EF4-FFF2-40B4-BE49-F238E27FC236}">
                <a16:creationId xmlns:a16="http://schemas.microsoft.com/office/drawing/2014/main" id="{B08E5B8A-CA42-1C80-5BAB-903FD5DF1AE9}"/>
              </a:ext>
            </a:extLst>
          </p:cNvPr>
          <p:cNvSpPr>
            <a:spLocks noGrp="1"/>
          </p:cNvSpPr>
          <p:nvPr>
            <p:ph type="body" sz="quarter" idx="19" hasCustomPrompt="1"/>
          </p:nvPr>
        </p:nvSpPr>
        <p:spPr>
          <a:xfrm>
            <a:off x="544933"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0" name="Picture Placeholder 9">
            <a:extLst>
              <a:ext uri="{FF2B5EF4-FFF2-40B4-BE49-F238E27FC236}">
                <a16:creationId xmlns:a16="http://schemas.microsoft.com/office/drawing/2014/main" id="{57B8766E-7973-E585-5836-891537661616}"/>
              </a:ext>
            </a:extLst>
          </p:cNvPr>
          <p:cNvSpPr>
            <a:spLocks noGrp="1"/>
          </p:cNvSpPr>
          <p:nvPr>
            <p:ph type="pic" sz="quarter" idx="34"/>
          </p:nvPr>
        </p:nvSpPr>
        <p:spPr>
          <a:xfrm>
            <a:off x="0" y="428135"/>
            <a:ext cx="7001712" cy="4003099"/>
          </a:xfrm>
          <a:custGeom>
            <a:avLst/>
            <a:gdLst>
              <a:gd name="connsiteX0" fmla="*/ 2959694 w 7001712"/>
              <a:gd name="connsiteY0" fmla="*/ 0 h 4003099"/>
              <a:gd name="connsiteX1" fmla="*/ 4887830 w 7001712"/>
              <a:gd name="connsiteY1" fmla="*/ 0 h 4003099"/>
              <a:gd name="connsiteX2" fmla="*/ 4887830 w 7001712"/>
              <a:gd name="connsiteY2" fmla="*/ 4177 h 4003099"/>
              <a:gd name="connsiteX3" fmla="*/ 5000626 w 7001712"/>
              <a:gd name="connsiteY3" fmla="*/ 0 h 4003099"/>
              <a:gd name="connsiteX4" fmla="*/ 7001712 w 7001712"/>
              <a:gd name="connsiteY4" fmla="*/ 2001549 h 4003099"/>
              <a:gd name="connsiteX5" fmla="*/ 5000626 w 7001712"/>
              <a:gd name="connsiteY5" fmla="*/ 4003099 h 4003099"/>
              <a:gd name="connsiteX6" fmla="*/ 4887830 w 7001712"/>
              <a:gd name="connsiteY6" fmla="*/ 3998921 h 4003099"/>
              <a:gd name="connsiteX7" fmla="*/ 4887830 w 7001712"/>
              <a:gd name="connsiteY7" fmla="*/ 4003099 h 4003099"/>
              <a:gd name="connsiteX8" fmla="*/ 3812422 w 7001712"/>
              <a:gd name="connsiteY8" fmla="*/ 4003099 h 4003099"/>
              <a:gd name="connsiteX9" fmla="*/ 3786583 w 7001712"/>
              <a:gd name="connsiteY9" fmla="*/ 3932337 h 4003099"/>
              <a:gd name="connsiteX10" fmla="*/ 2597764 w 7001712"/>
              <a:gd name="connsiteY10" fmla="*/ 3144785 h 4003099"/>
              <a:gd name="connsiteX11" fmla="*/ 2525049 w 7001712"/>
              <a:gd name="connsiteY11" fmla="*/ 3147478 h 4003099"/>
              <a:gd name="connsiteX12" fmla="*/ 2525049 w 7001712"/>
              <a:gd name="connsiteY12" fmla="*/ 3144785 h 4003099"/>
              <a:gd name="connsiteX13" fmla="*/ 0 w 7001712"/>
              <a:gd name="connsiteY13" fmla="*/ 3144785 h 4003099"/>
              <a:gd name="connsiteX14" fmla="*/ 0 w 7001712"/>
              <a:gd name="connsiteY14" fmla="*/ 201436 h 4003099"/>
              <a:gd name="connsiteX15" fmla="*/ 2959694 w 7001712"/>
              <a:gd name="connsiteY15" fmla="*/ 201436 h 40030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7001712" h="4003099">
                <a:moveTo>
                  <a:pt x="2959694" y="0"/>
                </a:moveTo>
                <a:lnTo>
                  <a:pt x="4887830" y="0"/>
                </a:lnTo>
                <a:lnTo>
                  <a:pt x="4887830" y="4177"/>
                </a:lnTo>
                <a:cubicBezTo>
                  <a:pt x="4925428" y="0"/>
                  <a:pt x="4963028" y="0"/>
                  <a:pt x="5000626" y="0"/>
                </a:cubicBezTo>
                <a:cubicBezTo>
                  <a:pt x="6107700" y="0"/>
                  <a:pt x="7001712" y="894219"/>
                  <a:pt x="7001712" y="2001549"/>
                </a:cubicBezTo>
                <a:cubicBezTo>
                  <a:pt x="7001712" y="3108877"/>
                  <a:pt x="6103520" y="4003099"/>
                  <a:pt x="5000626" y="4003099"/>
                </a:cubicBezTo>
                <a:cubicBezTo>
                  <a:pt x="4963028" y="4003099"/>
                  <a:pt x="4921250" y="4003099"/>
                  <a:pt x="4887830" y="3998921"/>
                </a:cubicBezTo>
                <a:lnTo>
                  <a:pt x="4887830" y="4003099"/>
                </a:lnTo>
                <a:lnTo>
                  <a:pt x="3812422" y="4003099"/>
                </a:lnTo>
                <a:lnTo>
                  <a:pt x="3786583" y="3932337"/>
                </a:lnTo>
                <a:cubicBezTo>
                  <a:pt x="3591035" y="3469048"/>
                  <a:pt x="3133030" y="3144785"/>
                  <a:pt x="2597764" y="3144785"/>
                </a:cubicBezTo>
                <a:cubicBezTo>
                  <a:pt x="2573526" y="3144785"/>
                  <a:pt x="2549287" y="3144785"/>
                  <a:pt x="2525049" y="3147478"/>
                </a:cubicBezTo>
                <a:lnTo>
                  <a:pt x="2525049" y="3144785"/>
                </a:lnTo>
                <a:lnTo>
                  <a:pt x="0" y="3144785"/>
                </a:lnTo>
                <a:lnTo>
                  <a:pt x="0" y="201436"/>
                </a:lnTo>
                <a:lnTo>
                  <a:pt x="2959694" y="201436"/>
                </a:lnTo>
                <a:close/>
              </a:path>
            </a:pathLst>
          </a:custGeom>
          <a:solidFill>
            <a:schemeClr val="bg1">
              <a:lumMod val="95000"/>
            </a:schemeClr>
          </a:solidFill>
        </p:spPr>
        <p:txBody>
          <a:bodyPr wrap="square" anchor="ctr">
            <a:noAutofit/>
          </a:bodyPr>
          <a:lstStyle>
            <a:lvl1pPr algn="ctr">
              <a:defRPr>
                <a:solidFill>
                  <a:schemeClr val="bg1">
                    <a:lumMod val="95000"/>
                  </a:schemeClr>
                </a:solidFill>
              </a:defRPr>
            </a:lvl1pPr>
          </a:lstStyle>
          <a:p>
            <a:endParaRPr lang="en-US"/>
          </a:p>
        </p:txBody>
      </p:sp>
      <p:cxnSp>
        <p:nvCxnSpPr>
          <p:cNvPr id="15" name="Straight Connector 14">
            <a:extLst>
              <a:ext uri="{FF2B5EF4-FFF2-40B4-BE49-F238E27FC236}">
                <a16:creationId xmlns:a16="http://schemas.microsoft.com/office/drawing/2014/main" id="{A7893BD6-7932-FDFC-35EF-CA5917370D8A}"/>
              </a:ext>
            </a:extLst>
          </p:cNvPr>
          <p:cNvCxnSpPr>
            <a:cxnSpLocks/>
          </p:cNvCxnSpPr>
          <p:nvPr userDrawn="1"/>
        </p:nvCxnSpPr>
        <p:spPr>
          <a:xfrm>
            <a:off x="373220" y="4670778"/>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16" name="Text Placeholder 32">
            <a:extLst>
              <a:ext uri="{FF2B5EF4-FFF2-40B4-BE49-F238E27FC236}">
                <a16:creationId xmlns:a16="http://schemas.microsoft.com/office/drawing/2014/main" id="{3536D499-1CBE-0494-0F72-BD1F2E6C9513}"/>
              </a:ext>
            </a:extLst>
          </p:cNvPr>
          <p:cNvSpPr>
            <a:spLocks noGrp="1"/>
          </p:cNvSpPr>
          <p:nvPr>
            <p:ph type="body" sz="quarter" idx="35" hasCustomPrompt="1"/>
          </p:nvPr>
        </p:nvSpPr>
        <p:spPr>
          <a:xfrm>
            <a:off x="492464" y="4832670"/>
            <a:ext cx="1532272" cy="1049221"/>
          </a:xfrm>
          <a:prstGeom prst="rect">
            <a:avLst/>
          </a:prstGeom>
        </p:spPr>
        <p:txBody>
          <a:bodyPr anchor="t">
            <a:noAutofit/>
          </a:bodyPr>
          <a:lstStyle>
            <a:lvl1pPr marL="0" indent="0" algn="l">
              <a:lnSpc>
                <a:spcPts val="2520"/>
              </a:lnSpc>
              <a:spcBef>
                <a:spcPts val="0"/>
              </a:spcBef>
              <a:buNone/>
              <a:defRPr sz="26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17" name="Text Placeholder 32">
            <a:extLst>
              <a:ext uri="{FF2B5EF4-FFF2-40B4-BE49-F238E27FC236}">
                <a16:creationId xmlns:a16="http://schemas.microsoft.com/office/drawing/2014/main" id="{8D11F6A3-10B6-0E00-1A00-C75A5D53A487}"/>
              </a:ext>
            </a:extLst>
          </p:cNvPr>
          <p:cNvSpPr>
            <a:spLocks noGrp="1"/>
          </p:cNvSpPr>
          <p:nvPr>
            <p:ph type="body" sz="quarter" idx="36" hasCustomPrompt="1"/>
          </p:nvPr>
        </p:nvSpPr>
        <p:spPr>
          <a:xfrm>
            <a:off x="509263" y="3897751"/>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8" name="Slide Number Placeholder 5">
            <a:extLst>
              <a:ext uri="{FF2B5EF4-FFF2-40B4-BE49-F238E27FC236}">
                <a16:creationId xmlns:a16="http://schemas.microsoft.com/office/drawing/2014/main" id="{E2FFD06E-6C81-C323-CEAD-EE87E728277B}"/>
              </a:ext>
            </a:extLst>
          </p:cNvPr>
          <p:cNvSpPr>
            <a:spLocks noGrp="1"/>
          </p:cNvSpPr>
          <p:nvPr>
            <p:ph type="sldNum" sz="quarter" idx="4"/>
          </p:nvPr>
        </p:nvSpPr>
        <p:spPr>
          <a:xfrm>
            <a:off x="7278428" y="10498845"/>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Tree>
    <p:extLst>
      <p:ext uri="{BB962C8B-B14F-4D97-AF65-F5344CB8AC3E}">
        <p14:creationId xmlns:p14="http://schemas.microsoft.com/office/powerpoint/2010/main" val="323268809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ext + Photo 05">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81EB2841-AEE0-A158-DA1C-FD517D9E08D3}"/>
              </a:ext>
            </a:extLst>
          </p:cNvPr>
          <p:cNvSpPr/>
          <p:nvPr userDrawn="1"/>
        </p:nvSpPr>
        <p:spPr>
          <a:xfrm>
            <a:off x="-255" y="363864"/>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24" name="Freeform 23">
            <a:extLst>
              <a:ext uri="{FF2B5EF4-FFF2-40B4-BE49-F238E27FC236}">
                <a16:creationId xmlns:a16="http://schemas.microsoft.com/office/drawing/2014/main" id="{58287971-DC25-63B6-35EC-034DEE2024EE}"/>
              </a:ext>
            </a:extLst>
          </p:cNvPr>
          <p:cNvSpPr/>
          <p:nvPr userDrawn="1"/>
        </p:nvSpPr>
        <p:spPr>
          <a:xfrm rot="5400000">
            <a:off x="4150390" y="-99194"/>
            <a:ext cx="3104742" cy="4145628"/>
          </a:xfrm>
          <a:custGeom>
            <a:avLst/>
            <a:gdLst>
              <a:gd name="connsiteX0" fmla="*/ 3998034 w 3998034"/>
              <a:gd name="connsiteY0" fmla="*/ 0 h 4950763"/>
              <a:gd name="connsiteX1" fmla="*/ 3998034 w 3998034"/>
              <a:gd name="connsiteY1" fmla="*/ 634748 h 4950763"/>
              <a:gd name="connsiteX2" fmla="*/ 3998034 w 3998034"/>
              <a:gd name="connsiteY2" fmla="*/ 2204807 h 4950763"/>
              <a:gd name="connsiteX3" fmla="*/ 3998034 w 3998034"/>
              <a:gd name="connsiteY3" fmla="*/ 2317461 h 4950763"/>
              <a:gd name="connsiteX4" fmla="*/ 3998034 w 3998034"/>
              <a:gd name="connsiteY4" fmla="*/ 2839555 h 4950763"/>
              <a:gd name="connsiteX5" fmla="*/ 3993862 w 3998034"/>
              <a:gd name="connsiteY5" fmla="*/ 2839555 h 4950763"/>
              <a:gd name="connsiteX6" fmla="*/ 3998034 w 3998034"/>
              <a:gd name="connsiteY6" fmla="*/ 2952209 h 4950763"/>
              <a:gd name="connsiteX7" fmla="*/ 1999017 w 3998034"/>
              <a:gd name="connsiteY7" fmla="*/ 4950763 h 4950763"/>
              <a:gd name="connsiteX8" fmla="*/ 0 w 3998034"/>
              <a:gd name="connsiteY8" fmla="*/ 2952209 h 4950763"/>
              <a:gd name="connsiteX9" fmla="*/ 4172 w 3998034"/>
              <a:gd name="connsiteY9" fmla="*/ 2839555 h 4950763"/>
              <a:gd name="connsiteX10" fmla="*/ 0 w 3998034"/>
              <a:gd name="connsiteY10" fmla="*/ 2839555 h 4950763"/>
              <a:gd name="connsiteX11" fmla="*/ 0 w 3998034"/>
              <a:gd name="connsiteY11" fmla="*/ 2317461 h 4950763"/>
              <a:gd name="connsiteX12" fmla="*/ 0 w 3998034"/>
              <a:gd name="connsiteY12" fmla="*/ 2204807 h 4950763"/>
              <a:gd name="connsiteX13" fmla="*/ 0 w 3998034"/>
              <a:gd name="connsiteY13" fmla="*/ 634748 h 4950763"/>
              <a:gd name="connsiteX14" fmla="*/ 0 w 3998034"/>
              <a:gd name="connsiteY14" fmla="*/ 0 h 4950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998034" h="4950763">
                <a:moveTo>
                  <a:pt x="3998034" y="0"/>
                </a:moveTo>
                <a:lnTo>
                  <a:pt x="3998034" y="634748"/>
                </a:lnTo>
                <a:lnTo>
                  <a:pt x="3998034" y="2204807"/>
                </a:lnTo>
                <a:lnTo>
                  <a:pt x="3998034" y="2317461"/>
                </a:lnTo>
                <a:lnTo>
                  <a:pt x="3998034" y="2839555"/>
                </a:lnTo>
                <a:lnTo>
                  <a:pt x="3993862" y="2839555"/>
                </a:lnTo>
                <a:cubicBezTo>
                  <a:pt x="3998034" y="2877106"/>
                  <a:pt x="3998034" y="2914659"/>
                  <a:pt x="3998034" y="2952209"/>
                </a:cubicBezTo>
                <a:cubicBezTo>
                  <a:pt x="3998034" y="4057882"/>
                  <a:pt x="3104946" y="4950763"/>
                  <a:pt x="1999017" y="4950763"/>
                </a:cubicBezTo>
                <a:cubicBezTo>
                  <a:pt x="893090" y="4950763"/>
                  <a:pt x="0" y="4053707"/>
                  <a:pt x="0" y="2952209"/>
                </a:cubicBezTo>
                <a:cubicBezTo>
                  <a:pt x="0" y="2914659"/>
                  <a:pt x="0" y="2872934"/>
                  <a:pt x="4172" y="2839555"/>
                </a:cubicBezTo>
                <a:lnTo>
                  <a:pt x="0" y="2839555"/>
                </a:lnTo>
                <a:lnTo>
                  <a:pt x="0" y="2317461"/>
                </a:lnTo>
                <a:lnTo>
                  <a:pt x="0" y="2204807"/>
                </a:lnTo>
                <a:lnTo>
                  <a:pt x="0" y="634748"/>
                </a:lnTo>
                <a:lnTo>
                  <a:pt x="0" y="0"/>
                </a:lnTo>
                <a:close/>
              </a:path>
            </a:pathLst>
          </a:cu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algn="l" defTabSz="457200" rtl="0" eaLnBrk="1" latinLnBrk="0" hangingPunct="1"/>
            <a:endParaRPr lang="en-US" dirty="0"/>
          </a:p>
        </p:txBody>
      </p:sp>
      <p:sp>
        <p:nvSpPr>
          <p:cNvPr id="4" name="Text Placeholder 32">
            <a:extLst>
              <a:ext uri="{FF2B5EF4-FFF2-40B4-BE49-F238E27FC236}">
                <a16:creationId xmlns:a16="http://schemas.microsoft.com/office/drawing/2014/main" id="{EB5A1FAE-272A-FE77-2552-9954A319F007}"/>
              </a:ext>
            </a:extLst>
          </p:cNvPr>
          <p:cNvSpPr>
            <a:spLocks noGrp="1"/>
          </p:cNvSpPr>
          <p:nvPr>
            <p:ph type="body" sz="quarter" idx="32" hasCustomPrompt="1"/>
          </p:nvPr>
        </p:nvSpPr>
        <p:spPr>
          <a:xfrm>
            <a:off x="634479" y="7543323"/>
            <a:ext cx="6541269" cy="2422612"/>
          </a:xfrm>
          <a:prstGeom prst="rect">
            <a:avLst/>
          </a:prstGeom>
        </p:spPr>
        <p:txBody>
          <a:bodyPr numCol="2" spcCol="288000" anchor="t">
            <a:noAutofit/>
          </a:bodyPr>
          <a:lstStyle>
            <a:lvl1pPr marL="0" indent="0" algn="just">
              <a:lnSpc>
                <a:spcPct val="100000"/>
              </a:lnSpc>
              <a:spcBef>
                <a:spcPts val="0"/>
              </a:spcBef>
              <a:buNone/>
              <a:defRPr sz="1400" b="0" i="0">
                <a:solidFill>
                  <a:schemeClr val="tx1"/>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Click to type (2 </a:t>
            </a:r>
            <a:r>
              <a:rPr lang="en-GB" dirty="0" err="1"/>
              <a:t>Colums</a:t>
            </a:r>
            <a:r>
              <a:rPr lang="en-GB" dirty="0"/>
              <a:t>)</a:t>
            </a:r>
            <a:endParaRPr lang="en-US" dirty="0"/>
          </a:p>
        </p:txBody>
      </p:sp>
      <p:sp>
        <p:nvSpPr>
          <p:cNvPr id="5" name="Text Placeholder 32">
            <a:extLst>
              <a:ext uri="{FF2B5EF4-FFF2-40B4-BE49-F238E27FC236}">
                <a16:creationId xmlns:a16="http://schemas.microsoft.com/office/drawing/2014/main" id="{7C357047-7E41-DB8C-D7FB-C904441B4910}"/>
              </a:ext>
            </a:extLst>
          </p:cNvPr>
          <p:cNvSpPr>
            <a:spLocks noGrp="1"/>
          </p:cNvSpPr>
          <p:nvPr>
            <p:ph type="body" sz="quarter" idx="33" hasCustomPrompt="1"/>
          </p:nvPr>
        </p:nvSpPr>
        <p:spPr>
          <a:xfrm>
            <a:off x="669131" y="5980347"/>
            <a:ext cx="6506617" cy="1378032"/>
          </a:xfrm>
          <a:prstGeom prst="rect">
            <a:avLst/>
          </a:prstGeom>
        </p:spPr>
        <p:txBody>
          <a:bodyPr>
            <a:noAutofit/>
          </a:bodyPr>
          <a:lstStyle>
            <a:lvl1pPr marL="0" indent="0" algn="l">
              <a:lnSpc>
                <a:spcPts val="1840"/>
              </a:lnSpc>
              <a:spcBef>
                <a:spcPts val="0"/>
              </a:spcBef>
              <a:buNone/>
              <a:defRPr sz="1600" b="1" i="0">
                <a:solidFill>
                  <a:srgbClr val="EC7C69"/>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Sub-Heading</a:t>
            </a:r>
            <a:endParaRPr lang="en-US" dirty="0"/>
          </a:p>
        </p:txBody>
      </p:sp>
      <p:cxnSp>
        <p:nvCxnSpPr>
          <p:cNvPr id="10" name="Straight Connector 9">
            <a:extLst>
              <a:ext uri="{FF2B5EF4-FFF2-40B4-BE49-F238E27FC236}">
                <a16:creationId xmlns:a16="http://schemas.microsoft.com/office/drawing/2014/main" id="{C964AD74-349F-142B-CCF4-260690EA0978}"/>
              </a:ext>
            </a:extLst>
          </p:cNvPr>
          <p:cNvCxnSpPr>
            <a:cxnSpLocks/>
          </p:cNvCxnSpPr>
          <p:nvPr userDrawn="1"/>
        </p:nvCxnSpPr>
        <p:spPr>
          <a:xfrm>
            <a:off x="4372663" y="1761359"/>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12" name="Text Placeholder 32">
            <a:extLst>
              <a:ext uri="{FF2B5EF4-FFF2-40B4-BE49-F238E27FC236}">
                <a16:creationId xmlns:a16="http://schemas.microsoft.com/office/drawing/2014/main" id="{F79496DE-4B29-EA0E-3A9E-D0C6385042EC}"/>
              </a:ext>
            </a:extLst>
          </p:cNvPr>
          <p:cNvSpPr>
            <a:spLocks noGrp="1"/>
          </p:cNvSpPr>
          <p:nvPr>
            <p:ph type="body" sz="quarter" idx="35" hasCustomPrompt="1"/>
          </p:nvPr>
        </p:nvSpPr>
        <p:spPr>
          <a:xfrm>
            <a:off x="5805055" y="1969168"/>
            <a:ext cx="1532272" cy="1049221"/>
          </a:xfrm>
          <a:prstGeom prst="rect">
            <a:avLst/>
          </a:prstGeom>
        </p:spPr>
        <p:txBody>
          <a:bodyPr anchor="t">
            <a:noAutofit/>
          </a:bodyPr>
          <a:lstStyle>
            <a:lvl1pPr marL="0" indent="0" algn="r">
              <a:lnSpc>
                <a:spcPts val="2520"/>
              </a:lnSpc>
              <a:spcBef>
                <a:spcPts val="0"/>
              </a:spcBef>
              <a:buNone/>
              <a:defRPr sz="26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13" name="Text Placeholder 32">
            <a:extLst>
              <a:ext uri="{FF2B5EF4-FFF2-40B4-BE49-F238E27FC236}">
                <a16:creationId xmlns:a16="http://schemas.microsoft.com/office/drawing/2014/main" id="{F622CEB8-CFD8-56AA-A89A-379F281F3EC5}"/>
              </a:ext>
            </a:extLst>
          </p:cNvPr>
          <p:cNvSpPr>
            <a:spLocks noGrp="1"/>
          </p:cNvSpPr>
          <p:nvPr>
            <p:ph type="body" sz="quarter" idx="36" hasCustomPrompt="1"/>
          </p:nvPr>
        </p:nvSpPr>
        <p:spPr>
          <a:xfrm>
            <a:off x="6140024" y="1034249"/>
            <a:ext cx="1197303" cy="385564"/>
          </a:xfrm>
          <a:prstGeom prst="rect">
            <a:avLst/>
          </a:prstGeom>
        </p:spPr>
        <p:txBody>
          <a:bodyPr anchor="t">
            <a:noAutofit/>
          </a:bodyPr>
          <a:lstStyle>
            <a:lvl1pPr marL="0" indent="0" algn="r">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9" name="Picture Placeholder 8">
            <a:extLst>
              <a:ext uri="{FF2B5EF4-FFF2-40B4-BE49-F238E27FC236}">
                <a16:creationId xmlns:a16="http://schemas.microsoft.com/office/drawing/2014/main" id="{6CE40CAE-A879-02BF-1205-1F580BF00ED2}"/>
              </a:ext>
            </a:extLst>
          </p:cNvPr>
          <p:cNvSpPr>
            <a:spLocks noGrp="1"/>
          </p:cNvSpPr>
          <p:nvPr>
            <p:ph type="pic" sz="quarter" idx="37"/>
          </p:nvPr>
        </p:nvSpPr>
        <p:spPr>
          <a:xfrm>
            <a:off x="-22548" y="637595"/>
            <a:ext cx="5587827" cy="4095259"/>
          </a:xfrm>
          <a:custGeom>
            <a:avLst/>
            <a:gdLst>
              <a:gd name="connsiteX0" fmla="*/ 0 w 5587827"/>
              <a:gd name="connsiteY0" fmla="*/ 0 h 4095259"/>
              <a:gd name="connsiteX1" fmla="*/ 22293 w 5587827"/>
              <a:gd name="connsiteY1" fmla="*/ 0 h 4095259"/>
              <a:gd name="connsiteX2" fmla="*/ 22293 w 5587827"/>
              <a:gd name="connsiteY2" fmla="*/ 178689 h 4095259"/>
              <a:gd name="connsiteX3" fmla="*/ 2981989 w 5587827"/>
              <a:gd name="connsiteY3" fmla="*/ 178689 h 4095259"/>
              <a:gd name="connsiteX4" fmla="*/ 2981989 w 5587827"/>
              <a:gd name="connsiteY4" fmla="*/ 4133 h 4095259"/>
              <a:gd name="connsiteX5" fmla="*/ 3129100 w 5587827"/>
              <a:gd name="connsiteY5" fmla="*/ 0 h 4095259"/>
              <a:gd name="connsiteX6" fmla="*/ 4180563 w 5587827"/>
              <a:gd name="connsiteY6" fmla="*/ 160639 h 4095259"/>
              <a:gd name="connsiteX7" fmla="*/ 4218542 w 5587827"/>
              <a:gd name="connsiteY7" fmla="*/ 174499 h 4095259"/>
              <a:gd name="connsiteX8" fmla="*/ 4143375 w 5587827"/>
              <a:gd name="connsiteY8" fmla="*/ 237780 h 4095259"/>
              <a:gd name="connsiteX9" fmla="*/ 3652495 w 5587827"/>
              <a:gd name="connsiteY9" fmla="*/ 1336025 h 4095259"/>
              <a:gd name="connsiteX10" fmla="*/ 5326027 w 5587827"/>
              <a:gd name="connsiteY10" fmla="*/ 2888396 h 4095259"/>
              <a:gd name="connsiteX11" fmla="*/ 5420361 w 5587827"/>
              <a:gd name="connsiteY11" fmla="*/ 2885156 h 4095259"/>
              <a:gd name="connsiteX12" fmla="*/ 5420361 w 5587827"/>
              <a:gd name="connsiteY12" fmla="*/ 2888396 h 4095259"/>
              <a:gd name="connsiteX13" fmla="*/ 5587827 w 5587827"/>
              <a:gd name="connsiteY13" fmla="*/ 2888396 h 4095259"/>
              <a:gd name="connsiteX14" fmla="*/ 5501291 w 5587827"/>
              <a:gd name="connsiteY14" fmla="*/ 3024514 h 4095259"/>
              <a:gd name="connsiteX15" fmla="*/ 3129100 w 5587827"/>
              <a:gd name="connsiteY15" fmla="*/ 4095259 h 4095259"/>
              <a:gd name="connsiteX16" fmla="*/ 2976992 w 5587827"/>
              <a:gd name="connsiteY16" fmla="*/ 4090985 h 4095259"/>
              <a:gd name="connsiteX17" fmla="*/ 2976992 w 5587827"/>
              <a:gd name="connsiteY17" fmla="*/ 4095259 h 4095259"/>
              <a:gd name="connsiteX18" fmla="*/ 0 w 5587827"/>
              <a:gd name="connsiteY18" fmla="*/ 4095259 h 4095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587827" h="4095259">
                <a:moveTo>
                  <a:pt x="0" y="0"/>
                </a:moveTo>
                <a:lnTo>
                  <a:pt x="22293" y="0"/>
                </a:lnTo>
                <a:lnTo>
                  <a:pt x="22293" y="178689"/>
                </a:lnTo>
                <a:lnTo>
                  <a:pt x="2981989" y="178689"/>
                </a:lnTo>
                <a:lnTo>
                  <a:pt x="2981989" y="4133"/>
                </a:lnTo>
                <a:lnTo>
                  <a:pt x="3129100" y="0"/>
                </a:lnTo>
                <a:cubicBezTo>
                  <a:pt x="3502328" y="0"/>
                  <a:pt x="3857598" y="57175"/>
                  <a:pt x="4180563" y="160639"/>
                </a:cubicBezTo>
                <a:lnTo>
                  <a:pt x="4218542" y="174499"/>
                </a:lnTo>
                <a:lnTo>
                  <a:pt x="4143375" y="237780"/>
                </a:lnTo>
                <a:cubicBezTo>
                  <a:pt x="3840287" y="518519"/>
                  <a:pt x="3652495" y="906612"/>
                  <a:pt x="3652495" y="1336025"/>
                </a:cubicBezTo>
                <a:cubicBezTo>
                  <a:pt x="3652495" y="2194853"/>
                  <a:pt x="4400168" y="2888396"/>
                  <a:pt x="5326027" y="2888396"/>
                </a:cubicBezTo>
                <a:cubicBezTo>
                  <a:pt x="5357471" y="2888396"/>
                  <a:pt x="5388916" y="2888396"/>
                  <a:pt x="5420361" y="2885156"/>
                </a:cubicBezTo>
                <a:lnTo>
                  <a:pt x="5420361" y="2888396"/>
                </a:lnTo>
                <a:lnTo>
                  <a:pt x="5587827" y="2888396"/>
                </a:lnTo>
                <a:lnTo>
                  <a:pt x="5501291" y="3024514"/>
                </a:lnTo>
                <a:cubicBezTo>
                  <a:pt x="5043628" y="3662870"/>
                  <a:pt x="4151601" y="4095259"/>
                  <a:pt x="3129100" y="4095259"/>
                </a:cubicBezTo>
                <a:cubicBezTo>
                  <a:pt x="3078399" y="4095259"/>
                  <a:pt x="3022061" y="4095259"/>
                  <a:pt x="2976992" y="4090985"/>
                </a:cubicBezTo>
                <a:lnTo>
                  <a:pt x="2976992" y="4095259"/>
                </a:lnTo>
                <a:lnTo>
                  <a:pt x="0" y="4095259"/>
                </a:lnTo>
                <a:close/>
              </a:path>
            </a:pathLst>
          </a:custGeom>
          <a:solidFill>
            <a:schemeClr val="bg1">
              <a:lumMod val="95000"/>
            </a:schemeClr>
          </a:solidFill>
        </p:spPr>
        <p:txBody>
          <a:bodyPr wrap="square">
            <a:noAutofit/>
          </a:bodyPr>
          <a:lstStyle>
            <a:lvl1pPr marL="0" indent="0">
              <a:buNone/>
              <a:defRPr>
                <a:solidFill>
                  <a:schemeClr val="bg1">
                    <a:lumMod val="95000"/>
                  </a:schemeClr>
                </a:solidFill>
              </a:defRPr>
            </a:lvl1pPr>
          </a:lstStyle>
          <a:p>
            <a:endParaRPr lang="en-US"/>
          </a:p>
          <a:p>
            <a:endParaRPr lang="en-US"/>
          </a:p>
          <a:p>
            <a:endParaRPr lang="en-US"/>
          </a:p>
          <a:p>
            <a:endParaRPr lang="en-US"/>
          </a:p>
        </p:txBody>
      </p:sp>
      <p:sp>
        <p:nvSpPr>
          <p:cNvPr id="25" name="Text Placeholder 32">
            <a:extLst>
              <a:ext uri="{FF2B5EF4-FFF2-40B4-BE49-F238E27FC236}">
                <a16:creationId xmlns:a16="http://schemas.microsoft.com/office/drawing/2014/main" id="{48CE2BD2-9439-AAEA-9883-CE094F1317B5}"/>
              </a:ext>
            </a:extLst>
          </p:cNvPr>
          <p:cNvSpPr>
            <a:spLocks noGrp="1"/>
          </p:cNvSpPr>
          <p:nvPr>
            <p:ph type="body" sz="quarter" idx="38" hasCustomPrompt="1"/>
          </p:nvPr>
        </p:nvSpPr>
        <p:spPr>
          <a:xfrm>
            <a:off x="669131" y="5414092"/>
            <a:ext cx="6506617" cy="381311"/>
          </a:xfrm>
          <a:prstGeom prst="rect">
            <a:avLst/>
          </a:prstGeom>
        </p:spPr>
        <p:txBody>
          <a:bodyPr anchor="ctr">
            <a:noAutofit/>
          </a:bodyPr>
          <a:lstStyle>
            <a:lvl1pPr marL="0" indent="0" algn="l">
              <a:lnSpc>
                <a:spcPct val="100000"/>
              </a:lnSpc>
              <a:spcBef>
                <a:spcPts val="0"/>
              </a:spcBef>
              <a:buNone/>
              <a:defRPr lang="en-US" sz="3000" b="1" i="0" kern="1200" dirty="0">
                <a:solidFill>
                  <a:srgbClr val="459597"/>
                </a:solidFill>
                <a:latin typeface="Calibri" panose="020F0502020204030204" pitchFamily="34" charset="0"/>
                <a:ea typeface="+mn-ea"/>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Heading</a:t>
            </a:r>
            <a:endParaRPr lang="en-US" dirty="0"/>
          </a:p>
        </p:txBody>
      </p:sp>
      <p:sp>
        <p:nvSpPr>
          <p:cNvPr id="3" name="Slide Number Placeholder 5">
            <a:extLst>
              <a:ext uri="{FF2B5EF4-FFF2-40B4-BE49-F238E27FC236}">
                <a16:creationId xmlns:a16="http://schemas.microsoft.com/office/drawing/2014/main" id="{F6B76B00-81AC-2A9A-D093-180311BAD4A6}"/>
              </a:ext>
            </a:extLst>
          </p:cNvPr>
          <p:cNvSpPr>
            <a:spLocks noGrp="1"/>
          </p:cNvSpPr>
          <p:nvPr>
            <p:ph type="sldNum" sz="quarter" idx="4"/>
          </p:nvPr>
        </p:nvSpPr>
        <p:spPr>
          <a:xfrm>
            <a:off x="7278428" y="10498845"/>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6" name="Text Placeholder 23">
            <a:extLst>
              <a:ext uri="{FF2B5EF4-FFF2-40B4-BE49-F238E27FC236}">
                <a16:creationId xmlns:a16="http://schemas.microsoft.com/office/drawing/2014/main" id="{8918C619-0431-1E1D-8DF0-119FD051C9BC}"/>
              </a:ext>
            </a:extLst>
          </p:cNvPr>
          <p:cNvSpPr>
            <a:spLocks noGrp="1"/>
          </p:cNvSpPr>
          <p:nvPr>
            <p:ph type="body" sz="quarter" idx="65" hasCustomPrompt="1"/>
          </p:nvPr>
        </p:nvSpPr>
        <p:spPr>
          <a:xfrm>
            <a:off x="5755" y="363865"/>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60032110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Text + Photo 06">
    <p:spTree>
      <p:nvGrpSpPr>
        <p:cNvPr id="1" name=""/>
        <p:cNvGrpSpPr/>
        <p:nvPr/>
      </p:nvGrpSpPr>
      <p:grpSpPr>
        <a:xfrm>
          <a:off x="0" y="0"/>
          <a:ext cx="0" cy="0"/>
          <a:chOff x="0" y="0"/>
          <a:chExt cx="0" cy="0"/>
        </a:xfrm>
      </p:grpSpPr>
      <p:sp>
        <p:nvSpPr>
          <p:cNvPr id="3" name="Text Placeholder 32">
            <a:extLst>
              <a:ext uri="{FF2B5EF4-FFF2-40B4-BE49-F238E27FC236}">
                <a16:creationId xmlns:a16="http://schemas.microsoft.com/office/drawing/2014/main" id="{E04D57CF-E35E-6253-036F-47F3BB777887}"/>
              </a:ext>
            </a:extLst>
          </p:cNvPr>
          <p:cNvSpPr>
            <a:spLocks noGrp="1"/>
          </p:cNvSpPr>
          <p:nvPr>
            <p:ph type="body" sz="quarter" idx="32" hasCustomPrompt="1"/>
          </p:nvPr>
        </p:nvSpPr>
        <p:spPr>
          <a:xfrm>
            <a:off x="3870461" y="2898394"/>
            <a:ext cx="3270634" cy="4069540"/>
          </a:xfrm>
          <a:prstGeom prst="rect">
            <a:avLst/>
          </a:prstGeom>
        </p:spPr>
        <p:txBody>
          <a:bodyPr numCol="1" spcCol="288000" anchor="t">
            <a:noAutofit/>
          </a:bodyPr>
          <a:lstStyle>
            <a:lvl1pPr marL="0" indent="0" algn="just">
              <a:lnSpc>
                <a:spcPts val="1220"/>
              </a:lnSpc>
              <a:spcBef>
                <a:spcPts val="0"/>
              </a:spcBef>
              <a:buNone/>
              <a:defRPr sz="1100" b="0" i="0">
                <a:solidFill>
                  <a:schemeClr val="tx1"/>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Click to type </a:t>
            </a:r>
            <a:endParaRPr lang="en-US" dirty="0"/>
          </a:p>
        </p:txBody>
      </p:sp>
      <p:sp>
        <p:nvSpPr>
          <p:cNvPr id="6" name="Text Placeholder 32">
            <a:extLst>
              <a:ext uri="{FF2B5EF4-FFF2-40B4-BE49-F238E27FC236}">
                <a16:creationId xmlns:a16="http://schemas.microsoft.com/office/drawing/2014/main" id="{EF19AA6C-EBB9-F3C6-73A8-88D18AB1C088}"/>
              </a:ext>
            </a:extLst>
          </p:cNvPr>
          <p:cNvSpPr>
            <a:spLocks noGrp="1"/>
          </p:cNvSpPr>
          <p:nvPr>
            <p:ph type="body" sz="quarter" idx="33" hasCustomPrompt="1"/>
          </p:nvPr>
        </p:nvSpPr>
        <p:spPr>
          <a:xfrm>
            <a:off x="3887787" y="1335418"/>
            <a:ext cx="3253308" cy="1378032"/>
          </a:xfrm>
          <a:prstGeom prst="rect">
            <a:avLst/>
          </a:prstGeom>
        </p:spPr>
        <p:txBody>
          <a:bodyPr>
            <a:noAutofit/>
          </a:bodyPr>
          <a:lstStyle>
            <a:lvl1pPr marL="0" indent="0" algn="l">
              <a:lnSpc>
                <a:spcPts val="1840"/>
              </a:lnSpc>
              <a:spcBef>
                <a:spcPts val="0"/>
              </a:spcBef>
              <a:buNone/>
              <a:defRPr sz="1600" b="1" i="0">
                <a:solidFill>
                  <a:srgbClr val="EC7C69"/>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Sub-Heading</a:t>
            </a:r>
            <a:endParaRPr lang="en-US" dirty="0"/>
          </a:p>
        </p:txBody>
      </p:sp>
      <p:sp>
        <p:nvSpPr>
          <p:cNvPr id="5" name="Freeform 4">
            <a:extLst>
              <a:ext uri="{FF2B5EF4-FFF2-40B4-BE49-F238E27FC236}">
                <a16:creationId xmlns:a16="http://schemas.microsoft.com/office/drawing/2014/main" id="{6CF0B612-7944-31D2-C2D2-15449A849754}"/>
              </a:ext>
            </a:extLst>
          </p:cNvPr>
          <p:cNvSpPr/>
          <p:nvPr userDrawn="1"/>
        </p:nvSpPr>
        <p:spPr>
          <a:xfrm rot="16200000">
            <a:off x="3475437" y="6780201"/>
            <a:ext cx="4363545" cy="3941623"/>
          </a:xfrm>
          <a:custGeom>
            <a:avLst/>
            <a:gdLst>
              <a:gd name="connsiteX0" fmla="*/ 3478883 w 3478883"/>
              <a:gd name="connsiteY0" fmla="*/ 1648328 h 3296655"/>
              <a:gd name="connsiteX1" fmla="*/ 1830937 w 3478883"/>
              <a:gd name="connsiteY1" fmla="*/ 3296655 h 3296655"/>
              <a:gd name="connsiteX2" fmla="*/ 1738047 w 3478883"/>
              <a:gd name="connsiteY2" fmla="*/ 3293215 h 3296655"/>
              <a:gd name="connsiteX3" fmla="*/ 1738047 w 3478883"/>
              <a:gd name="connsiteY3" fmla="*/ 3296655 h 3296655"/>
              <a:gd name="connsiteX4" fmla="*/ 0 w 3478883"/>
              <a:gd name="connsiteY4" fmla="*/ 3296655 h 3296655"/>
              <a:gd name="connsiteX5" fmla="*/ 0 w 3478883"/>
              <a:gd name="connsiteY5" fmla="*/ 0 h 3296655"/>
              <a:gd name="connsiteX6" fmla="*/ 1738047 w 3478883"/>
              <a:gd name="connsiteY6" fmla="*/ 0 h 3296655"/>
              <a:gd name="connsiteX7" fmla="*/ 1738047 w 3478883"/>
              <a:gd name="connsiteY7" fmla="*/ 3440 h 3296655"/>
              <a:gd name="connsiteX8" fmla="*/ 1830937 w 3478883"/>
              <a:gd name="connsiteY8" fmla="*/ 0 h 3296655"/>
              <a:gd name="connsiteX9" fmla="*/ 3478883 w 3478883"/>
              <a:gd name="connsiteY9" fmla="*/ 1648328 h 32966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478883" h="3296655">
                <a:moveTo>
                  <a:pt x="3478883" y="1648328"/>
                </a:moveTo>
                <a:cubicBezTo>
                  <a:pt x="3478883" y="2560241"/>
                  <a:pt x="2739199" y="3296655"/>
                  <a:pt x="1830937" y="3296655"/>
                </a:cubicBezTo>
                <a:cubicBezTo>
                  <a:pt x="1799975" y="3296655"/>
                  <a:pt x="1765569" y="3296655"/>
                  <a:pt x="1738047" y="3293215"/>
                </a:cubicBezTo>
                <a:lnTo>
                  <a:pt x="1738047" y="3296655"/>
                </a:lnTo>
                <a:lnTo>
                  <a:pt x="0" y="3296655"/>
                </a:lnTo>
                <a:lnTo>
                  <a:pt x="0" y="0"/>
                </a:lnTo>
                <a:lnTo>
                  <a:pt x="1738047" y="0"/>
                </a:lnTo>
                <a:lnTo>
                  <a:pt x="1738047" y="3440"/>
                </a:lnTo>
                <a:cubicBezTo>
                  <a:pt x="1769009" y="0"/>
                  <a:pt x="1799975" y="0"/>
                  <a:pt x="1830937" y="0"/>
                </a:cubicBezTo>
                <a:cubicBezTo>
                  <a:pt x="2742641" y="0"/>
                  <a:pt x="3478883" y="736412"/>
                  <a:pt x="3478883" y="1648328"/>
                </a:cubicBezTo>
                <a:close/>
              </a:path>
            </a:pathLst>
          </a:custGeom>
          <a:solidFill>
            <a:srgbClr val="459597"/>
          </a:solidFill>
          <a:ln w="15768" cap="flat">
            <a:noFill/>
            <a:prstDash val="solid"/>
            <a:miter/>
          </a:ln>
        </p:spPr>
        <p:txBody>
          <a:bodyPr wrap="square" rtlCol="0" anchor="ctr">
            <a:noAutofit/>
          </a:bodyPr>
          <a:lstStyle/>
          <a:p>
            <a:endParaRPr lang="en-US" dirty="0"/>
          </a:p>
        </p:txBody>
      </p:sp>
      <p:sp>
        <p:nvSpPr>
          <p:cNvPr id="9" name="Rectangle 8">
            <a:extLst>
              <a:ext uri="{FF2B5EF4-FFF2-40B4-BE49-F238E27FC236}">
                <a16:creationId xmlns:a16="http://schemas.microsoft.com/office/drawing/2014/main" id="{40EC5326-99ED-9FEC-5426-9D375A39326F}"/>
              </a:ext>
            </a:extLst>
          </p:cNvPr>
          <p:cNvSpPr/>
          <p:nvPr userDrawn="1"/>
        </p:nvSpPr>
        <p:spPr>
          <a:xfrm>
            <a:off x="-2" y="415636"/>
            <a:ext cx="3686400" cy="5619750"/>
          </a:xfrm>
          <a:prstGeom prst="rect">
            <a:avLst/>
          </a:prstGeom>
          <a:solidFill>
            <a:srgbClr val="EC7C6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2" name="Straight Connector 11">
            <a:extLst>
              <a:ext uri="{FF2B5EF4-FFF2-40B4-BE49-F238E27FC236}">
                <a16:creationId xmlns:a16="http://schemas.microsoft.com/office/drawing/2014/main" id="{25BDC489-7E0D-B7EC-BF04-74C10B7E069C}"/>
              </a:ext>
            </a:extLst>
          </p:cNvPr>
          <p:cNvCxnSpPr>
            <a:cxnSpLocks/>
          </p:cNvCxnSpPr>
          <p:nvPr userDrawn="1"/>
        </p:nvCxnSpPr>
        <p:spPr>
          <a:xfrm>
            <a:off x="408890" y="167303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13" name="Text Placeholder 32">
            <a:extLst>
              <a:ext uri="{FF2B5EF4-FFF2-40B4-BE49-F238E27FC236}">
                <a16:creationId xmlns:a16="http://schemas.microsoft.com/office/drawing/2014/main" id="{35B99F51-1643-250F-0E33-D5DEF30A56E8}"/>
              </a:ext>
            </a:extLst>
          </p:cNvPr>
          <p:cNvSpPr>
            <a:spLocks noGrp="1"/>
          </p:cNvSpPr>
          <p:nvPr>
            <p:ph type="body" sz="quarter" idx="35" hasCustomPrompt="1"/>
          </p:nvPr>
        </p:nvSpPr>
        <p:spPr>
          <a:xfrm>
            <a:off x="528134" y="1834926"/>
            <a:ext cx="1532272" cy="1049221"/>
          </a:xfrm>
          <a:prstGeom prst="rect">
            <a:avLst/>
          </a:prstGeom>
        </p:spPr>
        <p:txBody>
          <a:bodyPr anchor="t">
            <a:noAutofit/>
          </a:bodyPr>
          <a:lstStyle>
            <a:lvl1pPr marL="0" indent="0" algn="l">
              <a:lnSpc>
                <a:spcPts val="2520"/>
              </a:lnSpc>
              <a:spcBef>
                <a:spcPts val="0"/>
              </a:spcBef>
              <a:buNone/>
              <a:defRPr sz="26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15" name="Text Placeholder 32">
            <a:extLst>
              <a:ext uri="{FF2B5EF4-FFF2-40B4-BE49-F238E27FC236}">
                <a16:creationId xmlns:a16="http://schemas.microsoft.com/office/drawing/2014/main" id="{364F4567-3D9E-1CE9-9A18-4006559F82D3}"/>
              </a:ext>
            </a:extLst>
          </p:cNvPr>
          <p:cNvSpPr>
            <a:spLocks noGrp="1"/>
          </p:cNvSpPr>
          <p:nvPr>
            <p:ph type="body" sz="quarter" idx="36" hasCustomPrompt="1"/>
          </p:nvPr>
        </p:nvSpPr>
        <p:spPr>
          <a:xfrm>
            <a:off x="544933" y="900007"/>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8" name="Picture Placeholder 17">
            <a:extLst>
              <a:ext uri="{FF2B5EF4-FFF2-40B4-BE49-F238E27FC236}">
                <a16:creationId xmlns:a16="http://schemas.microsoft.com/office/drawing/2014/main" id="{098094BF-EAED-6C82-FADB-AA50DD10A01C}"/>
              </a:ext>
            </a:extLst>
          </p:cNvPr>
          <p:cNvSpPr>
            <a:spLocks noGrp="1"/>
          </p:cNvSpPr>
          <p:nvPr>
            <p:ph type="pic" sz="quarter" idx="39"/>
          </p:nvPr>
        </p:nvSpPr>
        <p:spPr>
          <a:xfrm>
            <a:off x="-2" y="4538612"/>
            <a:ext cx="3686400" cy="5486854"/>
          </a:xfrm>
          <a:custGeom>
            <a:avLst/>
            <a:gdLst>
              <a:gd name="connsiteX0" fmla="*/ 0 w 3686400"/>
              <a:gd name="connsiteY0" fmla="*/ 0 h 5486854"/>
              <a:gd name="connsiteX1" fmla="*/ 1464982 w 3686400"/>
              <a:gd name="connsiteY1" fmla="*/ 0 h 5486854"/>
              <a:gd name="connsiteX2" fmla="*/ 1465012 w 3686400"/>
              <a:gd name="connsiteY2" fmla="*/ 2 h 5486854"/>
              <a:gd name="connsiteX3" fmla="*/ 1465055 w 3686400"/>
              <a:gd name="connsiteY3" fmla="*/ 0 h 5486854"/>
              <a:gd name="connsiteX4" fmla="*/ 1578280 w 3686400"/>
              <a:gd name="connsiteY4" fmla="*/ 0 h 5486854"/>
              <a:gd name="connsiteX5" fmla="*/ 1578280 w 3686400"/>
              <a:gd name="connsiteY5" fmla="*/ 2 h 5486854"/>
              <a:gd name="connsiteX6" fmla="*/ 3686400 w 3686400"/>
              <a:gd name="connsiteY6" fmla="*/ 2 h 5486854"/>
              <a:gd name="connsiteX7" fmla="*/ 3686400 w 3686400"/>
              <a:gd name="connsiteY7" fmla="*/ 1246825 h 5486854"/>
              <a:gd name="connsiteX8" fmla="*/ 3686398 w 3686400"/>
              <a:gd name="connsiteY8" fmla="*/ 1246825 h 5486854"/>
              <a:gd name="connsiteX9" fmla="*/ 3686398 w 3686400"/>
              <a:gd name="connsiteY9" fmla="*/ 1359959 h 5486854"/>
              <a:gd name="connsiteX10" fmla="*/ 3686400 w 3686400"/>
              <a:gd name="connsiteY10" fmla="*/ 1360002 h 5486854"/>
              <a:gd name="connsiteX11" fmla="*/ 3686398 w 3686400"/>
              <a:gd name="connsiteY11" fmla="*/ 1360033 h 5486854"/>
              <a:gd name="connsiteX12" fmla="*/ 3686398 w 3686400"/>
              <a:gd name="connsiteY12" fmla="*/ 2980844 h 5486854"/>
              <a:gd name="connsiteX13" fmla="*/ 3681442 w 3686400"/>
              <a:gd name="connsiteY13" fmla="*/ 2980844 h 5486854"/>
              <a:gd name="connsiteX14" fmla="*/ 3686398 w 3686400"/>
              <a:gd name="connsiteY14" fmla="*/ 3114563 h 5486854"/>
              <a:gd name="connsiteX15" fmla="*/ 1311675 w 3686400"/>
              <a:gd name="connsiteY15" fmla="*/ 5486854 h 5486854"/>
              <a:gd name="connsiteX16" fmla="*/ 178742 w 3686400"/>
              <a:gd name="connsiteY16" fmla="*/ 5199988 h 5486854"/>
              <a:gd name="connsiteX17" fmla="*/ 0 w 3686400"/>
              <a:gd name="connsiteY17" fmla="*/ 5091353 h 54868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686400" h="5486854">
                <a:moveTo>
                  <a:pt x="0" y="0"/>
                </a:moveTo>
                <a:lnTo>
                  <a:pt x="1464982" y="0"/>
                </a:lnTo>
                <a:lnTo>
                  <a:pt x="1465012" y="2"/>
                </a:lnTo>
                <a:lnTo>
                  <a:pt x="1465055" y="0"/>
                </a:lnTo>
                <a:lnTo>
                  <a:pt x="1578280" y="0"/>
                </a:lnTo>
                <a:lnTo>
                  <a:pt x="1578280" y="2"/>
                </a:lnTo>
                <a:lnTo>
                  <a:pt x="3686400" y="2"/>
                </a:lnTo>
                <a:lnTo>
                  <a:pt x="3686400" y="1246825"/>
                </a:lnTo>
                <a:lnTo>
                  <a:pt x="3686398" y="1246825"/>
                </a:lnTo>
                <a:lnTo>
                  <a:pt x="3686398" y="1359959"/>
                </a:lnTo>
                <a:lnTo>
                  <a:pt x="3686400" y="1360002"/>
                </a:lnTo>
                <a:lnTo>
                  <a:pt x="3686398" y="1360033"/>
                </a:lnTo>
                <a:lnTo>
                  <a:pt x="3686398" y="2980844"/>
                </a:lnTo>
                <a:lnTo>
                  <a:pt x="3681442" y="2980844"/>
                </a:lnTo>
                <a:cubicBezTo>
                  <a:pt x="3686398" y="3025416"/>
                  <a:pt x="3686398" y="3069990"/>
                  <a:pt x="3686398" y="3114563"/>
                </a:cubicBezTo>
                <a:cubicBezTo>
                  <a:pt x="3686398" y="4427000"/>
                  <a:pt x="2625458" y="5486854"/>
                  <a:pt x="1311675" y="5486854"/>
                </a:cubicBezTo>
                <a:cubicBezTo>
                  <a:pt x="901119" y="5486854"/>
                  <a:pt x="515253" y="5382868"/>
                  <a:pt x="178742" y="5199988"/>
                </a:cubicBezTo>
                <a:lnTo>
                  <a:pt x="0" y="5091353"/>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19" name="Text Placeholder 32">
            <a:extLst>
              <a:ext uri="{FF2B5EF4-FFF2-40B4-BE49-F238E27FC236}">
                <a16:creationId xmlns:a16="http://schemas.microsoft.com/office/drawing/2014/main" id="{3992C6A8-FD65-15C4-DC93-AD2AAB0F6688}"/>
              </a:ext>
            </a:extLst>
          </p:cNvPr>
          <p:cNvSpPr>
            <a:spLocks noGrp="1"/>
          </p:cNvSpPr>
          <p:nvPr>
            <p:ph type="body" sz="quarter" idx="40" hasCustomPrompt="1"/>
          </p:nvPr>
        </p:nvSpPr>
        <p:spPr>
          <a:xfrm>
            <a:off x="3729746" y="9096800"/>
            <a:ext cx="3253308" cy="1378032"/>
          </a:xfrm>
          <a:prstGeom prst="rect">
            <a:avLst/>
          </a:prstGeom>
        </p:spPr>
        <p:txBody>
          <a:bodyPr>
            <a:noAutofit/>
          </a:bodyPr>
          <a:lstStyle>
            <a:lvl1pPr marL="0" indent="0" algn="ctr">
              <a:lnSpc>
                <a:spcPts val="2140"/>
              </a:lnSpc>
              <a:spcBef>
                <a:spcPts val="0"/>
              </a:spcBef>
              <a:buNone/>
              <a:defRPr sz="2200" b="0" i="1">
                <a:solidFill>
                  <a:schemeClr val="bg1"/>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Quote Here</a:t>
            </a:r>
            <a:endParaRPr lang="en-US" dirty="0"/>
          </a:p>
        </p:txBody>
      </p:sp>
      <p:sp>
        <p:nvSpPr>
          <p:cNvPr id="4" name="Slide Number Placeholder 5">
            <a:extLst>
              <a:ext uri="{FF2B5EF4-FFF2-40B4-BE49-F238E27FC236}">
                <a16:creationId xmlns:a16="http://schemas.microsoft.com/office/drawing/2014/main" id="{9E9C507D-9C6A-8683-8A36-18CAC958D4E2}"/>
              </a:ext>
            </a:extLst>
          </p:cNvPr>
          <p:cNvSpPr>
            <a:spLocks noGrp="1"/>
          </p:cNvSpPr>
          <p:nvPr>
            <p:ph type="sldNum" sz="quarter" idx="4"/>
          </p:nvPr>
        </p:nvSpPr>
        <p:spPr>
          <a:xfrm>
            <a:off x="7278428" y="10498845"/>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2" name="object 3">
            <a:extLst>
              <a:ext uri="{FF2B5EF4-FFF2-40B4-BE49-F238E27FC236}">
                <a16:creationId xmlns:a16="http://schemas.microsoft.com/office/drawing/2014/main" id="{2B438152-6FE0-4441-A090-27986E8081D7}"/>
              </a:ext>
            </a:extLst>
          </p:cNvPr>
          <p:cNvSpPr/>
          <p:nvPr userDrawn="1"/>
        </p:nvSpPr>
        <p:spPr>
          <a:xfrm>
            <a:off x="0" y="10455254"/>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7" name="Text Placeholder 23">
            <a:extLst>
              <a:ext uri="{FF2B5EF4-FFF2-40B4-BE49-F238E27FC236}">
                <a16:creationId xmlns:a16="http://schemas.microsoft.com/office/drawing/2014/main" id="{93A1B15F-88A4-2980-8E15-D0064FCE5788}"/>
              </a:ext>
            </a:extLst>
          </p:cNvPr>
          <p:cNvSpPr>
            <a:spLocks noGrp="1"/>
          </p:cNvSpPr>
          <p:nvPr>
            <p:ph type="body" sz="quarter" idx="65" hasCustomPrompt="1"/>
          </p:nvPr>
        </p:nvSpPr>
        <p:spPr>
          <a:xfrm>
            <a:off x="6010" y="10455255"/>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230897652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ext + Photo 07">
    <p:spTree>
      <p:nvGrpSpPr>
        <p:cNvPr id="1" name=""/>
        <p:cNvGrpSpPr/>
        <p:nvPr/>
      </p:nvGrpSpPr>
      <p:grpSpPr>
        <a:xfrm>
          <a:off x="0" y="0"/>
          <a:ext cx="0" cy="0"/>
          <a:chOff x="0" y="0"/>
          <a:chExt cx="0" cy="0"/>
        </a:xfrm>
      </p:grpSpPr>
      <p:sp>
        <p:nvSpPr>
          <p:cNvPr id="25" name="Freeform 24">
            <a:extLst>
              <a:ext uri="{FF2B5EF4-FFF2-40B4-BE49-F238E27FC236}">
                <a16:creationId xmlns:a16="http://schemas.microsoft.com/office/drawing/2014/main" id="{A83804CE-BBFF-254B-E9B6-492A3BA3DD1D}"/>
              </a:ext>
            </a:extLst>
          </p:cNvPr>
          <p:cNvSpPr/>
          <p:nvPr userDrawn="1"/>
        </p:nvSpPr>
        <p:spPr>
          <a:xfrm>
            <a:off x="1118564" y="9604495"/>
            <a:ext cx="2894389" cy="1330874"/>
          </a:xfrm>
          <a:custGeom>
            <a:avLst/>
            <a:gdLst>
              <a:gd name="connsiteX0" fmla="*/ 0 w 1511252"/>
              <a:gd name="connsiteY0" fmla="*/ 0 h 3157438"/>
              <a:gd name="connsiteX1" fmla="*/ 1511252 w 1511252"/>
              <a:gd name="connsiteY1" fmla="*/ 0 h 3157438"/>
              <a:gd name="connsiteX2" fmla="*/ 1511252 w 1511252"/>
              <a:gd name="connsiteY2" fmla="*/ 3157438 h 3157438"/>
              <a:gd name="connsiteX3" fmla="*/ 0 w 1511252"/>
              <a:gd name="connsiteY3" fmla="*/ 3157438 h 3157438"/>
            </a:gdLst>
            <a:ahLst/>
            <a:cxnLst>
              <a:cxn ang="0">
                <a:pos x="connsiteX0" y="connsiteY0"/>
              </a:cxn>
              <a:cxn ang="0">
                <a:pos x="connsiteX1" y="connsiteY1"/>
              </a:cxn>
              <a:cxn ang="0">
                <a:pos x="connsiteX2" y="connsiteY2"/>
              </a:cxn>
              <a:cxn ang="0">
                <a:pos x="connsiteX3" y="connsiteY3"/>
              </a:cxn>
            </a:cxnLst>
            <a:rect l="l" t="t" r="r" b="b"/>
            <a:pathLst>
              <a:path w="1511252" h="3157438">
                <a:moveTo>
                  <a:pt x="0" y="0"/>
                </a:moveTo>
                <a:lnTo>
                  <a:pt x="1511252" y="0"/>
                </a:lnTo>
                <a:lnTo>
                  <a:pt x="1511252" y="3157438"/>
                </a:lnTo>
                <a:lnTo>
                  <a:pt x="0" y="3157438"/>
                </a:lnTo>
                <a:close/>
              </a:path>
            </a:pathLst>
          </a:custGeom>
          <a:solidFill>
            <a:srgbClr val="459597"/>
          </a:solidFill>
          <a:ln w="15768" cap="flat">
            <a:noFill/>
            <a:prstDash val="solid"/>
            <a:miter/>
          </a:ln>
        </p:spPr>
        <p:txBody>
          <a:bodyPr rtlCol="0" anchor="ctr"/>
          <a:lstStyle/>
          <a:p>
            <a:endParaRPr lang="en-US" dirty="0"/>
          </a:p>
        </p:txBody>
      </p:sp>
      <p:sp>
        <p:nvSpPr>
          <p:cNvPr id="33" name="Picture Placeholder 32">
            <a:extLst>
              <a:ext uri="{FF2B5EF4-FFF2-40B4-BE49-F238E27FC236}">
                <a16:creationId xmlns:a16="http://schemas.microsoft.com/office/drawing/2014/main" id="{DDA0AF51-56E3-7064-A893-9C5E41415390}"/>
              </a:ext>
            </a:extLst>
          </p:cNvPr>
          <p:cNvSpPr>
            <a:spLocks noGrp="1"/>
          </p:cNvSpPr>
          <p:nvPr>
            <p:ph type="pic" sz="quarter" idx="10"/>
          </p:nvPr>
        </p:nvSpPr>
        <p:spPr>
          <a:xfrm>
            <a:off x="1118564" y="6416826"/>
            <a:ext cx="2894389" cy="3179221"/>
          </a:xfrm>
          <a:custGeom>
            <a:avLst/>
            <a:gdLst>
              <a:gd name="connsiteX0" fmla="*/ 1447195 w 2894389"/>
              <a:gd name="connsiteY0" fmla="*/ 0 h 3179221"/>
              <a:gd name="connsiteX1" fmla="*/ 2894389 w 2894389"/>
              <a:gd name="connsiteY1" fmla="*/ 1446859 h 3179221"/>
              <a:gd name="connsiteX2" fmla="*/ 2891369 w 2894389"/>
              <a:gd name="connsiteY2" fmla="*/ 1528415 h 3179221"/>
              <a:gd name="connsiteX3" fmla="*/ 2894389 w 2894389"/>
              <a:gd name="connsiteY3" fmla="*/ 1528415 h 3179221"/>
              <a:gd name="connsiteX4" fmla="*/ 2894389 w 2894389"/>
              <a:gd name="connsiteY4" fmla="*/ 3179221 h 3179221"/>
              <a:gd name="connsiteX5" fmla="*/ 0 w 2894389"/>
              <a:gd name="connsiteY5" fmla="*/ 3179221 h 3179221"/>
              <a:gd name="connsiteX6" fmla="*/ 0 w 2894389"/>
              <a:gd name="connsiteY6" fmla="*/ 1528415 h 3179221"/>
              <a:gd name="connsiteX7" fmla="*/ 3020 w 2894389"/>
              <a:gd name="connsiteY7" fmla="*/ 1528415 h 3179221"/>
              <a:gd name="connsiteX8" fmla="*/ 0 w 2894389"/>
              <a:gd name="connsiteY8" fmla="*/ 1446859 h 3179221"/>
              <a:gd name="connsiteX9" fmla="*/ 1447195 w 2894389"/>
              <a:gd name="connsiteY9" fmla="*/ 0 h 3179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894389" h="3179221">
                <a:moveTo>
                  <a:pt x="1447195" y="0"/>
                </a:moveTo>
                <a:cubicBezTo>
                  <a:pt x="2247834" y="0"/>
                  <a:pt x="2894389" y="649427"/>
                  <a:pt x="2894389" y="1446859"/>
                </a:cubicBezTo>
                <a:cubicBezTo>
                  <a:pt x="2894389" y="1474044"/>
                  <a:pt x="2894389" y="1504251"/>
                  <a:pt x="2891369" y="1528415"/>
                </a:cubicBezTo>
                <a:lnTo>
                  <a:pt x="2894389" y="1528415"/>
                </a:lnTo>
                <a:lnTo>
                  <a:pt x="2894389" y="3179221"/>
                </a:lnTo>
                <a:lnTo>
                  <a:pt x="0" y="3179221"/>
                </a:lnTo>
                <a:lnTo>
                  <a:pt x="0" y="1528415"/>
                </a:lnTo>
                <a:lnTo>
                  <a:pt x="3020" y="1528415"/>
                </a:lnTo>
                <a:cubicBezTo>
                  <a:pt x="0" y="1501231"/>
                  <a:pt x="0" y="1474044"/>
                  <a:pt x="0" y="1446859"/>
                </a:cubicBezTo>
                <a:cubicBezTo>
                  <a:pt x="0" y="646404"/>
                  <a:pt x="646554" y="0"/>
                  <a:pt x="1447195" y="0"/>
                </a:cubicBezTo>
                <a:close/>
              </a:path>
            </a:pathLst>
          </a:custGeom>
          <a:solidFill>
            <a:schemeClr val="bg1">
              <a:lumMod val="95000"/>
            </a:schemeClr>
          </a:solidFill>
        </p:spPr>
        <p:txBody>
          <a:bodyPr wrap="square" anchor="ctr">
            <a:noAutofit/>
          </a:bodyPr>
          <a:lstStyle>
            <a:lvl1pPr algn="ctr">
              <a:defRPr>
                <a:solidFill>
                  <a:schemeClr val="bg1">
                    <a:lumMod val="95000"/>
                  </a:schemeClr>
                </a:solidFill>
              </a:defRPr>
            </a:lvl1pPr>
          </a:lstStyle>
          <a:p>
            <a:endParaRPr lang="en-US"/>
          </a:p>
        </p:txBody>
      </p:sp>
      <p:sp>
        <p:nvSpPr>
          <p:cNvPr id="34" name="Freeform 33">
            <a:extLst>
              <a:ext uri="{FF2B5EF4-FFF2-40B4-BE49-F238E27FC236}">
                <a16:creationId xmlns:a16="http://schemas.microsoft.com/office/drawing/2014/main" id="{ECFFF524-0B68-FAF5-E283-68E7005AC07C}"/>
              </a:ext>
            </a:extLst>
          </p:cNvPr>
          <p:cNvSpPr/>
          <p:nvPr userDrawn="1"/>
        </p:nvSpPr>
        <p:spPr>
          <a:xfrm>
            <a:off x="4420850" y="0"/>
            <a:ext cx="2894389" cy="1330874"/>
          </a:xfrm>
          <a:custGeom>
            <a:avLst/>
            <a:gdLst>
              <a:gd name="connsiteX0" fmla="*/ 0 w 1511252"/>
              <a:gd name="connsiteY0" fmla="*/ 0 h 3157438"/>
              <a:gd name="connsiteX1" fmla="*/ 1511252 w 1511252"/>
              <a:gd name="connsiteY1" fmla="*/ 0 h 3157438"/>
              <a:gd name="connsiteX2" fmla="*/ 1511252 w 1511252"/>
              <a:gd name="connsiteY2" fmla="*/ 3157438 h 3157438"/>
              <a:gd name="connsiteX3" fmla="*/ 0 w 1511252"/>
              <a:gd name="connsiteY3" fmla="*/ 3157438 h 3157438"/>
            </a:gdLst>
            <a:ahLst/>
            <a:cxnLst>
              <a:cxn ang="0">
                <a:pos x="connsiteX0" y="connsiteY0"/>
              </a:cxn>
              <a:cxn ang="0">
                <a:pos x="connsiteX1" y="connsiteY1"/>
              </a:cxn>
              <a:cxn ang="0">
                <a:pos x="connsiteX2" y="connsiteY2"/>
              </a:cxn>
              <a:cxn ang="0">
                <a:pos x="connsiteX3" y="connsiteY3"/>
              </a:cxn>
            </a:cxnLst>
            <a:rect l="l" t="t" r="r" b="b"/>
            <a:pathLst>
              <a:path w="1511252" h="3157438">
                <a:moveTo>
                  <a:pt x="0" y="0"/>
                </a:moveTo>
                <a:lnTo>
                  <a:pt x="1511252" y="0"/>
                </a:lnTo>
                <a:lnTo>
                  <a:pt x="1511252" y="3157438"/>
                </a:lnTo>
                <a:lnTo>
                  <a:pt x="0" y="3157438"/>
                </a:lnTo>
                <a:close/>
              </a:path>
            </a:pathLst>
          </a:custGeom>
          <a:solidFill>
            <a:srgbClr val="459597"/>
          </a:solidFill>
          <a:ln w="15768" cap="flat">
            <a:noFill/>
            <a:prstDash val="solid"/>
            <a:miter/>
          </a:ln>
        </p:spPr>
        <p:txBody>
          <a:bodyPr rtlCol="0" anchor="ctr"/>
          <a:lstStyle/>
          <a:p>
            <a:endParaRPr lang="en-US" dirty="0"/>
          </a:p>
        </p:txBody>
      </p:sp>
      <p:sp>
        <p:nvSpPr>
          <p:cNvPr id="38" name="Picture Placeholder 37">
            <a:extLst>
              <a:ext uri="{FF2B5EF4-FFF2-40B4-BE49-F238E27FC236}">
                <a16:creationId xmlns:a16="http://schemas.microsoft.com/office/drawing/2014/main" id="{6AAA1DFF-C160-9886-AD21-B455E7A9F9C2}"/>
              </a:ext>
            </a:extLst>
          </p:cNvPr>
          <p:cNvSpPr>
            <a:spLocks noGrp="1"/>
          </p:cNvSpPr>
          <p:nvPr>
            <p:ph type="pic" sz="quarter" idx="12"/>
          </p:nvPr>
        </p:nvSpPr>
        <p:spPr>
          <a:xfrm>
            <a:off x="4420850" y="1290364"/>
            <a:ext cx="2894389" cy="3179221"/>
          </a:xfrm>
          <a:custGeom>
            <a:avLst/>
            <a:gdLst>
              <a:gd name="connsiteX0" fmla="*/ 0 w 2894389"/>
              <a:gd name="connsiteY0" fmla="*/ 0 h 3179221"/>
              <a:gd name="connsiteX1" fmla="*/ 2894389 w 2894389"/>
              <a:gd name="connsiteY1" fmla="*/ 0 h 3179221"/>
              <a:gd name="connsiteX2" fmla="*/ 2894389 w 2894389"/>
              <a:gd name="connsiteY2" fmla="*/ 1650806 h 3179221"/>
              <a:gd name="connsiteX3" fmla="*/ 2891369 w 2894389"/>
              <a:gd name="connsiteY3" fmla="*/ 1650806 h 3179221"/>
              <a:gd name="connsiteX4" fmla="*/ 2894389 w 2894389"/>
              <a:gd name="connsiteY4" fmla="*/ 1732362 h 3179221"/>
              <a:gd name="connsiteX5" fmla="*/ 1447194 w 2894389"/>
              <a:gd name="connsiteY5" fmla="*/ 3179221 h 3179221"/>
              <a:gd name="connsiteX6" fmla="*/ 0 w 2894389"/>
              <a:gd name="connsiteY6" fmla="*/ 1732362 h 3179221"/>
              <a:gd name="connsiteX7" fmla="*/ 3020 w 2894389"/>
              <a:gd name="connsiteY7" fmla="*/ 1650806 h 3179221"/>
              <a:gd name="connsiteX8" fmla="*/ 0 w 2894389"/>
              <a:gd name="connsiteY8" fmla="*/ 1650806 h 3179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894389" h="3179221">
                <a:moveTo>
                  <a:pt x="0" y="0"/>
                </a:moveTo>
                <a:lnTo>
                  <a:pt x="2894389" y="0"/>
                </a:lnTo>
                <a:lnTo>
                  <a:pt x="2894389" y="1650806"/>
                </a:lnTo>
                <a:lnTo>
                  <a:pt x="2891369" y="1650806"/>
                </a:lnTo>
                <a:cubicBezTo>
                  <a:pt x="2894389" y="1677990"/>
                  <a:pt x="2894389" y="1705177"/>
                  <a:pt x="2894389" y="1732362"/>
                </a:cubicBezTo>
                <a:cubicBezTo>
                  <a:pt x="2894389" y="2532817"/>
                  <a:pt x="2247835" y="3179221"/>
                  <a:pt x="1447194" y="3179221"/>
                </a:cubicBezTo>
                <a:cubicBezTo>
                  <a:pt x="646555" y="3179221"/>
                  <a:pt x="0" y="2529794"/>
                  <a:pt x="0" y="1732362"/>
                </a:cubicBezTo>
                <a:cubicBezTo>
                  <a:pt x="0" y="1705177"/>
                  <a:pt x="0" y="1674970"/>
                  <a:pt x="3020" y="1650806"/>
                </a:cubicBezTo>
                <a:lnTo>
                  <a:pt x="0" y="1650806"/>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39" name="Text Placeholder 32">
            <a:extLst>
              <a:ext uri="{FF2B5EF4-FFF2-40B4-BE49-F238E27FC236}">
                <a16:creationId xmlns:a16="http://schemas.microsoft.com/office/drawing/2014/main" id="{0F76A22E-5963-F71D-0558-EF1AD87999AF}"/>
              </a:ext>
            </a:extLst>
          </p:cNvPr>
          <p:cNvSpPr>
            <a:spLocks noGrp="1"/>
          </p:cNvSpPr>
          <p:nvPr>
            <p:ph type="body" sz="quarter" idx="38" hasCustomPrompt="1"/>
          </p:nvPr>
        </p:nvSpPr>
        <p:spPr>
          <a:xfrm>
            <a:off x="1129188" y="10030888"/>
            <a:ext cx="2883766" cy="363595"/>
          </a:xfrm>
          <a:prstGeom prst="rect">
            <a:avLst/>
          </a:prstGeom>
        </p:spPr>
        <p:txBody>
          <a:bodyPr>
            <a:noAutofit/>
          </a:bodyPr>
          <a:lstStyle>
            <a:lvl1pPr marL="0" indent="0" algn="ctr">
              <a:lnSpc>
                <a:spcPts val="2140"/>
              </a:lnSpc>
              <a:spcBef>
                <a:spcPts val="0"/>
              </a:spcBef>
              <a:buNone/>
              <a:defRPr sz="2200" b="0" i="0">
                <a:solidFill>
                  <a:schemeClr val="bg1"/>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Text</a:t>
            </a:r>
            <a:endParaRPr lang="en-US" dirty="0"/>
          </a:p>
        </p:txBody>
      </p:sp>
      <p:sp>
        <p:nvSpPr>
          <p:cNvPr id="41" name="Text Placeholder 32">
            <a:extLst>
              <a:ext uri="{FF2B5EF4-FFF2-40B4-BE49-F238E27FC236}">
                <a16:creationId xmlns:a16="http://schemas.microsoft.com/office/drawing/2014/main" id="{217F336E-83EA-D049-F98F-87B501E11643}"/>
              </a:ext>
            </a:extLst>
          </p:cNvPr>
          <p:cNvSpPr>
            <a:spLocks noGrp="1"/>
          </p:cNvSpPr>
          <p:nvPr>
            <p:ph type="body" sz="quarter" idx="39" hasCustomPrompt="1"/>
          </p:nvPr>
        </p:nvSpPr>
        <p:spPr>
          <a:xfrm>
            <a:off x="4431473" y="540168"/>
            <a:ext cx="2883766" cy="363595"/>
          </a:xfrm>
          <a:prstGeom prst="rect">
            <a:avLst/>
          </a:prstGeom>
        </p:spPr>
        <p:txBody>
          <a:bodyPr>
            <a:noAutofit/>
          </a:bodyPr>
          <a:lstStyle>
            <a:lvl1pPr marL="0" indent="0" algn="ctr">
              <a:lnSpc>
                <a:spcPts val="2140"/>
              </a:lnSpc>
              <a:spcBef>
                <a:spcPts val="0"/>
              </a:spcBef>
              <a:buNone/>
              <a:defRPr sz="2200" b="0" i="0">
                <a:solidFill>
                  <a:schemeClr val="bg1"/>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Text</a:t>
            </a:r>
            <a:endParaRPr lang="en-US" dirty="0"/>
          </a:p>
        </p:txBody>
      </p:sp>
      <p:sp>
        <p:nvSpPr>
          <p:cNvPr id="45" name="Text Placeholder 32">
            <a:extLst>
              <a:ext uri="{FF2B5EF4-FFF2-40B4-BE49-F238E27FC236}">
                <a16:creationId xmlns:a16="http://schemas.microsoft.com/office/drawing/2014/main" id="{EB847D3C-49FB-E59F-9885-0C15C0143CA5}"/>
              </a:ext>
            </a:extLst>
          </p:cNvPr>
          <p:cNvSpPr>
            <a:spLocks noGrp="1"/>
          </p:cNvSpPr>
          <p:nvPr>
            <p:ph type="body" sz="quarter" idx="32" hasCustomPrompt="1"/>
          </p:nvPr>
        </p:nvSpPr>
        <p:spPr>
          <a:xfrm>
            <a:off x="1284182" y="1601643"/>
            <a:ext cx="2647746" cy="4442549"/>
          </a:xfrm>
          <a:prstGeom prst="rect">
            <a:avLst/>
          </a:prstGeom>
        </p:spPr>
        <p:txBody>
          <a:bodyPr numCol="1" spcCol="288000" anchor="t">
            <a:noAutofit/>
          </a:bodyPr>
          <a:lstStyle>
            <a:lvl1pPr marL="0" indent="0" algn="just">
              <a:lnSpc>
                <a:spcPts val="1220"/>
              </a:lnSpc>
              <a:spcBef>
                <a:spcPts val="0"/>
              </a:spcBef>
              <a:buNone/>
              <a:defRPr sz="1100" b="0" i="0">
                <a:solidFill>
                  <a:schemeClr val="tx1"/>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Click to type </a:t>
            </a:r>
            <a:endParaRPr lang="en-US" dirty="0"/>
          </a:p>
        </p:txBody>
      </p:sp>
      <p:sp>
        <p:nvSpPr>
          <p:cNvPr id="46" name="Text Placeholder 32">
            <a:extLst>
              <a:ext uri="{FF2B5EF4-FFF2-40B4-BE49-F238E27FC236}">
                <a16:creationId xmlns:a16="http://schemas.microsoft.com/office/drawing/2014/main" id="{31C7C7A6-699B-4A47-26D7-5A082DF51F62}"/>
              </a:ext>
            </a:extLst>
          </p:cNvPr>
          <p:cNvSpPr>
            <a:spLocks noGrp="1"/>
          </p:cNvSpPr>
          <p:nvPr>
            <p:ph type="body" sz="quarter" idx="40" hasCustomPrompt="1"/>
          </p:nvPr>
        </p:nvSpPr>
        <p:spPr>
          <a:xfrm rot="16200000">
            <a:off x="-1224595" y="3626472"/>
            <a:ext cx="4455133" cy="381311"/>
          </a:xfrm>
          <a:prstGeom prst="rect">
            <a:avLst/>
          </a:prstGeom>
        </p:spPr>
        <p:txBody>
          <a:bodyPr>
            <a:noAutofit/>
          </a:bodyPr>
          <a:lstStyle>
            <a:lvl1pPr marL="0" indent="0" algn="r">
              <a:lnSpc>
                <a:spcPts val="2240"/>
              </a:lnSpc>
              <a:spcBef>
                <a:spcPts val="0"/>
              </a:spcBef>
              <a:buNone/>
              <a:defRPr sz="2400" b="1" i="0">
                <a:solidFill>
                  <a:srgbClr val="EC7C69"/>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Heading</a:t>
            </a:r>
            <a:endParaRPr lang="en-US" dirty="0"/>
          </a:p>
        </p:txBody>
      </p:sp>
      <p:sp>
        <p:nvSpPr>
          <p:cNvPr id="48" name="Text Placeholder 32">
            <a:extLst>
              <a:ext uri="{FF2B5EF4-FFF2-40B4-BE49-F238E27FC236}">
                <a16:creationId xmlns:a16="http://schemas.microsoft.com/office/drawing/2014/main" id="{918E006B-9386-5303-880F-06AA178B656C}"/>
              </a:ext>
            </a:extLst>
          </p:cNvPr>
          <p:cNvSpPr>
            <a:spLocks noGrp="1"/>
          </p:cNvSpPr>
          <p:nvPr>
            <p:ph type="body" sz="quarter" idx="36" hasCustomPrompt="1"/>
          </p:nvPr>
        </p:nvSpPr>
        <p:spPr>
          <a:xfrm>
            <a:off x="3262733" y="865324"/>
            <a:ext cx="750220" cy="385564"/>
          </a:xfrm>
          <a:prstGeom prst="rect">
            <a:avLst/>
          </a:prstGeom>
        </p:spPr>
        <p:txBody>
          <a:bodyPr anchor="t">
            <a:noAutofit/>
          </a:bodyPr>
          <a:lstStyle>
            <a:lvl1pPr marL="0" indent="0" algn="r">
              <a:lnSpc>
                <a:spcPct val="100000"/>
              </a:lnSpc>
              <a:spcBef>
                <a:spcPts val="0"/>
              </a:spcBef>
              <a:buNone/>
              <a:defRPr sz="4400" b="1" i="0">
                <a:solidFill>
                  <a:srgbClr val="EC7C69"/>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52" name="Text Placeholder 32">
            <a:extLst>
              <a:ext uri="{FF2B5EF4-FFF2-40B4-BE49-F238E27FC236}">
                <a16:creationId xmlns:a16="http://schemas.microsoft.com/office/drawing/2014/main" id="{F35D8E59-20A6-0329-F667-4309842C2136}"/>
              </a:ext>
            </a:extLst>
          </p:cNvPr>
          <p:cNvSpPr>
            <a:spLocks noGrp="1"/>
          </p:cNvSpPr>
          <p:nvPr>
            <p:ph type="body" sz="quarter" idx="41" hasCustomPrompt="1"/>
          </p:nvPr>
        </p:nvSpPr>
        <p:spPr>
          <a:xfrm>
            <a:off x="4622523" y="5234379"/>
            <a:ext cx="2647746" cy="4442549"/>
          </a:xfrm>
          <a:prstGeom prst="rect">
            <a:avLst/>
          </a:prstGeom>
        </p:spPr>
        <p:txBody>
          <a:bodyPr numCol="1" spcCol="288000" anchor="t">
            <a:noAutofit/>
          </a:bodyPr>
          <a:lstStyle>
            <a:lvl1pPr marL="0" indent="0" algn="just">
              <a:lnSpc>
                <a:spcPts val="1220"/>
              </a:lnSpc>
              <a:spcBef>
                <a:spcPts val="0"/>
              </a:spcBef>
              <a:buNone/>
              <a:defRPr sz="1100" b="0" i="0">
                <a:solidFill>
                  <a:schemeClr val="tx1"/>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Click to type </a:t>
            </a:r>
            <a:endParaRPr lang="en-US" dirty="0"/>
          </a:p>
        </p:txBody>
      </p:sp>
      <p:sp>
        <p:nvSpPr>
          <p:cNvPr id="53" name="Text Placeholder 32">
            <a:extLst>
              <a:ext uri="{FF2B5EF4-FFF2-40B4-BE49-F238E27FC236}">
                <a16:creationId xmlns:a16="http://schemas.microsoft.com/office/drawing/2014/main" id="{125FB217-FC34-E0F1-61FF-58C0F665D75D}"/>
              </a:ext>
            </a:extLst>
          </p:cNvPr>
          <p:cNvSpPr>
            <a:spLocks noGrp="1"/>
          </p:cNvSpPr>
          <p:nvPr>
            <p:ph type="body" sz="quarter" idx="42" hasCustomPrompt="1"/>
          </p:nvPr>
        </p:nvSpPr>
        <p:spPr>
          <a:xfrm rot="16200000">
            <a:off x="2113746" y="7259208"/>
            <a:ext cx="4455133" cy="381311"/>
          </a:xfrm>
          <a:prstGeom prst="rect">
            <a:avLst/>
          </a:prstGeom>
        </p:spPr>
        <p:txBody>
          <a:bodyPr>
            <a:noAutofit/>
          </a:bodyPr>
          <a:lstStyle>
            <a:lvl1pPr marL="0" indent="0" algn="r">
              <a:lnSpc>
                <a:spcPts val="2240"/>
              </a:lnSpc>
              <a:spcBef>
                <a:spcPts val="0"/>
              </a:spcBef>
              <a:buNone/>
              <a:defRPr sz="2400" b="1" i="0">
                <a:solidFill>
                  <a:srgbClr val="EC7C69"/>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Heading</a:t>
            </a:r>
            <a:endParaRPr lang="en-US" dirty="0"/>
          </a:p>
        </p:txBody>
      </p:sp>
      <p:sp>
        <p:nvSpPr>
          <p:cNvPr id="54" name="Text Placeholder 32">
            <a:extLst>
              <a:ext uri="{FF2B5EF4-FFF2-40B4-BE49-F238E27FC236}">
                <a16:creationId xmlns:a16="http://schemas.microsoft.com/office/drawing/2014/main" id="{1CC99271-8852-9DDB-95BC-FF68EC18B10E}"/>
              </a:ext>
            </a:extLst>
          </p:cNvPr>
          <p:cNvSpPr>
            <a:spLocks noGrp="1"/>
          </p:cNvSpPr>
          <p:nvPr>
            <p:ph type="body" sz="quarter" idx="43" hasCustomPrompt="1"/>
          </p:nvPr>
        </p:nvSpPr>
        <p:spPr>
          <a:xfrm>
            <a:off x="6601074" y="4498060"/>
            <a:ext cx="750220" cy="385564"/>
          </a:xfrm>
          <a:prstGeom prst="rect">
            <a:avLst/>
          </a:prstGeom>
        </p:spPr>
        <p:txBody>
          <a:bodyPr anchor="t">
            <a:noAutofit/>
          </a:bodyPr>
          <a:lstStyle>
            <a:lvl1pPr marL="0" indent="0" algn="r">
              <a:lnSpc>
                <a:spcPct val="100000"/>
              </a:lnSpc>
              <a:spcBef>
                <a:spcPts val="0"/>
              </a:spcBef>
              <a:buNone/>
              <a:defRPr sz="4400" b="1" i="0">
                <a:solidFill>
                  <a:srgbClr val="EC7C69"/>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02</a:t>
            </a:r>
            <a:endParaRPr lang="en-US" dirty="0"/>
          </a:p>
        </p:txBody>
      </p:sp>
      <p:sp>
        <p:nvSpPr>
          <p:cNvPr id="3" name="Slide Number Placeholder 5">
            <a:extLst>
              <a:ext uri="{FF2B5EF4-FFF2-40B4-BE49-F238E27FC236}">
                <a16:creationId xmlns:a16="http://schemas.microsoft.com/office/drawing/2014/main" id="{E7029EAF-B392-3AF5-4DC2-31EDDAF70DA1}"/>
              </a:ext>
            </a:extLst>
          </p:cNvPr>
          <p:cNvSpPr>
            <a:spLocks noGrp="1"/>
          </p:cNvSpPr>
          <p:nvPr>
            <p:ph type="sldNum" sz="quarter" idx="4"/>
          </p:nvPr>
        </p:nvSpPr>
        <p:spPr>
          <a:xfrm>
            <a:off x="7278428" y="10498845"/>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2" name="object 3">
            <a:extLst>
              <a:ext uri="{FF2B5EF4-FFF2-40B4-BE49-F238E27FC236}">
                <a16:creationId xmlns:a16="http://schemas.microsoft.com/office/drawing/2014/main" id="{56198D94-3169-66B0-57B3-CA11254A9D2F}"/>
              </a:ext>
            </a:extLst>
          </p:cNvPr>
          <p:cNvSpPr/>
          <p:nvPr userDrawn="1"/>
        </p:nvSpPr>
        <p:spPr>
          <a:xfrm rot="16200000">
            <a:off x="6069480" y="1253636"/>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4" name="Text Placeholder 23">
            <a:extLst>
              <a:ext uri="{FF2B5EF4-FFF2-40B4-BE49-F238E27FC236}">
                <a16:creationId xmlns:a16="http://schemas.microsoft.com/office/drawing/2014/main" id="{800D9C5B-0A29-F3EA-4589-58E4184F0D08}"/>
              </a:ext>
            </a:extLst>
          </p:cNvPr>
          <p:cNvSpPr>
            <a:spLocks noGrp="1"/>
          </p:cNvSpPr>
          <p:nvPr>
            <p:ph type="body" sz="quarter" idx="65" hasCustomPrompt="1"/>
          </p:nvPr>
        </p:nvSpPr>
        <p:spPr>
          <a:xfrm rot="16200000">
            <a:off x="6075490" y="1253637"/>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5" name="object 3">
            <a:extLst>
              <a:ext uri="{FF2B5EF4-FFF2-40B4-BE49-F238E27FC236}">
                <a16:creationId xmlns:a16="http://schemas.microsoft.com/office/drawing/2014/main" id="{7C441994-C2E4-790B-12BD-4F7155B53C34}"/>
              </a:ext>
            </a:extLst>
          </p:cNvPr>
          <p:cNvSpPr/>
          <p:nvPr userDrawn="1"/>
        </p:nvSpPr>
        <p:spPr>
          <a:xfrm rot="16200000">
            <a:off x="-594346" y="9229274"/>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6" name="Text Placeholder 23">
            <a:extLst>
              <a:ext uri="{FF2B5EF4-FFF2-40B4-BE49-F238E27FC236}">
                <a16:creationId xmlns:a16="http://schemas.microsoft.com/office/drawing/2014/main" id="{C60B1CBC-1D3B-E78E-F270-43D6664AAF1C}"/>
              </a:ext>
            </a:extLst>
          </p:cNvPr>
          <p:cNvSpPr>
            <a:spLocks noGrp="1"/>
          </p:cNvSpPr>
          <p:nvPr>
            <p:ph type="body" sz="quarter" idx="66" hasCustomPrompt="1"/>
          </p:nvPr>
        </p:nvSpPr>
        <p:spPr>
          <a:xfrm rot="16200000">
            <a:off x="-588336" y="9229275"/>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1442893657"/>
      </p:ext>
    </p:extLst>
  </p:cSld>
  <p:clrMapOvr>
    <a:masterClrMapping/>
  </p:clrMapOvr>
  <p:extLst>
    <p:ext uri="{DCECCB84-F9BA-43D5-87BE-67443E8EF086}">
      <p15:sldGuideLst xmlns:p15="http://schemas.microsoft.com/office/powerpoint/2012/main">
        <p15:guide id="1" orient="horz" pos="3435" userDrawn="1">
          <p15:clr>
            <a:srgbClr val="FBAE40"/>
          </p15:clr>
        </p15:guide>
        <p15:guide id="2" pos="2449" userDrawn="1">
          <p15:clr>
            <a:srgbClr val="FBAE40"/>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ext + Photo 08">
    <p:spTree>
      <p:nvGrpSpPr>
        <p:cNvPr id="1" name=""/>
        <p:cNvGrpSpPr/>
        <p:nvPr/>
      </p:nvGrpSpPr>
      <p:grpSpPr>
        <a:xfrm>
          <a:off x="0" y="0"/>
          <a:ext cx="0" cy="0"/>
          <a:chOff x="0" y="0"/>
          <a:chExt cx="0" cy="0"/>
        </a:xfrm>
      </p:grpSpPr>
      <p:sp>
        <p:nvSpPr>
          <p:cNvPr id="6" name="object 3">
            <a:extLst>
              <a:ext uri="{FF2B5EF4-FFF2-40B4-BE49-F238E27FC236}">
                <a16:creationId xmlns:a16="http://schemas.microsoft.com/office/drawing/2014/main" id="{7C151A9D-6EEB-C061-BAA0-C8CC019D5FF2}"/>
              </a:ext>
            </a:extLst>
          </p:cNvPr>
          <p:cNvSpPr/>
          <p:nvPr userDrawn="1"/>
        </p:nvSpPr>
        <p:spPr>
          <a:xfrm>
            <a:off x="-4726" y="-37420"/>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5" name="Picture Placeholder 4">
            <a:extLst>
              <a:ext uri="{FF2B5EF4-FFF2-40B4-BE49-F238E27FC236}">
                <a16:creationId xmlns:a16="http://schemas.microsoft.com/office/drawing/2014/main" id="{9C555600-2D91-6E5C-B0FD-61813F42F939}"/>
              </a:ext>
            </a:extLst>
          </p:cNvPr>
          <p:cNvSpPr>
            <a:spLocks noGrp="1"/>
          </p:cNvSpPr>
          <p:nvPr>
            <p:ph type="pic" sz="quarter" idx="10"/>
          </p:nvPr>
        </p:nvSpPr>
        <p:spPr>
          <a:xfrm>
            <a:off x="0" y="-1"/>
            <a:ext cx="3525984" cy="10525408"/>
          </a:xfrm>
          <a:custGeom>
            <a:avLst/>
            <a:gdLst>
              <a:gd name="connsiteX0" fmla="*/ 2954970 w 3525984"/>
              <a:gd name="connsiteY0" fmla="*/ 0 h 10525408"/>
              <a:gd name="connsiteX1" fmla="*/ 3525984 w 3525984"/>
              <a:gd name="connsiteY1" fmla="*/ 0 h 10525408"/>
              <a:gd name="connsiteX2" fmla="*/ 3525984 w 3525984"/>
              <a:gd name="connsiteY2" fmla="*/ 6827579 h 10525408"/>
              <a:gd name="connsiteX3" fmla="*/ 3518678 w 3525984"/>
              <a:gd name="connsiteY3" fmla="*/ 6827579 h 10525408"/>
              <a:gd name="connsiteX4" fmla="*/ 3525984 w 3525984"/>
              <a:gd name="connsiteY4" fmla="*/ 7024895 h 10525408"/>
              <a:gd name="connsiteX5" fmla="*/ 24658 w 3525984"/>
              <a:gd name="connsiteY5" fmla="*/ 10525408 h 10525408"/>
              <a:gd name="connsiteX6" fmla="*/ 0 w 3525984"/>
              <a:gd name="connsiteY6" fmla="*/ 10524784 h 10525408"/>
              <a:gd name="connsiteX7" fmla="*/ 0 w 3525984"/>
              <a:gd name="connsiteY7" fmla="*/ 415001 h 10525408"/>
              <a:gd name="connsiteX8" fmla="*/ 2954970 w 3525984"/>
              <a:gd name="connsiteY8" fmla="*/ 415001 h 105254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525984" h="10525408">
                <a:moveTo>
                  <a:pt x="2954970" y="0"/>
                </a:moveTo>
                <a:lnTo>
                  <a:pt x="3525984" y="0"/>
                </a:lnTo>
                <a:lnTo>
                  <a:pt x="3525984" y="6827579"/>
                </a:lnTo>
                <a:lnTo>
                  <a:pt x="3518678" y="6827579"/>
                </a:lnTo>
                <a:cubicBezTo>
                  <a:pt x="3525984" y="6893348"/>
                  <a:pt x="3525984" y="6959123"/>
                  <a:pt x="3525984" y="7024895"/>
                </a:cubicBezTo>
                <a:cubicBezTo>
                  <a:pt x="3525984" y="8961506"/>
                  <a:pt x="1961719" y="10525408"/>
                  <a:pt x="24658" y="10525408"/>
                </a:cubicBezTo>
                <a:lnTo>
                  <a:pt x="0" y="10524784"/>
                </a:lnTo>
                <a:lnTo>
                  <a:pt x="0" y="415001"/>
                </a:lnTo>
                <a:lnTo>
                  <a:pt x="2954970" y="415001"/>
                </a:lnTo>
                <a:close/>
              </a:path>
            </a:pathLst>
          </a:custGeom>
          <a:solidFill>
            <a:schemeClr val="bg1">
              <a:lumMod val="95000"/>
            </a:schemeClr>
          </a:solidFill>
        </p:spPr>
        <p:txBody>
          <a:bodyPr wrap="square">
            <a:noAutofit/>
          </a:bodyPr>
          <a:lstStyle>
            <a:lvl1pPr>
              <a:defRPr>
                <a:solidFill>
                  <a:schemeClr val="bg1"/>
                </a:solidFill>
              </a:defRPr>
            </a:lvl1pPr>
          </a:lstStyle>
          <a:p>
            <a:endParaRPr lang="en-US"/>
          </a:p>
          <a:p>
            <a:endParaRPr lang="en-US"/>
          </a:p>
          <a:p>
            <a:endParaRPr lang="en-US"/>
          </a:p>
          <a:p>
            <a:endParaRPr lang="en-US"/>
          </a:p>
        </p:txBody>
      </p:sp>
      <p:sp>
        <p:nvSpPr>
          <p:cNvPr id="11" name="Text Placeholder 32">
            <a:extLst>
              <a:ext uri="{FF2B5EF4-FFF2-40B4-BE49-F238E27FC236}">
                <a16:creationId xmlns:a16="http://schemas.microsoft.com/office/drawing/2014/main" id="{512C4735-852B-F950-237E-99488D513BC9}"/>
              </a:ext>
            </a:extLst>
          </p:cNvPr>
          <p:cNvSpPr>
            <a:spLocks noGrp="1"/>
          </p:cNvSpPr>
          <p:nvPr>
            <p:ph type="body" sz="quarter" idx="32" hasCustomPrompt="1"/>
          </p:nvPr>
        </p:nvSpPr>
        <p:spPr>
          <a:xfrm>
            <a:off x="3922440" y="3577701"/>
            <a:ext cx="3270634" cy="6921144"/>
          </a:xfrm>
          <a:prstGeom prst="rect">
            <a:avLst/>
          </a:prstGeom>
        </p:spPr>
        <p:txBody>
          <a:bodyPr numCol="1" spcCol="288000" anchor="t">
            <a:noAutofit/>
          </a:bodyPr>
          <a:lstStyle>
            <a:lvl1pPr marL="0" indent="0" algn="just">
              <a:lnSpc>
                <a:spcPct val="100000"/>
              </a:lnSpc>
              <a:spcBef>
                <a:spcPts val="0"/>
              </a:spcBef>
              <a:buNone/>
              <a:defRPr sz="1100" b="0" i="0">
                <a:solidFill>
                  <a:schemeClr val="tx1"/>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Click to type </a:t>
            </a:r>
            <a:endParaRPr lang="en-US" dirty="0"/>
          </a:p>
        </p:txBody>
      </p:sp>
      <p:sp>
        <p:nvSpPr>
          <p:cNvPr id="12" name="Text Placeholder 32">
            <a:extLst>
              <a:ext uri="{FF2B5EF4-FFF2-40B4-BE49-F238E27FC236}">
                <a16:creationId xmlns:a16="http://schemas.microsoft.com/office/drawing/2014/main" id="{29E435BF-0C8B-AA36-D85F-E2E10757D786}"/>
              </a:ext>
            </a:extLst>
          </p:cNvPr>
          <p:cNvSpPr>
            <a:spLocks noGrp="1"/>
          </p:cNvSpPr>
          <p:nvPr>
            <p:ph type="body" sz="quarter" idx="33" hasCustomPrompt="1"/>
          </p:nvPr>
        </p:nvSpPr>
        <p:spPr>
          <a:xfrm>
            <a:off x="3922440" y="1532641"/>
            <a:ext cx="3253308" cy="1378032"/>
          </a:xfrm>
          <a:prstGeom prst="rect">
            <a:avLst/>
          </a:prstGeom>
        </p:spPr>
        <p:txBody>
          <a:bodyPr>
            <a:noAutofit/>
          </a:bodyPr>
          <a:lstStyle>
            <a:lvl1pPr marL="0" indent="0" algn="l">
              <a:lnSpc>
                <a:spcPts val="1840"/>
              </a:lnSpc>
              <a:spcBef>
                <a:spcPts val="0"/>
              </a:spcBef>
              <a:buNone/>
              <a:defRPr sz="1600" b="1" i="0">
                <a:solidFill>
                  <a:srgbClr val="EC7C69"/>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Sub-Heading</a:t>
            </a:r>
            <a:endParaRPr lang="en-US" dirty="0"/>
          </a:p>
        </p:txBody>
      </p:sp>
      <p:sp>
        <p:nvSpPr>
          <p:cNvPr id="13" name="Text Placeholder 32">
            <a:extLst>
              <a:ext uri="{FF2B5EF4-FFF2-40B4-BE49-F238E27FC236}">
                <a16:creationId xmlns:a16="http://schemas.microsoft.com/office/drawing/2014/main" id="{BD1E4AC5-9BC4-46F4-BF8C-5807EC00A4AD}"/>
              </a:ext>
            </a:extLst>
          </p:cNvPr>
          <p:cNvSpPr>
            <a:spLocks noGrp="1"/>
          </p:cNvSpPr>
          <p:nvPr>
            <p:ph type="body" sz="quarter" idx="38" hasCustomPrompt="1"/>
          </p:nvPr>
        </p:nvSpPr>
        <p:spPr>
          <a:xfrm>
            <a:off x="3887787" y="769163"/>
            <a:ext cx="3253308" cy="381311"/>
          </a:xfrm>
          <a:prstGeom prst="rect">
            <a:avLst/>
          </a:prstGeom>
        </p:spPr>
        <p:txBody>
          <a:bodyPr anchor="ctr">
            <a:noAutofit/>
          </a:bodyPr>
          <a:lstStyle>
            <a:lvl1pPr marL="0" indent="0" algn="l">
              <a:lnSpc>
                <a:spcPct val="100000"/>
              </a:lnSpc>
              <a:spcBef>
                <a:spcPts val="0"/>
              </a:spcBef>
              <a:buNone/>
              <a:defRPr lang="en-US" sz="3000" b="1" i="0" kern="1200" dirty="0">
                <a:solidFill>
                  <a:srgbClr val="459597"/>
                </a:solidFill>
                <a:latin typeface="Calibri" panose="020F0502020204030204" pitchFamily="34" charset="0"/>
                <a:ea typeface="+mn-ea"/>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Heading</a:t>
            </a:r>
            <a:endParaRPr lang="en-US" dirty="0"/>
          </a:p>
        </p:txBody>
      </p:sp>
      <p:sp>
        <p:nvSpPr>
          <p:cNvPr id="3" name="Slide Number Placeholder 5">
            <a:extLst>
              <a:ext uri="{FF2B5EF4-FFF2-40B4-BE49-F238E27FC236}">
                <a16:creationId xmlns:a16="http://schemas.microsoft.com/office/drawing/2014/main" id="{A26AE195-C77C-7A33-4945-94F060365968}"/>
              </a:ext>
            </a:extLst>
          </p:cNvPr>
          <p:cNvSpPr>
            <a:spLocks noGrp="1"/>
          </p:cNvSpPr>
          <p:nvPr>
            <p:ph type="sldNum" sz="quarter" idx="4"/>
          </p:nvPr>
        </p:nvSpPr>
        <p:spPr>
          <a:xfrm>
            <a:off x="7278428" y="10498845"/>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4" name="Text Placeholder 23">
            <a:extLst>
              <a:ext uri="{FF2B5EF4-FFF2-40B4-BE49-F238E27FC236}">
                <a16:creationId xmlns:a16="http://schemas.microsoft.com/office/drawing/2014/main" id="{166D04B4-A157-BA57-162B-AB0C0BF03B5F}"/>
              </a:ext>
            </a:extLst>
          </p:cNvPr>
          <p:cNvSpPr>
            <a:spLocks noGrp="1"/>
          </p:cNvSpPr>
          <p:nvPr>
            <p:ph type="body" sz="quarter" idx="65" hasCustomPrompt="1"/>
          </p:nvPr>
        </p:nvSpPr>
        <p:spPr>
          <a:xfrm>
            <a:off x="1284" y="-3741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1969502603"/>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Gallery 01">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2B37C3F-C656-93EF-CF41-008BD33CC1BE}"/>
              </a:ext>
            </a:extLst>
          </p:cNvPr>
          <p:cNvSpPr/>
          <p:nvPr userDrawn="1"/>
        </p:nvSpPr>
        <p:spPr>
          <a:xfrm>
            <a:off x="7121236"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Rectangle 9">
            <a:extLst>
              <a:ext uri="{FF2B5EF4-FFF2-40B4-BE49-F238E27FC236}">
                <a16:creationId xmlns:a16="http://schemas.microsoft.com/office/drawing/2014/main" id="{17D5D133-C3DC-A5D0-2E40-85B86E034BBA}"/>
              </a:ext>
            </a:extLst>
          </p:cNvPr>
          <p:cNvSpPr/>
          <p:nvPr userDrawn="1"/>
        </p:nvSpPr>
        <p:spPr>
          <a:xfrm>
            <a:off x="7315200" y="8447314"/>
            <a:ext cx="460375" cy="2460399"/>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 name="object 3">
            <a:extLst>
              <a:ext uri="{FF2B5EF4-FFF2-40B4-BE49-F238E27FC236}">
                <a16:creationId xmlns:a16="http://schemas.microsoft.com/office/drawing/2014/main" id="{EB89A9DF-E47F-19F7-0347-581BE62B8BC7}"/>
              </a:ext>
            </a:extLst>
          </p:cNvPr>
          <p:cNvSpPr/>
          <p:nvPr userDrawn="1"/>
        </p:nvSpPr>
        <p:spPr>
          <a:xfrm rot="16200000">
            <a:off x="5689165" y="9201618"/>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37" name="Picture Placeholder 12">
            <a:extLst>
              <a:ext uri="{FF2B5EF4-FFF2-40B4-BE49-F238E27FC236}">
                <a16:creationId xmlns:a16="http://schemas.microsoft.com/office/drawing/2014/main" id="{E5C64BD4-58C8-E88A-9163-682EE9F8E57B}"/>
              </a:ext>
            </a:extLst>
          </p:cNvPr>
          <p:cNvSpPr>
            <a:spLocks noGrp="1"/>
          </p:cNvSpPr>
          <p:nvPr>
            <p:ph type="pic" sz="quarter" idx="73"/>
          </p:nvPr>
        </p:nvSpPr>
        <p:spPr>
          <a:xfrm>
            <a:off x="0" y="0"/>
            <a:ext cx="3485072" cy="5321305"/>
          </a:xfrm>
          <a:solidFill>
            <a:schemeClr val="bg1">
              <a:lumMod val="95000"/>
            </a:schemeClr>
          </a:solidFill>
        </p:spPr>
        <p:txBody>
          <a:bodyPr/>
          <a:lstStyle/>
          <a:p>
            <a:endParaRPr lang="en-GB"/>
          </a:p>
        </p:txBody>
      </p:sp>
      <p:sp>
        <p:nvSpPr>
          <p:cNvPr id="6" name="Text Placeholder 32">
            <a:extLst>
              <a:ext uri="{FF2B5EF4-FFF2-40B4-BE49-F238E27FC236}">
                <a16:creationId xmlns:a16="http://schemas.microsoft.com/office/drawing/2014/main" id="{A08B4653-04EC-EC6E-1A19-CDB4FEB1B8A3}"/>
              </a:ext>
            </a:extLst>
          </p:cNvPr>
          <p:cNvSpPr>
            <a:spLocks noGrp="1"/>
          </p:cNvSpPr>
          <p:nvPr>
            <p:ph type="body" sz="quarter" idx="42" hasCustomPrompt="1"/>
          </p:nvPr>
        </p:nvSpPr>
        <p:spPr>
          <a:xfrm rot="16200000">
            <a:off x="6091567"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COUNTRY</a:t>
            </a:r>
            <a:endParaRPr lang="en-US" dirty="0"/>
          </a:p>
        </p:txBody>
      </p:sp>
      <p:sp>
        <p:nvSpPr>
          <p:cNvPr id="3" name="Picture Placeholder 12">
            <a:extLst>
              <a:ext uri="{FF2B5EF4-FFF2-40B4-BE49-F238E27FC236}">
                <a16:creationId xmlns:a16="http://schemas.microsoft.com/office/drawing/2014/main" id="{41AD4044-DD2A-AF20-15C1-CB743905AC2A}"/>
              </a:ext>
            </a:extLst>
          </p:cNvPr>
          <p:cNvSpPr>
            <a:spLocks noGrp="1"/>
          </p:cNvSpPr>
          <p:nvPr>
            <p:ph type="pic" sz="quarter" idx="74"/>
          </p:nvPr>
        </p:nvSpPr>
        <p:spPr>
          <a:xfrm>
            <a:off x="3683959" y="0"/>
            <a:ext cx="3485072" cy="5321305"/>
          </a:xfrm>
          <a:solidFill>
            <a:schemeClr val="bg1">
              <a:lumMod val="95000"/>
            </a:schemeClr>
          </a:solidFill>
        </p:spPr>
        <p:txBody>
          <a:bodyPr/>
          <a:lstStyle/>
          <a:p>
            <a:endParaRPr lang="en-GB"/>
          </a:p>
        </p:txBody>
      </p:sp>
      <p:sp>
        <p:nvSpPr>
          <p:cNvPr id="8" name="Picture Placeholder 12">
            <a:extLst>
              <a:ext uri="{FF2B5EF4-FFF2-40B4-BE49-F238E27FC236}">
                <a16:creationId xmlns:a16="http://schemas.microsoft.com/office/drawing/2014/main" id="{B01AA6F1-4922-0187-CB19-743ECDF5E327}"/>
              </a:ext>
            </a:extLst>
          </p:cNvPr>
          <p:cNvSpPr>
            <a:spLocks noGrp="1"/>
          </p:cNvSpPr>
          <p:nvPr>
            <p:ph type="pic" sz="quarter" idx="75"/>
          </p:nvPr>
        </p:nvSpPr>
        <p:spPr>
          <a:xfrm>
            <a:off x="0" y="5586408"/>
            <a:ext cx="3485072" cy="5321305"/>
          </a:xfrm>
          <a:solidFill>
            <a:schemeClr val="bg1">
              <a:lumMod val="95000"/>
            </a:schemeClr>
          </a:solidFill>
        </p:spPr>
        <p:txBody>
          <a:bodyPr/>
          <a:lstStyle/>
          <a:p>
            <a:endParaRPr lang="en-GB"/>
          </a:p>
        </p:txBody>
      </p:sp>
      <p:sp>
        <p:nvSpPr>
          <p:cNvPr id="12" name="Freeform 11">
            <a:extLst>
              <a:ext uri="{FF2B5EF4-FFF2-40B4-BE49-F238E27FC236}">
                <a16:creationId xmlns:a16="http://schemas.microsoft.com/office/drawing/2014/main" id="{53E9BCE9-8302-D9B9-EB9C-5FD0F4891DDB}"/>
              </a:ext>
            </a:extLst>
          </p:cNvPr>
          <p:cNvSpPr>
            <a:spLocks noGrp="1"/>
          </p:cNvSpPr>
          <p:nvPr>
            <p:ph type="pic" sz="quarter" idx="76"/>
          </p:nvPr>
        </p:nvSpPr>
        <p:spPr>
          <a:xfrm>
            <a:off x="3683959" y="5586408"/>
            <a:ext cx="3485072" cy="5321305"/>
          </a:xfrm>
          <a:custGeom>
            <a:avLst/>
            <a:gdLst>
              <a:gd name="connsiteX0" fmla="*/ 0 w 3485072"/>
              <a:gd name="connsiteY0" fmla="*/ 0 h 5321305"/>
              <a:gd name="connsiteX1" fmla="*/ 3485072 w 3485072"/>
              <a:gd name="connsiteY1" fmla="*/ 0 h 5321305"/>
              <a:gd name="connsiteX2" fmla="*/ 3485072 w 3485072"/>
              <a:gd name="connsiteY2" fmla="*/ 2361609 h 5321305"/>
              <a:gd name="connsiteX3" fmla="*/ 3258842 w 3485072"/>
              <a:gd name="connsiteY3" fmla="*/ 2361609 h 5321305"/>
              <a:gd name="connsiteX4" fmla="*/ 3258842 w 3485072"/>
              <a:gd name="connsiteY4" fmla="*/ 5321305 h 5321305"/>
              <a:gd name="connsiteX5" fmla="*/ 0 w 3485072"/>
              <a:gd name="connsiteY5" fmla="*/ 5321305 h 5321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85072" h="5321305">
                <a:moveTo>
                  <a:pt x="0" y="0"/>
                </a:moveTo>
                <a:lnTo>
                  <a:pt x="3485072" y="0"/>
                </a:lnTo>
                <a:lnTo>
                  <a:pt x="3485072" y="2361609"/>
                </a:lnTo>
                <a:lnTo>
                  <a:pt x="3258842" y="2361609"/>
                </a:lnTo>
                <a:lnTo>
                  <a:pt x="3258842" y="5321305"/>
                </a:lnTo>
                <a:lnTo>
                  <a:pt x="0" y="5321305"/>
                </a:lnTo>
                <a:close/>
              </a:path>
            </a:pathLst>
          </a:custGeom>
          <a:solidFill>
            <a:schemeClr val="bg1">
              <a:lumMod val="95000"/>
            </a:schemeClr>
          </a:solidFill>
        </p:spPr>
        <p:txBody>
          <a:bodyPr wrap="square">
            <a:noAutofit/>
          </a:bodyPr>
          <a:lstStyle/>
          <a:p>
            <a:endParaRPr lang="en-GB"/>
          </a:p>
        </p:txBody>
      </p:sp>
      <p:sp>
        <p:nvSpPr>
          <p:cNvPr id="15" name="Text Placeholder 23">
            <a:extLst>
              <a:ext uri="{FF2B5EF4-FFF2-40B4-BE49-F238E27FC236}">
                <a16:creationId xmlns:a16="http://schemas.microsoft.com/office/drawing/2014/main" id="{4C177562-830D-1985-F453-64EB50E0557F}"/>
              </a:ext>
            </a:extLst>
          </p:cNvPr>
          <p:cNvSpPr>
            <a:spLocks noGrp="1"/>
          </p:cNvSpPr>
          <p:nvPr>
            <p:ph type="body" sz="quarter" idx="65" hasCustomPrompt="1"/>
          </p:nvPr>
        </p:nvSpPr>
        <p:spPr>
          <a:xfrm rot="16200000">
            <a:off x="5695175" y="920161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265669029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extLst>
    <p:ext uri="{DCECCB84-F9BA-43D5-87BE-67443E8EF086}">
      <p15:sldGuideLst xmlns:p15="http://schemas.microsoft.com/office/powerpoint/2012/main">
        <p15:guide id="1" orient="horz" pos="3435" userDrawn="1">
          <p15:clr>
            <a:srgbClr val="FBAE40"/>
          </p15:clr>
        </p15:guide>
        <p15:guide id="2" pos="2449" userDrawn="1">
          <p15:clr>
            <a:srgbClr val="FBAE40"/>
          </p15:clr>
        </p15:guide>
      </p15:sldGuideLst>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Gallery 02">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82C34962-1127-040D-E6FB-B1F2B3264B04}"/>
              </a:ext>
            </a:extLst>
          </p:cNvPr>
          <p:cNvSpPr/>
          <p:nvPr userDrawn="1"/>
        </p:nvSpPr>
        <p:spPr>
          <a:xfrm>
            <a:off x="7121236"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Slide Number Placeholder 4">
            <a:extLst>
              <a:ext uri="{FF2B5EF4-FFF2-40B4-BE49-F238E27FC236}">
                <a16:creationId xmlns:a16="http://schemas.microsoft.com/office/drawing/2014/main" id="{FA7A80C8-6D08-8E12-E20D-587AB45CC58F}"/>
              </a:ext>
            </a:extLst>
          </p:cNvPr>
          <p:cNvSpPr>
            <a:spLocks noGrp="1"/>
          </p:cNvSpPr>
          <p:nvPr>
            <p:ph type="sldNum" sz="quarter" idx="12"/>
          </p:nvPr>
        </p:nvSpPr>
        <p:spPr/>
        <p:txBody>
          <a:bodyPr/>
          <a:lstStyle/>
          <a:p>
            <a:fld id="{9C527BFA-2C0E-4CEC-B6A5-913A56FEF4B4}" type="slidenum">
              <a:rPr lang="fr-CA" smtClean="0"/>
              <a:pPr/>
              <a:t>‹#›</a:t>
            </a:fld>
            <a:endParaRPr lang="fr-CA" dirty="0"/>
          </a:p>
        </p:txBody>
      </p:sp>
      <p:sp>
        <p:nvSpPr>
          <p:cNvPr id="7" name="Text Placeholder 32">
            <a:extLst>
              <a:ext uri="{FF2B5EF4-FFF2-40B4-BE49-F238E27FC236}">
                <a16:creationId xmlns:a16="http://schemas.microsoft.com/office/drawing/2014/main" id="{5CC3CF6D-4341-F330-59BA-D37BF29BBF6F}"/>
              </a:ext>
            </a:extLst>
          </p:cNvPr>
          <p:cNvSpPr>
            <a:spLocks noGrp="1"/>
          </p:cNvSpPr>
          <p:nvPr>
            <p:ph type="body" sz="quarter" idx="42" hasCustomPrompt="1"/>
          </p:nvPr>
        </p:nvSpPr>
        <p:spPr>
          <a:xfrm rot="16200000">
            <a:off x="6091567"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COUNTRY</a:t>
            </a:r>
            <a:endParaRPr lang="en-US" dirty="0"/>
          </a:p>
        </p:txBody>
      </p:sp>
      <p:sp>
        <p:nvSpPr>
          <p:cNvPr id="8" name="Picture Placeholder 12">
            <a:extLst>
              <a:ext uri="{FF2B5EF4-FFF2-40B4-BE49-F238E27FC236}">
                <a16:creationId xmlns:a16="http://schemas.microsoft.com/office/drawing/2014/main" id="{B1CE8390-D303-ED62-E502-FE3E71E971FC}"/>
              </a:ext>
            </a:extLst>
          </p:cNvPr>
          <p:cNvSpPr>
            <a:spLocks noGrp="1"/>
          </p:cNvSpPr>
          <p:nvPr>
            <p:ph type="pic" sz="quarter" idx="75"/>
          </p:nvPr>
        </p:nvSpPr>
        <p:spPr>
          <a:xfrm>
            <a:off x="0" y="5586408"/>
            <a:ext cx="3485072" cy="5321305"/>
          </a:xfrm>
          <a:solidFill>
            <a:schemeClr val="bg1">
              <a:lumMod val="95000"/>
            </a:schemeClr>
          </a:solidFill>
        </p:spPr>
        <p:txBody>
          <a:bodyPr/>
          <a:lstStyle/>
          <a:p>
            <a:endParaRPr lang="en-GB"/>
          </a:p>
        </p:txBody>
      </p:sp>
      <p:sp>
        <p:nvSpPr>
          <p:cNvPr id="9" name="Freeform 8">
            <a:extLst>
              <a:ext uri="{FF2B5EF4-FFF2-40B4-BE49-F238E27FC236}">
                <a16:creationId xmlns:a16="http://schemas.microsoft.com/office/drawing/2014/main" id="{07B9B20F-5175-CB5F-064B-1E3E16BB66C3}"/>
              </a:ext>
            </a:extLst>
          </p:cNvPr>
          <p:cNvSpPr>
            <a:spLocks noGrp="1"/>
          </p:cNvSpPr>
          <p:nvPr>
            <p:ph type="pic" sz="quarter" idx="76"/>
          </p:nvPr>
        </p:nvSpPr>
        <p:spPr>
          <a:xfrm>
            <a:off x="3683959" y="5586408"/>
            <a:ext cx="3485072" cy="5321305"/>
          </a:xfrm>
          <a:custGeom>
            <a:avLst/>
            <a:gdLst>
              <a:gd name="connsiteX0" fmla="*/ 0 w 3485072"/>
              <a:gd name="connsiteY0" fmla="*/ 0 h 5321305"/>
              <a:gd name="connsiteX1" fmla="*/ 3485072 w 3485072"/>
              <a:gd name="connsiteY1" fmla="*/ 0 h 5321305"/>
              <a:gd name="connsiteX2" fmla="*/ 3485072 w 3485072"/>
              <a:gd name="connsiteY2" fmla="*/ 2361609 h 5321305"/>
              <a:gd name="connsiteX3" fmla="*/ 3258842 w 3485072"/>
              <a:gd name="connsiteY3" fmla="*/ 2361609 h 5321305"/>
              <a:gd name="connsiteX4" fmla="*/ 3258842 w 3485072"/>
              <a:gd name="connsiteY4" fmla="*/ 5321305 h 5321305"/>
              <a:gd name="connsiteX5" fmla="*/ 0 w 3485072"/>
              <a:gd name="connsiteY5" fmla="*/ 5321305 h 5321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85072" h="5321305">
                <a:moveTo>
                  <a:pt x="0" y="0"/>
                </a:moveTo>
                <a:lnTo>
                  <a:pt x="3485072" y="0"/>
                </a:lnTo>
                <a:lnTo>
                  <a:pt x="3485072" y="2361609"/>
                </a:lnTo>
                <a:lnTo>
                  <a:pt x="3258842" y="2361609"/>
                </a:lnTo>
                <a:lnTo>
                  <a:pt x="3258842" y="5321305"/>
                </a:lnTo>
                <a:lnTo>
                  <a:pt x="0" y="5321305"/>
                </a:lnTo>
                <a:close/>
              </a:path>
            </a:pathLst>
          </a:custGeom>
          <a:solidFill>
            <a:schemeClr val="bg1">
              <a:lumMod val="95000"/>
            </a:schemeClr>
          </a:solidFill>
        </p:spPr>
        <p:txBody>
          <a:bodyPr wrap="square">
            <a:noAutofit/>
          </a:bodyPr>
          <a:lstStyle/>
          <a:p>
            <a:endParaRPr lang="en-GB"/>
          </a:p>
        </p:txBody>
      </p:sp>
      <p:sp>
        <p:nvSpPr>
          <p:cNvPr id="10" name="Rectangle 9">
            <a:extLst>
              <a:ext uri="{FF2B5EF4-FFF2-40B4-BE49-F238E27FC236}">
                <a16:creationId xmlns:a16="http://schemas.microsoft.com/office/drawing/2014/main" id="{142D38B6-9202-B8BC-C63B-59D5DD7D058B}"/>
              </a:ext>
            </a:extLst>
          </p:cNvPr>
          <p:cNvSpPr/>
          <p:nvPr userDrawn="1"/>
        </p:nvSpPr>
        <p:spPr>
          <a:xfrm>
            <a:off x="7315200" y="8447314"/>
            <a:ext cx="460375" cy="2460399"/>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object 3">
            <a:extLst>
              <a:ext uri="{FF2B5EF4-FFF2-40B4-BE49-F238E27FC236}">
                <a16:creationId xmlns:a16="http://schemas.microsoft.com/office/drawing/2014/main" id="{E9033464-49B6-F134-BD4C-1A4A20308D55}"/>
              </a:ext>
            </a:extLst>
          </p:cNvPr>
          <p:cNvSpPr/>
          <p:nvPr userDrawn="1"/>
        </p:nvSpPr>
        <p:spPr>
          <a:xfrm rot="16200000">
            <a:off x="5658819" y="9204622"/>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15" name="Text Placeholder 23">
            <a:extLst>
              <a:ext uri="{FF2B5EF4-FFF2-40B4-BE49-F238E27FC236}">
                <a16:creationId xmlns:a16="http://schemas.microsoft.com/office/drawing/2014/main" id="{4C177562-830D-1985-F453-64EB50E0557F}"/>
              </a:ext>
            </a:extLst>
          </p:cNvPr>
          <p:cNvSpPr>
            <a:spLocks noGrp="1"/>
          </p:cNvSpPr>
          <p:nvPr>
            <p:ph type="body" sz="quarter" idx="65" hasCustomPrompt="1"/>
          </p:nvPr>
        </p:nvSpPr>
        <p:spPr>
          <a:xfrm rot="16200000">
            <a:off x="5664829" y="92046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11" name="Picture Placeholder 12">
            <a:extLst>
              <a:ext uri="{FF2B5EF4-FFF2-40B4-BE49-F238E27FC236}">
                <a16:creationId xmlns:a16="http://schemas.microsoft.com/office/drawing/2014/main" id="{D17D66AF-F3B2-DC9C-AE98-36EDAD636B28}"/>
              </a:ext>
            </a:extLst>
          </p:cNvPr>
          <p:cNvSpPr>
            <a:spLocks noGrp="1"/>
          </p:cNvSpPr>
          <p:nvPr>
            <p:ph type="pic" sz="quarter" idx="77"/>
          </p:nvPr>
        </p:nvSpPr>
        <p:spPr>
          <a:xfrm>
            <a:off x="-1" y="1"/>
            <a:ext cx="7169031" cy="5321304"/>
          </a:xfrm>
          <a:solidFill>
            <a:schemeClr val="bg1">
              <a:lumMod val="95000"/>
            </a:schemeClr>
          </a:solidFill>
        </p:spPr>
        <p:txBody>
          <a:bodyPr/>
          <a:lstStyle/>
          <a:p>
            <a:endParaRPr lang="en-GB"/>
          </a:p>
        </p:txBody>
      </p:sp>
    </p:spTree>
    <p:extLst>
      <p:ext uri="{BB962C8B-B14F-4D97-AF65-F5344CB8AC3E}">
        <p14:creationId xmlns:p14="http://schemas.microsoft.com/office/powerpoint/2010/main" val="278827529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extLst>
    <p:ext uri="{DCECCB84-F9BA-43D5-87BE-67443E8EF086}">
      <p15:sldGuideLst xmlns:p15="http://schemas.microsoft.com/office/powerpoint/2012/main">
        <p15:guide id="1" orient="horz" pos="3435" userDrawn="1">
          <p15:clr>
            <a:srgbClr val="FBAE40"/>
          </p15:clr>
        </p15:guide>
        <p15:guide id="2" pos="2472" userDrawn="1">
          <p15:clr>
            <a:srgbClr val="FBAE40"/>
          </p15:clr>
        </p15:guide>
      </p15:sldGuideLst>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Gallery 03">
    <p:spTree>
      <p:nvGrpSpPr>
        <p:cNvPr id="1" name=""/>
        <p:cNvGrpSpPr/>
        <p:nvPr/>
      </p:nvGrpSpPr>
      <p:grpSpPr>
        <a:xfrm>
          <a:off x="0" y="0"/>
          <a:ext cx="0" cy="0"/>
          <a:chOff x="0" y="0"/>
          <a:chExt cx="0" cy="0"/>
        </a:xfrm>
      </p:grpSpPr>
      <p:sp>
        <p:nvSpPr>
          <p:cNvPr id="19" name="Rectangle 18">
            <a:extLst>
              <a:ext uri="{FF2B5EF4-FFF2-40B4-BE49-F238E27FC236}">
                <a16:creationId xmlns:a16="http://schemas.microsoft.com/office/drawing/2014/main" id="{FE1ADD7D-1DCB-746D-BE63-9918C574BCE4}"/>
              </a:ext>
            </a:extLst>
          </p:cNvPr>
          <p:cNvSpPr/>
          <p:nvPr userDrawn="1"/>
        </p:nvSpPr>
        <p:spPr>
          <a:xfrm>
            <a:off x="7121236"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Rectangle 8">
            <a:extLst>
              <a:ext uri="{FF2B5EF4-FFF2-40B4-BE49-F238E27FC236}">
                <a16:creationId xmlns:a16="http://schemas.microsoft.com/office/drawing/2014/main" id="{4A28E761-779B-1D60-D2CC-602EA32D4FE5}"/>
              </a:ext>
            </a:extLst>
          </p:cNvPr>
          <p:cNvSpPr/>
          <p:nvPr userDrawn="1"/>
        </p:nvSpPr>
        <p:spPr>
          <a:xfrm>
            <a:off x="7315200" y="8447314"/>
            <a:ext cx="460375" cy="2460399"/>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object 3">
            <a:extLst>
              <a:ext uri="{FF2B5EF4-FFF2-40B4-BE49-F238E27FC236}">
                <a16:creationId xmlns:a16="http://schemas.microsoft.com/office/drawing/2014/main" id="{0B27F0FF-6C2C-3B68-77AE-E93A7FB02B14}"/>
              </a:ext>
            </a:extLst>
          </p:cNvPr>
          <p:cNvSpPr/>
          <p:nvPr userDrawn="1"/>
        </p:nvSpPr>
        <p:spPr>
          <a:xfrm rot="16200000">
            <a:off x="5658819" y="9204622"/>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3" name="Text Placeholder 32">
            <a:extLst>
              <a:ext uri="{FF2B5EF4-FFF2-40B4-BE49-F238E27FC236}">
                <a16:creationId xmlns:a16="http://schemas.microsoft.com/office/drawing/2014/main" id="{C0AD9814-22C3-C5F5-2A20-D329C5EA23D4}"/>
              </a:ext>
            </a:extLst>
          </p:cNvPr>
          <p:cNvSpPr>
            <a:spLocks noGrp="1"/>
          </p:cNvSpPr>
          <p:nvPr>
            <p:ph type="body" sz="quarter" idx="42" hasCustomPrompt="1"/>
          </p:nvPr>
        </p:nvSpPr>
        <p:spPr>
          <a:xfrm rot="16200000">
            <a:off x="6091567"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COUNTRY</a:t>
            </a:r>
            <a:endParaRPr lang="en-US" dirty="0"/>
          </a:p>
        </p:txBody>
      </p:sp>
      <p:sp>
        <p:nvSpPr>
          <p:cNvPr id="4" name="Picture Placeholder 12">
            <a:extLst>
              <a:ext uri="{FF2B5EF4-FFF2-40B4-BE49-F238E27FC236}">
                <a16:creationId xmlns:a16="http://schemas.microsoft.com/office/drawing/2014/main" id="{DBC44653-5292-6827-F178-5BD682A1168C}"/>
              </a:ext>
            </a:extLst>
          </p:cNvPr>
          <p:cNvSpPr>
            <a:spLocks noGrp="1"/>
          </p:cNvSpPr>
          <p:nvPr>
            <p:ph type="pic" sz="quarter" idx="77"/>
          </p:nvPr>
        </p:nvSpPr>
        <p:spPr>
          <a:xfrm>
            <a:off x="-1" y="1"/>
            <a:ext cx="7169031" cy="5321304"/>
          </a:xfrm>
          <a:solidFill>
            <a:schemeClr val="bg1">
              <a:lumMod val="95000"/>
            </a:schemeClr>
          </a:solidFill>
        </p:spPr>
        <p:txBody>
          <a:bodyPr/>
          <a:lstStyle/>
          <a:p>
            <a:endParaRPr lang="en-GB"/>
          </a:p>
        </p:txBody>
      </p:sp>
      <p:sp>
        <p:nvSpPr>
          <p:cNvPr id="16" name="Freeform 15">
            <a:extLst>
              <a:ext uri="{FF2B5EF4-FFF2-40B4-BE49-F238E27FC236}">
                <a16:creationId xmlns:a16="http://schemas.microsoft.com/office/drawing/2014/main" id="{2F7B0CFE-28E7-CB1E-9BD0-752E034ADA39}"/>
              </a:ext>
            </a:extLst>
          </p:cNvPr>
          <p:cNvSpPr>
            <a:spLocks noGrp="1"/>
          </p:cNvSpPr>
          <p:nvPr>
            <p:ph type="pic" sz="quarter" idx="78"/>
          </p:nvPr>
        </p:nvSpPr>
        <p:spPr>
          <a:xfrm>
            <a:off x="0" y="5586409"/>
            <a:ext cx="7169031" cy="5321304"/>
          </a:xfrm>
          <a:custGeom>
            <a:avLst/>
            <a:gdLst>
              <a:gd name="connsiteX0" fmla="*/ 0 w 7169031"/>
              <a:gd name="connsiteY0" fmla="*/ 0 h 5321304"/>
              <a:gd name="connsiteX1" fmla="*/ 7169031 w 7169031"/>
              <a:gd name="connsiteY1" fmla="*/ 0 h 5321304"/>
              <a:gd name="connsiteX2" fmla="*/ 7169031 w 7169031"/>
              <a:gd name="connsiteY2" fmla="*/ 2364612 h 5321304"/>
              <a:gd name="connsiteX3" fmla="*/ 6912455 w 7169031"/>
              <a:gd name="connsiteY3" fmla="*/ 2364612 h 5321304"/>
              <a:gd name="connsiteX4" fmla="*/ 6912455 w 7169031"/>
              <a:gd name="connsiteY4" fmla="*/ 5321304 h 5321304"/>
              <a:gd name="connsiteX5" fmla="*/ 0 w 7169031"/>
              <a:gd name="connsiteY5" fmla="*/ 5321304 h 53213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169031" h="5321304">
                <a:moveTo>
                  <a:pt x="0" y="0"/>
                </a:moveTo>
                <a:lnTo>
                  <a:pt x="7169031" y="0"/>
                </a:lnTo>
                <a:lnTo>
                  <a:pt x="7169031" y="2364612"/>
                </a:lnTo>
                <a:lnTo>
                  <a:pt x="6912455" y="2364612"/>
                </a:lnTo>
                <a:lnTo>
                  <a:pt x="6912455" y="5321304"/>
                </a:lnTo>
                <a:lnTo>
                  <a:pt x="0" y="5321304"/>
                </a:lnTo>
                <a:close/>
              </a:path>
            </a:pathLst>
          </a:custGeom>
          <a:solidFill>
            <a:schemeClr val="bg1">
              <a:lumMod val="95000"/>
            </a:schemeClr>
          </a:solidFill>
        </p:spPr>
        <p:txBody>
          <a:bodyPr wrap="square">
            <a:noAutofit/>
          </a:bodyPr>
          <a:lstStyle/>
          <a:p>
            <a:endParaRPr lang="en-GB"/>
          </a:p>
        </p:txBody>
      </p:sp>
      <p:sp>
        <p:nvSpPr>
          <p:cNvPr id="13" name="Text Placeholder 23">
            <a:extLst>
              <a:ext uri="{FF2B5EF4-FFF2-40B4-BE49-F238E27FC236}">
                <a16:creationId xmlns:a16="http://schemas.microsoft.com/office/drawing/2014/main" id="{D0D7F0B6-8CAD-71B4-393E-C88E8678B0E7}"/>
              </a:ext>
            </a:extLst>
          </p:cNvPr>
          <p:cNvSpPr>
            <a:spLocks noGrp="1"/>
          </p:cNvSpPr>
          <p:nvPr>
            <p:ph type="body" sz="quarter" idx="65" hasCustomPrompt="1"/>
          </p:nvPr>
        </p:nvSpPr>
        <p:spPr>
          <a:xfrm rot="16200000">
            <a:off x="5664829" y="92046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258688889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Gallery 04">
    <p:spTree>
      <p:nvGrpSpPr>
        <p:cNvPr id="1" name=""/>
        <p:cNvGrpSpPr/>
        <p:nvPr/>
      </p:nvGrpSpPr>
      <p:grpSpPr>
        <a:xfrm>
          <a:off x="0" y="0"/>
          <a:ext cx="0" cy="0"/>
          <a:chOff x="0" y="0"/>
          <a:chExt cx="0" cy="0"/>
        </a:xfrm>
      </p:grpSpPr>
      <p:sp>
        <p:nvSpPr>
          <p:cNvPr id="23" name="Rectangle 22">
            <a:extLst>
              <a:ext uri="{FF2B5EF4-FFF2-40B4-BE49-F238E27FC236}">
                <a16:creationId xmlns:a16="http://schemas.microsoft.com/office/drawing/2014/main" id="{394C4C2C-FED8-47E4-AB52-57344B1AE856}"/>
              </a:ext>
            </a:extLst>
          </p:cNvPr>
          <p:cNvSpPr/>
          <p:nvPr userDrawn="1"/>
        </p:nvSpPr>
        <p:spPr>
          <a:xfrm>
            <a:off x="7121236"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Rectangle 7">
            <a:extLst>
              <a:ext uri="{FF2B5EF4-FFF2-40B4-BE49-F238E27FC236}">
                <a16:creationId xmlns:a16="http://schemas.microsoft.com/office/drawing/2014/main" id="{5C0EF6C8-5F32-29F1-B725-F263B6483354}"/>
              </a:ext>
            </a:extLst>
          </p:cNvPr>
          <p:cNvSpPr/>
          <p:nvPr userDrawn="1"/>
        </p:nvSpPr>
        <p:spPr>
          <a:xfrm>
            <a:off x="7315200" y="8447314"/>
            <a:ext cx="460375" cy="2460399"/>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2" name="object 3">
            <a:extLst>
              <a:ext uri="{FF2B5EF4-FFF2-40B4-BE49-F238E27FC236}">
                <a16:creationId xmlns:a16="http://schemas.microsoft.com/office/drawing/2014/main" id="{E13080DA-69F0-C932-E43C-818B1CF96E0E}"/>
              </a:ext>
            </a:extLst>
          </p:cNvPr>
          <p:cNvSpPr/>
          <p:nvPr userDrawn="1"/>
        </p:nvSpPr>
        <p:spPr>
          <a:xfrm rot="16200000">
            <a:off x="5658819" y="9204622"/>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21" name="Freeform 20">
            <a:extLst>
              <a:ext uri="{FF2B5EF4-FFF2-40B4-BE49-F238E27FC236}">
                <a16:creationId xmlns:a16="http://schemas.microsoft.com/office/drawing/2014/main" id="{EDCC7AE2-6098-E53A-506F-86A45ADAF4F7}"/>
              </a:ext>
            </a:extLst>
          </p:cNvPr>
          <p:cNvSpPr>
            <a:spLocks noGrp="1"/>
          </p:cNvSpPr>
          <p:nvPr>
            <p:ph type="pic" sz="quarter" idx="80"/>
          </p:nvPr>
        </p:nvSpPr>
        <p:spPr>
          <a:xfrm>
            <a:off x="3683959" y="7421564"/>
            <a:ext cx="3485072" cy="3486149"/>
          </a:xfrm>
          <a:custGeom>
            <a:avLst/>
            <a:gdLst>
              <a:gd name="connsiteX0" fmla="*/ 0 w 3485072"/>
              <a:gd name="connsiteY0" fmla="*/ 0 h 3486149"/>
              <a:gd name="connsiteX1" fmla="*/ 3485072 w 3485072"/>
              <a:gd name="connsiteY1" fmla="*/ 0 h 3486149"/>
              <a:gd name="connsiteX2" fmla="*/ 3485072 w 3485072"/>
              <a:gd name="connsiteY2" fmla="*/ 529457 h 3486149"/>
              <a:gd name="connsiteX3" fmla="*/ 3228496 w 3485072"/>
              <a:gd name="connsiteY3" fmla="*/ 529457 h 3486149"/>
              <a:gd name="connsiteX4" fmla="*/ 3228496 w 3485072"/>
              <a:gd name="connsiteY4" fmla="*/ 3486149 h 3486149"/>
              <a:gd name="connsiteX5" fmla="*/ 0 w 3485072"/>
              <a:gd name="connsiteY5" fmla="*/ 3486149 h 34861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85072" h="3486149">
                <a:moveTo>
                  <a:pt x="0" y="0"/>
                </a:moveTo>
                <a:lnTo>
                  <a:pt x="3485072" y="0"/>
                </a:lnTo>
                <a:lnTo>
                  <a:pt x="3485072" y="529457"/>
                </a:lnTo>
                <a:lnTo>
                  <a:pt x="3228496" y="529457"/>
                </a:lnTo>
                <a:lnTo>
                  <a:pt x="3228496" y="3486149"/>
                </a:lnTo>
                <a:lnTo>
                  <a:pt x="0" y="3486149"/>
                </a:lnTo>
                <a:close/>
              </a:path>
            </a:pathLst>
          </a:custGeom>
          <a:solidFill>
            <a:schemeClr val="bg1">
              <a:lumMod val="95000"/>
            </a:schemeClr>
          </a:solidFill>
        </p:spPr>
        <p:txBody>
          <a:bodyPr wrap="square">
            <a:noAutofit/>
          </a:bodyPr>
          <a:lstStyle/>
          <a:p>
            <a:endParaRPr lang="en-GB"/>
          </a:p>
        </p:txBody>
      </p:sp>
      <p:sp>
        <p:nvSpPr>
          <p:cNvPr id="3" name="Text Placeholder 32">
            <a:extLst>
              <a:ext uri="{FF2B5EF4-FFF2-40B4-BE49-F238E27FC236}">
                <a16:creationId xmlns:a16="http://schemas.microsoft.com/office/drawing/2014/main" id="{31ACFCBA-911F-E1B9-006E-7D7D7C73C3B5}"/>
              </a:ext>
            </a:extLst>
          </p:cNvPr>
          <p:cNvSpPr>
            <a:spLocks noGrp="1"/>
          </p:cNvSpPr>
          <p:nvPr>
            <p:ph type="body" sz="quarter" idx="42" hasCustomPrompt="1"/>
          </p:nvPr>
        </p:nvSpPr>
        <p:spPr>
          <a:xfrm rot="16200000">
            <a:off x="6091567"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COUNTRY</a:t>
            </a:r>
            <a:endParaRPr lang="en-US" dirty="0"/>
          </a:p>
        </p:txBody>
      </p:sp>
      <p:sp>
        <p:nvSpPr>
          <p:cNvPr id="10" name="Text Placeholder 23">
            <a:extLst>
              <a:ext uri="{FF2B5EF4-FFF2-40B4-BE49-F238E27FC236}">
                <a16:creationId xmlns:a16="http://schemas.microsoft.com/office/drawing/2014/main" id="{95A0C4FF-3F30-E3B0-90B9-7CABB6B55651}"/>
              </a:ext>
            </a:extLst>
          </p:cNvPr>
          <p:cNvSpPr>
            <a:spLocks noGrp="1"/>
          </p:cNvSpPr>
          <p:nvPr>
            <p:ph type="body" sz="quarter" idx="76" hasCustomPrompt="1"/>
          </p:nvPr>
        </p:nvSpPr>
        <p:spPr>
          <a:xfrm rot="16200000">
            <a:off x="5664829" y="92046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11" name="Picture Placeholder 12">
            <a:extLst>
              <a:ext uri="{FF2B5EF4-FFF2-40B4-BE49-F238E27FC236}">
                <a16:creationId xmlns:a16="http://schemas.microsoft.com/office/drawing/2014/main" id="{79622839-EAE4-9B09-333F-E87611954275}"/>
              </a:ext>
            </a:extLst>
          </p:cNvPr>
          <p:cNvSpPr>
            <a:spLocks noGrp="1"/>
          </p:cNvSpPr>
          <p:nvPr>
            <p:ph type="pic" sz="quarter" idx="77"/>
          </p:nvPr>
        </p:nvSpPr>
        <p:spPr>
          <a:xfrm>
            <a:off x="0" y="5586408"/>
            <a:ext cx="3485072" cy="5321305"/>
          </a:xfrm>
          <a:solidFill>
            <a:schemeClr val="bg1">
              <a:lumMod val="95000"/>
            </a:schemeClr>
          </a:solidFill>
        </p:spPr>
        <p:txBody>
          <a:bodyPr/>
          <a:lstStyle/>
          <a:p>
            <a:endParaRPr lang="en-GB"/>
          </a:p>
        </p:txBody>
      </p:sp>
      <p:sp>
        <p:nvSpPr>
          <p:cNvPr id="12" name="Picture Placeholder 12">
            <a:extLst>
              <a:ext uri="{FF2B5EF4-FFF2-40B4-BE49-F238E27FC236}">
                <a16:creationId xmlns:a16="http://schemas.microsoft.com/office/drawing/2014/main" id="{811115DB-8EFD-D4E8-EA75-09B695C96C86}"/>
              </a:ext>
            </a:extLst>
          </p:cNvPr>
          <p:cNvSpPr>
            <a:spLocks noGrp="1"/>
          </p:cNvSpPr>
          <p:nvPr>
            <p:ph type="pic" sz="quarter" idx="78"/>
          </p:nvPr>
        </p:nvSpPr>
        <p:spPr>
          <a:xfrm>
            <a:off x="0" y="0"/>
            <a:ext cx="3485072" cy="5321305"/>
          </a:xfrm>
          <a:solidFill>
            <a:schemeClr val="bg1">
              <a:lumMod val="95000"/>
            </a:schemeClr>
          </a:solidFill>
        </p:spPr>
        <p:txBody>
          <a:bodyPr/>
          <a:lstStyle/>
          <a:p>
            <a:endParaRPr lang="en-GB"/>
          </a:p>
        </p:txBody>
      </p:sp>
      <p:sp>
        <p:nvSpPr>
          <p:cNvPr id="13" name="Picture Placeholder 12">
            <a:extLst>
              <a:ext uri="{FF2B5EF4-FFF2-40B4-BE49-F238E27FC236}">
                <a16:creationId xmlns:a16="http://schemas.microsoft.com/office/drawing/2014/main" id="{A3F0AAF2-6471-2232-A9E8-867984F4D04B}"/>
              </a:ext>
            </a:extLst>
          </p:cNvPr>
          <p:cNvSpPr>
            <a:spLocks noGrp="1"/>
          </p:cNvSpPr>
          <p:nvPr>
            <p:ph type="pic" sz="quarter" idx="74"/>
          </p:nvPr>
        </p:nvSpPr>
        <p:spPr>
          <a:xfrm>
            <a:off x="3683959" y="0"/>
            <a:ext cx="3485072" cy="3486149"/>
          </a:xfrm>
          <a:solidFill>
            <a:schemeClr val="bg1">
              <a:lumMod val="95000"/>
            </a:schemeClr>
          </a:solidFill>
        </p:spPr>
        <p:txBody>
          <a:bodyPr/>
          <a:lstStyle/>
          <a:p>
            <a:endParaRPr lang="en-GB"/>
          </a:p>
        </p:txBody>
      </p:sp>
      <p:sp>
        <p:nvSpPr>
          <p:cNvPr id="19" name="Picture Placeholder 12">
            <a:extLst>
              <a:ext uri="{FF2B5EF4-FFF2-40B4-BE49-F238E27FC236}">
                <a16:creationId xmlns:a16="http://schemas.microsoft.com/office/drawing/2014/main" id="{3E17D757-B0B8-12AD-ADBA-E72BA3EC6A76}"/>
              </a:ext>
            </a:extLst>
          </p:cNvPr>
          <p:cNvSpPr>
            <a:spLocks noGrp="1"/>
          </p:cNvSpPr>
          <p:nvPr>
            <p:ph type="pic" sz="quarter" idx="79"/>
          </p:nvPr>
        </p:nvSpPr>
        <p:spPr>
          <a:xfrm>
            <a:off x="3683959" y="3714750"/>
            <a:ext cx="3485072" cy="3486149"/>
          </a:xfrm>
          <a:solidFill>
            <a:schemeClr val="bg1">
              <a:lumMod val="95000"/>
            </a:schemeClr>
          </a:solidFill>
        </p:spPr>
        <p:txBody>
          <a:bodyPr/>
          <a:lstStyle/>
          <a:p>
            <a:endParaRPr lang="en-GB"/>
          </a:p>
        </p:txBody>
      </p:sp>
    </p:spTree>
    <p:extLst>
      <p:ext uri="{BB962C8B-B14F-4D97-AF65-F5344CB8AC3E}">
        <p14:creationId xmlns:p14="http://schemas.microsoft.com/office/powerpoint/2010/main" val="95484366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extLst>
    <p:ext uri="{DCECCB84-F9BA-43D5-87BE-67443E8EF086}">
      <p15:sldGuideLst xmlns:p15="http://schemas.microsoft.com/office/powerpoint/2012/main">
        <p15:guide id="1" orient="horz" pos="3435" userDrawn="1">
          <p15:clr>
            <a:srgbClr val="FBAE40"/>
          </p15:clr>
        </p15:guide>
        <p15:guide id="2" pos="2449" userDrawn="1">
          <p15:clr>
            <a:srgbClr val="FBAE40"/>
          </p15:clr>
        </p15:guide>
      </p15:sldGuideLst>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Gallery 05">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EF654875-4ACC-A93C-7093-E1480E1A4B15}"/>
              </a:ext>
            </a:extLst>
          </p:cNvPr>
          <p:cNvSpPr/>
          <p:nvPr userDrawn="1"/>
        </p:nvSpPr>
        <p:spPr>
          <a:xfrm>
            <a:off x="7121236"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Rectangle 7">
            <a:extLst>
              <a:ext uri="{FF2B5EF4-FFF2-40B4-BE49-F238E27FC236}">
                <a16:creationId xmlns:a16="http://schemas.microsoft.com/office/drawing/2014/main" id="{5C0EF6C8-5F32-29F1-B725-F263B6483354}"/>
              </a:ext>
            </a:extLst>
          </p:cNvPr>
          <p:cNvSpPr/>
          <p:nvPr userDrawn="1"/>
        </p:nvSpPr>
        <p:spPr>
          <a:xfrm>
            <a:off x="7315200" y="8447314"/>
            <a:ext cx="460375" cy="2460399"/>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object 3">
            <a:extLst>
              <a:ext uri="{FF2B5EF4-FFF2-40B4-BE49-F238E27FC236}">
                <a16:creationId xmlns:a16="http://schemas.microsoft.com/office/drawing/2014/main" id="{7234D710-E1F1-8741-7334-ACE5CF19FB5F}"/>
              </a:ext>
            </a:extLst>
          </p:cNvPr>
          <p:cNvSpPr/>
          <p:nvPr userDrawn="1"/>
        </p:nvSpPr>
        <p:spPr>
          <a:xfrm rot="16200000">
            <a:off x="5658819" y="9204622"/>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6" name="Freeform 5">
            <a:extLst>
              <a:ext uri="{FF2B5EF4-FFF2-40B4-BE49-F238E27FC236}">
                <a16:creationId xmlns:a16="http://schemas.microsoft.com/office/drawing/2014/main" id="{21355443-7732-8F4B-459F-82983825DB9B}"/>
              </a:ext>
            </a:extLst>
          </p:cNvPr>
          <p:cNvSpPr>
            <a:spLocks noGrp="1"/>
          </p:cNvSpPr>
          <p:nvPr>
            <p:ph type="pic" sz="quarter" idx="80"/>
          </p:nvPr>
        </p:nvSpPr>
        <p:spPr>
          <a:xfrm>
            <a:off x="3687405" y="3675640"/>
            <a:ext cx="3485072" cy="7232073"/>
          </a:xfrm>
          <a:custGeom>
            <a:avLst/>
            <a:gdLst>
              <a:gd name="connsiteX0" fmla="*/ 0 w 3485072"/>
              <a:gd name="connsiteY0" fmla="*/ 0 h 7232073"/>
              <a:gd name="connsiteX1" fmla="*/ 3485072 w 3485072"/>
              <a:gd name="connsiteY1" fmla="*/ 0 h 7232073"/>
              <a:gd name="connsiteX2" fmla="*/ 3485072 w 3485072"/>
              <a:gd name="connsiteY2" fmla="*/ 4275381 h 7232073"/>
              <a:gd name="connsiteX3" fmla="*/ 3225050 w 3485072"/>
              <a:gd name="connsiteY3" fmla="*/ 4275381 h 7232073"/>
              <a:gd name="connsiteX4" fmla="*/ 3225050 w 3485072"/>
              <a:gd name="connsiteY4" fmla="*/ 7232073 h 7232073"/>
              <a:gd name="connsiteX5" fmla="*/ 0 w 3485072"/>
              <a:gd name="connsiteY5" fmla="*/ 7232073 h 72320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85072" h="7232073">
                <a:moveTo>
                  <a:pt x="0" y="0"/>
                </a:moveTo>
                <a:lnTo>
                  <a:pt x="3485072" y="0"/>
                </a:lnTo>
                <a:lnTo>
                  <a:pt x="3485072" y="4275381"/>
                </a:lnTo>
                <a:lnTo>
                  <a:pt x="3225050" y="4275381"/>
                </a:lnTo>
                <a:lnTo>
                  <a:pt x="3225050" y="7232073"/>
                </a:lnTo>
                <a:lnTo>
                  <a:pt x="0" y="7232073"/>
                </a:lnTo>
                <a:close/>
              </a:path>
            </a:pathLst>
          </a:custGeom>
          <a:solidFill>
            <a:schemeClr val="bg1">
              <a:lumMod val="95000"/>
            </a:schemeClr>
          </a:solidFill>
        </p:spPr>
        <p:txBody>
          <a:bodyPr wrap="square">
            <a:noAutofit/>
          </a:bodyPr>
          <a:lstStyle/>
          <a:p>
            <a:endParaRPr lang="en-GB"/>
          </a:p>
        </p:txBody>
      </p:sp>
      <p:sp>
        <p:nvSpPr>
          <p:cNvPr id="3" name="Text Placeholder 32">
            <a:extLst>
              <a:ext uri="{FF2B5EF4-FFF2-40B4-BE49-F238E27FC236}">
                <a16:creationId xmlns:a16="http://schemas.microsoft.com/office/drawing/2014/main" id="{31ACFCBA-911F-E1B9-006E-7D7D7C73C3B5}"/>
              </a:ext>
            </a:extLst>
          </p:cNvPr>
          <p:cNvSpPr>
            <a:spLocks noGrp="1"/>
          </p:cNvSpPr>
          <p:nvPr>
            <p:ph type="body" sz="quarter" idx="42" hasCustomPrompt="1"/>
          </p:nvPr>
        </p:nvSpPr>
        <p:spPr>
          <a:xfrm rot="16200000">
            <a:off x="6091567"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COUNTRY</a:t>
            </a:r>
            <a:endParaRPr lang="en-US" dirty="0"/>
          </a:p>
        </p:txBody>
      </p:sp>
      <p:sp>
        <p:nvSpPr>
          <p:cNvPr id="10" name="Text Placeholder 23">
            <a:extLst>
              <a:ext uri="{FF2B5EF4-FFF2-40B4-BE49-F238E27FC236}">
                <a16:creationId xmlns:a16="http://schemas.microsoft.com/office/drawing/2014/main" id="{95A0C4FF-3F30-E3B0-90B9-7CABB6B55651}"/>
              </a:ext>
            </a:extLst>
          </p:cNvPr>
          <p:cNvSpPr>
            <a:spLocks noGrp="1"/>
          </p:cNvSpPr>
          <p:nvPr>
            <p:ph type="body" sz="quarter" idx="76" hasCustomPrompt="1"/>
          </p:nvPr>
        </p:nvSpPr>
        <p:spPr>
          <a:xfrm rot="16200000">
            <a:off x="5664829" y="92046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12" name="Picture Placeholder 12">
            <a:extLst>
              <a:ext uri="{FF2B5EF4-FFF2-40B4-BE49-F238E27FC236}">
                <a16:creationId xmlns:a16="http://schemas.microsoft.com/office/drawing/2014/main" id="{811115DB-8EFD-D4E8-EA75-09B695C96C86}"/>
              </a:ext>
            </a:extLst>
          </p:cNvPr>
          <p:cNvSpPr>
            <a:spLocks noGrp="1"/>
          </p:cNvSpPr>
          <p:nvPr>
            <p:ph type="pic" sz="quarter" idx="78"/>
          </p:nvPr>
        </p:nvSpPr>
        <p:spPr>
          <a:xfrm>
            <a:off x="0" y="-1"/>
            <a:ext cx="3485072" cy="7232073"/>
          </a:xfrm>
          <a:solidFill>
            <a:schemeClr val="bg1">
              <a:lumMod val="95000"/>
            </a:schemeClr>
          </a:solidFill>
        </p:spPr>
        <p:txBody>
          <a:bodyPr/>
          <a:lstStyle/>
          <a:p>
            <a:endParaRPr lang="en-GB"/>
          </a:p>
        </p:txBody>
      </p:sp>
      <p:sp>
        <p:nvSpPr>
          <p:cNvPr id="13" name="Picture Placeholder 12">
            <a:extLst>
              <a:ext uri="{FF2B5EF4-FFF2-40B4-BE49-F238E27FC236}">
                <a16:creationId xmlns:a16="http://schemas.microsoft.com/office/drawing/2014/main" id="{A3F0AAF2-6471-2232-A9E8-867984F4D04B}"/>
              </a:ext>
            </a:extLst>
          </p:cNvPr>
          <p:cNvSpPr>
            <a:spLocks noGrp="1"/>
          </p:cNvSpPr>
          <p:nvPr>
            <p:ph type="pic" sz="quarter" idx="74"/>
          </p:nvPr>
        </p:nvSpPr>
        <p:spPr>
          <a:xfrm>
            <a:off x="3687405" y="0"/>
            <a:ext cx="3485072" cy="3486149"/>
          </a:xfrm>
          <a:solidFill>
            <a:schemeClr val="bg1">
              <a:lumMod val="95000"/>
            </a:schemeClr>
          </a:solidFill>
        </p:spPr>
        <p:txBody>
          <a:bodyPr/>
          <a:lstStyle/>
          <a:p>
            <a:endParaRPr lang="en-GB"/>
          </a:p>
        </p:txBody>
      </p:sp>
      <p:sp>
        <p:nvSpPr>
          <p:cNvPr id="4" name="Picture Placeholder 12">
            <a:extLst>
              <a:ext uri="{FF2B5EF4-FFF2-40B4-BE49-F238E27FC236}">
                <a16:creationId xmlns:a16="http://schemas.microsoft.com/office/drawing/2014/main" id="{861B9894-A78A-D1DA-22B8-FDD3A3D7246C}"/>
              </a:ext>
            </a:extLst>
          </p:cNvPr>
          <p:cNvSpPr>
            <a:spLocks noGrp="1"/>
          </p:cNvSpPr>
          <p:nvPr>
            <p:ph type="pic" sz="quarter" idx="79"/>
          </p:nvPr>
        </p:nvSpPr>
        <p:spPr>
          <a:xfrm>
            <a:off x="0" y="7421564"/>
            <a:ext cx="3485072" cy="3486149"/>
          </a:xfrm>
          <a:solidFill>
            <a:schemeClr val="bg1">
              <a:lumMod val="95000"/>
            </a:schemeClr>
          </a:solidFill>
        </p:spPr>
        <p:txBody>
          <a:bodyPr/>
          <a:lstStyle/>
          <a:p>
            <a:endParaRPr lang="en-GB"/>
          </a:p>
        </p:txBody>
      </p:sp>
    </p:spTree>
    <p:extLst>
      <p:ext uri="{BB962C8B-B14F-4D97-AF65-F5344CB8AC3E}">
        <p14:creationId xmlns:p14="http://schemas.microsoft.com/office/powerpoint/2010/main" val="330121189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extLst>
    <p:ext uri="{DCECCB84-F9BA-43D5-87BE-67443E8EF086}">
      <p15:sldGuideLst xmlns:p15="http://schemas.microsoft.com/office/powerpoint/2012/main">
        <p15:guide id="1" orient="horz" pos="3435" userDrawn="1">
          <p15:clr>
            <a:srgbClr val="FBAE40"/>
          </p15:clr>
        </p15:guide>
        <p15:guide id="2" pos="2449"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ontents Page 2">
    <p:spTree>
      <p:nvGrpSpPr>
        <p:cNvPr id="1" name=""/>
        <p:cNvGrpSpPr/>
        <p:nvPr/>
      </p:nvGrpSpPr>
      <p:grpSpPr>
        <a:xfrm>
          <a:off x="0" y="0"/>
          <a:ext cx="0" cy="0"/>
          <a:chOff x="0" y="0"/>
          <a:chExt cx="0" cy="0"/>
        </a:xfrm>
      </p:grpSpPr>
      <p:sp>
        <p:nvSpPr>
          <p:cNvPr id="6" name="object 3">
            <a:extLst>
              <a:ext uri="{FF2B5EF4-FFF2-40B4-BE49-F238E27FC236}">
                <a16:creationId xmlns:a16="http://schemas.microsoft.com/office/drawing/2014/main" id="{AB29E84A-2799-917D-3275-1738AD6F86EA}"/>
              </a:ext>
            </a:extLst>
          </p:cNvPr>
          <p:cNvSpPr/>
          <p:nvPr userDrawn="1"/>
        </p:nvSpPr>
        <p:spPr>
          <a:xfrm rot="16200000">
            <a:off x="5288995" y="9195193"/>
            <a:ext cx="297258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99" name="Freeform 98">
            <a:extLst>
              <a:ext uri="{FF2B5EF4-FFF2-40B4-BE49-F238E27FC236}">
                <a16:creationId xmlns:a16="http://schemas.microsoft.com/office/drawing/2014/main" id="{4914BEE7-CCF7-21DC-D78D-1AA5C53E0F01}"/>
              </a:ext>
            </a:extLst>
          </p:cNvPr>
          <p:cNvSpPr/>
          <p:nvPr userDrawn="1"/>
        </p:nvSpPr>
        <p:spPr>
          <a:xfrm>
            <a:off x="252084" y="2534422"/>
            <a:ext cx="3184798" cy="4828073"/>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FBA63D"/>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23" name="object 3">
            <a:extLst>
              <a:ext uri="{FF2B5EF4-FFF2-40B4-BE49-F238E27FC236}">
                <a16:creationId xmlns:a16="http://schemas.microsoft.com/office/drawing/2014/main" id="{C2F2CA2F-7C9A-0C44-FDF1-7D541FBCEAB9}"/>
              </a:ext>
            </a:extLst>
          </p:cNvPr>
          <p:cNvSpPr/>
          <p:nvPr userDrawn="1"/>
        </p:nvSpPr>
        <p:spPr>
          <a:xfrm rot="16200000">
            <a:off x="1985221"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2" name="Picture Placeholder 21">
            <a:extLst>
              <a:ext uri="{FF2B5EF4-FFF2-40B4-BE49-F238E27FC236}">
                <a16:creationId xmlns:a16="http://schemas.microsoft.com/office/drawing/2014/main" id="{DB06D2A0-4B84-E001-39E9-20A3B12363B4}"/>
              </a:ext>
            </a:extLst>
          </p:cNvPr>
          <p:cNvSpPr>
            <a:spLocks noGrp="1"/>
          </p:cNvSpPr>
          <p:nvPr>
            <p:ph type="pic" sz="quarter" idx="10"/>
          </p:nvPr>
        </p:nvSpPr>
        <p:spPr>
          <a:xfrm>
            <a:off x="252083" y="0"/>
            <a:ext cx="3184799" cy="3351974"/>
          </a:xfrm>
          <a:custGeom>
            <a:avLst/>
            <a:gdLst>
              <a:gd name="connsiteX0" fmla="*/ 0 w 3184799"/>
              <a:gd name="connsiteY0" fmla="*/ 0 h 3351974"/>
              <a:gd name="connsiteX1" fmla="*/ 3184799 w 3184799"/>
              <a:gd name="connsiteY1" fmla="*/ 0 h 3351974"/>
              <a:gd name="connsiteX2" fmla="*/ 3184799 w 3184799"/>
              <a:gd name="connsiteY2" fmla="*/ 30 h 3351974"/>
              <a:gd name="connsiteX3" fmla="*/ 2995870 w 3184799"/>
              <a:gd name="connsiteY3" fmla="*/ 30 h 3351974"/>
              <a:gd name="connsiteX4" fmla="*/ 2995870 w 3184799"/>
              <a:gd name="connsiteY4" fmla="*/ 18221 h 3351974"/>
              <a:gd name="connsiteX5" fmla="*/ 2995869 w 3184799"/>
              <a:gd name="connsiteY5" fmla="*/ 18221 h 3351974"/>
              <a:gd name="connsiteX6" fmla="*/ 2995869 w 3184799"/>
              <a:gd name="connsiteY6" fmla="*/ 2977917 h 3351974"/>
              <a:gd name="connsiteX7" fmla="*/ 3184799 w 3184799"/>
              <a:gd name="connsiteY7" fmla="*/ 2977917 h 3351974"/>
              <a:gd name="connsiteX8" fmla="*/ 3184799 w 3184799"/>
              <a:gd name="connsiteY8" fmla="*/ 3351974 h 3351974"/>
              <a:gd name="connsiteX9" fmla="*/ 0 w 3184799"/>
              <a:gd name="connsiteY9" fmla="*/ 3351974 h 33519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184799" h="3351974">
                <a:moveTo>
                  <a:pt x="0" y="0"/>
                </a:moveTo>
                <a:lnTo>
                  <a:pt x="3184799" y="0"/>
                </a:lnTo>
                <a:lnTo>
                  <a:pt x="3184799" y="30"/>
                </a:lnTo>
                <a:lnTo>
                  <a:pt x="2995870" y="30"/>
                </a:lnTo>
                <a:lnTo>
                  <a:pt x="2995870" y="18221"/>
                </a:lnTo>
                <a:lnTo>
                  <a:pt x="2995869" y="18221"/>
                </a:lnTo>
                <a:lnTo>
                  <a:pt x="2995869" y="2977917"/>
                </a:lnTo>
                <a:lnTo>
                  <a:pt x="3184799" y="2977917"/>
                </a:lnTo>
                <a:lnTo>
                  <a:pt x="3184799" y="3351974"/>
                </a:lnTo>
                <a:lnTo>
                  <a:pt x="0" y="3351974"/>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sp>
        <p:nvSpPr>
          <p:cNvPr id="109" name="Text Placeholder 32">
            <a:extLst>
              <a:ext uri="{FF2B5EF4-FFF2-40B4-BE49-F238E27FC236}">
                <a16:creationId xmlns:a16="http://schemas.microsoft.com/office/drawing/2014/main" id="{065582F4-ADEC-4E90-4EFD-062633A234AC}"/>
              </a:ext>
            </a:extLst>
          </p:cNvPr>
          <p:cNvSpPr>
            <a:spLocks noGrp="1"/>
          </p:cNvSpPr>
          <p:nvPr>
            <p:ph type="body" sz="quarter" idx="18" hasCustomPrompt="1"/>
          </p:nvPr>
        </p:nvSpPr>
        <p:spPr>
          <a:xfrm>
            <a:off x="267584" y="4256503"/>
            <a:ext cx="3164439"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110" name="Text Placeholder 32">
            <a:extLst>
              <a:ext uri="{FF2B5EF4-FFF2-40B4-BE49-F238E27FC236}">
                <a16:creationId xmlns:a16="http://schemas.microsoft.com/office/drawing/2014/main" id="{1B48C6CA-393C-68F1-AC82-5971162B19BE}"/>
              </a:ext>
            </a:extLst>
          </p:cNvPr>
          <p:cNvSpPr>
            <a:spLocks noGrp="1"/>
          </p:cNvSpPr>
          <p:nvPr>
            <p:ph type="body" sz="quarter" idx="19" hasCustomPrompt="1"/>
          </p:nvPr>
        </p:nvSpPr>
        <p:spPr>
          <a:xfrm>
            <a:off x="281023"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03</a:t>
            </a:r>
            <a:endParaRPr lang="en-US" dirty="0"/>
          </a:p>
        </p:txBody>
      </p:sp>
      <p:sp>
        <p:nvSpPr>
          <p:cNvPr id="112" name="Text Placeholder 32">
            <a:extLst>
              <a:ext uri="{FF2B5EF4-FFF2-40B4-BE49-F238E27FC236}">
                <a16:creationId xmlns:a16="http://schemas.microsoft.com/office/drawing/2014/main" id="{90959F91-8D29-ABCF-CC80-6583C8837E27}"/>
              </a:ext>
            </a:extLst>
          </p:cNvPr>
          <p:cNvSpPr>
            <a:spLocks noGrp="1"/>
          </p:cNvSpPr>
          <p:nvPr>
            <p:ph type="body" sz="quarter" idx="20" hasCustomPrompt="1"/>
          </p:nvPr>
        </p:nvSpPr>
        <p:spPr>
          <a:xfrm>
            <a:off x="929022"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118" name="Straight Connector 117">
            <a:extLst>
              <a:ext uri="{FF2B5EF4-FFF2-40B4-BE49-F238E27FC236}">
                <a16:creationId xmlns:a16="http://schemas.microsoft.com/office/drawing/2014/main" id="{B482C8FD-DBA7-0C36-E9A5-8D0A5C176287}"/>
              </a:ext>
            </a:extLst>
          </p:cNvPr>
          <p:cNvCxnSpPr>
            <a:cxnSpLocks/>
          </p:cNvCxnSpPr>
          <p:nvPr userDrawn="1"/>
        </p:nvCxnSpPr>
        <p:spPr>
          <a:xfrm flipV="1">
            <a:off x="252083" y="4161908"/>
            <a:ext cx="3184799" cy="174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61" name="Text Placeholder 32">
            <a:extLst>
              <a:ext uri="{FF2B5EF4-FFF2-40B4-BE49-F238E27FC236}">
                <a16:creationId xmlns:a16="http://schemas.microsoft.com/office/drawing/2014/main" id="{4B5A5912-C831-40D0-6683-5794DD3E4CC5}"/>
              </a:ext>
            </a:extLst>
          </p:cNvPr>
          <p:cNvSpPr>
            <a:spLocks noGrp="1"/>
          </p:cNvSpPr>
          <p:nvPr>
            <p:ph type="body" sz="quarter" idx="42" hasCustomPrompt="1"/>
          </p:nvPr>
        </p:nvSpPr>
        <p:spPr>
          <a:xfrm rot="16200000">
            <a:off x="4052989" y="2764572"/>
            <a:ext cx="6351996" cy="822843"/>
          </a:xfrm>
          <a:prstGeom prst="rect">
            <a:avLst/>
          </a:prstGeom>
        </p:spPr>
        <p:txBody>
          <a:bodyPr anchor="t">
            <a:noAutofit/>
          </a:bodyPr>
          <a:lstStyle>
            <a:lvl1pPr marL="0" indent="0" algn="r">
              <a:lnSpc>
                <a:spcPct val="100000"/>
              </a:lnSpc>
              <a:spcBef>
                <a:spcPts val="0"/>
              </a:spcBef>
              <a:buNone/>
              <a:defRPr sz="2600" b="1" i="0" kern="1700" spc="4000" baseline="0">
                <a:solidFill>
                  <a:srgbClr val="459597"/>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CONTENTS</a:t>
            </a:r>
            <a:endParaRPr lang="en-US" dirty="0"/>
          </a:p>
        </p:txBody>
      </p:sp>
      <p:sp>
        <p:nvSpPr>
          <p:cNvPr id="4" name="Freeform 3">
            <a:extLst>
              <a:ext uri="{FF2B5EF4-FFF2-40B4-BE49-F238E27FC236}">
                <a16:creationId xmlns:a16="http://schemas.microsoft.com/office/drawing/2014/main" id="{304BC7D8-32F6-0916-16A5-5AA528651211}"/>
              </a:ext>
            </a:extLst>
          </p:cNvPr>
          <p:cNvSpPr/>
          <p:nvPr userDrawn="1"/>
        </p:nvSpPr>
        <p:spPr>
          <a:xfrm rot="10800000">
            <a:off x="3625633" y="2739358"/>
            <a:ext cx="3169299" cy="4828073"/>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64AFAF"/>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5" name="Picture Placeholder 4">
            <a:extLst>
              <a:ext uri="{FF2B5EF4-FFF2-40B4-BE49-F238E27FC236}">
                <a16:creationId xmlns:a16="http://schemas.microsoft.com/office/drawing/2014/main" id="{4D710021-5A33-7699-C19B-06D76AA74E5A}"/>
              </a:ext>
            </a:extLst>
          </p:cNvPr>
          <p:cNvSpPr>
            <a:spLocks noGrp="1"/>
          </p:cNvSpPr>
          <p:nvPr>
            <p:ph type="pic" sz="quarter" idx="43"/>
          </p:nvPr>
        </p:nvSpPr>
        <p:spPr>
          <a:xfrm>
            <a:off x="3625635" y="7555739"/>
            <a:ext cx="3164439" cy="3351974"/>
          </a:xfrm>
          <a:custGeom>
            <a:avLst/>
            <a:gdLst>
              <a:gd name="connsiteX0" fmla="*/ 0 w 3164439"/>
              <a:gd name="connsiteY0" fmla="*/ 0 h 3351974"/>
              <a:gd name="connsiteX1" fmla="*/ 3164439 w 3164439"/>
              <a:gd name="connsiteY1" fmla="*/ 0 h 3351974"/>
              <a:gd name="connsiteX2" fmla="*/ 3164439 w 3164439"/>
              <a:gd name="connsiteY2" fmla="*/ 379428 h 3351974"/>
              <a:gd name="connsiteX3" fmla="*/ 2923421 w 3164439"/>
              <a:gd name="connsiteY3" fmla="*/ 379428 h 3351974"/>
              <a:gd name="connsiteX4" fmla="*/ 2923421 w 3164439"/>
              <a:gd name="connsiteY4" fmla="*/ 383444 h 3351974"/>
              <a:gd name="connsiteX5" fmla="*/ 2923421 w 3164439"/>
              <a:gd name="connsiteY5" fmla="*/ 3343140 h 3351974"/>
              <a:gd name="connsiteX6" fmla="*/ 2923421 w 3164439"/>
              <a:gd name="connsiteY6" fmla="*/ 3351974 h 3351974"/>
              <a:gd name="connsiteX7" fmla="*/ 0 w 3164439"/>
              <a:gd name="connsiteY7" fmla="*/ 3351974 h 33519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164439" h="3351974">
                <a:moveTo>
                  <a:pt x="0" y="0"/>
                </a:moveTo>
                <a:lnTo>
                  <a:pt x="3164439" y="0"/>
                </a:lnTo>
                <a:lnTo>
                  <a:pt x="3164439" y="379428"/>
                </a:lnTo>
                <a:lnTo>
                  <a:pt x="2923421" y="379428"/>
                </a:lnTo>
                <a:lnTo>
                  <a:pt x="2923421" y="383444"/>
                </a:lnTo>
                <a:lnTo>
                  <a:pt x="2923421" y="3343140"/>
                </a:lnTo>
                <a:lnTo>
                  <a:pt x="2923421" y="3351974"/>
                </a:lnTo>
                <a:lnTo>
                  <a:pt x="0" y="3351974"/>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sp>
        <p:nvSpPr>
          <p:cNvPr id="7" name="Text Placeholder 32">
            <a:extLst>
              <a:ext uri="{FF2B5EF4-FFF2-40B4-BE49-F238E27FC236}">
                <a16:creationId xmlns:a16="http://schemas.microsoft.com/office/drawing/2014/main" id="{859AFA7E-8583-D9EF-AF0E-2AC97B6C080C}"/>
              </a:ext>
            </a:extLst>
          </p:cNvPr>
          <p:cNvSpPr>
            <a:spLocks noGrp="1"/>
          </p:cNvSpPr>
          <p:nvPr>
            <p:ph type="body" sz="quarter" idx="44" hasCustomPrompt="1"/>
          </p:nvPr>
        </p:nvSpPr>
        <p:spPr>
          <a:xfrm>
            <a:off x="3625635" y="4258245"/>
            <a:ext cx="3164439"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8" name="Text Placeholder 32">
            <a:extLst>
              <a:ext uri="{FF2B5EF4-FFF2-40B4-BE49-F238E27FC236}">
                <a16:creationId xmlns:a16="http://schemas.microsoft.com/office/drawing/2014/main" id="{967FAFC7-FE6D-6B70-07F7-23047A2CFC5F}"/>
              </a:ext>
            </a:extLst>
          </p:cNvPr>
          <p:cNvSpPr>
            <a:spLocks noGrp="1"/>
          </p:cNvSpPr>
          <p:nvPr>
            <p:ph type="body" sz="quarter" idx="45" hasCustomPrompt="1"/>
          </p:nvPr>
        </p:nvSpPr>
        <p:spPr>
          <a:xfrm>
            <a:off x="3639074" y="3689557"/>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04</a:t>
            </a:r>
            <a:endParaRPr lang="en-US" dirty="0"/>
          </a:p>
        </p:txBody>
      </p:sp>
      <p:sp>
        <p:nvSpPr>
          <p:cNvPr id="9" name="Text Placeholder 32">
            <a:extLst>
              <a:ext uri="{FF2B5EF4-FFF2-40B4-BE49-F238E27FC236}">
                <a16:creationId xmlns:a16="http://schemas.microsoft.com/office/drawing/2014/main" id="{686BCDDB-DEA1-6C32-2822-BC40964EBE8D}"/>
              </a:ext>
            </a:extLst>
          </p:cNvPr>
          <p:cNvSpPr>
            <a:spLocks noGrp="1"/>
          </p:cNvSpPr>
          <p:nvPr>
            <p:ph type="body" sz="quarter" idx="46" hasCustomPrompt="1"/>
          </p:nvPr>
        </p:nvSpPr>
        <p:spPr>
          <a:xfrm>
            <a:off x="4287073" y="3852396"/>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10" name="Straight Connector 9">
            <a:extLst>
              <a:ext uri="{FF2B5EF4-FFF2-40B4-BE49-F238E27FC236}">
                <a16:creationId xmlns:a16="http://schemas.microsoft.com/office/drawing/2014/main" id="{4D22323D-4453-9E0B-6A51-95B90C1E2728}"/>
              </a:ext>
            </a:extLst>
          </p:cNvPr>
          <p:cNvCxnSpPr>
            <a:cxnSpLocks/>
          </p:cNvCxnSpPr>
          <p:nvPr userDrawn="1"/>
        </p:nvCxnSpPr>
        <p:spPr>
          <a:xfrm>
            <a:off x="3630493" y="4163650"/>
            <a:ext cx="316444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Text Placeholder 23">
            <a:extLst>
              <a:ext uri="{FF2B5EF4-FFF2-40B4-BE49-F238E27FC236}">
                <a16:creationId xmlns:a16="http://schemas.microsoft.com/office/drawing/2014/main" id="{094E6702-C1FB-E7AA-0D92-E695A3D3BDE5}"/>
              </a:ext>
            </a:extLst>
          </p:cNvPr>
          <p:cNvSpPr>
            <a:spLocks noGrp="1"/>
          </p:cNvSpPr>
          <p:nvPr>
            <p:ph type="body" sz="quarter" idx="65" hasCustomPrompt="1"/>
          </p:nvPr>
        </p:nvSpPr>
        <p:spPr>
          <a:xfrm rot="16200000">
            <a:off x="5292001" y="9206819"/>
            <a:ext cx="2972580"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16" name="Text Placeholder 23">
            <a:extLst>
              <a:ext uri="{FF2B5EF4-FFF2-40B4-BE49-F238E27FC236}">
                <a16:creationId xmlns:a16="http://schemas.microsoft.com/office/drawing/2014/main" id="{B7F1F324-0491-0009-10D6-52B2D87CC568}"/>
              </a:ext>
            </a:extLst>
          </p:cNvPr>
          <p:cNvSpPr>
            <a:spLocks noGrp="1"/>
          </p:cNvSpPr>
          <p:nvPr>
            <p:ph type="body" sz="quarter" idx="66" hasCustomPrompt="1"/>
          </p:nvPr>
        </p:nvSpPr>
        <p:spPr>
          <a:xfrm rot="16200000">
            <a:off x="2000326"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3" name="Slide Number Placeholder 5">
            <a:extLst>
              <a:ext uri="{FF2B5EF4-FFF2-40B4-BE49-F238E27FC236}">
                <a16:creationId xmlns:a16="http://schemas.microsoft.com/office/drawing/2014/main" id="{100FD883-1CA6-8496-C384-397B345049D0}"/>
              </a:ext>
            </a:extLst>
          </p:cNvPr>
          <p:cNvSpPr>
            <a:spLocks noGrp="1"/>
          </p:cNvSpPr>
          <p:nvPr>
            <p:ph type="sldNum" sz="quarter" idx="4"/>
          </p:nvPr>
        </p:nvSpPr>
        <p:spPr>
          <a:xfrm>
            <a:off x="7278428" y="10498845"/>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Tree>
    <p:extLst>
      <p:ext uri="{BB962C8B-B14F-4D97-AF65-F5344CB8AC3E}">
        <p14:creationId xmlns:p14="http://schemas.microsoft.com/office/powerpoint/2010/main" val="959630510"/>
      </p:ext>
    </p:extLst>
  </p:cSld>
  <p:clrMapOvr>
    <a:masterClrMapping/>
  </p:clrMapOvr>
  <p:extLst>
    <p:ext uri="{DCECCB84-F9BA-43D5-87BE-67443E8EF086}">
      <p15:sldGuideLst xmlns:p15="http://schemas.microsoft.com/office/powerpoint/2012/main">
        <p15:guide id="1" orient="horz" pos="3435" userDrawn="1">
          <p15:clr>
            <a:srgbClr val="FBAE40"/>
          </p15:clr>
        </p15:guide>
        <p15:guide id="2" pos="2449" userDrawn="1">
          <p15:clr>
            <a:srgbClr val="FBAE40"/>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Quote + Photo 01">
    <p:spTree>
      <p:nvGrpSpPr>
        <p:cNvPr id="1" name=""/>
        <p:cNvGrpSpPr/>
        <p:nvPr/>
      </p:nvGrpSpPr>
      <p:grpSpPr>
        <a:xfrm>
          <a:off x="0" y="0"/>
          <a:ext cx="0" cy="0"/>
          <a:chOff x="0" y="0"/>
          <a:chExt cx="0" cy="0"/>
        </a:xfrm>
      </p:grpSpPr>
      <p:sp>
        <p:nvSpPr>
          <p:cNvPr id="9" name="object 3">
            <a:extLst>
              <a:ext uri="{FF2B5EF4-FFF2-40B4-BE49-F238E27FC236}">
                <a16:creationId xmlns:a16="http://schemas.microsoft.com/office/drawing/2014/main" id="{BC775125-CC47-9696-193C-0ADC01617A4A}"/>
              </a:ext>
            </a:extLst>
          </p:cNvPr>
          <p:cNvSpPr/>
          <p:nvPr userDrawn="1"/>
        </p:nvSpPr>
        <p:spPr>
          <a:xfrm rot="16200000">
            <a:off x="-1273421" y="9201618"/>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3" name="Text Placeholder 32">
            <a:extLst>
              <a:ext uri="{FF2B5EF4-FFF2-40B4-BE49-F238E27FC236}">
                <a16:creationId xmlns:a16="http://schemas.microsoft.com/office/drawing/2014/main" id="{E04D57CF-E35E-6253-036F-47F3BB777887}"/>
              </a:ext>
            </a:extLst>
          </p:cNvPr>
          <p:cNvSpPr>
            <a:spLocks noGrp="1"/>
          </p:cNvSpPr>
          <p:nvPr>
            <p:ph type="body" sz="quarter" idx="32" hasCustomPrompt="1"/>
          </p:nvPr>
        </p:nvSpPr>
        <p:spPr>
          <a:xfrm>
            <a:off x="599826" y="2898394"/>
            <a:ext cx="6541269" cy="2422612"/>
          </a:xfrm>
          <a:prstGeom prst="rect">
            <a:avLst/>
          </a:prstGeom>
        </p:spPr>
        <p:txBody>
          <a:bodyPr numCol="2" spcCol="288000" anchor="t">
            <a:noAutofit/>
          </a:bodyPr>
          <a:lstStyle>
            <a:lvl1pPr marL="0" indent="0" algn="just">
              <a:lnSpc>
                <a:spcPts val="1220"/>
              </a:lnSpc>
              <a:spcBef>
                <a:spcPts val="0"/>
              </a:spcBef>
              <a:buNone/>
              <a:defRPr sz="1100" b="0" i="0">
                <a:solidFill>
                  <a:schemeClr val="tx1"/>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Click to type (2 </a:t>
            </a:r>
            <a:r>
              <a:rPr lang="en-GB" dirty="0" err="1"/>
              <a:t>Colums</a:t>
            </a:r>
            <a:r>
              <a:rPr lang="en-GB" dirty="0"/>
              <a:t>)</a:t>
            </a:r>
            <a:endParaRPr lang="en-US" dirty="0"/>
          </a:p>
        </p:txBody>
      </p:sp>
      <p:sp>
        <p:nvSpPr>
          <p:cNvPr id="6" name="Text Placeholder 32">
            <a:extLst>
              <a:ext uri="{FF2B5EF4-FFF2-40B4-BE49-F238E27FC236}">
                <a16:creationId xmlns:a16="http://schemas.microsoft.com/office/drawing/2014/main" id="{EF19AA6C-EBB9-F3C6-73A8-88D18AB1C088}"/>
              </a:ext>
            </a:extLst>
          </p:cNvPr>
          <p:cNvSpPr>
            <a:spLocks noGrp="1"/>
          </p:cNvSpPr>
          <p:nvPr>
            <p:ph type="body" sz="quarter" idx="33" hasCustomPrompt="1"/>
          </p:nvPr>
        </p:nvSpPr>
        <p:spPr>
          <a:xfrm>
            <a:off x="634478" y="1335418"/>
            <a:ext cx="6506617" cy="1378032"/>
          </a:xfrm>
          <a:prstGeom prst="rect">
            <a:avLst/>
          </a:prstGeom>
        </p:spPr>
        <p:txBody>
          <a:bodyPr>
            <a:noAutofit/>
          </a:bodyPr>
          <a:lstStyle>
            <a:lvl1pPr marL="0" indent="0" algn="l">
              <a:lnSpc>
                <a:spcPts val="1840"/>
              </a:lnSpc>
              <a:spcBef>
                <a:spcPts val="0"/>
              </a:spcBef>
              <a:buNone/>
              <a:defRPr sz="1600" b="1" i="0">
                <a:solidFill>
                  <a:srgbClr val="EC7C69"/>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Sub-Heading</a:t>
            </a:r>
            <a:endParaRPr lang="en-US" dirty="0"/>
          </a:p>
        </p:txBody>
      </p:sp>
      <p:sp>
        <p:nvSpPr>
          <p:cNvPr id="7" name="Text Placeholder 32">
            <a:extLst>
              <a:ext uri="{FF2B5EF4-FFF2-40B4-BE49-F238E27FC236}">
                <a16:creationId xmlns:a16="http://schemas.microsoft.com/office/drawing/2014/main" id="{F31D583A-5D85-1884-378F-77234AC3F1E1}"/>
              </a:ext>
            </a:extLst>
          </p:cNvPr>
          <p:cNvSpPr>
            <a:spLocks noGrp="1"/>
          </p:cNvSpPr>
          <p:nvPr>
            <p:ph type="body" sz="quarter" idx="38" hasCustomPrompt="1"/>
          </p:nvPr>
        </p:nvSpPr>
        <p:spPr>
          <a:xfrm>
            <a:off x="634478" y="769163"/>
            <a:ext cx="6506617" cy="381311"/>
          </a:xfrm>
          <a:prstGeom prst="rect">
            <a:avLst/>
          </a:prstGeom>
        </p:spPr>
        <p:txBody>
          <a:bodyPr>
            <a:noAutofit/>
          </a:bodyPr>
          <a:lstStyle>
            <a:lvl1pPr marL="0" indent="0" algn="l">
              <a:lnSpc>
                <a:spcPts val="2240"/>
              </a:lnSpc>
              <a:spcBef>
                <a:spcPts val="0"/>
              </a:spcBef>
              <a:buNone/>
              <a:defRPr sz="3000" b="1" i="0">
                <a:solidFill>
                  <a:srgbClr val="459597"/>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Heading</a:t>
            </a:r>
            <a:endParaRPr lang="en-US" dirty="0"/>
          </a:p>
        </p:txBody>
      </p:sp>
      <p:sp>
        <p:nvSpPr>
          <p:cNvPr id="17" name="Freeform 16">
            <a:extLst>
              <a:ext uri="{FF2B5EF4-FFF2-40B4-BE49-F238E27FC236}">
                <a16:creationId xmlns:a16="http://schemas.microsoft.com/office/drawing/2014/main" id="{6E2FD33A-B836-509E-C63F-A1B7BC607DFC}"/>
              </a:ext>
            </a:extLst>
          </p:cNvPr>
          <p:cNvSpPr/>
          <p:nvPr userDrawn="1"/>
        </p:nvSpPr>
        <p:spPr>
          <a:xfrm rot="16200000">
            <a:off x="4172694" y="4364431"/>
            <a:ext cx="2878781" cy="4326981"/>
          </a:xfrm>
          <a:custGeom>
            <a:avLst/>
            <a:gdLst>
              <a:gd name="connsiteX0" fmla="*/ 1447195 w 2894389"/>
              <a:gd name="connsiteY0" fmla="*/ 0 h 4350442"/>
              <a:gd name="connsiteX1" fmla="*/ 2894389 w 2894389"/>
              <a:gd name="connsiteY1" fmla="*/ 1446859 h 4350442"/>
              <a:gd name="connsiteX2" fmla="*/ 2891369 w 2894389"/>
              <a:gd name="connsiteY2" fmla="*/ 1528415 h 4350442"/>
              <a:gd name="connsiteX3" fmla="*/ 2894389 w 2894389"/>
              <a:gd name="connsiteY3" fmla="*/ 1528415 h 4350442"/>
              <a:gd name="connsiteX4" fmla="*/ 2894389 w 2894389"/>
              <a:gd name="connsiteY4" fmla="*/ 4350442 h 4350442"/>
              <a:gd name="connsiteX5" fmla="*/ 0 w 2894389"/>
              <a:gd name="connsiteY5" fmla="*/ 4350442 h 4350442"/>
              <a:gd name="connsiteX6" fmla="*/ 0 w 2894389"/>
              <a:gd name="connsiteY6" fmla="*/ 1528415 h 4350442"/>
              <a:gd name="connsiteX7" fmla="*/ 3020 w 2894389"/>
              <a:gd name="connsiteY7" fmla="*/ 1528415 h 4350442"/>
              <a:gd name="connsiteX8" fmla="*/ 0 w 2894389"/>
              <a:gd name="connsiteY8" fmla="*/ 1446859 h 4350442"/>
              <a:gd name="connsiteX9" fmla="*/ 1447195 w 2894389"/>
              <a:gd name="connsiteY9" fmla="*/ 0 h 4350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894389" h="4350442">
                <a:moveTo>
                  <a:pt x="1447195" y="0"/>
                </a:moveTo>
                <a:cubicBezTo>
                  <a:pt x="2247834" y="0"/>
                  <a:pt x="2894389" y="649427"/>
                  <a:pt x="2894389" y="1446859"/>
                </a:cubicBezTo>
                <a:cubicBezTo>
                  <a:pt x="2894389" y="1474044"/>
                  <a:pt x="2894389" y="1504251"/>
                  <a:pt x="2891369" y="1528415"/>
                </a:cubicBezTo>
                <a:lnTo>
                  <a:pt x="2894389" y="1528415"/>
                </a:lnTo>
                <a:lnTo>
                  <a:pt x="2894389" y="4350442"/>
                </a:lnTo>
                <a:lnTo>
                  <a:pt x="0" y="4350442"/>
                </a:lnTo>
                <a:lnTo>
                  <a:pt x="0" y="1528415"/>
                </a:lnTo>
                <a:lnTo>
                  <a:pt x="3020" y="1528415"/>
                </a:lnTo>
                <a:cubicBezTo>
                  <a:pt x="0" y="1501231"/>
                  <a:pt x="0" y="1474044"/>
                  <a:pt x="0" y="1446859"/>
                </a:cubicBezTo>
                <a:cubicBezTo>
                  <a:pt x="0" y="646404"/>
                  <a:pt x="646554" y="0"/>
                  <a:pt x="1447195" y="0"/>
                </a:cubicBezTo>
                <a:close/>
              </a:path>
            </a:pathLst>
          </a:custGeom>
          <a:solidFill>
            <a:srgbClr val="FBA63D"/>
          </a:solidFill>
          <a:ln w="15768" cap="flat">
            <a:noFill/>
            <a:prstDash val="solid"/>
            <a:miter/>
          </a:ln>
        </p:spPr>
        <p:txBody>
          <a:bodyPr wrap="square" rtlCol="0" anchor="ctr">
            <a:noAutofit/>
          </a:bodyPr>
          <a:lstStyle/>
          <a:p>
            <a:endParaRPr lang="en-US" dirty="0"/>
          </a:p>
        </p:txBody>
      </p:sp>
      <p:sp>
        <p:nvSpPr>
          <p:cNvPr id="8" name="Picture Placeholder 7">
            <a:extLst>
              <a:ext uri="{FF2B5EF4-FFF2-40B4-BE49-F238E27FC236}">
                <a16:creationId xmlns:a16="http://schemas.microsoft.com/office/drawing/2014/main" id="{972AAD63-5D27-D3B3-E825-D429F3044E8C}"/>
              </a:ext>
            </a:extLst>
          </p:cNvPr>
          <p:cNvSpPr>
            <a:spLocks noGrp="1"/>
          </p:cNvSpPr>
          <p:nvPr>
            <p:ph type="pic" sz="quarter" idx="39"/>
          </p:nvPr>
        </p:nvSpPr>
        <p:spPr>
          <a:xfrm>
            <a:off x="-12269" y="5282739"/>
            <a:ext cx="4895192" cy="5164078"/>
          </a:xfrm>
          <a:custGeom>
            <a:avLst/>
            <a:gdLst>
              <a:gd name="connsiteX0" fmla="*/ 0 w 4895192"/>
              <a:gd name="connsiteY0" fmla="*/ 0 h 5164078"/>
              <a:gd name="connsiteX1" fmla="*/ 2173411 w 4895192"/>
              <a:gd name="connsiteY1" fmla="*/ 0 h 5164078"/>
              <a:gd name="connsiteX2" fmla="*/ 2173411 w 4895192"/>
              <a:gd name="connsiteY2" fmla="*/ 5388 h 5164078"/>
              <a:gd name="connsiteX3" fmla="*/ 2318921 w 4895192"/>
              <a:gd name="connsiteY3" fmla="*/ 0 h 5164078"/>
              <a:gd name="connsiteX4" fmla="*/ 3550477 w 4895192"/>
              <a:gd name="connsiteY4" fmla="*/ 311144 h 5164078"/>
              <a:gd name="connsiteX5" fmla="*/ 3724369 w 4895192"/>
              <a:gd name="connsiteY5" fmla="*/ 416690 h 5164078"/>
              <a:gd name="connsiteX6" fmla="*/ 3707063 w 4895192"/>
              <a:gd name="connsiteY6" fmla="*/ 439804 h 5164078"/>
              <a:gd name="connsiteX7" fmla="*/ 3460863 w 4895192"/>
              <a:gd name="connsiteY7" fmla="*/ 1245182 h 5164078"/>
              <a:gd name="connsiteX8" fmla="*/ 4752559 w 4895192"/>
              <a:gd name="connsiteY8" fmla="*/ 2677157 h 5164078"/>
              <a:gd name="connsiteX9" fmla="*/ 4895192 w 4895192"/>
              <a:gd name="connsiteY9" fmla="*/ 2684335 h 5164078"/>
              <a:gd name="connsiteX10" fmla="*/ 4887001 w 4895192"/>
              <a:gd name="connsiteY10" fmla="*/ 2846443 h 5164078"/>
              <a:gd name="connsiteX11" fmla="*/ 2318921 w 4895192"/>
              <a:gd name="connsiteY11" fmla="*/ 5164078 h 5164078"/>
              <a:gd name="connsiteX12" fmla="*/ 2173411 w 4895192"/>
              <a:gd name="connsiteY12" fmla="*/ 5158690 h 5164078"/>
              <a:gd name="connsiteX13" fmla="*/ 2173411 w 4895192"/>
              <a:gd name="connsiteY13" fmla="*/ 5164078 h 5164078"/>
              <a:gd name="connsiteX14" fmla="*/ 444904 w 4895192"/>
              <a:gd name="connsiteY14" fmla="*/ 5164078 h 5164078"/>
              <a:gd name="connsiteX15" fmla="*/ 444904 w 4895192"/>
              <a:gd name="connsiteY15" fmla="*/ 2665278 h 5164078"/>
              <a:gd name="connsiteX16" fmla="*/ 12268 w 4895192"/>
              <a:gd name="connsiteY16" fmla="*/ 2665278 h 5164078"/>
              <a:gd name="connsiteX17" fmla="*/ 12268 w 4895192"/>
              <a:gd name="connsiteY17" fmla="*/ 472277 h 5164078"/>
              <a:gd name="connsiteX18" fmla="*/ 8768 w 4895192"/>
              <a:gd name="connsiteY18" fmla="*/ 472277 h 5164078"/>
              <a:gd name="connsiteX19" fmla="*/ 12268 w 4895192"/>
              <a:gd name="connsiteY19" fmla="*/ 318047 h 5164078"/>
              <a:gd name="connsiteX20" fmla="*/ 3628 w 4895192"/>
              <a:gd name="connsiteY20" fmla="*/ 38804 h 51640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4895192" h="5164078">
                <a:moveTo>
                  <a:pt x="0" y="0"/>
                </a:moveTo>
                <a:lnTo>
                  <a:pt x="2173411" y="0"/>
                </a:lnTo>
                <a:lnTo>
                  <a:pt x="2173411" y="5388"/>
                </a:lnTo>
                <a:cubicBezTo>
                  <a:pt x="2221912" y="0"/>
                  <a:pt x="2270418" y="0"/>
                  <a:pt x="2318921" y="0"/>
                </a:cubicBezTo>
                <a:cubicBezTo>
                  <a:pt x="2765217" y="0"/>
                  <a:pt x="3184671" y="112653"/>
                  <a:pt x="3550477" y="311144"/>
                </a:cubicBezTo>
                <a:lnTo>
                  <a:pt x="3724369" y="416690"/>
                </a:lnTo>
                <a:lnTo>
                  <a:pt x="3707063" y="439804"/>
                </a:lnTo>
                <a:cubicBezTo>
                  <a:pt x="3551696" y="669492"/>
                  <a:pt x="3460863" y="946562"/>
                  <a:pt x="3460863" y="1245182"/>
                </a:cubicBezTo>
                <a:cubicBezTo>
                  <a:pt x="3460863" y="1991736"/>
                  <a:pt x="4025928" y="2603591"/>
                  <a:pt x="4752559" y="2677157"/>
                </a:cubicBezTo>
                <a:lnTo>
                  <a:pt x="4895192" y="2684335"/>
                </a:lnTo>
                <a:lnTo>
                  <a:pt x="4887001" y="2846443"/>
                </a:lnTo>
                <a:cubicBezTo>
                  <a:pt x="4754494" y="4150204"/>
                  <a:pt x="3652752" y="5164078"/>
                  <a:pt x="2318921" y="5164078"/>
                </a:cubicBezTo>
                <a:cubicBezTo>
                  <a:pt x="2270418" y="5164078"/>
                  <a:pt x="2216524" y="5164078"/>
                  <a:pt x="2173411" y="5158690"/>
                </a:cubicBezTo>
                <a:lnTo>
                  <a:pt x="2173411" y="5164078"/>
                </a:lnTo>
                <a:lnTo>
                  <a:pt x="444904" y="5164078"/>
                </a:lnTo>
                <a:lnTo>
                  <a:pt x="444904" y="2665278"/>
                </a:lnTo>
                <a:lnTo>
                  <a:pt x="12268" y="2665278"/>
                </a:lnTo>
                <a:lnTo>
                  <a:pt x="12268" y="472277"/>
                </a:lnTo>
                <a:lnTo>
                  <a:pt x="8768" y="472277"/>
                </a:lnTo>
                <a:cubicBezTo>
                  <a:pt x="12268" y="426581"/>
                  <a:pt x="12268" y="369456"/>
                  <a:pt x="12268" y="318047"/>
                </a:cubicBezTo>
                <a:cubicBezTo>
                  <a:pt x="12268" y="223796"/>
                  <a:pt x="9341" y="130637"/>
                  <a:pt x="3628" y="38804"/>
                </a:cubicBez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21" name="Text Placeholder 32">
            <a:extLst>
              <a:ext uri="{FF2B5EF4-FFF2-40B4-BE49-F238E27FC236}">
                <a16:creationId xmlns:a16="http://schemas.microsoft.com/office/drawing/2014/main" id="{3A02FEBC-177F-3743-3AC8-E72E07841628}"/>
              </a:ext>
            </a:extLst>
          </p:cNvPr>
          <p:cNvSpPr>
            <a:spLocks noGrp="1"/>
          </p:cNvSpPr>
          <p:nvPr>
            <p:ph type="body" sz="quarter" idx="40" hasCustomPrompt="1"/>
          </p:nvPr>
        </p:nvSpPr>
        <p:spPr>
          <a:xfrm>
            <a:off x="4154769" y="5838905"/>
            <a:ext cx="3253308" cy="1378032"/>
          </a:xfrm>
          <a:prstGeom prst="rect">
            <a:avLst/>
          </a:prstGeom>
        </p:spPr>
        <p:txBody>
          <a:bodyPr>
            <a:noAutofit/>
          </a:bodyPr>
          <a:lstStyle>
            <a:lvl1pPr marL="0" indent="0" algn="ctr">
              <a:lnSpc>
                <a:spcPts val="2140"/>
              </a:lnSpc>
              <a:spcBef>
                <a:spcPts val="0"/>
              </a:spcBef>
              <a:buNone/>
              <a:defRPr sz="2200" b="0" i="1">
                <a:solidFill>
                  <a:schemeClr val="bg1"/>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Quote Here</a:t>
            </a:r>
            <a:endParaRPr lang="en-US" dirty="0"/>
          </a:p>
        </p:txBody>
      </p:sp>
      <p:sp>
        <p:nvSpPr>
          <p:cNvPr id="4" name="Slide Number Placeholder 5">
            <a:extLst>
              <a:ext uri="{FF2B5EF4-FFF2-40B4-BE49-F238E27FC236}">
                <a16:creationId xmlns:a16="http://schemas.microsoft.com/office/drawing/2014/main" id="{B7FDA9A1-CF5C-B13B-9206-EE5FD37A9B5F}"/>
              </a:ext>
            </a:extLst>
          </p:cNvPr>
          <p:cNvSpPr>
            <a:spLocks noGrp="1"/>
          </p:cNvSpPr>
          <p:nvPr>
            <p:ph type="sldNum" sz="quarter" idx="4"/>
          </p:nvPr>
        </p:nvSpPr>
        <p:spPr>
          <a:xfrm>
            <a:off x="7278428" y="10498845"/>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5" name="Text Placeholder 23">
            <a:extLst>
              <a:ext uri="{FF2B5EF4-FFF2-40B4-BE49-F238E27FC236}">
                <a16:creationId xmlns:a16="http://schemas.microsoft.com/office/drawing/2014/main" id="{2F1F3D77-B244-6BA2-41E5-138C6453235C}"/>
              </a:ext>
            </a:extLst>
          </p:cNvPr>
          <p:cNvSpPr>
            <a:spLocks noGrp="1"/>
          </p:cNvSpPr>
          <p:nvPr>
            <p:ph type="body" sz="quarter" idx="65" hasCustomPrompt="1"/>
          </p:nvPr>
        </p:nvSpPr>
        <p:spPr>
          <a:xfrm rot="16200000">
            <a:off x="-1267411" y="920161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2132732788"/>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Quote + Photo 02">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1C2C8DA8-FBE0-992F-0691-0B4A5D87F4DA}"/>
              </a:ext>
            </a:extLst>
          </p:cNvPr>
          <p:cNvSpPr/>
          <p:nvPr userDrawn="1"/>
        </p:nvSpPr>
        <p:spPr>
          <a:xfrm>
            <a:off x="6943515" y="10202295"/>
            <a:ext cx="832060" cy="15590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object 3">
            <a:extLst>
              <a:ext uri="{FF2B5EF4-FFF2-40B4-BE49-F238E27FC236}">
                <a16:creationId xmlns:a16="http://schemas.microsoft.com/office/drawing/2014/main" id="{43A7CF93-E2D1-D340-774D-072E94F65BEF}"/>
              </a:ext>
            </a:extLst>
          </p:cNvPr>
          <p:cNvSpPr/>
          <p:nvPr userDrawn="1"/>
        </p:nvSpPr>
        <p:spPr>
          <a:xfrm>
            <a:off x="4852458" y="9749836"/>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16" name="Freeform 15">
            <a:extLst>
              <a:ext uri="{FF2B5EF4-FFF2-40B4-BE49-F238E27FC236}">
                <a16:creationId xmlns:a16="http://schemas.microsoft.com/office/drawing/2014/main" id="{364E430D-3D81-71F4-C52D-12742B63028D}"/>
              </a:ext>
            </a:extLst>
          </p:cNvPr>
          <p:cNvSpPr/>
          <p:nvPr userDrawn="1"/>
        </p:nvSpPr>
        <p:spPr>
          <a:xfrm rot="16200000">
            <a:off x="178450" y="584653"/>
            <a:ext cx="4487360" cy="4844259"/>
          </a:xfrm>
          <a:custGeom>
            <a:avLst/>
            <a:gdLst>
              <a:gd name="connsiteX0" fmla="*/ 0 w 4487360"/>
              <a:gd name="connsiteY0" fmla="*/ 0 h 4844259"/>
              <a:gd name="connsiteX1" fmla="*/ 4487360 w 4487360"/>
              <a:gd name="connsiteY1" fmla="*/ 0 h 4844259"/>
              <a:gd name="connsiteX2" fmla="*/ 4487360 w 4487360"/>
              <a:gd name="connsiteY2" fmla="*/ 2474657 h 4844259"/>
              <a:gd name="connsiteX3" fmla="*/ 4482678 w 4487360"/>
              <a:gd name="connsiteY3" fmla="*/ 2474657 h 4844259"/>
              <a:gd name="connsiteX4" fmla="*/ 4487360 w 4487360"/>
              <a:gd name="connsiteY4" fmla="*/ 2601099 h 4844259"/>
              <a:gd name="connsiteX5" fmla="*/ 2243680 w 4487360"/>
              <a:gd name="connsiteY5" fmla="*/ 4844259 h 4844259"/>
              <a:gd name="connsiteX6" fmla="*/ 0 w 4487360"/>
              <a:gd name="connsiteY6" fmla="*/ 2601099 h 4844259"/>
              <a:gd name="connsiteX7" fmla="*/ 4683 w 4487360"/>
              <a:gd name="connsiteY7" fmla="*/ 2474657 h 4844259"/>
              <a:gd name="connsiteX8" fmla="*/ 0 w 4487360"/>
              <a:gd name="connsiteY8" fmla="*/ 2474657 h 4844259"/>
              <a:gd name="connsiteX9" fmla="*/ 0 w 4487360"/>
              <a:gd name="connsiteY9" fmla="*/ 0 h 4844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87360" h="4844259">
                <a:moveTo>
                  <a:pt x="0" y="0"/>
                </a:moveTo>
                <a:lnTo>
                  <a:pt x="4487360" y="0"/>
                </a:lnTo>
                <a:lnTo>
                  <a:pt x="4487360" y="2474657"/>
                </a:lnTo>
                <a:lnTo>
                  <a:pt x="4482678" y="2474657"/>
                </a:lnTo>
                <a:cubicBezTo>
                  <a:pt x="4487360" y="2516804"/>
                  <a:pt x="4487360" y="2558953"/>
                  <a:pt x="4487360" y="2601099"/>
                </a:cubicBezTo>
                <a:cubicBezTo>
                  <a:pt x="4487360" y="3842097"/>
                  <a:pt x="3484966" y="4844259"/>
                  <a:pt x="2243680" y="4844259"/>
                </a:cubicBezTo>
                <a:cubicBezTo>
                  <a:pt x="1002397" y="4844259"/>
                  <a:pt x="0" y="3837411"/>
                  <a:pt x="0" y="2601099"/>
                </a:cubicBezTo>
                <a:cubicBezTo>
                  <a:pt x="0" y="2558953"/>
                  <a:pt x="0" y="2512121"/>
                  <a:pt x="4683" y="2474657"/>
                </a:cubicBezTo>
                <a:lnTo>
                  <a:pt x="0" y="2474657"/>
                </a:lnTo>
                <a:lnTo>
                  <a:pt x="0" y="0"/>
                </a:lnTo>
                <a:close/>
              </a:path>
            </a:pathLst>
          </a:custGeom>
          <a:solidFill>
            <a:srgbClr val="EC7C6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3" name="Text Placeholder 32">
            <a:extLst>
              <a:ext uri="{FF2B5EF4-FFF2-40B4-BE49-F238E27FC236}">
                <a16:creationId xmlns:a16="http://schemas.microsoft.com/office/drawing/2014/main" id="{D7CF6386-BF86-FC4D-1999-A70FAF736B44}"/>
              </a:ext>
            </a:extLst>
          </p:cNvPr>
          <p:cNvSpPr>
            <a:spLocks noGrp="1"/>
          </p:cNvSpPr>
          <p:nvPr>
            <p:ph type="body" sz="quarter" idx="40" hasCustomPrompt="1"/>
          </p:nvPr>
        </p:nvSpPr>
        <p:spPr>
          <a:xfrm>
            <a:off x="454002" y="1846729"/>
            <a:ext cx="3433786" cy="2689412"/>
          </a:xfrm>
          <a:prstGeom prst="rect">
            <a:avLst/>
          </a:prstGeom>
        </p:spPr>
        <p:txBody>
          <a:bodyPr>
            <a:noAutofit/>
          </a:bodyPr>
          <a:lstStyle>
            <a:lvl1pPr marL="0" indent="0" algn="ctr">
              <a:lnSpc>
                <a:spcPts val="2140"/>
              </a:lnSpc>
              <a:spcBef>
                <a:spcPts val="0"/>
              </a:spcBef>
              <a:buNone/>
              <a:defRPr sz="2200" b="0" i="1">
                <a:solidFill>
                  <a:schemeClr val="bg1"/>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Quote Here</a:t>
            </a:r>
            <a:endParaRPr lang="en-US" dirty="0"/>
          </a:p>
        </p:txBody>
      </p:sp>
      <p:sp>
        <p:nvSpPr>
          <p:cNvPr id="6" name="Picture Placeholder 5">
            <a:extLst>
              <a:ext uri="{FF2B5EF4-FFF2-40B4-BE49-F238E27FC236}">
                <a16:creationId xmlns:a16="http://schemas.microsoft.com/office/drawing/2014/main" id="{95594961-190B-A6F5-C111-4E8797B43D45}"/>
              </a:ext>
            </a:extLst>
          </p:cNvPr>
          <p:cNvSpPr>
            <a:spLocks noGrp="1"/>
          </p:cNvSpPr>
          <p:nvPr>
            <p:ph type="pic" sz="quarter" idx="34"/>
          </p:nvPr>
        </p:nvSpPr>
        <p:spPr>
          <a:xfrm>
            <a:off x="1237195" y="4536141"/>
            <a:ext cx="6560930" cy="5477685"/>
          </a:xfrm>
          <a:custGeom>
            <a:avLst/>
            <a:gdLst>
              <a:gd name="connsiteX0" fmla="*/ 2738207 w 6560930"/>
              <a:gd name="connsiteY0" fmla="*/ 0 h 5477685"/>
              <a:gd name="connsiteX1" fmla="*/ 2892555 w 6560930"/>
              <a:gd name="connsiteY1" fmla="*/ 5716 h 5477685"/>
              <a:gd name="connsiteX2" fmla="*/ 2892555 w 6560930"/>
              <a:gd name="connsiteY2" fmla="*/ 0 h 5477685"/>
              <a:gd name="connsiteX3" fmla="*/ 6560930 w 6560930"/>
              <a:gd name="connsiteY3" fmla="*/ 0 h 5477685"/>
              <a:gd name="connsiteX4" fmla="*/ 6560930 w 6560930"/>
              <a:gd name="connsiteY4" fmla="*/ 5213695 h 5477685"/>
              <a:gd name="connsiteX5" fmla="*/ 3615263 w 6560930"/>
              <a:gd name="connsiteY5" fmla="*/ 5213695 h 5477685"/>
              <a:gd name="connsiteX6" fmla="*/ 3615263 w 6560930"/>
              <a:gd name="connsiteY6" fmla="*/ 5477685 h 5477685"/>
              <a:gd name="connsiteX7" fmla="*/ 2892555 w 6560930"/>
              <a:gd name="connsiteY7" fmla="*/ 5477685 h 5477685"/>
              <a:gd name="connsiteX8" fmla="*/ 2892555 w 6560930"/>
              <a:gd name="connsiteY8" fmla="*/ 5471969 h 5477685"/>
              <a:gd name="connsiteX9" fmla="*/ 2738207 w 6560930"/>
              <a:gd name="connsiteY9" fmla="*/ 5477685 h 5477685"/>
              <a:gd name="connsiteX10" fmla="*/ 0 w 6560930"/>
              <a:gd name="connsiteY10" fmla="*/ 2738842 h 5477685"/>
              <a:gd name="connsiteX11" fmla="*/ 2738207 w 6560930"/>
              <a:gd name="connsiteY11" fmla="*/ 0 h 54776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560930" h="5477685">
                <a:moveTo>
                  <a:pt x="2738207" y="0"/>
                </a:moveTo>
                <a:cubicBezTo>
                  <a:pt x="2789655" y="0"/>
                  <a:pt x="2846823" y="0"/>
                  <a:pt x="2892555" y="5716"/>
                </a:cubicBezTo>
                <a:lnTo>
                  <a:pt x="2892555" y="0"/>
                </a:lnTo>
                <a:lnTo>
                  <a:pt x="6560930" y="0"/>
                </a:lnTo>
                <a:lnTo>
                  <a:pt x="6560930" y="5213695"/>
                </a:lnTo>
                <a:lnTo>
                  <a:pt x="3615263" y="5213695"/>
                </a:lnTo>
                <a:lnTo>
                  <a:pt x="3615263" y="5477685"/>
                </a:lnTo>
                <a:lnTo>
                  <a:pt x="2892555" y="5477685"/>
                </a:lnTo>
                <a:lnTo>
                  <a:pt x="2892555" y="5471969"/>
                </a:lnTo>
                <a:cubicBezTo>
                  <a:pt x="2841108" y="5477685"/>
                  <a:pt x="2789655" y="5477685"/>
                  <a:pt x="2738207" y="5477685"/>
                </a:cubicBezTo>
                <a:cubicBezTo>
                  <a:pt x="1223331" y="5477685"/>
                  <a:pt x="0" y="4254069"/>
                  <a:pt x="0" y="2738842"/>
                </a:cubicBezTo>
                <a:cubicBezTo>
                  <a:pt x="0" y="1223618"/>
                  <a:pt x="1229051" y="0"/>
                  <a:pt x="2738207" y="0"/>
                </a:cubicBezTo>
                <a:close/>
              </a:path>
            </a:pathLst>
          </a:custGeom>
          <a:solidFill>
            <a:schemeClr val="bg1">
              <a:lumMod val="95000"/>
            </a:schemeClr>
          </a:solidFill>
        </p:spPr>
        <p:txBody>
          <a:bodyPr wrap="square" anchor="ctr">
            <a:noAutofit/>
          </a:bodyPr>
          <a:lstStyle>
            <a:lvl1pPr algn="ctr">
              <a:defRPr>
                <a:solidFill>
                  <a:schemeClr val="bg1">
                    <a:lumMod val="95000"/>
                  </a:schemeClr>
                </a:solidFill>
              </a:defRPr>
            </a:lvl1pPr>
          </a:lstStyle>
          <a:p>
            <a:endParaRPr lang="en-US"/>
          </a:p>
        </p:txBody>
      </p:sp>
      <p:sp>
        <p:nvSpPr>
          <p:cNvPr id="2" name="Slide Number Placeholder 5">
            <a:extLst>
              <a:ext uri="{FF2B5EF4-FFF2-40B4-BE49-F238E27FC236}">
                <a16:creationId xmlns:a16="http://schemas.microsoft.com/office/drawing/2014/main" id="{02C98458-E4B0-E9A7-6D0E-0EF4738D8E2E}"/>
              </a:ext>
            </a:extLst>
          </p:cNvPr>
          <p:cNvSpPr>
            <a:spLocks noGrp="1"/>
          </p:cNvSpPr>
          <p:nvPr>
            <p:ph type="sldNum" sz="quarter" idx="4"/>
          </p:nvPr>
        </p:nvSpPr>
        <p:spPr>
          <a:xfrm>
            <a:off x="7278428" y="10498845"/>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5" name="Text Placeholder 23">
            <a:extLst>
              <a:ext uri="{FF2B5EF4-FFF2-40B4-BE49-F238E27FC236}">
                <a16:creationId xmlns:a16="http://schemas.microsoft.com/office/drawing/2014/main" id="{2C34F514-44B9-59F0-65C4-0697029087A4}"/>
              </a:ext>
            </a:extLst>
          </p:cNvPr>
          <p:cNvSpPr>
            <a:spLocks noGrp="1"/>
          </p:cNvSpPr>
          <p:nvPr>
            <p:ph type="body" sz="quarter" idx="65" hasCustomPrompt="1"/>
          </p:nvPr>
        </p:nvSpPr>
        <p:spPr>
          <a:xfrm>
            <a:off x="4858468" y="9749837"/>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3913941435"/>
      </p:ext>
    </p:extLst>
  </p:cSld>
  <p:clrMapOvr>
    <a:masterClrMapping/>
  </p:clrMapOvr>
  <p:extLst>
    <p:ext uri="{DCECCB84-F9BA-43D5-87BE-67443E8EF086}">
      <p15:sldGuideLst xmlns:p15="http://schemas.microsoft.com/office/powerpoint/2012/main">
        <p15:guide id="1" orient="horz" pos="3435" userDrawn="1">
          <p15:clr>
            <a:srgbClr val="FBAE40"/>
          </p15:clr>
        </p15:guide>
        <p15:guide id="2" pos="2449" userDrawn="1">
          <p15:clr>
            <a:srgbClr val="FBAE40"/>
          </p15:clr>
        </p15:guide>
      </p15:sldGuideLst>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Quote + Photo 03">
    <p:spTree>
      <p:nvGrpSpPr>
        <p:cNvPr id="1" name=""/>
        <p:cNvGrpSpPr/>
        <p:nvPr/>
      </p:nvGrpSpPr>
      <p:grpSpPr>
        <a:xfrm>
          <a:off x="0" y="0"/>
          <a:ext cx="0" cy="0"/>
          <a:chOff x="0" y="0"/>
          <a:chExt cx="0" cy="0"/>
        </a:xfrm>
      </p:grpSpPr>
      <p:sp>
        <p:nvSpPr>
          <p:cNvPr id="7" name="object 3">
            <a:extLst>
              <a:ext uri="{FF2B5EF4-FFF2-40B4-BE49-F238E27FC236}">
                <a16:creationId xmlns:a16="http://schemas.microsoft.com/office/drawing/2014/main" id="{A93CF861-33F6-F59A-073C-F8F10A03EB76}"/>
              </a:ext>
            </a:extLst>
          </p:cNvPr>
          <p:cNvSpPr/>
          <p:nvPr userDrawn="1"/>
        </p:nvSpPr>
        <p:spPr>
          <a:xfrm rot="16200000">
            <a:off x="-427893" y="9201618"/>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2" name="Freeform 1">
            <a:extLst>
              <a:ext uri="{FF2B5EF4-FFF2-40B4-BE49-F238E27FC236}">
                <a16:creationId xmlns:a16="http://schemas.microsoft.com/office/drawing/2014/main" id="{4EA79AB5-2380-8963-B70F-68BEE56DA2F4}"/>
              </a:ext>
            </a:extLst>
          </p:cNvPr>
          <p:cNvSpPr/>
          <p:nvPr userDrawn="1"/>
        </p:nvSpPr>
        <p:spPr>
          <a:xfrm>
            <a:off x="540230" y="0"/>
            <a:ext cx="5254245" cy="5672138"/>
          </a:xfrm>
          <a:custGeom>
            <a:avLst/>
            <a:gdLst>
              <a:gd name="connsiteX0" fmla="*/ 0 w 4487360"/>
              <a:gd name="connsiteY0" fmla="*/ 0 h 4844259"/>
              <a:gd name="connsiteX1" fmla="*/ 4487360 w 4487360"/>
              <a:gd name="connsiteY1" fmla="*/ 0 h 4844259"/>
              <a:gd name="connsiteX2" fmla="*/ 4487360 w 4487360"/>
              <a:gd name="connsiteY2" fmla="*/ 2474657 h 4844259"/>
              <a:gd name="connsiteX3" fmla="*/ 4482678 w 4487360"/>
              <a:gd name="connsiteY3" fmla="*/ 2474657 h 4844259"/>
              <a:gd name="connsiteX4" fmla="*/ 4487360 w 4487360"/>
              <a:gd name="connsiteY4" fmla="*/ 2601099 h 4844259"/>
              <a:gd name="connsiteX5" fmla="*/ 2243680 w 4487360"/>
              <a:gd name="connsiteY5" fmla="*/ 4844259 h 4844259"/>
              <a:gd name="connsiteX6" fmla="*/ 0 w 4487360"/>
              <a:gd name="connsiteY6" fmla="*/ 2601099 h 4844259"/>
              <a:gd name="connsiteX7" fmla="*/ 4683 w 4487360"/>
              <a:gd name="connsiteY7" fmla="*/ 2474657 h 4844259"/>
              <a:gd name="connsiteX8" fmla="*/ 0 w 4487360"/>
              <a:gd name="connsiteY8" fmla="*/ 2474657 h 4844259"/>
              <a:gd name="connsiteX9" fmla="*/ 0 w 4487360"/>
              <a:gd name="connsiteY9" fmla="*/ 0 h 4844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87360" h="4844259">
                <a:moveTo>
                  <a:pt x="0" y="0"/>
                </a:moveTo>
                <a:lnTo>
                  <a:pt x="4487360" y="0"/>
                </a:lnTo>
                <a:lnTo>
                  <a:pt x="4487360" y="2474657"/>
                </a:lnTo>
                <a:lnTo>
                  <a:pt x="4482678" y="2474657"/>
                </a:lnTo>
                <a:cubicBezTo>
                  <a:pt x="4487360" y="2516804"/>
                  <a:pt x="4487360" y="2558953"/>
                  <a:pt x="4487360" y="2601099"/>
                </a:cubicBezTo>
                <a:cubicBezTo>
                  <a:pt x="4487360" y="3842097"/>
                  <a:pt x="3484966" y="4844259"/>
                  <a:pt x="2243680" y="4844259"/>
                </a:cubicBezTo>
                <a:cubicBezTo>
                  <a:pt x="1002397" y="4844259"/>
                  <a:pt x="0" y="3837411"/>
                  <a:pt x="0" y="2601099"/>
                </a:cubicBezTo>
                <a:cubicBezTo>
                  <a:pt x="0" y="2558953"/>
                  <a:pt x="0" y="2512121"/>
                  <a:pt x="4683" y="2474657"/>
                </a:cubicBezTo>
                <a:lnTo>
                  <a:pt x="0" y="2474657"/>
                </a:lnTo>
                <a:lnTo>
                  <a:pt x="0" y="0"/>
                </a:lnTo>
                <a:close/>
              </a:path>
            </a:pathLst>
          </a:cu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6" name="Picture Placeholder 5">
            <a:extLst>
              <a:ext uri="{FF2B5EF4-FFF2-40B4-BE49-F238E27FC236}">
                <a16:creationId xmlns:a16="http://schemas.microsoft.com/office/drawing/2014/main" id="{FCFA72D3-ED8B-BF5B-DDD5-EB46CC9940F3}"/>
              </a:ext>
            </a:extLst>
          </p:cNvPr>
          <p:cNvSpPr>
            <a:spLocks noGrp="1"/>
          </p:cNvSpPr>
          <p:nvPr>
            <p:ph type="pic" sz="quarter" idx="10"/>
          </p:nvPr>
        </p:nvSpPr>
        <p:spPr>
          <a:xfrm>
            <a:off x="1051973" y="4813875"/>
            <a:ext cx="5671628" cy="6093838"/>
          </a:xfrm>
          <a:custGeom>
            <a:avLst/>
            <a:gdLst>
              <a:gd name="connsiteX0" fmla="*/ 2835814 w 5671628"/>
              <a:gd name="connsiteY0" fmla="*/ 0 h 6093838"/>
              <a:gd name="connsiteX1" fmla="*/ 5671628 w 5671628"/>
              <a:gd name="connsiteY1" fmla="*/ 2835158 h 6093838"/>
              <a:gd name="connsiteX2" fmla="*/ 5665710 w 5671628"/>
              <a:gd name="connsiteY2" fmla="*/ 2994969 h 6093838"/>
              <a:gd name="connsiteX3" fmla="*/ 5671628 w 5671628"/>
              <a:gd name="connsiteY3" fmla="*/ 2994969 h 6093838"/>
              <a:gd name="connsiteX4" fmla="*/ 5671628 w 5671628"/>
              <a:gd name="connsiteY4" fmla="*/ 6093838 h 6093838"/>
              <a:gd name="connsiteX5" fmla="*/ 226190 w 5671628"/>
              <a:gd name="connsiteY5" fmla="*/ 6093838 h 6093838"/>
              <a:gd name="connsiteX6" fmla="*/ 226190 w 5671628"/>
              <a:gd name="connsiteY6" fmla="*/ 3134142 h 6093838"/>
              <a:gd name="connsiteX7" fmla="*/ 0 w 5671628"/>
              <a:gd name="connsiteY7" fmla="*/ 3134142 h 6093838"/>
              <a:gd name="connsiteX8" fmla="*/ 0 w 5671628"/>
              <a:gd name="connsiteY8" fmla="*/ 2994969 h 6093838"/>
              <a:gd name="connsiteX9" fmla="*/ 5919 w 5671628"/>
              <a:gd name="connsiteY9" fmla="*/ 2994969 h 6093838"/>
              <a:gd name="connsiteX10" fmla="*/ 0 w 5671628"/>
              <a:gd name="connsiteY10" fmla="*/ 2835158 h 6093838"/>
              <a:gd name="connsiteX11" fmla="*/ 2835814 w 5671628"/>
              <a:gd name="connsiteY11" fmla="*/ 0 h 6093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671628" h="6093838">
                <a:moveTo>
                  <a:pt x="2835814" y="0"/>
                </a:moveTo>
                <a:cubicBezTo>
                  <a:pt x="4404687" y="0"/>
                  <a:pt x="5671628" y="1272567"/>
                  <a:pt x="5671628" y="2835158"/>
                </a:cubicBezTo>
                <a:cubicBezTo>
                  <a:pt x="5671628" y="2888427"/>
                  <a:pt x="5671628" y="2947618"/>
                  <a:pt x="5665710" y="2994969"/>
                </a:cubicBezTo>
                <a:lnTo>
                  <a:pt x="5671628" y="2994969"/>
                </a:lnTo>
                <a:lnTo>
                  <a:pt x="5671628" y="6093838"/>
                </a:lnTo>
                <a:lnTo>
                  <a:pt x="226190" y="6093838"/>
                </a:lnTo>
                <a:lnTo>
                  <a:pt x="226190" y="3134142"/>
                </a:lnTo>
                <a:lnTo>
                  <a:pt x="0" y="3134142"/>
                </a:lnTo>
                <a:lnTo>
                  <a:pt x="0" y="2994969"/>
                </a:lnTo>
                <a:lnTo>
                  <a:pt x="5919" y="2994969"/>
                </a:lnTo>
                <a:cubicBezTo>
                  <a:pt x="0" y="2941700"/>
                  <a:pt x="0" y="2888427"/>
                  <a:pt x="0" y="2835158"/>
                </a:cubicBezTo>
                <a:cubicBezTo>
                  <a:pt x="0" y="1266645"/>
                  <a:pt x="1266938" y="0"/>
                  <a:pt x="2835814"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a:p>
        </p:txBody>
      </p:sp>
      <p:sp>
        <p:nvSpPr>
          <p:cNvPr id="11" name="Text Placeholder 32">
            <a:extLst>
              <a:ext uri="{FF2B5EF4-FFF2-40B4-BE49-F238E27FC236}">
                <a16:creationId xmlns:a16="http://schemas.microsoft.com/office/drawing/2014/main" id="{62308B66-49FE-F098-6899-4808E6113570}"/>
              </a:ext>
            </a:extLst>
          </p:cNvPr>
          <p:cNvSpPr>
            <a:spLocks noGrp="1"/>
          </p:cNvSpPr>
          <p:nvPr>
            <p:ph type="body" sz="quarter" idx="40" hasCustomPrompt="1"/>
          </p:nvPr>
        </p:nvSpPr>
        <p:spPr>
          <a:xfrm>
            <a:off x="938024" y="1062232"/>
            <a:ext cx="4458657" cy="2689412"/>
          </a:xfrm>
          <a:prstGeom prst="rect">
            <a:avLst/>
          </a:prstGeom>
        </p:spPr>
        <p:txBody>
          <a:bodyPr>
            <a:noAutofit/>
          </a:bodyPr>
          <a:lstStyle>
            <a:lvl1pPr marL="0" indent="0" algn="ctr">
              <a:lnSpc>
                <a:spcPts val="2140"/>
              </a:lnSpc>
              <a:spcBef>
                <a:spcPts val="0"/>
              </a:spcBef>
              <a:buNone/>
              <a:defRPr sz="2200" b="0" i="1">
                <a:solidFill>
                  <a:schemeClr val="bg1"/>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Quote Here</a:t>
            </a:r>
            <a:endParaRPr lang="en-US" dirty="0"/>
          </a:p>
        </p:txBody>
      </p:sp>
      <p:sp>
        <p:nvSpPr>
          <p:cNvPr id="3" name="Slide Number Placeholder 5">
            <a:extLst>
              <a:ext uri="{FF2B5EF4-FFF2-40B4-BE49-F238E27FC236}">
                <a16:creationId xmlns:a16="http://schemas.microsoft.com/office/drawing/2014/main" id="{63C8A548-9525-88AC-52FF-2E5BB7A6C5C2}"/>
              </a:ext>
            </a:extLst>
          </p:cNvPr>
          <p:cNvSpPr>
            <a:spLocks noGrp="1"/>
          </p:cNvSpPr>
          <p:nvPr>
            <p:ph type="sldNum" sz="quarter" idx="4"/>
          </p:nvPr>
        </p:nvSpPr>
        <p:spPr>
          <a:xfrm>
            <a:off x="7278428" y="10498845"/>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5" name="Text Placeholder 23">
            <a:extLst>
              <a:ext uri="{FF2B5EF4-FFF2-40B4-BE49-F238E27FC236}">
                <a16:creationId xmlns:a16="http://schemas.microsoft.com/office/drawing/2014/main" id="{E211BCC7-EE6C-858B-F0A3-524C12895C78}"/>
              </a:ext>
            </a:extLst>
          </p:cNvPr>
          <p:cNvSpPr>
            <a:spLocks noGrp="1"/>
          </p:cNvSpPr>
          <p:nvPr>
            <p:ph type="body" sz="quarter" idx="65" hasCustomPrompt="1"/>
          </p:nvPr>
        </p:nvSpPr>
        <p:spPr>
          <a:xfrm rot="16200000">
            <a:off x="-421883" y="920161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2831559091"/>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showMasterSp="0" preserve="1" userDrawn="1">
  <p:cSld name="Back Page">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9F177C31-7C66-2920-9D22-8F763F2390C8}"/>
              </a:ext>
            </a:extLst>
          </p:cNvPr>
          <p:cNvSpPr/>
          <p:nvPr userDrawn="1"/>
        </p:nvSpPr>
        <p:spPr>
          <a:xfrm rot="5400000" flipH="1">
            <a:off x="1474999" y="2604208"/>
            <a:ext cx="6059603" cy="6541549"/>
          </a:xfrm>
          <a:custGeom>
            <a:avLst/>
            <a:gdLst>
              <a:gd name="connsiteX0" fmla="*/ 0 w 4487360"/>
              <a:gd name="connsiteY0" fmla="*/ 0 h 4844259"/>
              <a:gd name="connsiteX1" fmla="*/ 4487360 w 4487360"/>
              <a:gd name="connsiteY1" fmla="*/ 0 h 4844259"/>
              <a:gd name="connsiteX2" fmla="*/ 4487360 w 4487360"/>
              <a:gd name="connsiteY2" fmla="*/ 2474657 h 4844259"/>
              <a:gd name="connsiteX3" fmla="*/ 4482678 w 4487360"/>
              <a:gd name="connsiteY3" fmla="*/ 2474657 h 4844259"/>
              <a:gd name="connsiteX4" fmla="*/ 4487360 w 4487360"/>
              <a:gd name="connsiteY4" fmla="*/ 2601099 h 4844259"/>
              <a:gd name="connsiteX5" fmla="*/ 2243680 w 4487360"/>
              <a:gd name="connsiteY5" fmla="*/ 4844259 h 4844259"/>
              <a:gd name="connsiteX6" fmla="*/ 0 w 4487360"/>
              <a:gd name="connsiteY6" fmla="*/ 2601099 h 4844259"/>
              <a:gd name="connsiteX7" fmla="*/ 4683 w 4487360"/>
              <a:gd name="connsiteY7" fmla="*/ 2474657 h 4844259"/>
              <a:gd name="connsiteX8" fmla="*/ 0 w 4487360"/>
              <a:gd name="connsiteY8" fmla="*/ 2474657 h 4844259"/>
              <a:gd name="connsiteX9" fmla="*/ 0 w 4487360"/>
              <a:gd name="connsiteY9" fmla="*/ 0 h 4844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87360" h="4844259">
                <a:moveTo>
                  <a:pt x="0" y="0"/>
                </a:moveTo>
                <a:lnTo>
                  <a:pt x="4487360" y="0"/>
                </a:lnTo>
                <a:lnTo>
                  <a:pt x="4487360" y="2474657"/>
                </a:lnTo>
                <a:lnTo>
                  <a:pt x="4482678" y="2474657"/>
                </a:lnTo>
                <a:cubicBezTo>
                  <a:pt x="4487360" y="2516804"/>
                  <a:pt x="4487360" y="2558953"/>
                  <a:pt x="4487360" y="2601099"/>
                </a:cubicBezTo>
                <a:cubicBezTo>
                  <a:pt x="4487360" y="3842097"/>
                  <a:pt x="3484966" y="4844259"/>
                  <a:pt x="2243680" y="4844259"/>
                </a:cubicBezTo>
                <a:cubicBezTo>
                  <a:pt x="1002397" y="4844259"/>
                  <a:pt x="0" y="3837411"/>
                  <a:pt x="0" y="2601099"/>
                </a:cubicBezTo>
                <a:cubicBezTo>
                  <a:pt x="0" y="2558953"/>
                  <a:pt x="0" y="2512121"/>
                  <a:pt x="4683" y="2474657"/>
                </a:cubicBezTo>
                <a:lnTo>
                  <a:pt x="0" y="2474657"/>
                </a:lnTo>
                <a:lnTo>
                  <a:pt x="0" y="0"/>
                </a:lnTo>
                <a:close/>
              </a:path>
            </a:pathLst>
          </a:cu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6" name="Freeform 5">
            <a:extLst>
              <a:ext uri="{FF2B5EF4-FFF2-40B4-BE49-F238E27FC236}">
                <a16:creationId xmlns:a16="http://schemas.microsoft.com/office/drawing/2014/main" id="{34D7AC9F-9273-D138-CEDD-AC81F938E285}"/>
              </a:ext>
            </a:extLst>
          </p:cNvPr>
          <p:cNvSpPr/>
          <p:nvPr userDrawn="1"/>
        </p:nvSpPr>
        <p:spPr>
          <a:xfrm rot="16200000">
            <a:off x="1948300" y="6030462"/>
            <a:ext cx="665955" cy="4562554"/>
          </a:xfrm>
          <a:custGeom>
            <a:avLst/>
            <a:gdLst>
              <a:gd name="connsiteX0" fmla="*/ 665955 w 665955"/>
              <a:gd name="connsiteY0" fmla="*/ 0 h 4562554"/>
              <a:gd name="connsiteX1" fmla="*/ 665955 w 665955"/>
              <a:gd name="connsiteY1" fmla="*/ 856621 h 4562554"/>
              <a:gd name="connsiteX2" fmla="*/ 665955 w 665955"/>
              <a:gd name="connsiteY2" fmla="*/ 3342493 h 4562554"/>
              <a:gd name="connsiteX3" fmla="*/ 665955 w 665955"/>
              <a:gd name="connsiteY3" fmla="*/ 4199115 h 4562554"/>
              <a:gd name="connsiteX4" fmla="*/ 305610 w 665955"/>
              <a:gd name="connsiteY4" fmla="*/ 4562554 h 4562554"/>
              <a:gd name="connsiteX5" fmla="*/ 0 w 665955"/>
              <a:gd name="connsiteY5" fmla="*/ 4562554 h 4562554"/>
              <a:gd name="connsiteX6" fmla="*/ 0 w 665955"/>
              <a:gd name="connsiteY6" fmla="*/ 3705933 h 4562554"/>
              <a:gd name="connsiteX7" fmla="*/ 0 w 665955"/>
              <a:gd name="connsiteY7" fmla="*/ 856621 h 4562554"/>
              <a:gd name="connsiteX8" fmla="*/ 0 w 665955"/>
              <a:gd name="connsiteY8" fmla="*/ 0 h 45625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65955" h="4562554">
                <a:moveTo>
                  <a:pt x="665955" y="0"/>
                </a:moveTo>
                <a:lnTo>
                  <a:pt x="665955" y="856621"/>
                </a:lnTo>
                <a:lnTo>
                  <a:pt x="665955" y="3342493"/>
                </a:lnTo>
                <a:lnTo>
                  <a:pt x="665955" y="4199115"/>
                </a:lnTo>
                <a:cubicBezTo>
                  <a:pt x="665955" y="4399237"/>
                  <a:pt x="504028" y="4562554"/>
                  <a:pt x="305610" y="4562554"/>
                </a:cubicBezTo>
                <a:lnTo>
                  <a:pt x="0" y="4562554"/>
                </a:lnTo>
                <a:lnTo>
                  <a:pt x="0" y="3705933"/>
                </a:lnTo>
                <a:lnTo>
                  <a:pt x="0" y="856621"/>
                </a:lnTo>
                <a:lnTo>
                  <a:pt x="0" y="0"/>
                </a:lnTo>
                <a:close/>
              </a:path>
            </a:pathLst>
          </a:custGeom>
          <a:solidFill>
            <a:srgbClr val="FBA63D"/>
          </a:solidFill>
          <a:ln w="24491" cap="flat">
            <a:noFill/>
            <a:prstDash val="solid"/>
            <a:miter/>
          </a:ln>
        </p:spPr>
        <p:txBody>
          <a:bodyPr wrap="square" rtlCol="0" anchor="ctr">
            <a:noAutofit/>
          </a:bodyPr>
          <a:lstStyle/>
          <a:p>
            <a:endParaRPr lang="en-US" b="0" i="0" dirty="0">
              <a:latin typeface="Calibri" panose="020F0502020204030204" pitchFamily="34" charset="0"/>
            </a:endParaRPr>
          </a:p>
        </p:txBody>
      </p:sp>
      <p:sp>
        <p:nvSpPr>
          <p:cNvPr id="16" name="Text Placeholder 23">
            <a:extLst>
              <a:ext uri="{FF2B5EF4-FFF2-40B4-BE49-F238E27FC236}">
                <a16:creationId xmlns:a16="http://schemas.microsoft.com/office/drawing/2014/main" id="{1AFD8494-449B-C0DC-5F25-5727FA7573FD}"/>
              </a:ext>
            </a:extLst>
          </p:cNvPr>
          <p:cNvSpPr>
            <a:spLocks noGrp="1"/>
          </p:cNvSpPr>
          <p:nvPr>
            <p:ph type="body" sz="quarter" idx="44" hasCustomPrompt="1"/>
          </p:nvPr>
        </p:nvSpPr>
        <p:spPr>
          <a:xfrm>
            <a:off x="533518" y="8094989"/>
            <a:ext cx="2846623" cy="469580"/>
          </a:xfrm>
          <a:prstGeom prst="rect">
            <a:avLst/>
          </a:prstGeom>
        </p:spPr>
        <p:txBody>
          <a:bodyPr>
            <a:normAutofit/>
          </a:bodyPr>
          <a:lstStyle>
            <a:lvl1pPr marL="0" indent="0" algn="l">
              <a:buNone/>
              <a:defRPr sz="2200" b="0" i="0">
                <a:solidFill>
                  <a:schemeClr val="bg1"/>
                </a:solidFill>
                <a:latin typeface="Calibri" panose="020F0502020204030204" pitchFamily="34" charset="0"/>
                <a:cs typeface="Calibri" panose="020F0502020204030204" pitchFamily="34" charset="0"/>
              </a:defRPr>
            </a:lvl1pPr>
          </a:lstStyle>
          <a:p>
            <a:pPr lvl="0"/>
            <a:r>
              <a:rPr lang="en-US" dirty="0" err="1"/>
              <a:t>www.website.eu</a:t>
            </a:r>
            <a:endParaRPr lang="en-US" dirty="0"/>
          </a:p>
        </p:txBody>
      </p:sp>
      <p:sp>
        <p:nvSpPr>
          <p:cNvPr id="10" name="Text Placeholder 23">
            <a:extLst>
              <a:ext uri="{FF2B5EF4-FFF2-40B4-BE49-F238E27FC236}">
                <a16:creationId xmlns:a16="http://schemas.microsoft.com/office/drawing/2014/main" id="{CE4E2204-1812-C86B-6A15-81DA5A793A48}"/>
              </a:ext>
            </a:extLst>
          </p:cNvPr>
          <p:cNvSpPr>
            <a:spLocks noGrp="1"/>
          </p:cNvSpPr>
          <p:nvPr>
            <p:ph type="body" sz="quarter" idx="17" hasCustomPrompt="1"/>
          </p:nvPr>
        </p:nvSpPr>
        <p:spPr>
          <a:xfrm>
            <a:off x="4069642" y="7288169"/>
            <a:ext cx="3256950" cy="690592"/>
          </a:xfrm>
          <a:prstGeom prst="rect">
            <a:avLst/>
          </a:prstGeom>
        </p:spPr>
        <p:txBody>
          <a:bodyPr>
            <a:normAutofit/>
          </a:bodyPr>
          <a:lstStyle>
            <a:lvl1pPr marL="0" indent="0" algn="r">
              <a:buNone/>
              <a:defRPr sz="2200" b="1" i="0">
                <a:solidFill>
                  <a:schemeClr val="bg1"/>
                </a:solidFill>
                <a:latin typeface="Calibri" panose="020F0502020204030204" pitchFamily="34" charset="0"/>
                <a:cs typeface="Calibri" panose="020F0502020204030204" pitchFamily="34" charset="0"/>
              </a:defRPr>
            </a:lvl1pPr>
          </a:lstStyle>
          <a:p>
            <a:pPr lvl="0"/>
            <a:r>
              <a:rPr lang="en-US" dirty="0"/>
              <a:t>follow our journey</a:t>
            </a:r>
          </a:p>
        </p:txBody>
      </p:sp>
      <p:pic>
        <p:nvPicPr>
          <p:cNvPr id="4" name="Picture 3" descr="Co-funded by the European Union logo in png for web usage">
            <a:extLst>
              <a:ext uri="{FF2B5EF4-FFF2-40B4-BE49-F238E27FC236}">
                <a16:creationId xmlns:a16="http://schemas.microsoft.com/office/drawing/2014/main" id="{C749C938-E5F2-831A-C503-13AF9024368E}"/>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816225" y="9609225"/>
            <a:ext cx="1530819" cy="319792"/>
          </a:xfrm>
          <a:prstGeom prst="rect">
            <a:avLst/>
          </a:prstGeom>
          <a:noFill/>
          <a:ln>
            <a:noFill/>
          </a:ln>
        </p:spPr>
      </p:pic>
      <p:sp>
        <p:nvSpPr>
          <p:cNvPr id="5" name="Rectangle 4">
            <a:extLst>
              <a:ext uri="{FF2B5EF4-FFF2-40B4-BE49-F238E27FC236}">
                <a16:creationId xmlns:a16="http://schemas.microsoft.com/office/drawing/2014/main" id="{791F5619-A234-9DA1-4F25-75B16AD0940C}"/>
              </a:ext>
            </a:extLst>
          </p:cNvPr>
          <p:cNvSpPr/>
          <p:nvPr userDrawn="1"/>
        </p:nvSpPr>
        <p:spPr>
          <a:xfrm>
            <a:off x="3316332" y="9462739"/>
            <a:ext cx="4292836" cy="553998"/>
          </a:xfrm>
          <a:prstGeom prst="rect">
            <a:avLst/>
          </a:prstGeom>
        </p:spPr>
        <p:txBody>
          <a:bodyPr wrap="square">
            <a:spAutoFit/>
          </a:bodyPr>
          <a:lstStyle/>
          <a:p>
            <a:pPr algn="just">
              <a:lnSpc>
                <a:spcPts val="880"/>
              </a:lnSpc>
            </a:pPr>
            <a:r>
              <a:rPr lang="en-US" sz="800" dirty="0">
                <a:solidFill>
                  <a:schemeClr val="tx1"/>
                </a:solidFill>
                <a:latin typeface="+mj-lt"/>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p>
        </p:txBody>
      </p:sp>
      <p:grpSp>
        <p:nvGrpSpPr>
          <p:cNvPr id="7" name="Group 6">
            <a:extLst>
              <a:ext uri="{FF2B5EF4-FFF2-40B4-BE49-F238E27FC236}">
                <a16:creationId xmlns:a16="http://schemas.microsoft.com/office/drawing/2014/main" id="{8E2E9232-B678-5A73-635E-1E75695AE461}"/>
              </a:ext>
            </a:extLst>
          </p:cNvPr>
          <p:cNvGrpSpPr/>
          <p:nvPr userDrawn="1"/>
        </p:nvGrpSpPr>
        <p:grpSpPr>
          <a:xfrm>
            <a:off x="412441" y="9170170"/>
            <a:ext cx="1307461" cy="742180"/>
            <a:chOff x="340586" y="8789227"/>
            <a:chExt cx="1307461" cy="742180"/>
          </a:xfrm>
        </p:grpSpPr>
        <p:sp>
          <p:nvSpPr>
            <p:cNvPr id="8" name="Rectangle 7">
              <a:extLst>
                <a:ext uri="{FF2B5EF4-FFF2-40B4-BE49-F238E27FC236}">
                  <a16:creationId xmlns:a16="http://schemas.microsoft.com/office/drawing/2014/main" id="{6FA545D8-652F-83F8-3659-994745091FA9}"/>
                </a:ext>
              </a:extLst>
            </p:cNvPr>
            <p:cNvSpPr/>
            <p:nvPr userDrawn="1"/>
          </p:nvSpPr>
          <p:spPr>
            <a:xfrm>
              <a:off x="340586" y="8789227"/>
              <a:ext cx="1307461" cy="369332"/>
            </a:xfrm>
            <a:prstGeom prst="rect">
              <a:avLst/>
            </a:prstGeom>
          </p:spPr>
          <p:txBody>
            <a:bodyPr wrap="square" anchor="ctr">
              <a:spAutoFit/>
            </a:bodyPr>
            <a:lstStyle/>
            <a:p>
              <a:pPr algn="just"/>
              <a:r>
                <a:rPr lang="en-US" sz="900" b="1" dirty="0">
                  <a:solidFill>
                    <a:schemeClr val="tx1"/>
                  </a:solidFill>
                  <a:latin typeface="+mj-lt"/>
                </a:rPr>
                <a:t>EPIC STAYS is licensed </a:t>
              </a:r>
            </a:p>
            <a:p>
              <a:pPr algn="just"/>
              <a:r>
                <a:rPr lang="en-US" sz="900" b="1" dirty="0">
                  <a:solidFill>
                    <a:schemeClr val="tx1"/>
                  </a:solidFill>
                  <a:latin typeface="+mj-lt"/>
                </a:rPr>
                <a:t>under </a:t>
              </a:r>
              <a:r>
                <a:rPr lang="en-US" sz="900" b="1" dirty="0">
                  <a:solidFill>
                    <a:srgbClr val="459597"/>
                  </a:solidFill>
                  <a:latin typeface="+mj-lt"/>
                  <a:hlinkClick r:id="rId3">
                    <a:extLst>
                      <a:ext uri="{A12FA001-AC4F-418D-AE19-62706E023703}">
                        <ahyp:hlinkClr xmlns:ahyp="http://schemas.microsoft.com/office/drawing/2018/hyperlinkcolor" val="tx"/>
                      </a:ext>
                    </a:extLst>
                  </a:hlinkClick>
                </a:rPr>
                <a:t>CC BY-SA 4.0</a:t>
              </a:r>
              <a:endParaRPr lang="en-US" sz="900" b="1" dirty="0">
                <a:solidFill>
                  <a:schemeClr val="tx1">
                    <a:lumMod val="50000"/>
                    <a:lumOff val="50000"/>
                  </a:schemeClr>
                </a:solidFill>
                <a:latin typeface="+mj-lt"/>
              </a:endParaRPr>
            </a:p>
          </p:txBody>
        </p:sp>
        <p:pic>
          <p:nvPicPr>
            <p:cNvPr id="12" name="Picture 11">
              <a:extLst>
                <a:ext uri="{FF2B5EF4-FFF2-40B4-BE49-F238E27FC236}">
                  <a16:creationId xmlns:a16="http://schemas.microsoft.com/office/drawing/2014/main" id="{2C806C20-D521-4EEE-3257-9788886E178E}"/>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423792" y="9172027"/>
              <a:ext cx="1022236" cy="359380"/>
            </a:xfrm>
            <a:prstGeom prst="rect">
              <a:avLst/>
            </a:prstGeom>
          </p:spPr>
        </p:pic>
      </p:grpSp>
      <p:pic>
        <p:nvPicPr>
          <p:cNvPr id="25" name="Picture 24">
            <a:extLst>
              <a:ext uri="{FF2B5EF4-FFF2-40B4-BE49-F238E27FC236}">
                <a16:creationId xmlns:a16="http://schemas.microsoft.com/office/drawing/2014/main" id="{BF176056-E897-23DD-C5E2-9AFD248A2C42}"/>
              </a:ext>
            </a:extLst>
          </p:cNvPr>
          <p:cNvPicPr>
            <a:picLocks noChangeAspect="1"/>
          </p:cNvPicPr>
          <p:nvPr userDrawn="1"/>
        </p:nvPicPr>
        <p:blipFill>
          <a:blip r:embed="rId5">
            <a:extLst>
              <a:ext uri="{28A0092B-C50C-407E-A947-70E740481C1C}">
                <a14:useLocalDpi xmlns:a14="http://schemas.microsoft.com/office/drawing/2010/main" val="0"/>
              </a:ext>
            </a:extLst>
          </a:blip>
          <a:srcRect/>
          <a:stretch/>
        </p:blipFill>
        <p:spPr>
          <a:xfrm>
            <a:off x="412441" y="354563"/>
            <a:ext cx="2882520" cy="1786177"/>
          </a:xfrm>
          <a:prstGeom prst="rect">
            <a:avLst/>
          </a:prstGeom>
        </p:spPr>
      </p:pic>
      <p:sp>
        <p:nvSpPr>
          <p:cNvPr id="3" name="TextBox 2">
            <a:extLst>
              <a:ext uri="{FF2B5EF4-FFF2-40B4-BE49-F238E27FC236}">
                <a16:creationId xmlns:a16="http://schemas.microsoft.com/office/drawing/2014/main" id="{FDD9F33D-1426-F749-7F5A-EE0ADFE388B2}"/>
              </a:ext>
            </a:extLst>
          </p:cNvPr>
          <p:cNvSpPr txBox="1"/>
          <p:nvPr userDrawn="1"/>
        </p:nvSpPr>
        <p:spPr>
          <a:xfrm>
            <a:off x="3316332" y="10075503"/>
            <a:ext cx="3653507" cy="461665"/>
          </a:xfrm>
          <a:prstGeom prst="rect">
            <a:avLst/>
          </a:prstGeom>
          <a:noFill/>
        </p:spPr>
        <p:txBody>
          <a:bodyPr wrap="square" rtlCol="0">
            <a:spAutoFit/>
          </a:bodyPr>
          <a:lstStyle/>
          <a:p>
            <a:pPr algn="just"/>
            <a:r>
              <a:rPr lang="en-IE" sz="800" dirty="0">
                <a:solidFill>
                  <a:srgbClr val="459597"/>
                </a:solidFill>
                <a:latin typeface="Calibri" panose="020F0502020204030204" pitchFamily="34" charset="0"/>
                <a:ea typeface="Calibri" panose="020F0502020204030204" pitchFamily="34" charset="0"/>
                <a:cs typeface="Calibri" panose="020F0502020204030204" pitchFamily="34" charset="0"/>
              </a:rPr>
              <a:t>* Please be mindful of ink and paper usage by printing only what you need to print, print in greyscale or black and white rather than in colour. Print on both sides of the paper (duplex) and if you can print multiple slides or pages on one page.</a:t>
            </a:r>
          </a:p>
        </p:txBody>
      </p:sp>
    </p:spTree>
    <p:extLst>
      <p:ext uri="{BB962C8B-B14F-4D97-AF65-F5344CB8AC3E}">
        <p14:creationId xmlns:p14="http://schemas.microsoft.com/office/powerpoint/2010/main" val="2715723452"/>
      </p:ext>
    </p:extLst>
  </p:cSld>
  <p:clrMapOvr>
    <a:masterClrMapping/>
  </p:clrMapOvr>
  <p:extLst>
    <p:ext uri="{DCECCB84-F9BA-43D5-87BE-67443E8EF086}">
      <p15:sldGuideLst xmlns:p15="http://schemas.microsoft.com/office/powerpoint/2012/main">
        <p15:guide id="1" orient="horz" pos="3435" userDrawn="1">
          <p15:clr>
            <a:srgbClr val="FBAE40"/>
          </p15:clr>
        </p15:guide>
        <p15:guide id="2" pos="2449" userDrawn="1">
          <p15:clr>
            <a:srgbClr val="FBAE40"/>
          </p15:clr>
        </p15:guide>
      </p15:sldGuideLst>
    </p:ext>
  </p:extLs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1_Magazine/Newsletter Cover">
    <p:spTree>
      <p:nvGrpSpPr>
        <p:cNvPr id="1" name=""/>
        <p:cNvGrpSpPr/>
        <p:nvPr/>
      </p:nvGrpSpPr>
      <p:grpSpPr>
        <a:xfrm>
          <a:off x="0" y="0"/>
          <a:ext cx="0" cy="0"/>
          <a:chOff x="0" y="0"/>
          <a:chExt cx="0" cy="0"/>
        </a:xfrm>
      </p:grpSpPr>
      <p:pic>
        <p:nvPicPr>
          <p:cNvPr id="40" name="Picture 39">
            <a:extLst>
              <a:ext uri="{FF2B5EF4-FFF2-40B4-BE49-F238E27FC236}">
                <a16:creationId xmlns:a16="http://schemas.microsoft.com/office/drawing/2014/main" id="{DA5D47D1-2E4D-53CD-5BC3-8F1CDDFDBF9E}"/>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a:xfrm rot="9000000">
            <a:off x="4275622" y="-1436503"/>
            <a:ext cx="5350911" cy="5537326"/>
          </a:xfrm>
          <a:custGeom>
            <a:avLst/>
            <a:gdLst>
              <a:gd name="connsiteX0" fmla="*/ 0 w 6275419"/>
              <a:gd name="connsiteY0" fmla="*/ 2338122 h 6547299"/>
              <a:gd name="connsiteX1" fmla="*/ 0 w 6275419"/>
              <a:gd name="connsiteY1" fmla="*/ 0 h 6547299"/>
              <a:gd name="connsiteX2" fmla="*/ 1349916 w 6275419"/>
              <a:gd name="connsiteY2" fmla="*/ 0 h 6547299"/>
              <a:gd name="connsiteX3" fmla="*/ 994942 w 6275419"/>
              <a:gd name="connsiteY3" fmla="*/ 614832 h 6547299"/>
              <a:gd name="connsiteX4" fmla="*/ 177967 w 6275419"/>
              <a:gd name="connsiteY4" fmla="*/ 614832 h 6547299"/>
              <a:gd name="connsiteX5" fmla="*/ 177967 w 6275419"/>
              <a:gd name="connsiteY5" fmla="*/ 2029874 h 6547299"/>
              <a:gd name="connsiteX6" fmla="*/ 3561392 w 6275419"/>
              <a:gd name="connsiteY6" fmla="*/ 6547299 h 6547299"/>
              <a:gd name="connsiteX7" fmla="*/ 4084033 w 6275419"/>
              <a:gd name="connsiteY7" fmla="*/ 5642058 h 6547299"/>
              <a:gd name="connsiteX8" fmla="*/ 1736058 w 6275419"/>
              <a:gd name="connsiteY8" fmla="*/ 4286454 h 6547299"/>
              <a:gd name="connsiteX9" fmla="*/ 1736058 w 6275419"/>
              <a:gd name="connsiteY9" fmla="*/ 3785708 h 6547299"/>
              <a:gd name="connsiteX10" fmla="*/ 3877337 w 6275419"/>
              <a:gd name="connsiteY10" fmla="*/ 76905 h 6547299"/>
              <a:gd name="connsiteX11" fmla="*/ 3744133 w 6275419"/>
              <a:gd name="connsiteY11" fmla="*/ 0 h 6547299"/>
              <a:gd name="connsiteX12" fmla="*/ 6275419 w 6275419"/>
              <a:gd name="connsiteY12" fmla="*/ 0 h 6547299"/>
              <a:gd name="connsiteX13" fmla="*/ 6275419 w 6275419"/>
              <a:gd name="connsiteY13" fmla="*/ 6547299 h 6547299"/>
              <a:gd name="connsiteX14" fmla="*/ 0 w 6275419"/>
              <a:gd name="connsiteY14" fmla="*/ 6547299 h 6547299"/>
              <a:gd name="connsiteX15" fmla="*/ 0 w 6275419"/>
              <a:gd name="connsiteY15" fmla="*/ 3284141 h 6547299"/>
              <a:gd name="connsiteX16" fmla="*/ 177967 w 6275419"/>
              <a:gd name="connsiteY16" fmla="*/ 3386890 h 6547299"/>
              <a:gd name="connsiteX17" fmla="*/ 177968 w 6275419"/>
              <a:gd name="connsiteY17" fmla="*/ 4620240 h 6547299"/>
              <a:gd name="connsiteX18" fmla="*/ 119092 w 6275419"/>
              <a:gd name="connsiteY18" fmla="*/ 4722215 h 6547299"/>
              <a:gd name="connsiteX19" fmla="*/ 177968 w 6275419"/>
              <a:gd name="connsiteY19" fmla="*/ 4756207 h 6547299"/>
              <a:gd name="connsiteX20" fmla="*/ 177968 w 6275419"/>
              <a:gd name="connsiteY20" fmla="*/ 5344355 h 6547299"/>
              <a:gd name="connsiteX21" fmla="*/ 1196669 w 6275419"/>
              <a:gd name="connsiteY21" fmla="*/ 5344354 h 6547299"/>
              <a:gd name="connsiteX22" fmla="*/ 3280230 w 6275419"/>
              <a:gd name="connsiteY22" fmla="*/ 6547299 h 65472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6275419" h="6547299">
                <a:moveTo>
                  <a:pt x="0" y="2338122"/>
                </a:moveTo>
                <a:lnTo>
                  <a:pt x="0" y="0"/>
                </a:lnTo>
                <a:lnTo>
                  <a:pt x="1349916" y="0"/>
                </a:lnTo>
                <a:lnTo>
                  <a:pt x="994942" y="614832"/>
                </a:lnTo>
                <a:lnTo>
                  <a:pt x="177967" y="614832"/>
                </a:lnTo>
                <a:lnTo>
                  <a:pt x="177967" y="2029874"/>
                </a:lnTo>
                <a:close/>
                <a:moveTo>
                  <a:pt x="3561392" y="6547299"/>
                </a:moveTo>
                <a:lnTo>
                  <a:pt x="4084033" y="5642058"/>
                </a:lnTo>
                <a:lnTo>
                  <a:pt x="1736058" y="4286454"/>
                </a:lnTo>
                <a:lnTo>
                  <a:pt x="1736058" y="3785708"/>
                </a:lnTo>
                <a:lnTo>
                  <a:pt x="3877337" y="76905"/>
                </a:lnTo>
                <a:lnTo>
                  <a:pt x="3744133" y="0"/>
                </a:lnTo>
                <a:lnTo>
                  <a:pt x="6275419" y="0"/>
                </a:lnTo>
                <a:lnTo>
                  <a:pt x="6275419" y="6547299"/>
                </a:lnTo>
                <a:close/>
                <a:moveTo>
                  <a:pt x="0" y="6547299"/>
                </a:moveTo>
                <a:lnTo>
                  <a:pt x="0" y="3284141"/>
                </a:lnTo>
                <a:lnTo>
                  <a:pt x="177967" y="3386890"/>
                </a:lnTo>
                <a:lnTo>
                  <a:pt x="177968" y="4620240"/>
                </a:lnTo>
                <a:lnTo>
                  <a:pt x="119092" y="4722215"/>
                </a:lnTo>
                <a:lnTo>
                  <a:pt x="177968" y="4756207"/>
                </a:lnTo>
                <a:lnTo>
                  <a:pt x="177968" y="5344355"/>
                </a:lnTo>
                <a:lnTo>
                  <a:pt x="1196669" y="5344354"/>
                </a:lnTo>
                <a:lnTo>
                  <a:pt x="3280230" y="6547299"/>
                </a:lnTo>
                <a:close/>
              </a:path>
            </a:pathLst>
          </a:custGeom>
        </p:spPr>
      </p:pic>
      <p:sp>
        <p:nvSpPr>
          <p:cNvPr id="296" name="Text Placeholder 32">
            <a:extLst>
              <a:ext uri="{FF2B5EF4-FFF2-40B4-BE49-F238E27FC236}">
                <a16:creationId xmlns:a16="http://schemas.microsoft.com/office/drawing/2014/main" id="{ECA6C077-5204-6C4D-9FFA-06AB7E6C2557}"/>
              </a:ext>
            </a:extLst>
          </p:cNvPr>
          <p:cNvSpPr>
            <a:spLocks noGrp="1"/>
          </p:cNvSpPr>
          <p:nvPr>
            <p:ph type="body" sz="quarter" idx="34" hasCustomPrompt="1"/>
          </p:nvPr>
        </p:nvSpPr>
        <p:spPr>
          <a:xfrm>
            <a:off x="6693261" y="3945362"/>
            <a:ext cx="1112379" cy="419932"/>
          </a:xfrm>
        </p:spPr>
        <p:txBody>
          <a:bodyPr anchor="ctr">
            <a:noAutofit/>
          </a:bodyPr>
          <a:lstStyle>
            <a:lvl1pPr marL="0" indent="0" algn="l">
              <a:buNone/>
              <a:defRPr sz="1020" b="0" i="0">
                <a:solidFill>
                  <a:srgbClr val="6D6E71"/>
                </a:solidFill>
                <a:latin typeface="Verdana" panose="020B0604030504040204" pitchFamily="34" charset="0"/>
                <a:ea typeface="Verdana" panose="020B0604030504040204" pitchFamily="34" charset="0"/>
                <a:cs typeface="Verdana" panose="020B0604030504040204" pitchFamily="34" charset="0"/>
              </a:defRPr>
            </a:lvl1pPr>
            <a:lvl2pPr marL="596002" indent="0">
              <a:buNone/>
              <a:defRPr sz="5047">
                <a:solidFill>
                  <a:srgbClr val="011E3B"/>
                </a:solidFill>
                <a:latin typeface="Montserrat" pitchFamily="2" charset="77"/>
              </a:defRPr>
            </a:lvl2pPr>
            <a:lvl3pPr marL="1192008" indent="0">
              <a:buNone/>
              <a:defRPr sz="5047">
                <a:solidFill>
                  <a:srgbClr val="011E3B"/>
                </a:solidFill>
                <a:latin typeface="Montserrat" pitchFamily="2" charset="77"/>
              </a:defRPr>
            </a:lvl3pPr>
            <a:lvl4pPr marL="1788009" indent="0">
              <a:buNone/>
              <a:defRPr sz="5047">
                <a:solidFill>
                  <a:srgbClr val="011E3B"/>
                </a:solidFill>
                <a:latin typeface="Montserrat" pitchFamily="2" charset="77"/>
              </a:defRPr>
            </a:lvl4pPr>
            <a:lvl5pPr marL="2384014" indent="0">
              <a:buNone/>
              <a:defRPr sz="5047">
                <a:solidFill>
                  <a:srgbClr val="011E3B"/>
                </a:solidFill>
                <a:latin typeface="Montserrat" pitchFamily="2" charset="77"/>
              </a:defRPr>
            </a:lvl5pPr>
          </a:lstStyle>
          <a:p>
            <a:pPr lvl="0"/>
            <a:r>
              <a:rPr lang="en-GB" dirty="0"/>
              <a:t>03.01.2023</a:t>
            </a:r>
            <a:endParaRPr lang="en-US" dirty="0"/>
          </a:p>
        </p:txBody>
      </p:sp>
      <p:sp>
        <p:nvSpPr>
          <p:cNvPr id="951" name="Text Placeholder 32">
            <a:extLst>
              <a:ext uri="{FF2B5EF4-FFF2-40B4-BE49-F238E27FC236}">
                <a16:creationId xmlns:a16="http://schemas.microsoft.com/office/drawing/2014/main" id="{5B25CC80-B1CE-B74C-877E-AE820AED9FCB}"/>
              </a:ext>
            </a:extLst>
          </p:cNvPr>
          <p:cNvSpPr>
            <a:spLocks noGrp="1"/>
          </p:cNvSpPr>
          <p:nvPr userDrawn="1">
            <p:ph type="body" sz="quarter" idx="46" hasCustomPrompt="1"/>
          </p:nvPr>
        </p:nvSpPr>
        <p:spPr>
          <a:xfrm>
            <a:off x="345625" y="2929669"/>
            <a:ext cx="3480107" cy="798152"/>
          </a:xfrm>
        </p:spPr>
        <p:txBody>
          <a:bodyPr numCol="1" spcCol="288000" anchor="t">
            <a:noAutofit/>
          </a:bodyPr>
          <a:lstStyle>
            <a:lvl1pPr marL="0" marR="0" indent="0" algn="just" defTabSz="2114814" rtl="0" eaLnBrk="1" fontAlgn="auto" latinLnBrk="0" hangingPunct="1">
              <a:lnSpc>
                <a:spcPct val="100000"/>
              </a:lnSpc>
              <a:spcBef>
                <a:spcPts val="0"/>
              </a:spcBef>
              <a:spcAft>
                <a:spcPts val="0"/>
              </a:spcAft>
              <a:buClrTx/>
              <a:buSzTx/>
              <a:buFont typeface="Arial" panose="020B0604020202020204" pitchFamily="34" charset="0"/>
              <a:buNone/>
              <a:tabLst/>
              <a:defRPr lang="en-US" sz="1836" b="0" i="0" kern="1200" dirty="0">
                <a:solidFill>
                  <a:srgbClr val="6D6E71"/>
                </a:solidFill>
                <a:latin typeface="Verdana" panose="020B0604030504040204" pitchFamily="34" charset="0"/>
                <a:ea typeface="Verdana" panose="020B0604030504040204" pitchFamily="34" charset="0"/>
                <a:cs typeface="Verdana" panose="020B060403050404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marL="0" marR="0" lvl="0" indent="0" algn="just" defTabSz="2114814" rtl="0" eaLnBrk="1" fontAlgn="auto" latinLnBrk="0" hangingPunct="1">
              <a:lnSpc>
                <a:spcPct val="100000"/>
              </a:lnSpc>
              <a:spcBef>
                <a:spcPts val="0"/>
              </a:spcBef>
              <a:spcAft>
                <a:spcPts val="0"/>
              </a:spcAft>
              <a:buClrTx/>
              <a:buSzTx/>
              <a:buFont typeface="Arial" panose="020B0604020202020204" pitchFamily="34" charset="0"/>
              <a:buNone/>
              <a:tabLst/>
              <a:defRPr/>
            </a:pPr>
            <a:r>
              <a:rPr lang="en-IE" dirty="0"/>
              <a:t>sub-heading</a:t>
            </a:r>
            <a:endParaRPr lang="en-US" dirty="0"/>
          </a:p>
          <a:p>
            <a:pPr lvl="0"/>
            <a:endParaRPr lang="en-US" dirty="0"/>
          </a:p>
        </p:txBody>
      </p:sp>
      <p:sp>
        <p:nvSpPr>
          <p:cNvPr id="952" name="Text Placeholder 32">
            <a:extLst>
              <a:ext uri="{FF2B5EF4-FFF2-40B4-BE49-F238E27FC236}">
                <a16:creationId xmlns:a16="http://schemas.microsoft.com/office/drawing/2014/main" id="{ED82B23B-FF73-0D4C-801A-57724D278473}"/>
              </a:ext>
            </a:extLst>
          </p:cNvPr>
          <p:cNvSpPr>
            <a:spLocks noGrp="1"/>
          </p:cNvSpPr>
          <p:nvPr userDrawn="1">
            <p:ph type="body" sz="quarter" idx="47" hasCustomPrompt="1"/>
          </p:nvPr>
        </p:nvSpPr>
        <p:spPr>
          <a:xfrm>
            <a:off x="338364" y="2081255"/>
            <a:ext cx="3480107" cy="678575"/>
          </a:xfrm>
        </p:spPr>
        <p:txBody>
          <a:bodyPr>
            <a:noAutofit/>
          </a:bodyPr>
          <a:lstStyle>
            <a:lvl1pPr marL="0" indent="0" algn="l">
              <a:spcBef>
                <a:spcPts val="0"/>
              </a:spcBef>
              <a:buNone/>
              <a:defRPr lang="en-US" sz="2857" b="1" i="0" kern="1200" dirty="0">
                <a:solidFill>
                  <a:srgbClr val="EC7C69"/>
                </a:solidFill>
                <a:latin typeface="Verdana" panose="020B0604030504040204" pitchFamily="34" charset="0"/>
                <a:ea typeface="Verdana" panose="020B0604030504040204" pitchFamily="34" charset="0"/>
                <a:cs typeface="Verdana" panose="020B060403050404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YOUR HEADING</a:t>
            </a:r>
            <a:endParaRPr lang="en-US" dirty="0"/>
          </a:p>
        </p:txBody>
      </p:sp>
      <p:sp>
        <p:nvSpPr>
          <p:cNvPr id="957" name="Text Placeholder 32">
            <a:extLst>
              <a:ext uri="{FF2B5EF4-FFF2-40B4-BE49-F238E27FC236}">
                <a16:creationId xmlns:a16="http://schemas.microsoft.com/office/drawing/2014/main" id="{14453E36-43B2-A742-AAE1-1D6615402456}"/>
              </a:ext>
            </a:extLst>
          </p:cNvPr>
          <p:cNvSpPr>
            <a:spLocks noGrp="1"/>
          </p:cNvSpPr>
          <p:nvPr userDrawn="1">
            <p:ph type="body" sz="quarter" idx="48" hasCustomPrompt="1"/>
          </p:nvPr>
        </p:nvSpPr>
        <p:spPr>
          <a:xfrm>
            <a:off x="5949363" y="3946264"/>
            <a:ext cx="1097067" cy="419932"/>
          </a:xfrm>
        </p:spPr>
        <p:txBody>
          <a:bodyPr anchor="ctr">
            <a:noAutofit/>
          </a:bodyPr>
          <a:lstStyle>
            <a:lvl1pPr marL="0" indent="0" algn="l">
              <a:buNone/>
              <a:defRPr sz="1020" b="1" i="0">
                <a:solidFill>
                  <a:srgbClr val="69ADAD"/>
                </a:solidFill>
                <a:latin typeface="Verdana" panose="020B0604030504040204" pitchFamily="34" charset="0"/>
                <a:ea typeface="Verdana" panose="020B0604030504040204" pitchFamily="34" charset="0"/>
                <a:cs typeface="Verdana" panose="020B0604030504040204" pitchFamily="34" charset="0"/>
              </a:defRPr>
            </a:lvl1pPr>
            <a:lvl2pPr marL="596002" indent="0">
              <a:buNone/>
              <a:defRPr sz="5047">
                <a:solidFill>
                  <a:srgbClr val="011E3B"/>
                </a:solidFill>
                <a:latin typeface="Montserrat" pitchFamily="2" charset="77"/>
              </a:defRPr>
            </a:lvl2pPr>
            <a:lvl3pPr marL="1192008" indent="0">
              <a:buNone/>
              <a:defRPr sz="5047">
                <a:solidFill>
                  <a:srgbClr val="011E3B"/>
                </a:solidFill>
                <a:latin typeface="Montserrat" pitchFamily="2" charset="77"/>
              </a:defRPr>
            </a:lvl3pPr>
            <a:lvl4pPr marL="1788009" indent="0">
              <a:buNone/>
              <a:defRPr sz="5047">
                <a:solidFill>
                  <a:srgbClr val="011E3B"/>
                </a:solidFill>
                <a:latin typeface="Montserrat" pitchFamily="2" charset="77"/>
              </a:defRPr>
            </a:lvl4pPr>
            <a:lvl5pPr marL="2384014" indent="0">
              <a:buNone/>
              <a:defRPr sz="5047">
                <a:solidFill>
                  <a:srgbClr val="011E3B"/>
                </a:solidFill>
                <a:latin typeface="Montserrat" pitchFamily="2" charset="77"/>
              </a:defRPr>
            </a:lvl5pPr>
          </a:lstStyle>
          <a:p>
            <a:pPr lvl="0"/>
            <a:r>
              <a:rPr lang="en-GB" dirty="0"/>
              <a:t>ISSUE 1 |</a:t>
            </a:r>
            <a:endParaRPr lang="en-US" dirty="0"/>
          </a:p>
        </p:txBody>
      </p:sp>
      <p:sp>
        <p:nvSpPr>
          <p:cNvPr id="26" name="Freeform 25">
            <a:extLst>
              <a:ext uri="{FF2B5EF4-FFF2-40B4-BE49-F238E27FC236}">
                <a16:creationId xmlns:a16="http://schemas.microsoft.com/office/drawing/2014/main" id="{824723B6-F575-08AD-98AE-555F9A51F052}"/>
              </a:ext>
            </a:extLst>
          </p:cNvPr>
          <p:cNvSpPr/>
          <p:nvPr userDrawn="1"/>
        </p:nvSpPr>
        <p:spPr>
          <a:xfrm>
            <a:off x="-3111" y="3054355"/>
            <a:ext cx="7643164" cy="6892453"/>
          </a:xfrm>
          <a:custGeom>
            <a:avLst/>
            <a:gdLst>
              <a:gd name="connsiteX0" fmla="*/ 2260494 w 5317284"/>
              <a:gd name="connsiteY0" fmla="*/ 0 h 6074616"/>
              <a:gd name="connsiteX1" fmla="*/ 5317284 w 5317284"/>
              <a:gd name="connsiteY1" fmla="*/ 3037308 h 6074616"/>
              <a:gd name="connsiteX2" fmla="*/ 2260494 w 5317284"/>
              <a:gd name="connsiteY2" fmla="*/ 6074616 h 6074616"/>
              <a:gd name="connsiteX3" fmla="*/ 99017 w 5317284"/>
              <a:gd name="connsiteY3" fmla="*/ 5185009 h 6074616"/>
              <a:gd name="connsiteX4" fmla="*/ 0 w 5317284"/>
              <a:gd name="connsiteY4" fmla="*/ 5076758 h 6074616"/>
              <a:gd name="connsiteX5" fmla="*/ 0 w 5317284"/>
              <a:gd name="connsiteY5" fmla="*/ 997859 h 6074616"/>
              <a:gd name="connsiteX6" fmla="*/ 99017 w 5317284"/>
              <a:gd name="connsiteY6" fmla="*/ 889607 h 6074616"/>
              <a:gd name="connsiteX7" fmla="*/ 2260494 w 5317284"/>
              <a:gd name="connsiteY7" fmla="*/ 0 h 60746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317284" h="6074616">
                <a:moveTo>
                  <a:pt x="2260494" y="0"/>
                </a:moveTo>
                <a:cubicBezTo>
                  <a:pt x="3948713" y="0"/>
                  <a:pt x="5317284" y="1359849"/>
                  <a:pt x="5317284" y="3037308"/>
                </a:cubicBezTo>
                <a:cubicBezTo>
                  <a:pt x="5317284" y="4714767"/>
                  <a:pt x="3948713" y="6074616"/>
                  <a:pt x="2260494" y="6074616"/>
                </a:cubicBezTo>
                <a:cubicBezTo>
                  <a:pt x="1416385" y="6074616"/>
                  <a:pt x="652187" y="5734654"/>
                  <a:pt x="99017" y="5185009"/>
                </a:cubicBezTo>
                <a:lnTo>
                  <a:pt x="0" y="5076758"/>
                </a:lnTo>
                <a:lnTo>
                  <a:pt x="0" y="997859"/>
                </a:lnTo>
                <a:lnTo>
                  <a:pt x="99017" y="889607"/>
                </a:lnTo>
                <a:cubicBezTo>
                  <a:pt x="652187" y="339962"/>
                  <a:pt x="1416385" y="0"/>
                  <a:pt x="2260494" y="0"/>
                </a:cubicBezTo>
                <a:close/>
              </a:path>
            </a:pathLst>
          </a:custGeom>
          <a:solidFill>
            <a:srgbClr val="EC7C6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sz="1836"/>
          </a:p>
        </p:txBody>
      </p:sp>
      <p:sp>
        <p:nvSpPr>
          <p:cNvPr id="306" name="Text Placeholder 32">
            <a:extLst>
              <a:ext uri="{FF2B5EF4-FFF2-40B4-BE49-F238E27FC236}">
                <a16:creationId xmlns:a16="http://schemas.microsoft.com/office/drawing/2014/main" id="{D17BC012-D9EA-534A-BEFC-2C2863DD8823}"/>
              </a:ext>
            </a:extLst>
          </p:cNvPr>
          <p:cNvSpPr>
            <a:spLocks noGrp="1"/>
          </p:cNvSpPr>
          <p:nvPr userDrawn="1">
            <p:ph type="body" sz="quarter" idx="14" hasCustomPrompt="1"/>
          </p:nvPr>
        </p:nvSpPr>
        <p:spPr>
          <a:xfrm>
            <a:off x="804390" y="5029995"/>
            <a:ext cx="424160" cy="415096"/>
          </a:xfrm>
        </p:spPr>
        <p:txBody>
          <a:bodyPr anchor="ctr">
            <a:noAutofit/>
          </a:bodyPr>
          <a:lstStyle>
            <a:lvl1pPr marL="0" indent="0" algn="ctr">
              <a:spcBef>
                <a:spcPts val="0"/>
              </a:spcBef>
              <a:buNone/>
              <a:defRPr sz="2857" b="1" i="0">
                <a:solidFill>
                  <a:schemeClr val="bg1"/>
                </a:solidFill>
                <a:latin typeface="Verdana" panose="020B0604030504040204" pitchFamily="34" charset="0"/>
                <a:ea typeface="Verdana" panose="020B0604030504040204" pitchFamily="34" charset="0"/>
                <a:cs typeface="Verdana" panose="020B060403050404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1</a:t>
            </a:r>
            <a:endParaRPr lang="en-US" dirty="0"/>
          </a:p>
        </p:txBody>
      </p:sp>
      <p:sp>
        <p:nvSpPr>
          <p:cNvPr id="307" name="Text Placeholder 32">
            <a:extLst>
              <a:ext uri="{FF2B5EF4-FFF2-40B4-BE49-F238E27FC236}">
                <a16:creationId xmlns:a16="http://schemas.microsoft.com/office/drawing/2014/main" id="{382A08F1-9E54-5648-BB22-C9AF6ACC09EB}"/>
              </a:ext>
            </a:extLst>
          </p:cNvPr>
          <p:cNvSpPr>
            <a:spLocks noGrp="1"/>
          </p:cNvSpPr>
          <p:nvPr userDrawn="1">
            <p:ph type="body" sz="quarter" idx="15" hasCustomPrompt="1"/>
          </p:nvPr>
        </p:nvSpPr>
        <p:spPr>
          <a:xfrm>
            <a:off x="1436553" y="5019980"/>
            <a:ext cx="3162995" cy="415096"/>
          </a:xfrm>
        </p:spPr>
        <p:txBody>
          <a:bodyPr anchor="ctr">
            <a:noAutofit/>
          </a:bodyPr>
          <a:lstStyle>
            <a:lvl1pPr marL="0" indent="0" algn="l">
              <a:spcBef>
                <a:spcPts val="0"/>
              </a:spcBef>
              <a:buNone/>
              <a:defRPr sz="1836" b="0" i="0">
                <a:solidFill>
                  <a:schemeClr val="bg1"/>
                </a:solidFill>
                <a:latin typeface="Verdana" panose="020B0604030504040204" pitchFamily="34" charset="0"/>
                <a:ea typeface="Verdana" panose="020B0604030504040204" pitchFamily="34" charset="0"/>
                <a:cs typeface="Verdana" panose="020B060403050404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Title</a:t>
            </a:r>
            <a:endParaRPr lang="en-US" dirty="0"/>
          </a:p>
        </p:txBody>
      </p:sp>
      <p:sp>
        <p:nvSpPr>
          <p:cNvPr id="308" name="Text Placeholder 32">
            <a:extLst>
              <a:ext uri="{FF2B5EF4-FFF2-40B4-BE49-F238E27FC236}">
                <a16:creationId xmlns:a16="http://schemas.microsoft.com/office/drawing/2014/main" id="{3DB9BB93-CE9E-B84F-BB30-28EF773833E9}"/>
              </a:ext>
            </a:extLst>
          </p:cNvPr>
          <p:cNvSpPr>
            <a:spLocks noGrp="1"/>
          </p:cNvSpPr>
          <p:nvPr userDrawn="1">
            <p:ph type="body" sz="quarter" idx="16" hasCustomPrompt="1"/>
          </p:nvPr>
        </p:nvSpPr>
        <p:spPr>
          <a:xfrm>
            <a:off x="804390" y="5630185"/>
            <a:ext cx="424160" cy="415096"/>
          </a:xfrm>
        </p:spPr>
        <p:txBody>
          <a:bodyPr anchor="ctr">
            <a:noAutofit/>
          </a:bodyPr>
          <a:lstStyle>
            <a:lvl1pPr marL="0" indent="0" algn="ctr">
              <a:spcBef>
                <a:spcPts val="0"/>
              </a:spcBef>
              <a:buNone/>
              <a:defRPr sz="2857" b="1" i="0">
                <a:solidFill>
                  <a:schemeClr val="bg1"/>
                </a:solidFill>
                <a:latin typeface="Verdana" panose="020B0604030504040204" pitchFamily="34" charset="0"/>
                <a:ea typeface="Verdana" panose="020B0604030504040204" pitchFamily="34" charset="0"/>
                <a:cs typeface="Verdana" panose="020B060403050404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2</a:t>
            </a:r>
            <a:endParaRPr lang="en-US" dirty="0"/>
          </a:p>
        </p:txBody>
      </p:sp>
      <p:sp>
        <p:nvSpPr>
          <p:cNvPr id="309" name="Text Placeholder 32">
            <a:extLst>
              <a:ext uri="{FF2B5EF4-FFF2-40B4-BE49-F238E27FC236}">
                <a16:creationId xmlns:a16="http://schemas.microsoft.com/office/drawing/2014/main" id="{75FF6FF5-50D5-024F-8A24-1F56A4BB1620}"/>
              </a:ext>
            </a:extLst>
          </p:cNvPr>
          <p:cNvSpPr>
            <a:spLocks noGrp="1"/>
          </p:cNvSpPr>
          <p:nvPr userDrawn="1">
            <p:ph type="body" sz="quarter" idx="17" hasCustomPrompt="1"/>
          </p:nvPr>
        </p:nvSpPr>
        <p:spPr>
          <a:xfrm>
            <a:off x="1436553" y="5629989"/>
            <a:ext cx="3162995" cy="415096"/>
          </a:xfrm>
        </p:spPr>
        <p:txBody>
          <a:bodyPr anchor="ctr">
            <a:noAutofit/>
          </a:bodyPr>
          <a:lstStyle>
            <a:lvl1pPr marL="0" indent="0" algn="l">
              <a:spcBef>
                <a:spcPts val="0"/>
              </a:spcBef>
              <a:buNone/>
              <a:defRPr sz="1836" b="0" i="0">
                <a:solidFill>
                  <a:schemeClr val="bg1"/>
                </a:solidFill>
                <a:latin typeface="Verdana" panose="020B0604030504040204" pitchFamily="34" charset="0"/>
                <a:ea typeface="Verdana" panose="020B0604030504040204" pitchFamily="34" charset="0"/>
                <a:cs typeface="Verdana" panose="020B060403050404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Title</a:t>
            </a:r>
            <a:endParaRPr lang="en-US" dirty="0"/>
          </a:p>
        </p:txBody>
      </p:sp>
      <p:sp>
        <p:nvSpPr>
          <p:cNvPr id="310" name="Text Placeholder 32">
            <a:extLst>
              <a:ext uri="{FF2B5EF4-FFF2-40B4-BE49-F238E27FC236}">
                <a16:creationId xmlns:a16="http://schemas.microsoft.com/office/drawing/2014/main" id="{D5FEB1B5-8091-D241-825E-C6721C051129}"/>
              </a:ext>
            </a:extLst>
          </p:cNvPr>
          <p:cNvSpPr>
            <a:spLocks noGrp="1"/>
          </p:cNvSpPr>
          <p:nvPr userDrawn="1">
            <p:ph type="body" sz="quarter" idx="18" hasCustomPrompt="1"/>
          </p:nvPr>
        </p:nvSpPr>
        <p:spPr>
          <a:xfrm>
            <a:off x="804390" y="6230375"/>
            <a:ext cx="424160" cy="415096"/>
          </a:xfrm>
        </p:spPr>
        <p:txBody>
          <a:bodyPr anchor="ctr">
            <a:noAutofit/>
          </a:bodyPr>
          <a:lstStyle>
            <a:lvl1pPr marL="0" indent="0" algn="ctr">
              <a:spcBef>
                <a:spcPts val="0"/>
              </a:spcBef>
              <a:buNone/>
              <a:defRPr sz="2857" b="1" i="0">
                <a:solidFill>
                  <a:schemeClr val="bg1"/>
                </a:solidFill>
                <a:latin typeface="Verdana" panose="020B0604030504040204" pitchFamily="34" charset="0"/>
                <a:ea typeface="Verdana" panose="020B0604030504040204" pitchFamily="34" charset="0"/>
                <a:cs typeface="Verdana" panose="020B060403050404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3</a:t>
            </a:r>
            <a:endParaRPr lang="en-US" dirty="0"/>
          </a:p>
        </p:txBody>
      </p:sp>
      <p:sp>
        <p:nvSpPr>
          <p:cNvPr id="311" name="Text Placeholder 32">
            <a:extLst>
              <a:ext uri="{FF2B5EF4-FFF2-40B4-BE49-F238E27FC236}">
                <a16:creationId xmlns:a16="http://schemas.microsoft.com/office/drawing/2014/main" id="{BAC969AF-A73C-7A4B-9CA1-3361BC420950}"/>
              </a:ext>
            </a:extLst>
          </p:cNvPr>
          <p:cNvSpPr>
            <a:spLocks noGrp="1"/>
          </p:cNvSpPr>
          <p:nvPr userDrawn="1">
            <p:ph type="body" sz="quarter" idx="19" hasCustomPrompt="1"/>
          </p:nvPr>
        </p:nvSpPr>
        <p:spPr>
          <a:xfrm>
            <a:off x="1436553" y="6239998"/>
            <a:ext cx="3162995" cy="415096"/>
          </a:xfrm>
        </p:spPr>
        <p:txBody>
          <a:bodyPr anchor="ctr">
            <a:noAutofit/>
          </a:bodyPr>
          <a:lstStyle>
            <a:lvl1pPr marL="0" indent="0" algn="l">
              <a:spcBef>
                <a:spcPts val="0"/>
              </a:spcBef>
              <a:buNone/>
              <a:defRPr sz="1836" b="0" i="0">
                <a:solidFill>
                  <a:schemeClr val="bg1"/>
                </a:solidFill>
                <a:latin typeface="Verdana" panose="020B0604030504040204" pitchFamily="34" charset="0"/>
                <a:ea typeface="Verdana" panose="020B0604030504040204" pitchFamily="34" charset="0"/>
                <a:cs typeface="Verdana" panose="020B060403050404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Title</a:t>
            </a:r>
            <a:endParaRPr lang="en-US" dirty="0"/>
          </a:p>
        </p:txBody>
      </p:sp>
      <p:sp>
        <p:nvSpPr>
          <p:cNvPr id="312" name="Text Placeholder 32">
            <a:extLst>
              <a:ext uri="{FF2B5EF4-FFF2-40B4-BE49-F238E27FC236}">
                <a16:creationId xmlns:a16="http://schemas.microsoft.com/office/drawing/2014/main" id="{343765AB-3721-9749-A9F9-DF462E313BEA}"/>
              </a:ext>
            </a:extLst>
          </p:cNvPr>
          <p:cNvSpPr>
            <a:spLocks noGrp="1"/>
          </p:cNvSpPr>
          <p:nvPr userDrawn="1">
            <p:ph type="body" sz="quarter" idx="20" hasCustomPrompt="1"/>
          </p:nvPr>
        </p:nvSpPr>
        <p:spPr>
          <a:xfrm>
            <a:off x="804390" y="6830564"/>
            <a:ext cx="424160" cy="415096"/>
          </a:xfrm>
        </p:spPr>
        <p:txBody>
          <a:bodyPr anchor="ctr">
            <a:noAutofit/>
          </a:bodyPr>
          <a:lstStyle>
            <a:lvl1pPr marL="0" indent="0" algn="ctr">
              <a:spcBef>
                <a:spcPts val="0"/>
              </a:spcBef>
              <a:buNone/>
              <a:defRPr sz="2857" b="1" i="0">
                <a:solidFill>
                  <a:schemeClr val="bg1"/>
                </a:solidFill>
                <a:latin typeface="Verdana" panose="020B0604030504040204" pitchFamily="34" charset="0"/>
                <a:ea typeface="Verdana" panose="020B0604030504040204" pitchFamily="34" charset="0"/>
                <a:cs typeface="Verdana" panose="020B060403050404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4</a:t>
            </a:r>
            <a:endParaRPr lang="en-US" dirty="0"/>
          </a:p>
        </p:txBody>
      </p:sp>
      <p:sp>
        <p:nvSpPr>
          <p:cNvPr id="313" name="Text Placeholder 32">
            <a:extLst>
              <a:ext uri="{FF2B5EF4-FFF2-40B4-BE49-F238E27FC236}">
                <a16:creationId xmlns:a16="http://schemas.microsoft.com/office/drawing/2014/main" id="{9889A35B-E120-8E49-A5B4-C5FCFCF87EC6}"/>
              </a:ext>
            </a:extLst>
          </p:cNvPr>
          <p:cNvSpPr>
            <a:spLocks noGrp="1"/>
          </p:cNvSpPr>
          <p:nvPr userDrawn="1">
            <p:ph type="body" sz="quarter" idx="21" hasCustomPrompt="1"/>
          </p:nvPr>
        </p:nvSpPr>
        <p:spPr>
          <a:xfrm>
            <a:off x="1436553" y="6850007"/>
            <a:ext cx="3162995" cy="415096"/>
          </a:xfrm>
        </p:spPr>
        <p:txBody>
          <a:bodyPr anchor="ctr">
            <a:noAutofit/>
          </a:bodyPr>
          <a:lstStyle>
            <a:lvl1pPr marL="0" indent="0" algn="l">
              <a:spcBef>
                <a:spcPts val="0"/>
              </a:spcBef>
              <a:buNone/>
              <a:defRPr sz="1836" b="0" i="0">
                <a:solidFill>
                  <a:schemeClr val="bg1"/>
                </a:solidFill>
                <a:latin typeface="Verdana" panose="020B0604030504040204" pitchFamily="34" charset="0"/>
                <a:ea typeface="Verdana" panose="020B0604030504040204" pitchFamily="34" charset="0"/>
                <a:cs typeface="Verdana" panose="020B060403050404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Title</a:t>
            </a:r>
            <a:endParaRPr lang="en-US" dirty="0"/>
          </a:p>
        </p:txBody>
      </p:sp>
      <p:sp>
        <p:nvSpPr>
          <p:cNvPr id="314" name="Text Placeholder 32">
            <a:extLst>
              <a:ext uri="{FF2B5EF4-FFF2-40B4-BE49-F238E27FC236}">
                <a16:creationId xmlns:a16="http://schemas.microsoft.com/office/drawing/2014/main" id="{C4311BDE-0796-C64F-9A76-1278AE3223D2}"/>
              </a:ext>
            </a:extLst>
          </p:cNvPr>
          <p:cNvSpPr>
            <a:spLocks noGrp="1"/>
          </p:cNvSpPr>
          <p:nvPr userDrawn="1">
            <p:ph type="body" sz="quarter" idx="22" hasCustomPrompt="1"/>
          </p:nvPr>
        </p:nvSpPr>
        <p:spPr>
          <a:xfrm>
            <a:off x="804390" y="7430754"/>
            <a:ext cx="424160" cy="415096"/>
          </a:xfrm>
        </p:spPr>
        <p:txBody>
          <a:bodyPr anchor="ctr">
            <a:noAutofit/>
          </a:bodyPr>
          <a:lstStyle>
            <a:lvl1pPr marL="0" indent="0" algn="ctr">
              <a:spcBef>
                <a:spcPts val="0"/>
              </a:spcBef>
              <a:buNone/>
              <a:defRPr sz="2857" b="1" i="0">
                <a:solidFill>
                  <a:schemeClr val="bg1"/>
                </a:solidFill>
                <a:latin typeface="Verdana" panose="020B0604030504040204" pitchFamily="34" charset="0"/>
                <a:ea typeface="Verdana" panose="020B0604030504040204" pitchFamily="34" charset="0"/>
                <a:cs typeface="Verdana" panose="020B060403050404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5</a:t>
            </a:r>
            <a:endParaRPr lang="en-US" dirty="0"/>
          </a:p>
        </p:txBody>
      </p:sp>
      <p:sp>
        <p:nvSpPr>
          <p:cNvPr id="315" name="Text Placeholder 32">
            <a:extLst>
              <a:ext uri="{FF2B5EF4-FFF2-40B4-BE49-F238E27FC236}">
                <a16:creationId xmlns:a16="http://schemas.microsoft.com/office/drawing/2014/main" id="{9FC9CF8B-67BA-EC41-A4A7-5C8AC34284B1}"/>
              </a:ext>
            </a:extLst>
          </p:cNvPr>
          <p:cNvSpPr>
            <a:spLocks noGrp="1"/>
          </p:cNvSpPr>
          <p:nvPr userDrawn="1">
            <p:ph type="body" sz="quarter" idx="23" hasCustomPrompt="1"/>
          </p:nvPr>
        </p:nvSpPr>
        <p:spPr>
          <a:xfrm>
            <a:off x="1436553" y="7460016"/>
            <a:ext cx="3162995" cy="415096"/>
          </a:xfrm>
        </p:spPr>
        <p:txBody>
          <a:bodyPr anchor="ctr">
            <a:noAutofit/>
          </a:bodyPr>
          <a:lstStyle>
            <a:lvl1pPr marL="0" indent="0" algn="l">
              <a:spcBef>
                <a:spcPts val="0"/>
              </a:spcBef>
              <a:buNone/>
              <a:defRPr sz="1836" b="0" i="0">
                <a:solidFill>
                  <a:schemeClr val="bg1"/>
                </a:solidFill>
                <a:latin typeface="Verdana" panose="020B0604030504040204" pitchFamily="34" charset="0"/>
                <a:ea typeface="Verdana" panose="020B0604030504040204" pitchFamily="34" charset="0"/>
                <a:cs typeface="Verdana" panose="020B060403050404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Title</a:t>
            </a:r>
            <a:endParaRPr lang="en-US" dirty="0"/>
          </a:p>
        </p:txBody>
      </p:sp>
      <p:sp>
        <p:nvSpPr>
          <p:cNvPr id="316" name="Text Placeholder 32">
            <a:extLst>
              <a:ext uri="{FF2B5EF4-FFF2-40B4-BE49-F238E27FC236}">
                <a16:creationId xmlns:a16="http://schemas.microsoft.com/office/drawing/2014/main" id="{AF4A4BF6-A11E-FF41-A48C-590E8063A5B7}"/>
              </a:ext>
            </a:extLst>
          </p:cNvPr>
          <p:cNvSpPr>
            <a:spLocks noGrp="1"/>
          </p:cNvSpPr>
          <p:nvPr userDrawn="1">
            <p:ph type="body" sz="quarter" idx="24" hasCustomPrompt="1"/>
          </p:nvPr>
        </p:nvSpPr>
        <p:spPr>
          <a:xfrm>
            <a:off x="804390" y="8030945"/>
            <a:ext cx="424160" cy="415096"/>
          </a:xfrm>
        </p:spPr>
        <p:txBody>
          <a:bodyPr anchor="ctr">
            <a:noAutofit/>
          </a:bodyPr>
          <a:lstStyle>
            <a:lvl1pPr marL="0" indent="0" algn="ctr">
              <a:spcBef>
                <a:spcPts val="0"/>
              </a:spcBef>
              <a:buNone/>
              <a:defRPr sz="2857" b="1" i="0">
                <a:solidFill>
                  <a:schemeClr val="bg1"/>
                </a:solidFill>
                <a:latin typeface="Verdana" panose="020B0604030504040204" pitchFamily="34" charset="0"/>
                <a:ea typeface="Verdana" panose="020B0604030504040204" pitchFamily="34" charset="0"/>
                <a:cs typeface="Verdana" panose="020B060403050404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6</a:t>
            </a:r>
            <a:endParaRPr lang="en-US" dirty="0"/>
          </a:p>
        </p:txBody>
      </p:sp>
      <p:sp>
        <p:nvSpPr>
          <p:cNvPr id="317" name="Text Placeholder 32">
            <a:extLst>
              <a:ext uri="{FF2B5EF4-FFF2-40B4-BE49-F238E27FC236}">
                <a16:creationId xmlns:a16="http://schemas.microsoft.com/office/drawing/2014/main" id="{90821062-2E4A-054F-9C7C-75FAB0DD6336}"/>
              </a:ext>
            </a:extLst>
          </p:cNvPr>
          <p:cNvSpPr>
            <a:spLocks noGrp="1"/>
          </p:cNvSpPr>
          <p:nvPr userDrawn="1">
            <p:ph type="body" sz="quarter" idx="25" hasCustomPrompt="1"/>
          </p:nvPr>
        </p:nvSpPr>
        <p:spPr>
          <a:xfrm>
            <a:off x="1436553" y="8070027"/>
            <a:ext cx="3162995" cy="415096"/>
          </a:xfrm>
        </p:spPr>
        <p:txBody>
          <a:bodyPr anchor="ctr">
            <a:noAutofit/>
          </a:bodyPr>
          <a:lstStyle>
            <a:lvl1pPr marL="0" indent="0" algn="l">
              <a:spcBef>
                <a:spcPts val="0"/>
              </a:spcBef>
              <a:buNone/>
              <a:defRPr sz="1836" b="0" i="0">
                <a:solidFill>
                  <a:schemeClr val="bg1"/>
                </a:solidFill>
                <a:latin typeface="Verdana" panose="020B0604030504040204" pitchFamily="34" charset="0"/>
                <a:ea typeface="Verdana" panose="020B0604030504040204" pitchFamily="34" charset="0"/>
                <a:cs typeface="Verdana" panose="020B060403050404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Title</a:t>
            </a:r>
            <a:endParaRPr lang="en-US" dirty="0"/>
          </a:p>
        </p:txBody>
      </p:sp>
      <p:sp>
        <p:nvSpPr>
          <p:cNvPr id="955" name="Text Placeholder 32">
            <a:extLst>
              <a:ext uri="{FF2B5EF4-FFF2-40B4-BE49-F238E27FC236}">
                <a16:creationId xmlns:a16="http://schemas.microsoft.com/office/drawing/2014/main" id="{333B2BA7-6721-2145-A936-107B17A549E6}"/>
              </a:ext>
            </a:extLst>
          </p:cNvPr>
          <p:cNvSpPr>
            <a:spLocks noGrp="1"/>
          </p:cNvSpPr>
          <p:nvPr userDrawn="1">
            <p:ph type="body" sz="quarter" idx="13" hasCustomPrompt="1"/>
          </p:nvPr>
        </p:nvSpPr>
        <p:spPr>
          <a:xfrm>
            <a:off x="696698" y="4170484"/>
            <a:ext cx="3902850" cy="736913"/>
          </a:xfrm>
        </p:spPr>
        <p:txBody>
          <a:bodyPr>
            <a:noAutofit/>
          </a:bodyPr>
          <a:lstStyle>
            <a:lvl1pPr marL="0" indent="0" algn="l">
              <a:lnSpc>
                <a:spcPct val="100000"/>
              </a:lnSpc>
              <a:spcBef>
                <a:spcPts val="0"/>
              </a:spcBef>
              <a:buNone/>
              <a:defRPr sz="2857" b="1" i="0">
                <a:solidFill>
                  <a:schemeClr val="bg1"/>
                </a:solidFill>
                <a:latin typeface="Verdana" panose="020B0604030504040204" pitchFamily="34" charset="0"/>
                <a:ea typeface="Verdana" panose="020B0604030504040204" pitchFamily="34" charset="0"/>
                <a:cs typeface="Verdana" panose="020B060403050404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What’s Inside…</a:t>
            </a:r>
            <a:endParaRPr lang="en-US" dirty="0"/>
          </a:p>
        </p:txBody>
      </p:sp>
      <p:grpSp>
        <p:nvGrpSpPr>
          <p:cNvPr id="897" name="Group 896">
            <a:extLst>
              <a:ext uri="{FF2B5EF4-FFF2-40B4-BE49-F238E27FC236}">
                <a16:creationId xmlns:a16="http://schemas.microsoft.com/office/drawing/2014/main" id="{960F2289-09B7-A769-4059-857B88CBDC65}"/>
              </a:ext>
            </a:extLst>
          </p:cNvPr>
          <p:cNvGrpSpPr/>
          <p:nvPr userDrawn="1"/>
        </p:nvGrpSpPr>
        <p:grpSpPr>
          <a:xfrm>
            <a:off x="787890" y="5541209"/>
            <a:ext cx="3811659" cy="3027371"/>
            <a:chOff x="-3025" y="5942032"/>
            <a:chExt cx="3207651" cy="2490651"/>
          </a:xfrm>
        </p:grpSpPr>
        <p:cxnSp>
          <p:nvCxnSpPr>
            <p:cNvPr id="6" name="Straight Connector 5">
              <a:extLst>
                <a:ext uri="{FF2B5EF4-FFF2-40B4-BE49-F238E27FC236}">
                  <a16:creationId xmlns:a16="http://schemas.microsoft.com/office/drawing/2014/main" id="{57F303C9-5E96-9AD9-1F42-0C74B9CE06C9}"/>
                </a:ext>
              </a:extLst>
            </p:cNvPr>
            <p:cNvCxnSpPr>
              <a:cxnSpLocks/>
            </p:cNvCxnSpPr>
            <p:nvPr userDrawn="1"/>
          </p:nvCxnSpPr>
          <p:spPr>
            <a:xfrm>
              <a:off x="0" y="5942032"/>
              <a:ext cx="3204626"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4388D815-23A5-026E-1AAC-928DC71DB20A}"/>
                </a:ext>
              </a:extLst>
            </p:cNvPr>
            <p:cNvCxnSpPr>
              <a:cxnSpLocks/>
            </p:cNvCxnSpPr>
            <p:nvPr userDrawn="1"/>
          </p:nvCxnSpPr>
          <p:spPr>
            <a:xfrm>
              <a:off x="-3025" y="6440162"/>
              <a:ext cx="3207651"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DA5B910E-9013-72F3-89F3-342960CE179D}"/>
                </a:ext>
              </a:extLst>
            </p:cNvPr>
            <p:cNvCxnSpPr>
              <a:cxnSpLocks/>
            </p:cNvCxnSpPr>
            <p:nvPr userDrawn="1"/>
          </p:nvCxnSpPr>
          <p:spPr>
            <a:xfrm>
              <a:off x="0" y="6938292"/>
              <a:ext cx="3204626"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DF69F735-B873-B958-D2A8-D2642EE7BEEA}"/>
                </a:ext>
              </a:extLst>
            </p:cNvPr>
            <p:cNvCxnSpPr>
              <a:cxnSpLocks/>
            </p:cNvCxnSpPr>
            <p:nvPr userDrawn="1"/>
          </p:nvCxnSpPr>
          <p:spPr>
            <a:xfrm>
              <a:off x="0" y="7436422"/>
              <a:ext cx="3204626"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698235DC-D91B-C7CA-69C8-02109E7CD22C}"/>
                </a:ext>
              </a:extLst>
            </p:cNvPr>
            <p:cNvCxnSpPr>
              <a:cxnSpLocks/>
            </p:cNvCxnSpPr>
            <p:nvPr userDrawn="1"/>
          </p:nvCxnSpPr>
          <p:spPr>
            <a:xfrm>
              <a:off x="0" y="7934552"/>
              <a:ext cx="3204626"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9640BF19-A7BE-FE95-C650-E84C45F76C62}"/>
                </a:ext>
              </a:extLst>
            </p:cNvPr>
            <p:cNvCxnSpPr>
              <a:cxnSpLocks/>
            </p:cNvCxnSpPr>
            <p:nvPr userDrawn="1"/>
          </p:nvCxnSpPr>
          <p:spPr>
            <a:xfrm>
              <a:off x="0" y="8417115"/>
              <a:ext cx="3204626" cy="15568"/>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63" name="Rectangle 62">
            <a:extLst>
              <a:ext uri="{FF2B5EF4-FFF2-40B4-BE49-F238E27FC236}">
                <a16:creationId xmlns:a16="http://schemas.microsoft.com/office/drawing/2014/main" id="{36CCC5E1-7D22-B178-317D-4938605F670F}"/>
              </a:ext>
            </a:extLst>
          </p:cNvPr>
          <p:cNvSpPr/>
          <p:nvPr userDrawn="1"/>
        </p:nvSpPr>
        <p:spPr>
          <a:xfrm>
            <a:off x="-3111" y="9466816"/>
            <a:ext cx="7402689" cy="1229255"/>
          </a:xfrm>
          <a:prstGeom prst="rect">
            <a:avLst/>
          </a:prstGeom>
          <a:solidFill>
            <a:srgbClr val="69AD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09"/>
          </a:p>
        </p:txBody>
      </p:sp>
      <p:sp>
        <p:nvSpPr>
          <p:cNvPr id="896" name="Text Placeholder 32">
            <a:extLst>
              <a:ext uri="{FF2B5EF4-FFF2-40B4-BE49-F238E27FC236}">
                <a16:creationId xmlns:a16="http://schemas.microsoft.com/office/drawing/2014/main" id="{7B30A735-15EC-EACA-B538-641B72ABBA35}"/>
              </a:ext>
            </a:extLst>
          </p:cNvPr>
          <p:cNvSpPr>
            <a:spLocks noGrp="1"/>
          </p:cNvSpPr>
          <p:nvPr>
            <p:ph type="body" sz="quarter" idx="50"/>
          </p:nvPr>
        </p:nvSpPr>
        <p:spPr>
          <a:xfrm>
            <a:off x="18372" y="9627041"/>
            <a:ext cx="3902850" cy="507057"/>
          </a:xfrm>
        </p:spPr>
        <p:txBody>
          <a:bodyPr anchor="t">
            <a:noAutofit/>
          </a:bodyPr>
          <a:lstStyle>
            <a:lvl1pPr marL="0" indent="0" algn="ctr">
              <a:lnSpc>
                <a:spcPct val="100000"/>
              </a:lnSpc>
              <a:spcBef>
                <a:spcPts val="0"/>
              </a:spcBef>
              <a:buNone/>
              <a:defRPr sz="1836" b="1" i="0">
                <a:solidFill>
                  <a:schemeClr val="bg1"/>
                </a:solidFill>
                <a:latin typeface="Verdana" panose="020B0604030504040204" pitchFamily="34" charset="0"/>
                <a:ea typeface="Verdana" panose="020B0604030504040204" pitchFamily="34" charset="0"/>
                <a:cs typeface="Verdana" panose="020B060403050404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endParaRPr lang="en-US" dirty="0"/>
          </a:p>
        </p:txBody>
      </p:sp>
      <p:cxnSp>
        <p:nvCxnSpPr>
          <p:cNvPr id="900" name="Straight Connector 899">
            <a:extLst>
              <a:ext uri="{FF2B5EF4-FFF2-40B4-BE49-F238E27FC236}">
                <a16:creationId xmlns:a16="http://schemas.microsoft.com/office/drawing/2014/main" id="{A5FAE43B-7996-437F-8774-15C5BE016BEA}"/>
              </a:ext>
            </a:extLst>
          </p:cNvPr>
          <p:cNvCxnSpPr>
            <a:cxnSpLocks/>
          </p:cNvCxnSpPr>
          <p:nvPr userDrawn="1"/>
        </p:nvCxnSpPr>
        <p:spPr>
          <a:xfrm>
            <a:off x="-3111" y="2957403"/>
            <a:ext cx="3877427" cy="0"/>
          </a:xfrm>
          <a:prstGeom prst="line">
            <a:avLst/>
          </a:prstGeom>
          <a:ln w="28575">
            <a:solidFill>
              <a:srgbClr val="69ADAD"/>
            </a:solidFill>
          </a:ln>
        </p:spPr>
        <p:style>
          <a:lnRef idx="1">
            <a:schemeClr val="accent1"/>
          </a:lnRef>
          <a:fillRef idx="0">
            <a:schemeClr val="accent1"/>
          </a:fillRef>
          <a:effectRef idx="0">
            <a:schemeClr val="accent1"/>
          </a:effectRef>
          <a:fontRef idx="minor">
            <a:schemeClr val="tx1"/>
          </a:fontRef>
        </p:style>
      </p:cxnSp>
      <p:sp>
        <p:nvSpPr>
          <p:cNvPr id="41" name="Freeform 40">
            <a:extLst>
              <a:ext uri="{FF2B5EF4-FFF2-40B4-BE49-F238E27FC236}">
                <a16:creationId xmlns:a16="http://schemas.microsoft.com/office/drawing/2014/main" id="{BBEF3B85-E5B0-198A-2FB0-5B8A9464F7D9}"/>
              </a:ext>
            </a:extLst>
          </p:cNvPr>
          <p:cNvSpPr>
            <a:spLocks noGrp="1"/>
          </p:cNvSpPr>
          <p:nvPr>
            <p:ph type="pic" sz="quarter" idx="44"/>
          </p:nvPr>
        </p:nvSpPr>
        <p:spPr>
          <a:xfrm>
            <a:off x="5354010" y="0"/>
            <a:ext cx="2421565" cy="2920306"/>
          </a:xfrm>
          <a:custGeom>
            <a:avLst/>
            <a:gdLst>
              <a:gd name="connsiteX0" fmla="*/ 690431 w 2354327"/>
              <a:gd name="connsiteY0" fmla="*/ 0 h 2862503"/>
              <a:gd name="connsiteX1" fmla="*/ 2354327 w 2354327"/>
              <a:gd name="connsiteY1" fmla="*/ 0 h 2862503"/>
              <a:gd name="connsiteX2" fmla="*/ 2354327 w 2354327"/>
              <a:gd name="connsiteY2" fmla="*/ 2647036 h 2862503"/>
              <a:gd name="connsiteX3" fmla="*/ 2310514 w 2354327"/>
              <a:gd name="connsiteY3" fmla="*/ 2673653 h 2862503"/>
              <a:gd name="connsiteX4" fmla="*/ 1564690 w 2354327"/>
              <a:gd name="connsiteY4" fmla="*/ 2862503 h 2862503"/>
              <a:gd name="connsiteX5" fmla="*/ 0 w 2354327"/>
              <a:gd name="connsiteY5" fmla="*/ 1297814 h 2862503"/>
              <a:gd name="connsiteX6" fmla="*/ 689858 w 2354327"/>
              <a:gd name="connsiteY6" fmla="*/ 349 h 28625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54327" h="2862503">
                <a:moveTo>
                  <a:pt x="690431" y="0"/>
                </a:moveTo>
                <a:lnTo>
                  <a:pt x="2354327" y="0"/>
                </a:lnTo>
                <a:lnTo>
                  <a:pt x="2354327" y="2647036"/>
                </a:lnTo>
                <a:lnTo>
                  <a:pt x="2310514" y="2673653"/>
                </a:lnTo>
                <a:cubicBezTo>
                  <a:pt x="2088808" y="2794091"/>
                  <a:pt x="1834738" y="2862503"/>
                  <a:pt x="1564690" y="2862503"/>
                </a:cubicBezTo>
                <a:cubicBezTo>
                  <a:pt x="700537" y="2862503"/>
                  <a:pt x="0" y="2161967"/>
                  <a:pt x="0" y="1297814"/>
                </a:cubicBezTo>
                <a:cubicBezTo>
                  <a:pt x="0" y="757718"/>
                  <a:pt x="273647" y="281535"/>
                  <a:pt x="689858" y="349"/>
                </a:cubicBezTo>
                <a:close/>
              </a:path>
            </a:pathLst>
          </a:custGeom>
        </p:spPr>
        <p:txBody>
          <a:bodyPr wrap="square">
            <a:noAutofit/>
          </a:bodyPr>
          <a:lstStyle>
            <a:lvl1pPr>
              <a:defRPr sz="1632"/>
            </a:lvl1pPr>
          </a:lstStyle>
          <a:p>
            <a:endParaRPr lang="en-GB"/>
          </a:p>
        </p:txBody>
      </p:sp>
      <p:cxnSp>
        <p:nvCxnSpPr>
          <p:cNvPr id="44" name="Straight Connector 43">
            <a:extLst>
              <a:ext uri="{FF2B5EF4-FFF2-40B4-BE49-F238E27FC236}">
                <a16:creationId xmlns:a16="http://schemas.microsoft.com/office/drawing/2014/main" id="{657E68B2-4066-2E7B-3026-0165D01EB0C3}"/>
              </a:ext>
            </a:extLst>
          </p:cNvPr>
          <p:cNvCxnSpPr>
            <a:cxnSpLocks/>
          </p:cNvCxnSpPr>
          <p:nvPr userDrawn="1"/>
        </p:nvCxnSpPr>
        <p:spPr>
          <a:xfrm>
            <a:off x="5920482" y="4355522"/>
            <a:ext cx="1855093" cy="9772"/>
          </a:xfrm>
          <a:prstGeom prst="line">
            <a:avLst/>
          </a:prstGeom>
          <a:ln w="28575">
            <a:solidFill>
              <a:srgbClr val="69ADAD"/>
            </a:solidFill>
          </a:ln>
        </p:spPr>
        <p:style>
          <a:lnRef idx="1">
            <a:schemeClr val="accent1"/>
          </a:lnRef>
          <a:fillRef idx="0">
            <a:schemeClr val="accent1"/>
          </a:fillRef>
          <a:effectRef idx="0">
            <a:schemeClr val="accent1"/>
          </a:effectRef>
          <a:fontRef idx="minor">
            <a:schemeClr val="tx1"/>
          </a:fontRef>
        </p:style>
      </p:cxnSp>
      <p:pic>
        <p:nvPicPr>
          <p:cNvPr id="2" name="Picture 1">
            <a:extLst>
              <a:ext uri="{FF2B5EF4-FFF2-40B4-BE49-F238E27FC236}">
                <a16:creationId xmlns:a16="http://schemas.microsoft.com/office/drawing/2014/main" id="{BDC4039C-F04B-7553-E129-4EED77475F46}"/>
              </a:ext>
            </a:extLst>
          </p:cNvPr>
          <p:cNvPicPr>
            <a:picLocks noChangeAspect="1"/>
          </p:cNvPicPr>
          <p:nvPr userDrawn="1"/>
        </p:nvPicPr>
        <p:blipFill>
          <a:blip r:embed="rId3">
            <a:extLst>
              <a:ext uri="{28A0092B-C50C-407E-A947-70E740481C1C}">
                <a14:useLocalDpi xmlns:a14="http://schemas.microsoft.com/office/drawing/2010/main" val="0"/>
              </a:ext>
            </a:extLst>
          </a:blip>
          <a:srcRect/>
          <a:stretch/>
        </p:blipFill>
        <p:spPr>
          <a:xfrm>
            <a:off x="555019" y="81814"/>
            <a:ext cx="2882520" cy="1786177"/>
          </a:xfrm>
          <a:prstGeom prst="rect">
            <a:avLst/>
          </a:prstGeom>
        </p:spPr>
      </p:pic>
    </p:spTree>
    <p:extLst>
      <p:ext uri="{BB962C8B-B14F-4D97-AF65-F5344CB8AC3E}">
        <p14:creationId xmlns:p14="http://schemas.microsoft.com/office/powerpoint/2010/main" val="540382932"/>
      </p:ext>
    </p:extLst>
  </p:cSld>
  <p:clrMapOvr>
    <a:masterClrMapping/>
  </p:clrMapOvr>
  <p:extLst>
    <p:ext uri="{DCECCB84-F9BA-43D5-87BE-67443E8EF086}">
      <p15:sldGuideLst xmlns:p15="http://schemas.microsoft.com/office/powerpoint/2012/main">
        <p15:guide id="1" orient="horz" pos="3367">
          <p15:clr>
            <a:srgbClr val="FBAE40"/>
          </p15:clr>
        </p15:guide>
        <p15:guide id="2" pos="238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ontents Page 3">
    <p:spTree>
      <p:nvGrpSpPr>
        <p:cNvPr id="1" name=""/>
        <p:cNvGrpSpPr/>
        <p:nvPr/>
      </p:nvGrpSpPr>
      <p:grpSpPr>
        <a:xfrm>
          <a:off x="0" y="0"/>
          <a:ext cx="0" cy="0"/>
          <a:chOff x="0" y="0"/>
          <a:chExt cx="0" cy="0"/>
        </a:xfrm>
      </p:grpSpPr>
      <p:sp>
        <p:nvSpPr>
          <p:cNvPr id="6" name="object 3">
            <a:extLst>
              <a:ext uri="{FF2B5EF4-FFF2-40B4-BE49-F238E27FC236}">
                <a16:creationId xmlns:a16="http://schemas.microsoft.com/office/drawing/2014/main" id="{AB29E84A-2799-917D-3275-1738AD6F86EA}"/>
              </a:ext>
            </a:extLst>
          </p:cNvPr>
          <p:cNvSpPr/>
          <p:nvPr userDrawn="1"/>
        </p:nvSpPr>
        <p:spPr>
          <a:xfrm rot="16200000">
            <a:off x="5288995" y="9195193"/>
            <a:ext cx="297258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99" name="Freeform 98">
            <a:extLst>
              <a:ext uri="{FF2B5EF4-FFF2-40B4-BE49-F238E27FC236}">
                <a16:creationId xmlns:a16="http://schemas.microsoft.com/office/drawing/2014/main" id="{4914BEE7-CCF7-21DC-D78D-1AA5C53E0F01}"/>
              </a:ext>
            </a:extLst>
          </p:cNvPr>
          <p:cNvSpPr/>
          <p:nvPr userDrawn="1"/>
        </p:nvSpPr>
        <p:spPr>
          <a:xfrm>
            <a:off x="252084" y="2534422"/>
            <a:ext cx="3184798" cy="4828073"/>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F0B3AC"/>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23" name="object 3">
            <a:extLst>
              <a:ext uri="{FF2B5EF4-FFF2-40B4-BE49-F238E27FC236}">
                <a16:creationId xmlns:a16="http://schemas.microsoft.com/office/drawing/2014/main" id="{C2F2CA2F-7C9A-0C44-FDF1-7D541FBCEAB9}"/>
              </a:ext>
            </a:extLst>
          </p:cNvPr>
          <p:cNvSpPr/>
          <p:nvPr userDrawn="1"/>
        </p:nvSpPr>
        <p:spPr>
          <a:xfrm rot="16200000">
            <a:off x="1985221"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2" name="Picture Placeholder 21">
            <a:extLst>
              <a:ext uri="{FF2B5EF4-FFF2-40B4-BE49-F238E27FC236}">
                <a16:creationId xmlns:a16="http://schemas.microsoft.com/office/drawing/2014/main" id="{DB06D2A0-4B84-E001-39E9-20A3B12363B4}"/>
              </a:ext>
            </a:extLst>
          </p:cNvPr>
          <p:cNvSpPr>
            <a:spLocks noGrp="1"/>
          </p:cNvSpPr>
          <p:nvPr>
            <p:ph type="pic" sz="quarter" idx="10"/>
          </p:nvPr>
        </p:nvSpPr>
        <p:spPr>
          <a:xfrm>
            <a:off x="252083" y="0"/>
            <a:ext cx="3184799" cy="3351974"/>
          </a:xfrm>
          <a:custGeom>
            <a:avLst/>
            <a:gdLst>
              <a:gd name="connsiteX0" fmla="*/ 0 w 3184799"/>
              <a:gd name="connsiteY0" fmla="*/ 0 h 3351974"/>
              <a:gd name="connsiteX1" fmla="*/ 3184799 w 3184799"/>
              <a:gd name="connsiteY1" fmla="*/ 0 h 3351974"/>
              <a:gd name="connsiteX2" fmla="*/ 3184799 w 3184799"/>
              <a:gd name="connsiteY2" fmla="*/ 30 h 3351974"/>
              <a:gd name="connsiteX3" fmla="*/ 2995870 w 3184799"/>
              <a:gd name="connsiteY3" fmla="*/ 30 h 3351974"/>
              <a:gd name="connsiteX4" fmla="*/ 2995870 w 3184799"/>
              <a:gd name="connsiteY4" fmla="*/ 18221 h 3351974"/>
              <a:gd name="connsiteX5" fmla="*/ 2995869 w 3184799"/>
              <a:gd name="connsiteY5" fmla="*/ 18221 h 3351974"/>
              <a:gd name="connsiteX6" fmla="*/ 2995869 w 3184799"/>
              <a:gd name="connsiteY6" fmla="*/ 2977917 h 3351974"/>
              <a:gd name="connsiteX7" fmla="*/ 3184799 w 3184799"/>
              <a:gd name="connsiteY7" fmla="*/ 2977917 h 3351974"/>
              <a:gd name="connsiteX8" fmla="*/ 3184799 w 3184799"/>
              <a:gd name="connsiteY8" fmla="*/ 3351974 h 3351974"/>
              <a:gd name="connsiteX9" fmla="*/ 0 w 3184799"/>
              <a:gd name="connsiteY9" fmla="*/ 3351974 h 33519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184799" h="3351974">
                <a:moveTo>
                  <a:pt x="0" y="0"/>
                </a:moveTo>
                <a:lnTo>
                  <a:pt x="3184799" y="0"/>
                </a:lnTo>
                <a:lnTo>
                  <a:pt x="3184799" y="30"/>
                </a:lnTo>
                <a:lnTo>
                  <a:pt x="2995870" y="30"/>
                </a:lnTo>
                <a:lnTo>
                  <a:pt x="2995870" y="18221"/>
                </a:lnTo>
                <a:lnTo>
                  <a:pt x="2995869" y="18221"/>
                </a:lnTo>
                <a:lnTo>
                  <a:pt x="2995869" y="2977917"/>
                </a:lnTo>
                <a:lnTo>
                  <a:pt x="3184799" y="2977917"/>
                </a:lnTo>
                <a:lnTo>
                  <a:pt x="3184799" y="3351974"/>
                </a:lnTo>
                <a:lnTo>
                  <a:pt x="0" y="3351974"/>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sp>
        <p:nvSpPr>
          <p:cNvPr id="109" name="Text Placeholder 32">
            <a:extLst>
              <a:ext uri="{FF2B5EF4-FFF2-40B4-BE49-F238E27FC236}">
                <a16:creationId xmlns:a16="http://schemas.microsoft.com/office/drawing/2014/main" id="{065582F4-ADEC-4E90-4EFD-062633A234AC}"/>
              </a:ext>
            </a:extLst>
          </p:cNvPr>
          <p:cNvSpPr>
            <a:spLocks noGrp="1"/>
          </p:cNvSpPr>
          <p:nvPr>
            <p:ph type="body" sz="quarter" idx="18" hasCustomPrompt="1"/>
          </p:nvPr>
        </p:nvSpPr>
        <p:spPr>
          <a:xfrm>
            <a:off x="267584" y="4256503"/>
            <a:ext cx="3164439"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110" name="Text Placeholder 32">
            <a:extLst>
              <a:ext uri="{FF2B5EF4-FFF2-40B4-BE49-F238E27FC236}">
                <a16:creationId xmlns:a16="http://schemas.microsoft.com/office/drawing/2014/main" id="{1B48C6CA-393C-68F1-AC82-5971162B19BE}"/>
              </a:ext>
            </a:extLst>
          </p:cNvPr>
          <p:cNvSpPr>
            <a:spLocks noGrp="1"/>
          </p:cNvSpPr>
          <p:nvPr>
            <p:ph type="body" sz="quarter" idx="19" hasCustomPrompt="1"/>
          </p:nvPr>
        </p:nvSpPr>
        <p:spPr>
          <a:xfrm>
            <a:off x="281023"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05</a:t>
            </a:r>
            <a:endParaRPr lang="en-US" dirty="0"/>
          </a:p>
        </p:txBody>
      </p:sp>
      <p:sp>
        <p:nvSpPr>
          <p:cNvPr id="112" name="Text Placeholder 32">
            <a:extLst>
              <a:ext uri="{FF2B5EF4-FFF2-40B4-BE49-F238E27FC236}">
                <a16:creationId xmlns:a16="http://schemas.microsoft.com/office/drawing/2014/main" id="{90959F91-8D29-ABCF-CC80-6583C8837E27}"/>
              </a:ext>
            </a:extLst>
          </p:cNvPr>
          <p:cNvSpPr>
            <a:spLocks noGrp="1"/>
          </p:cNvSpPr>
          <p:nvPr>
            <p:ph type="body" sz="quarter" idx="20" hasCustomPrompt="1"/>
          </p:nvPr>
        </p:nvSpPr>
        <p:spPr>
          <a:xfrm>
            <a:off x="929022"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118" name="Straight Connector 117">
            <a:extLst>
              <a:ext uri="{FF2B5EF4-FFF2-40B4-BE49-F238E27FC236}">
                <a16:creationId xmlns:a16="http://schemas.microsoft.com/office/drawing/2014/main" id="{B482C8FD-DBA7-0C36-E9A5-8D0A5C176287}"/>
              </a:ext>
            </a:extLst>
          </p:cNvPr>
          <p:cNvCxnSpPr>
            <a:cxnSpLocks/>
          </p:cNvCxnSpPr>
          <p:nvPr userDrawn="1"/>
        </p:nvCxnSpPr>
        <p:spPr>
          <a:xfrm flipV="1">
            <a:off x="252083" y="4161908"/>
            <a:ext cx="3184799" cy="174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61" name="Text Placeholder 32">
            <a:extLst>
              <a:ext uri="{FF2B5EF4-FFF2-40B4-BE49-F238E27FC236}">
                <a16:creationId xmlns:a16="http://schemas.microsoft.com/office/drawing/2014/main" id="{4B5A5912-C831-40D0-6683-5794DD3E4CC5}"/>
              </a:ext>
            </a:extLst>
          </p:cNvPr>
          <p:cNvSpPr>
            <a:spLocks noGrp="1"/>
          </p:cNvSpPr>
          <p:nvPr>
            <p:ph type="body" sz="quarter" idx="42" hasCustomPrompt="1"/>
          </p:nvPr>
        </p:nvSpPr>
        <p:spPr>
          <a:xfrm rot="16200000">
            <a:off x="4052989" y="2764572"/>
            <a:ext cx="6351996" cy="822843"/>
          </a:xfrm>
          <a:prstGeom prst="rect">
            <a:avLst/>
          </a:prstGeom>
        </p:spPr>
        <p:txBody>
          <a:bodyPr anchor="t">
            <a:noAutofit/>
          </a:bodyPr>
          <a:lstStyle>
            <a:lvl1pPr marL="0" indent="0" algn="r">
              <a:lnSpc>
                <a:spcPct val="100000"/>
              </a:lnSpc>
              <a:spcBef>
                <a:spcPts val="0"/>
              </a:spcBef>
              <a:buNone/>
              <a:defRPr sz="2600" b="1" i="0" kern="1700" spc="4000" baseline="0">
                <a:solidFill>
                  <a:srgbClr val="459597"/>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CONTENTS</a:t>
            </a:r>
            <a:endParaRPr lang="en-US" dirty="0"/>
          </a:p>
        </p:txBody>
      </p:sp>
      <p:sp>
        <p:nvSpPr>
          <p:cNvPr id="4" name="Freeform 3">
            <a:extLst>
              <a:ext uri="{FF2B5EF4-FFF2-40B4-BE49-F238E27FC236}">
                <a16:creationId xmlns:a16="http://schemas.microsoft.com/office/drawing/2014/main" id="{304BC7D8-32F6-0916-16A5-5AA528651211}"/>
              </a:ext>
            </a:extLst>
          </p:cNvPr>
          <p:cNvSpPr/>
          <p:nvPr userDrawn="1"/>
        </p:nvSpPr>
        <p:spPr>
          <a:xfrm rot="10800000">
            <a:off x="3625633" y="2739358"/>
            <a:ext cx="3169299" cy="4828073"/>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F6BF8C"/>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5" name="Picture Placeholder 4">
            <a:extLst>
              <a:ext uri="{FF2B5EF4-FFF2-40B4-BE49-F238E27FC236}">
                <a16:creationId xmlns:a16="http://schemas.microsoft.com/office/drawing/2014/main" id="{4D710021-5A33-7699-C19B-06D76AA74E5A}"/>
              </a:ext>
            </a:extLst>
          </p:cNvPr>
          <p:cNvSpPr>
            <a:spLocks noGrp="1"/>
          </p:cNvSpPr>
          <p:nvPr>
            <p:ph type="pic" sz="quarter" idx="43"/>
          </p:nvPr>
        </p:nvSpPr>
        <p:spPr>
          <a:xfrm>
            <a:off x="3625635" y="7555739"/>
            <a:ext cx="3164439" cy="3351974"/>
          </a:xfrm>
          <a:custGeom>
            <a:avLst/>
            <a:gdLst>
              <a:gd name="connsiteX0" fmla="*/ 0 w 3164439"/>
              <a:gd name="connsiteY0" fmla="*/ 0 h 3351974"/>
              <a:gd name="connsiteX1" fmla="*/ 3164439 w 3164439"/>
              <a:gd name="connsiteY1" fmla="*/ 0 h 3351974"/>
              <a:gd name="connsiteX2" fmla="*/ 3164439 w 3164439"/>
              <a:gd name="connsiteY2" fmla="*/ 379428 h 3351974"/>
              <a:gd name="connsiteX3" fmla="*/ 2923421 w 3164439"/>
              <a:gd name="connsiteY3" fmla="*/ 379428 h 3351974"/>
              <a:gd name="connsiteX4" fmla="*/ 2923421 w 3164439"/>
              <a:gd name="connsiteY4" fmla="*/ 383444 h 3351974"/>
              <a:gd name="connsiteX5" fmla="*/ 2923421 w 3164439"/>
              <a:gd name="connsiteY5" fmla="*/ 3343140 h 3351974"/>
              <a:gd name="connsiteX6" fmla="*/ 2923421 w 3164439"/>
              <a:gd name="connsiteY6" fmla="*/ 3351974 h 3351974"/>
              <a:gd name="connsiteX7" fmla="*/ 0 w 3164439"/>
              <a:gd name="connsiteY7" fmla="*/ 3351974 h 33519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164439" h="3351974">
                <a:moveTo>
                  <a:pt x="0" y="0"/>
                </a:moveTo>
                <a:lnTo>
                  <a:pt x="3164439" y="0"/>
                </a:lnTo>
                <a:lnTo>
                  <a:pt x="3164439" y="379428"/>
                </a:lnTo>
                <a:lnTo>
                  <a:pt x="2923421" y="379428"/>
                </a:lnTo>
                <a:lnTo>
                  <a:pt x="2923421" y="383444"/>
                </a:lnTo>
                <a:lnTo>
                  <a:pt x="2923421" y="3343140"/>
                </a:lnTo>
                <a:lnTo>
                  <a:pt x="2923421" y="3351974"/>
                </a:lnTo>
                <a:lnTo>
                  <a:pt x="0" y="3351974"/>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sp>
        <p:nvSpPr>
          <p:cNvPr id="7" name="Text Placeholder 32">
            <a:extLst>
              <a:ext uri="{FF2B5EF4-FFF2-40B4-BE49-F238E27FC236}">
                <a16:creationId xmlns:a16="http://schemas.microsoft.com/office/drawing/2014/main" id="{859AFA7E-8583-D9EF-AF0E-2AC97B6C080C}"/>
              </a:ext>
            </a:extLst>
          </p:cNvPr>
          <p:cNvSpPr>
            <a:spLocks noGrp="1"/>
          </p:cNvSpPr>
          <p:nvPr>
            <p:ph type="body" sz="quarter" idx="44" hasCustomPrompt="1"/>
          </p:nvPr>
        </p:nvSpPr>
        <p:spPr>
          <a:xfrm>
            <a:off x="3625635" y="4258245"/>
            <a:ext cx="3164439"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8" name="Text Placeholder 32">
            <a:extLst>
              <a:ext uri="{FF2B5EF4-FFF2-40B4-BE49-F238E27FC236}">
                <a16:creationId xmlns:a16="http://schemas.microsoft.com/office/drawing/2014/main" id="{967FAFC7-FE6D-6B70-07F7-23047A2CFC5F}"/>
              </a:ext>
            </a:extLst>
          </p:cNvPr>
          <p:cNvSpPr>
            <a:spLocks noGrp="1"/>
          </p:cNvSpPr>
          <p:nvPr>
            <p:ph type="body" sz="quarter" idx="45" hasCustomPrompt="1"/>
          </p:nvPr>
        </p:nvSpPr>
        <p:spPr>
          <a:xfrm>
            <a:off x="3639074" y="3689557"/>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06</a:t>
            </a:r>
            <a:endParaRPr lang="en-US" dirty="0"/>
          </a:p>
        </p:txBody>
      </p:sp>
      <p:sp>
        <p:nvSpPr>
          <p:cNvPr id="9" name="Text Placeholder 32">
            <a:extLst>
              <a:ext uri="{FF2B5EF4-FFF2-40B4-BE49-F238E27FC236}">
                <a16:creationId xmlns:a16="http://schemas.microsoft.com/office/drawing/2014/main" id="{686BCDDB-DEA1-6C32-2822-BC40964EBE8D}"/>
              </a:ext>
            </a:extLst>
          </p:cNvPr>
          <p:cNvSpPr>
            <a:spLocks noGrp="1"/>
          </p:cNvSpPr>
          <p:nvPr>
            <p:ph type="body" sz="quarter" idx="46" hasCustomPrompt="1"/>
          </p:nvPr>
        </p:nvSpPr>
        <p:spPr>
          <a:xfrm>
            <a:off x="4287073" y="3852396"/>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10" name="Straight Connector 9">
            <a:extLst>
              <a:ext uri="{FF2B5EF4-FFF2-40B4-BE49-F238E27FC236}">
                <a16:creationId xmlns:a16="http://schemas.microsoft.com/office/drawing/2014/main" id="{4D22323D-4453-9E0B-6A51-95B90C1E2728}"/>
              </a:ext>
            </a:extLst>
          </p:cNvPr>
          <p:cNvCxnSpPr>
            <a:cxnSpLocks/>
          </p:cNvCxnSpPr>
          <p:nvPr userDrawn="1"/>
        </p:nvCxnSpPr>
        <p:spPr>
          <a:xfrm>
            <a:off x="3630493" y="4163650"/>
            <a:ext cx="316444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Text Placeholder 23">
            <a:extLst>
              <a:ext uri="{FF2B5EF4-FFF2-40B4-BE49-F238E27FC236}">
                <a16:creationId xmlns:a16="http://schemas.microsoft.com/office/drawing/2014/main" id="{094E6702-C1FB-E7AA-0D92-E695A3D3BDE5}"/>
              </a:ext>
            </a:extLst>
          </p:cNvPr>
          <p:cNvSpPr>
            <a:spLocks noGrp="1"/>
          </p:cNvSpPr>
          <p:nvPr>
            <p:ph type="body" sz="quarter" idx="65" hasCustomPrompt="1"/>
          </p:nvPr>
        </p:nvSpPr>
        <p:spPr>
          <a:xfrm rot="16200000">
            <a:off x="5292001" y="9206819"/>
            <a:ext cx="2972580"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16" name="Text Placeholder 23">
            <a:extLst>
              <a:ext uri="{FF2B5EF4-FFF2-40B4-BE49-F238E27FC236}">
                <a16:creationId xmlns:a16="http://schemas.microsoft.com/office/drawing/2014/main" id="{B7F1F324-0491-0009-10D6-52B2D87CC568}"/>
              </a:ext>
            </a:extLst>
          </p:cNvPr>
          <p:cNvSpPr>
            <a:spLocks noGrp="1"/>
          </p:cNvSpPr>
          <p:nvPr>
            <p:ph type="body" sz="quarter" idx="66" hasCustomPrompt="1"/>
          </p:nvPr>
        </p:nvSpPr>
        <p:spPr>
          <a:xfrm rot="16200000">
            <a:off x="2000326"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3" name="Slide Number Placeholder 5">
            <a:extLst>
              <a:ext uri="{FF2B5EF4-FFF2-40B4-BE49-F238E27FC236}">
                <a16:creationId xmlns:a16="http://schemas.microsoft.com/office/drawing/2014/main" id="{100FD883-1CA6-8496-C384-397B345049D0}"/>
              </a:ext>
            </a:extLst>
          </p:cNvPr>
          <p:cNvSpPr>
            <a:spLocks noGrp="1"/>
          </p:cNvSpPr>
          <p:nvPr>
            <p:ph type="sldNum" sz="quarter" idx="4"/>
          </p:nvPr>
        </p:nvSpPr>
        <p:spPr>
          <a:xfrm>
            <a:off x="7278428" y="10498845"/>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Tree>
    <p:extLst>
      <p:ext uri="{BB962C8B-B14F-4D97-AF65-F5344CB8AC3E}">
        <p14:creationId xmlns:p14="http://schemas.microsoft.com/office/powerpoint/2010/main" val="2335610073"/>
      </p:ext>
    </p:extLst>
  </p:cSld>
  <p:clrMapOvr>
    <a:masterClrMapping/>
  </p:clrMapOvr>
  <p:extLst>
    <p:ext uri="{DCECCB84-F9BA-43D5-87BE-67443E8EF086}">
      <p15:sldGuideLst xmlns:p15="http://schemas.microsoft.com/office/powerpoint/2012/main">
        <p15:guide id="1" orient="horz" pos="3435" userDrawn="1">
          <p15:clr>
            <a:srgbClr val="FBAE40"/>
          </p15:clr>
        </p15:guide>
        <p15:guide id="2" pos="2449"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ntents Page 4">
    <p:spTree>
      <p:nvGrpSpPr>
        <p:cNvPr id="1" name=""/>
        <p:cNvGrpSpPr/>
        <p:nvPr/>
      </p:nvGrpSpPr>
      <p:grpSpPr>
        <a:xfrm>
          <a:off x="0" y="0"/>
          <a:ext cx="0" cy="0"/>
          <a:chOff x="0" y="0"/>
          <a:chExt cx="0" cy="0"/>
        </a:xfrm>
      </p:grpSpPr>
      <p:sp>
        <p:nvSpPr>
          <p:cNvPr id="6" name="object 3">
            <a:extLst>
              <a:ext uri="{FF2B5EF4-FFF2-40B4-BE49-F238E27FC236}">
                <a16:creationId xmlns:a16="http://schemas.microsoft.com/office/drawing/2014/main" id="{AB29E84A-2799-917D-3275-1738AD6F86EA}"/>
              </a:ext>
            </a:extLst>
          </p:cNvPr>
          <p:cNvSpPr/>
          <p:nvPr userDrawn="1"/>
        </p:nvSpPr>
        <p:spPr>
          <a:xfrm rot="16200000">
            <a:off x="5288995" y="9195193"/>
            <a:ext cx="297258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99" name="Freeform 98">
            <a:extLst>
              <a:ext uri="{FF2B5EF4-FFF2-40B4-BE49-F238E27FC236}">
                <a16:creationId xmlns:a16="http://schemas.microsoft.com/office/drawing/2014/main" id="{4914BEE7-CCF7-21DC-D78D-1AA5C53E0F01}"/>
              </a:ext>
            </a:extLst>
          </p:cNvPr>
          <p:cNvSpPr/>
          <p:nvPr userDrawn="1"/>
        </p:nvSpPr>
        <p:spPr>
          <a:xfrm>
            <a:off x="252084" y="2534422"/>
            <a:ext cx="3184798" cy="4828073"/>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82CCCA"/>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23" name="object 3">
            <a:extLst>
              <a:ext uri="{FF2B5EF4-FFF2-40B4-BE49-F238E27FC236}">
                <a16:creationId xmlns:a16="http://schemas.microsoft.com/office/drawing/2014/main" id="{C2F2CA2F-7C9A-0C44-FDF1-7D541FBCEAB9}"/>
              </a:ext>
            </a:extLst>
          </p:cNvPr>
          <p:cNvSpPr/>
          <p:nvPr userDrawn="1"/>
        </p:nvSpPr>
        <p:spPr>
          <a:xfrm rot="16200000">
            <a:off x="1985221"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2" name="Picture Placeholder 21">
            <a:extLst>
              <a:ext uri="{FF2B5EF4-FFF2-40B4-BE49-F238E27FC236}">
                <a16:creationId xmlns:a16="http://schemas.microsoft.com/office/drawing/2014/main" id="{DB06D2A0-4B84-E001-39E9-20A3B12363B4}"/>
              </a:ext>
            </a:extLst>
          </p:cNvPr>
          <p:cNvSpPr>
            <a:spLocks noGrp="1"/>
          </p:cNvSpPr>
          <p:nvPr>
            <p:ph type="pic" sz="quarter" idx="10"/>
          </p:nvPr>
        </p:nvSpPr>
        <p:spPr>
          <a:xfrm>
            <a:off x="252083" y="0"/>
            <a:ext cx="3184799" cy="3351974"/>
          </a:xfrm>
          <a:custGeom>
            <a:avLst/>
            <a:gdLst>
              <a:gd name="connsiteX0" fmla="*/ 0 w 3184799"/>
              <a:gd name="connsiteY0" fmla="*/ 0 h 3351974"/>
              <a:gd name="connsiteX1" fmla="*/ 3184799 w 3184799"/>
              <a:gd name="connsiteY1" fmla="*/ 0 h 3351974"/>
              <a:gd name="connsiteX2" fmla="*/ 3184799 w 3184799"/>
              <a:gd name="connsiteY2" fmla="*/ 30 h 3351974"/>
              <a:gd name="connsiteX3" fmla="*/ 2995870 w 3184799"/>
              <a:gd name="connsiteY3" fmla="*/ 30 h 3351974"/>
              <a:gd name="connsiteX4" fmla="*/ 2995870 w 3184799"/>
              <a:gd name="connsiteY4" fmla="*/ 18221 h 3351974"/>
              <a:gd name="connsiteX5" fmla="*/ 2995869 w 3184799"/>
              <a:gd name="connsiteY5" fmla="*/ 18221 h 3351974"/>
              <a:gd name="connsiteX6" fmla="*/ 2995869 w 3184799"/>
              <a:gd name="connsiteY6" fmla="*/ 2977917 h 3351974"/>
              <a:gd name="connsiteX7" fmla="*/ 3184799 w 3184799"/>
              <a:gd name="connsiteY7" fmla="*/ 2977917 h 3351974"/>
              <a:gd name="connsiteX8" fmla="*/ 3184799 w 3184799"/>
              <a:gd name="connsiteY8" fmla="*/ 3351974 h 3351974"/>
              <a:gd name="connsiteX9" fmla="*/ 0 w 3184799"/>
              <a:gd name="connsiteY9" fmla="*/ 3351974 h 33519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184799" h="3351974">
                <a:moveTo>
                  <a:pt x="0" y="0"/>
                </a:moveTo>
                <a:lnTo>
                  <a:pt x="3184799" y="0"/>
                </a:lnTo>
                <a:lnTo>
                  <a:pt x="3184799" y="30"/>
                </a:lnTo>
                <a:lnTo>
                  <a:pt x="2995870" y="30"/>
                </a:lnTo>
                <a:lnTo>
                  <a:pt x="2995870" y="18221"/>
                </a:lnTo>
                <a:lnTo>
                  <a:pt x="2995869" y="18221"/>
                </a:lnTo>
                <a:lnTo>
                  <a:pt x="2995869" y="2977917"/>
                </a:lnTo>
                <a:lnTo>
                  <a:pt x="3184799" y="2977917"/>
                </a:lnTo>
                <a:lnTo>
                  <a:pt x="3184799" y="3351974"/>
                </a:lnTo>
                <a:lnTo>
                  <a:pt x="0" y="3351974"/>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sp>
        <p:nvSpPr>
          <p:cNvPr id="109" name="Text Placeholder 32">
            <a:extLst>
              <a:ext uri="{FF2B5EF4-FFF2-40B4-BE49-F238E27FC236}">
                <a16:creationId xmlns:a16="http://schemas.microsoft.com/office/drawing/2014/main" id="{065582F4-ADEC-4E90-4EFD-062633A234AC}"/>
              </a:ext>
            </a:extLst>
          </p:cNvPr>
          <p:cNvSpPr>
            <a:spLocks noGrp="1"/>
          </p:cNvSpPr>
          <p:nvPr>
            <p:ph type="body" sz="quarter" idx="18" hasCustomPrompt="1"/>
          </p:nvPr>
        </p:nvSpPr>
        <p:spPr>
          <a:xfrm>
            <a:off x="267584" y="4256503"/>
            <a:ext cx="3164439"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110" name="Text Placeholder 32">
            <a:extLst>
              <a:ext uri="{FF2B5EF4-FFF2-40B4-BE49-F238E27FC236}">
                <a16:creationId xmlns:a16="http://schemas.microsoft.com/office/drawing/2014/main" id="{1B48C6CA-393C-68F1-AC82-5971162B19BE}"/>
              </a:ext>
            </a:extLst>
          </p:cNvPr>
          <p:cNvSpPr>
            <a:spLocks noGrp="1"/>
          </p:cNvSpPr>
          <p:nvPr>
            <p:ph type="body" sz="quarter" idx="19" hasCustomPrompt="1"/>
          </p:nvPr>
        </p:nvSpPr>
        <p:spPr>
          <a:xfrm>
            <a:off x="281023"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07</a:t>
            </a:r>
            <a:endParaRPr lang="en-US" dirty="0"/>
          </a:p>
        </p:txBody>
      </p:sp>
      <p:sp>
        <p:nvSpPr>
          <p:cNvPr id="112" name="Text Placeholder 32">
            <a:extLst>
              <a:ext uri="{FF2B5EF4-FFF2-40B4-BE49-F238E27FC236}">
                <a16:creationId xmlns:a16="http://schemas.microsoft.com/office/drawing/2014/main" id="{90959F91-8D29-ABCF-CC80-6583C8837E27}"/>
              </a:ext>
            </a:extLst>
          </p:cNvPr>
          <p:cNvSpPr>
            <a:spLocks noGrp="1"/>
          </p:cNvSpPr>
          <p:nvPr>
            <p:ph type="body" sz="quarter" idx="20" hasCustomPrompt="1"/>
          </p:nvPr>
        </p:nvSpPr>
        <p:spPr>
          <a:xfrm>
            <a:off x="929022"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118" name="Straight Connector 117">
            <a:extLst>
              <a:ext uri="{FF2B5EF4-FFF2-40B4-BE49-F238E27FC236}">
                <a16:creationId xmlns:a16="http://schemas.microsoft.com/office/drawing/2014/main" id="{B482C8FD-DBA7-0C36-E9A5-8D0A5C176287}"/>
              </a:ext>
            </a:extLst>
          </p:cNvPr>
          <p:cNvCxnSpPr>
            <a:cxnSpLocks/>
          </p:cNvCxnSpPr>
          <p:nvPr userDrawn="1"/>
        </p:nvCxnSpPr>
        <p:spPr>
          <a:xfrm flipV="1">
            <a:off x="252083" y="4161908"/>
            <a:ext cx="3184799" cy="174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61" name="Text Placeholder 32">
            <a:extLst>
              <a:ext uri="{FF2B5EF4-FFF2-40B4-BE49-F238E27FC236}">
                <a16:creationId xmlns:a16="http://schemas.microsoft.com/office/drawing/2014/main" id="{4B5A5912-C831-40D0-6683-5794DD3E4CC5}"/>
              </a:ext>
            </a:extLst>
          </p:cNvPr>
          <p:cNvSpPr>
            <a:spLocks noGrp="1"/>
          </p:cNvSpPr>
          <p:nvPr>
            <p:ph type="body" sz="quarter" idx="42" hasCustomPrompt="1"/>
          </p:nvPr>
        </p:nvSpPr>
        <p:spPr>
          <a:xfrm rot="16200000">
            <a:off x="4052989" y="2764572"/>
            <a:ext cx="6351996" cy="822843"/>
          </a:xfrm>
          <a:prstGeom prst="rect">
            <a:avLst/>
          </a:prstGeom>
        </p:spPr>
        <p:txBody>
          <a:bodyPr anchor="t">
            <a:noAutofit/>
          </a:bodyPr>
          <a:lstStyle>
            <a:lvl1pPr marL="0" indent="0" algn="r">
              <a:lnSpc>
                <a:spcPct val="100000"/>
              </a:lnSpc>
              <a:spcBef>
                <a:spcPts val="0"/>
              </a:spcBef>
              <a:buNone/>
              <a:defRPr sz="2600" b="1" i="0" kern="1700" spc="4000" baseline="0">
                <a:solidFill>
                  <a:srgbClr val="459597"/>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CONTENTS</a:t>
            </a:r>
            <a:endParaRPr lang="en-US" dirty="0"/>
          </a:p>
        </p:txBody>
      </p:sp>
      <p:sp>
        <p:nvSpPr>
          <p:cNvPr id="4" name="Freeform 3">
            <a:extLst>
              <a:ext uri="{FF2B5EF4-FFF2-40B4-BE49-F238E27FC236}">
                <a16:creationId xmlns:a16="http://schemas.microsoft.com/office/drawing/2014/main" id="{304BC7D8-32F6-0916-16A5-5AA528651211}"/>
              </a:ext>
            </a:extLst>
          </p:cNvPr>
          <p:cNvSpPr/>
          <p:nvPr userDrawn="1"/>
        </p:nvSpPr>
        <p:spPr>
          <a:xfrm rot="10800000">
            <a:off x="3625633" y="2739358"/>
            <a:ext cx="3169299" cy="4828073"/>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EC7C69"/>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5" name="Picture Placeholder 4">
            <a:extLst>
              <a:ext uri="{FF2B5EF4-FFF2-40B4-BE49-F238E27FC236}">
                <a16:creationId xmlns:a16="http://schemas.microsoft.com/office/drawing/2014/main" id="{4D710021-5A33-7699-C19B-06D76AA74E5A}"/>
              </a:ext>
            </a:extLst>
          </p:cNvPr>
          <p:cNvSpPr>
            <a:spLocks noGrp="1"/>
          </p:cNvSpPr>
          <p:nvPr>
            <p:ph type="pic" sz="quarter" idx="43"/>
          </p:nvPr>
        </p:nvSpPr>
        <p:spPr>
          <a:xfrm>
            <a:off x="3625635" y="7555739"/>
            <a:ext cx="3164439" cy="3351974"/>
          </a:xfrm>
          <a:custGeom>
            <a:avLst/>
            <a:gdLst>
              <a:gd name="connsiteX0" fmla="*/ 0 w 3164439"/>
              <a:gd name="connsiteY0" fmla="*/ 0 h 3351974"/>
              <a:gd name="connsiteX1" fmla="*/ 3164439 w 3164439"/>
              <a:gd name="connsiteY1" fmla="*/ 0 h 3351974"/>
              <a:gd name="connsiteX2" fmla="*/ 3164439 w 3164439"/>
              <a:gd name="connsiteY2" fmla="*/ 379428 h 3351974"/>
              <a:gd name="connsiteX3" fmla="*/ 2923421 w 3164439"/>
              <a:gd name="connsiteY3" fmla="*/ 379428 h 3351974"/>
              <a:gd name="connsiteX4" fmla="*/ 2923421 w 3164439"/>
              <a:gd name="connsiteY4" fmla="*/ 383444 h 3351974"/>
              <a:gd name="connsiteX5" fmla="*/ 2923421 w 3164439"/>
              <a:gd name="connsiteY5" fmla="*/ 3343140 h 3351974"/>
              <a:gd name="connsiteX6" fmla="*/ 2923421 w 3164439"/>
              <a:gd name="connsiteY6" fmla="*/ 3351974 h 3351974"/>
              <a:gd name="connsiteX7" fmla="*/ 0 w 3164439"/>
              <a:gd name="connsiteY7" fmla="*/ 3351974 h 33519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164439" h="3351974">
                <a:moveTo>
                  <a:pt x="0" y="0"/>
                </a:moveTo>
                <a:lnTo>
                  <a:pt x="3164439" y="0"/>
                </a:lnTo>
                <a:lnTo>
                  <a:pt x="3164439" y="379428"/>
                </a:lnTo>
                <a:lnTo>
                  <a:pt x="2923421" y="379428"/>
                </a:lnTo>
                <a:lnTo>
                  <a:pt x="2923421" y="383444"/>
                </a:lnTo>
                <a:lnTo>
                  <a:pt x="2923421" y="3343140"/>
                </a:lnTo>
                <a:lnTo>
                  <a:pt x="2923421" y="3351974"/>
                </a:lnTo>
                <a:lnTo>
                  <a:pt x="0" y="3351974"/>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sp>
        <p:nvSpPr>
          <p:cNvPr id="7" name="Text Placeholder 32">
            <a:extLst>
              <a:ext uri="{FF2B5EF4-FFF2-40B4-BE49-F238E27FC236}">
                <a16:creationId xmlns:a16="http://schemas.microsoft.com/office/drawing/2014/main" id="{859AFA7E-8583-D9EF-AF0E-2AC97B6C080C}"/>
              </a:ext>
            </a:extLst>
          </p:cNvPr>
          <p:cNvSpPr>
            <a:spLocks noGrp="1"/>
          </p:cNvSpPr>
          <p:nvPr>
            <p:ph type="body" sz="quarter" idx="44" hasCustomPrompt="1"/>
          </p:nvPr>
        </p:nvSpPr>
        <p:spPr>
          <a:xfrm>
            <a:off x="3625635" y="4258245"/>
            <a:ext cx="3164439"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8" name="Text Placeholder 32">
            <a:extLst>
              <a:ext uri="{FF2B5EF4-FFF2-40B4-BE49-F238E27FC236}">
                <a16:creationId xmlns:a16="http://schemas.microsoft.com/office/drawing/2014/main" id="{967FAFC7-FE6D-6B70-07F7-23047A2CFC5F}"/>
              </a:ext>
            </a:extLst>
          </p:cNvPr>
          <p:cNvSpPr>
            <a:spLocks noGrp="1"/>
          </p:cNvSpPr>
          <p:nvPr>
            <p:ph type="body" sz="quarter" idx="45" hasCustomPrompt="1"/>
          </p:nvPr>
        </p:nvSpPr>
        <p:spPr>
          <a:xfrm>
            <a:off x="3639074" y="3689557"/>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08</a:t>
            </a:r>
            <a:endParaRPr lang="en-US" dirty="0"/>
          </a:p>
        </p:txBody>
      </p:sp>
      <p:sp>
        <p:nvSpPr>
          <p:cNvPr id="9" name="Text Placeholder 32">
            <a:extLst>
              <a:ext uri="{FF2B5EF4-FFF2-40B4-BE49-F238E27FC236}">
                <a16:creationId xmlns:a16="http://schemas.microsoft.com/office/drawing/2014/main" id="{686BCDDB-DEA1-6C32-2822-BC40964EBE8D}"/>
              </a:ext>
            </a:extLst>
          </p:cNvPr>
          <p:cNvSpPr>
            <a:spLocks noGrp="1"/>
          </p:cNvSpPr>
          <p:nvPr>
            <p:ph type="body" sz="quarter" idx="46" hasCustomPrompt="1"/>
          </p:nvPr>
        </p:nvSpPr>
        <p:spPr>
          <a:xfrm>
            <a:off x="4287073" y="3852396"/>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10" name="Straight Connector 9">
            <a:extLst>
              <a:ext uri="{FF2B5EF4-FFF2-40B4-BE49-F238E27FC236}">
                <a16:creationId xmlns:a16="http://schemas.microsoft.com/office/drawing/2014/main" id="{4D22323D-4453-9E0B-6A51-95B90C1E2728}"/>
              </a:ext>
            </a:extLst>
          </p:cNvPr>
          <p:cNvCxnSpPr>
            <a:cxnSpLocks/>
          </p:cNvCxnSpPr>
          <p:nvPr userDrawn="1"/>
        </p:nvCxnSpPr>
        <p:spPr>
          <a:xfrm>
            <a:off x="3630493" y="4163650"/>
            <a:ext cx="316444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Text Placeholder 23">
            <a:extLst>
              <a:ext uri="{FF2B5EF4-FFF2-40B4-BE49-F238E27FC236}">
                <a16:creationId xmlns:a16="http://schemas.microsoft.com/office/drawing/2014/main" id="{094E6702-C1FB-E7AA-0D92-E695A3D3BDE5}"/>
              </a:ext>
            </a:extLst>
          </p:cNvPr>
          <p:cNvSpPr>
            <a:spLocks noGrp="1"/>
          </p:cNvSpPr>
          <p:nvPr>
            <p:ph type="body" sz="quarter" idx="65" hasCustomPrompt="1"/>
          </p:nvPr>
        </p:nvSpPr>
        <p:spPr>
          <a:xfrm rot="16200000">
            <a:off x="5292001" y="9206819"/>
            <a:ext cx="2972580"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16" name="Text Placeholder 23">
            <a:extLst>
              <a:ext uri="{FF2B5EF4-FFF2-40B4-BE49-F238E27FC236}">
                <a16:creationId xmlns:a16="http://schemas.microsoft.com/office/drawing/2014/main" id="{B7F1F324-0491-0009-10D6-52B2D87CC568}"/>
              </a:ext>
            </a:extLst>
          </p:cNvPr>
          <p:cNvSpPr>
            <a:spLocks noGrp="1"/>
          </p:cNvSpPr>
          <p:nvPr>
            <p:ph type="body" sz="quarter" idx="66" hasCustomPrompt="1"/>
          </p:nvPr>
        </p:nvSpPr>
        <p:spPr>
          <a:xfrm rot="16200000">
            <a:off x="2000326"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3" name="Slide Number Placeholder 5">
            <a:extLst>
              <a:ext uri="{FF2B5EF4-FFF2-40B4-BE49-F238E27FC236}">
                <a16:creationId xmlns:a16="http://schemas.microsoft.com/office/drawing/2014/main" id="{100FD883-1CA6-8496-C384-397B345049D0}"/>
              </a:ext>
            </a:extLst>
          </p:cNvPr>
          <p:cNvSpPr>
            <a:spLocks noGrp="1"/>
          </p:cNvSpPr>
          <p:nvPr>
            <p:ph type="sldNum" sz="quarter" idx="4"/>
          </p:nvPr>
        </p:nvSpPr>
        <p:spPr>
          <a:xfrm>
            <a:off x="7278428" y="10498845"/>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Tree>
    <p:extLst>
      <p:ext uri="{BB962C8B-B14F-4D97-AF65-F5344CB8AC3E}">
        <p14:creationId xmlns:p14="http://schemas.microsoft.com/office/powerpoint/2010/main" val="3606671813"/>
      </p:ext>
    </p:extLst>
  </p:cSld>
  <p:clrMapOvr>
    <a:masterClrMapping/>
  </p:clrMapOvr>
  <p:extLst>
    <p:ext uri="{DCECCB84-F9BA-43D5-87BE-67443E8EF086}">
      <p15:sldGuideLst xmlns:p15="http://schemas.microsoft.com/office/powerpoint/2012/main">
        <p15:guide id="1" orient="horz" pos="3435" userDrawn="1">
          <p15:clr>
            <a:srgbClr val="FBAE40"/>
          </p15:clr>
        </p15:guide>
        <p15:guide id="2" pos="2449" userDrawn="1">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Divider 01">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C9FDCCF4-AE43-3073-CE0B-612D7F1C87CB}"/>
              </a:ext>
            </a:extLst>
          </p:cNvPr>
          <p:cNvSpPr/>
          <p:nvPr userDrawn="1"/>
        </p:nvSpPr>
        <p:spPr>
          <a:xfrm>
            <a:off x="7096539" y="10040317"/>
            <a:ext cx="679036" cy="867396"/>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object 3">
            <a:extLst>
              <a:ext uri="{FF2B5EF4-FFF2-40B4-BE49-F238E27FC236}">
                <a16:creationId xmlns:a16="http://schemas.microsoft.com/office/drawing/2014/main" id="{6161547F-1DDB-A65D-1A30-7A15273340D3}"/>
              </a:ext>
            </a:extLst>
          </p:cNvPr>
          <p:cNvSpPr/>
          <p:nvPr userDrawn="1"/>
        </p:nvSpPr>
        <p:spPr>
          <a:xfrm>
            <a:off x="4797653" y="9587858"/>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 name="Freeform 1">
            <a:extLst>
              <a:ext uri="{FF2B5EF4-FFF2-40B4-BE49-F238E27FC236}">
                <a16:creationId xmlns:a16="http://schemas.microsoft.com/office/drawing/2014/main" id="{9F177C31-7C66-2920-9D22-8F763F2390C8}"/>
              </a:ext>
            </a:extLst>
          </p:cNvPr>
          <p:cNvSpPr/>
          <p:nvPr userDrawn="1"/>
        </p:nvSpPr>
        <p:spPr>
          <a:xfrm rot="16200000">
            <a:off x="240973" y="252715"/>
            <a:ext cx="6059603" cy="6541549"/>
          </a:xfrm>
          <a:custGeom>
            <a:avLst/>
            <a:gdLst>
              <a:gd name="connsiteX0" fmla="*/ 0 w 4487360"/>
              <a:gd name="connsiteY0" fmla="*/ 0 h 4844259"/>
              <a:gd name="connsiteX1" fmla="*/ 4487360 w 4487360"/>
              <a:gd name="connsiteY1" fmla="*/ 0 h 4844259"/>
              <a:gd name="connsiteX2" fmla="*/ 4487360 w 4487360"/>
              <a:gd name="connsiteY2" fmla="*/ 2474657 h 4844259"/>
              <a:gd name="connsiteX3" fmla="*/ 4482678 w 4487360"/>
              <a:gd name="connsiteY3" fmla="*/ 2474657 h 4844259"/>
              <a:gd name="connsiteX4" fmla="*/ 4487360 w 4487360"/>
              <a:gd name="connsiteY4" fmla="*/ 2601099 h 4844259"/>
              <a:gd name="connsiteX5" fmla="*/ 2243680 w 4487360"/>
              <a:gd name="connsiteY5" fmla="*/ 4844259 h 4844259"/>
              <a:gd name="connsiteX6" fmla="*/ 0 w 4487360"/>
              <a:gd name="connsiteY6" fmla="*/ 2601099 h 4844259"/>
              <a:gd name="connsiteX7" fmla="*/ 4683 w 4487360"/>
              <a:gd name="connsiteY7" fmla="*/ 2474657 h 4844259"/>
              <a:gd name="connsiteX8" fmla="*/ 0 w 4487360"/>
              <a:gd name="connsiteY8" fmla="*/ 2474657 h 4844259"/>
              <a:gd name="connsiteX9" fmla="*/ 0 w 4487360"/>
              <a:gd name="connsiteY9" fmla="*/ 0 h 4844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87360" h="4844259">
                <a:moveTo>
                  <a:pt x="0" y="0"/>
                </a:moveTo>
                <a:lnTo>
                  <a:pt x="4487360" y="0"/>
                </a:lnTo>
                <a:lnTo>
                  <a:pt x="4487360" y="2474657"/>
                </a:lnTo>
                <a:lnTo>
                  <a:pt x="4482678" y="2474657"/>
                </a:lnTo>
                <a:cubicBezTo>
                  <a:pt x="4487360" y="2516804"/>
                  <a:pt x="4487360" y="2558953"/>
                  <a:pt x="4487360" y="2601099"/>
                </a:cubicBezTo>
                <a:cubicBezTo>
                  <a:pt x="4487360" y="3842097"/>
                  <a:pt x="3484966" y="4844259"/>
                  <a:pt x="2243680" y="4844259"/>
                </a:cubicBezTo>
                <a:cubicBezTo>
                  <a:pt x="1002397" y="4844259"/>
                  <a:pt x="0" y="3837411"/>
                  <a:pt x="0" y="2601099"/>
                </a:cubicBezTo>
                <a:cubicBezTo>
                  <a:pt x="0" y="2558953"/>
                  <a:pt x="0" y="2512121"/>
                  <a:pt x="4683" y="2474657"/>
                </a:cubicBezTo>
                <a:lnTo>
                  <a:pt x="0" y="2474657"/>
                </a:lnTo>
                <a:lnTo>
                  <a:pt x="0" y="0"/>
                </a:lnTo>
                <a:close/>
              </a:path>
            </a:pathLst>
          </a:cu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7" name="Picture Placeholder 6">
            <a:extLst>
              <a:ext uri="{FF2B5EF4-FFF2-40B4-BE49-F238E27FC236}">
                <a16:creationId xmlns:a16="http://schemas.microsoft.com/office/drawing/2014/main" id="{EB6C8D44-8298-0076-A0AD-A6D3896A5DF1}"/>
              </a:ext>
            </a:extLst>
          </p:cNvPr>
          <p:cNvSpPr>
            <a:spLocks noGrp="1"/>
          </p:cNvSpPr>
          <p:nvPr>
            <p:ph type="pic" sz="quarter" idx="17"/>
          </p:nvPr>
        </p:nvSpPr>
        <p:spPr>
          <a:xfrm>
            <a:off x="1539057" y="4997827"/>
            <a:ext cx="6236518" cy="4816261"/>
          </a:xfrm>
          <a:custGeom>
            <a:avLst/>
            <a:gdLst>
              <a:gd name="connsiteX0" fmla="*/ 2407573 w 6236518"/>
              <a:gd name="connsiteY0" fmla="*/ 0 h 4816261"/>
              <a:gd name="connsiteX1" fmla="*/ 2543282 w 6236518"/>
              <a:gd name="connsiteY1" fmla="*/ 5026 h 4816261"/>
              <a:gd name="connsiteX2" fmla="*/ 2543282 w 6236518"/>
              <a:gd name="connsiteY2" fmla="*/ 0 h 4816261"/>
              <a:gd name="connsiteX3" fmla="*/ 6236518 w 6236518"/>
              <a:gd name="connsiteY3" fmla="*/ 0 h 4816261"/>
              <a:gd name="connsiteX4" fmla="*/ 6236518 w 6236518"/>
              <a:gd name="connsiteY4" fmla="*/ 4816261 h 4816261"/>
              <a:gd name="connsiteX5" fmla="*/ 6236483 w 6236518"/>
              <a:gd name="connsiteY5" fmla="*/ 4816261 h 4816261"/>
              <a:gd name="connsiteX6" fmla="*/ 6236483 w 6236518"/>
              <a:gd name="connsiteY6" fmla="*/ 4590031 h 4816261"/>
              <a:gd name="connsiteX7" fmla="*/ 3258596 w 6236518"/>
              <a:gd name="connsiteY7" fmla="*/ 4590031 h 4816261"/>
              <a:gd name="connsiteX8" fmla="*/ 3258596 w 6236518"/>
              <a:gd name="connsiteY8" fmla="*/ 4816261 h 4816261"/>
              <a:gd name="connsiteX9" fmla="*/ 2543282 w 6236518"/>
              <a:gd name="connsiteY9" fmla="*/ 4816261 h 4816261"/>
              <a:gd name="connsiteX10" fmla="*/ 2543282 w 6236518"/>
              <a:gd name="connsiteY10" fmla="*/ 4811235 h 4816261"/>
              <a:gd name="connsiteX11" fmla="*/ 2407573 w 6236518"/>
              <a:gd name="connsiteY11" fmla="*/ 4816261 h 4816261"/>
              <a:gd name="connsiteX12" fmla="*/ 0 w 6236518"/>
              <a:gd name="connsiteY12" fmla="*/ 2408131 h 4816261"/>
              <a:gd name="connsiteX13" fmla="*/ 2407573 w 6236518"/>
              <a:gd name="connsiteY13" fmla="*/ 0 h 48162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6236518" h="4816261">
                <a:moveTo>
                  <a:pt x="2407573" y="0"/>
                </a:moveTo>
                <a:cubicBezTo>
                  <a:pt x="2452808" y="0"/>
                  <a:pt x="2503073" y="0"/>
                  <a:pt x="2543282" y="5026"/>
                </a:cubicBezTo>
                <a:lnTo>
                  <a:pt x="2543282" y="0"/>
                </a:lnTo>
                <a:lnTo>
                  <a:pt x="6236518" y="0"/>
                </a:lnTo>
                <a:lnTo>
                  <a:pt x="6236518" y="4816261"/>
                </a:lnTo>
                <a:lnTo>
                  <a:pt x="6236483" y="4816261"/>
                </a:lnTo>
                <a:lnTo>
                  <a:pt x="6236483" y="4590031"/>
                </a:lnTo>
                <a:lnTo>
                  <a:pt x="3258596" y="4590031"/>
                </a:lnTo>
                <a:lnTo>
                  <a:pt x="3258596" y="4816261"/>
                </a:lnTo>
                <a:lnTo>
                  <a:pt x="2543282" y="4816261"/>
                </a:lnTo>
                <a:lnTo>
                  <a:pt x="2543282" y="4811235"/>
                </a:lnTo>
                <a:cubicBezTo>
                  <a:pt x="2498047" y="4816261"/>
                  <a:pt x="2452808" y="4816261"/>
                  <a:pt x="2407573" y="4816261"/>
                </a:cubicBezTo>
                <a:cubicBezTo>
                  <a:pt x="1075615" y="4816261"/>
                  <a:pt x="0" y="3740397"/>
                  <a:pt x="0" y="2408131"/>
                </a:cubicBezTo>
                <a:cubicBezTo>
                  <a:pt x="0" y="1075868"/>
                  <a:pt x="1080644" y="0"/>
                  <a:pt x="24075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dirty="0"/>
          </a:p>
        </p:txBody>
      </p:sp>
      <p:sp>
        <p:nvSpPr>
          <p:cNvPr id="11" name="Text Placeholder 3">
            <a:extLst>
              <a:ext uri="{FF2B5EF4-FFF2-40B4-BE49-F238E27FC236}">
                <a16:creationId xmlns:a16="http://schemas.microsoft.com/office/drawing/2014/main" id="{AF9E94E7-B67B-B2C3-08AA-29482999FD98}"/>
              </a:ext>
            </a:extLst>
          </p:cNvPr>
          <p:cNvSpPr>
            <a:spLocks noGrp="1"/>
          </p:cNvSpPr>
          <p:nvPr>
            <p:ph type="body" sz="quarter" idx="14" hasCustomPrompt="1"/>
          </p:nvPr>
        </p:nvSpPr>
        <p:spPr>
          <a:xfrm>
            <a:off x="573496" y="1220938"/>
            <a:ext cx="1952282" cy="1564946"/>
          </a:xfrm>
          <a:effectLst>
            <a:glow rad="127000">
              <a:srgbClr val="414141"/>
            </a:glow>
          </a:effectLst>
        </p:spPr>
        <p:txBody>
          <a:bodyPr>
            <a:noAutofit/>
          </a:bodyPr>
          <a:lstStyle>
            <a:lvl1pPr marL="0" indent="0" algn="ctr">
              <a:buNone/>
              <a:defRPr sz="10000" b="0">
                <a:solidFill>
                  <a:schemeClr val="bg1"/>
                </a:solidFill>
                <a:latin typeface="Calibri" panose="020F0502020204030204" pitchFamily="34" charset="0"/>
                <a:cs typeface="Calibri" panose="020F0502020204030204" pitchFamily="34" charset="0"/>
              </a:defRPr>
            </a:lvl1pPr>
          </a:lstStyle>
          <a:p>
            <a:pPr lvl="0"/>
            <a:r>
              <a:rPr lang="en-GB" dirty="0"/>
              <a:t>01</a:t>
            </a:r>
            <a:endParaRPr lang="en-US" dirty="0"/>
          </a:p>
        </p:txBody>
      </p:sp>
      <p:sp>
        <p:nvSpPr>
          <p:cNvPr id="12" name="Text Placeholder 3">
            <a:extLst>
              <a:ext uri="{FF2B5EF4-FFF2-40B4-BE49-F238E27FC236}">
                <a16:creationId xmlns:a16="http://schemas.microsoft.com/office/drawing/2014/main" id="{3351AD83-CF31-1B28-D435-CC50B873ACD7}"/>
              </a:ext>
            </a:extLst>
          </p:cNvPr>
          <p:cNvSpPr>
            <a:spLocks noGrp="1"/>
          </p:cNvSpPr>
          <p:nvPr>
            <p:ph type="body" sz="quarter" idx="15" hasCustomPrompt="1"/>
          </p:nvPr>
        </p:nvSpPr>
        <p:spPr>
          <a:xfrm>
            <a:off x="2198723" y="2729581"/>
            <a:ext cx="2930148" cy="2002900"/>
          </a:xfrm>
        </p:spPr>
        <p:txBody>
          <a:bodyPr>
            <a:noAutofit/>
          </a:bodyPr>
          <a:lstStyle>
            <a:lvl1pPr marL="0" indent="0" algn="l">
              <a:buNone/>
              <a:defRPr sz="3600" b="0">
                <a:solidFill>
                  <a:schemeClr val="bg1"/>
                </a:solidFill>
                <a:latin typeface="Calibri" panose="020F0502020204030204" pitchFamily="34" charset="0"/>
                <a:ea typeface="Open Sans" panose="020B0606030504020204" pitchFamily="34" charset="0"/>
                <a:cs typeface="Calibri" panose="020F0502020204030204" pitchFamily="34" charset="0"/>
              </a:defRPr>
            </a:lvl1pPr>
          </a:lstStyle>
          <a:p>
            <a:pPr lvl="0"/>
            <a:r>
              <a:rPr lang="en-GB" dirty="0"/>
              <a:t>divider title</a:t>
            </a:r>
            <a:endParaRPr lang="en-US" dirty="0"/>
          </a:p>
        </p:txBody>
      </p:sp>
      <p:sp>
        <p:nvSpPr>
          <p:cNvPr id="17" name="Freeform 16">
            <a:extLst>
              <a:ext uri="{FF2B5EF4-FFF2-40B4-BE49-F238E27FC236}">
                <a16:creationId xmlns:a16="http://schemas.microsoft.com/office/drawing/2014/main" id="{09C467D8-B7CA-2785-48CF-7AA57B342AD8}"/>
              </a:ext>
            </a:extLst>
          </p:cNvPr>
          <p:cNvSpPr/>
          <p:nvPr userDrawn="1"/>
        </p:nvSpPr>
        <p:spPr>
          <a:xfrm>
            <a:off x="2198723" y="2244631"/>
            <a:ext cx="4068000" cy="36000"/>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rgbClr val="FBA63D"/>
          </a:solidFill>
          <a:ln w="24491" cap="flat">
            <a:solidFill>
              <a:srgbClr val="FBA63D"/>
            </a:solidFill>
            <a:prstDash val="solid"/>
            <a:miter/>
          </a:ln>
        </p:spPr>
        <p:txBody>
          <a:bodyPr rtlCol="0" anchor="ctr"/>
          <a:lstStyle/>
          <a:p>
            <a:endParaRPr lang="en-US"/>
          </a:p>
        </p:txBody>
      </p:sp>
      <p:sp>
        <p:nvSpPr>
          <p:cNvPr id="6" name="Text Placeholder 23">
            <a:extLst>
              <a:ext uri="{FF2B5EF4-FFF2-40B4-BE49-F238E27FC236}">
                <a16:creationId xmlns:a16="http://schemas.microsoft.com/office/drawing/2014/main" id="{6ACC6625-EBC3-9D92-F1C9-D6933F9115DF}"/>
              </a:ext>
            </a:extLst>
          </p:cNvPr>
          <p:cNvSpPr>
            <a:spLocks noGrp="1"/>
          </p:cNvSpPr>
          <p:nvPr>
            <p:ph type="body" sz="quarter" idx="66" hasCustomPrompt="1"/>
          </p:nvPr>
        </p:nvSpPr>
        <p:spPr>
          <a:xfrm>
            <a:off x="4812758" y="9596955"/>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913852215"/>
      </p:ext>
    </p:extLst>
  </p:cSld>
  <p:clrMapOvr>
    <a:masterClrMapping/>
  </p:clrMapOvr>
  <p:extLst>
    <p:ext uri="{DCECCB84-F9BA-43D5-87BE-67443E8EF086}">
      <p15:sldGuideLst xmlns:p15="http://schemas.microsoft.com/office/powerpoint/2012/main">
        <p15:guide id="1" orient="horz" pos="3435" userDrawn="1">
          <p15:clr>
            <a:srgbClr val="FBAE40"/>
          </p15:clr>
        </p15:guide>
        <p15:guide id="2" pos="2449"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Divider 01">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C9FDCCF4-AE43-3073-CE0B-612D7F1C87CB}"/>
              </a:ext>
            </a:extLst>
          </p:cNvPr>
          <p:cNvSpPr/>
          <p:nvPr userDrawn="1"/>
        </p:nvSpPr>
        <p:spPr>
          <a:xfrm>
            <a:off x="7096539" y="10040317"/>
            <a:ext cx="679036" cy="867396"/>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object 3">
            <a:extLst>
              <a:ext uri="{FF2B5EF4-FFF2-40B4-BE49-F238E27FC236}">
                <a16:creationId xmlns:a16="http://schemas.microsoft.com/office/drawing/2014/main" id="{6161547F-1DDB-A65D-1A30-7A15273340D3}"/>
              </a:ext>
            </a:extLst>
          </p:cNvPr>
          <p:cNvSpPr/>
          <p:nvPr userDrawn="1"/>
        </p:nvSpPr>
        <p:spPr>
          <a:xfrm>
            <a:off x="4797653" y="9587858"/>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 name="Freeform 1">
            <a:extLst>
              <a:ext uri="{FF2B5EF4-FFF2-40B4-BE49-F238E27FC236}">
                <a16:creationId xmlns:a16="http://schemas.microsoft.com/office/drawing/2014/main" id="{9F177C31-7C66-2920-9D22-8F763F2390C8}"/>
              </a:ext>
            </a:extLst>
          </p:cNvPr>
          <p:cNvSpPr/>
          <p:nvPr userDrawn="1"/>
        </p:nvSpPr>
        <p:spPr>
          <a:xfrm rot="16200000">
            <a:off x="-1172276" y="1665961"/>
            <a:ext cx="9546631" cy="7202079"/>
          </a:xfrm>
          <a:custGeom>
            <a:avLst/>
            <a:gdLst>
              <a:gd name="connsiteX0" fmla="*/ 0 w 4487360"/>
              <a:gd name="connsiteY0" fmla="*/ 0 h 4844259"/>
              <a:gd name="connsiteX1" fmla="*/ 4487360 w 4487360"/>
              <a:gd name="connsiteY1" fmla="*/ 0 h 4844259"/>
              <a:gd name="connsiteX2" fmla="*/ 4487360 w 4487360"/>
              <a:gd name="connsiteY2" fmla="*/ 2474657 h 4844259"/>
              <a:gd name="connsiteX3" fmla="*/ 4482678 w 4487360"/>
              <a:gd name="connsiteY3" fmla="*/ 2474657 h 4844259"/>
              <a:gd name="connsiteX4" fmla="*/ 4487360 w 4487360"/>
              <a:gd name="connsiteY4" fmla="*/ 2601099 h 4844259"/>
              <a:gd name="connsiteX5" fmla="*/ 2243680 w 4487360"/>
              <a:gd name="connsiteY5" fmla="*/ 4844259 h 4844259"/>
              <a:gd name="connsiteX6" fmla="*/ 0 w 4487360"/>
              <a:gd name="connsiteY6" fmla="*/ 2601099 h 4844259"/>
              <a:gd name="connsiteX7" fmla="*/ 4683 w 4487360"/>
              <a:gd name="connsiteY7" fmla="*/ 2474657 h 4844259"/>
              <a:gd name="connsiteX8" fmla="*/ 0 w 4487360"/>
              <a:gd name="connsiteY8" fmla="*/ 2474657 h 4844259"/>
              <a:gd name="connsiteX9" fmla="*/ 0 w 4487360"/>
              <a:gd name="connsiteY9" fmla="*/ 0 h 4844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87360" h="4844259">
                <a:moveTo>
                  <a:pt x="0" y="0"/>
                </a:moveTo>
                <a:lnTo>
                  <a:pt x="4487360" y="0"/>
                </a:lnTo>
                <a:lnTo>
                  <a:pt x="4487360" y="2474657"/>
                </a:lnTo>
                <a:lnTo>
                  <a:pt x="4482678" y="2474657"/>
                </a:lnTo>
                <a:cubicBezTo>
                  <a:pt x="4487360" y="2516804"/>
                  <a:pt x="4487360" y="2558953"/>
                  <a:pt x="4487360" y="2601099"/>
                </a:cubicBezTo>
                <a:cubicBezTo>
                  <a:pt x="4487360" y="3842097"/>
                  <a:pt x="3484966" y="4844259"/>
                  <a:pt x="2243680" y="4844259"/>
                </a:cubicBezTo>
                <a:cubicBezTo>
                  <a:pt x="1002397" y="4844259"/>
                  <a:pt x="0" y="3837411"/>
                  <a:pt x="0" y="2601099"/>
                </a:cubicBezTo>
                <a:cubicBezTo>
                  <a:pt x="0" y="2558953"/>
                  <a:pt x="0" y="2512121"/>
                  <a:pt x="4683" y="2474657"/>
                </a:cubicBezTo>
                <a:lnTo>
                  <a:pt x="0" y="2474657"/>
                </a:lnTo>
                <a:lnTo>
                  <a:pt x="0" y="0"/>
                </a:lnTo>
                <a:close/>
              </a:path>
            </a:pathLst>
          </a:cu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11" name="Text Placeholder 3">
            <a:extLst>
              <a:ext uri="{FF2B5EF4-FFF2-40B4-BE49-F238E27FC236}">
                <a16:creationId xmlns:a16="http://schemas.microsoft.com/office/drawing/2014/main" id="{AF9E94E7-B67B-B2C3-08AA-29482999FD98}"/>
              </a:ext>
            </a:extLst>
          </p:cNvPr>
          <p:cNvSpPr>
            <a:spLocks noGrp="1"/>
          </p:cNvSpPr>
          <p:nvPr>
            <p:ph type="body" sz="quarter" idx="14" hasCustomPrompt="1"/>
          </p:nvPr>
        </p:nvSpPr>
        <p:spPr>
          <a:xfrm>
            <a:off x="573496" y="1220938"/>
            <a:ext cx="1952282" cy="1564946"/>
          </a:xfrm>
          <a:effectLst>
            <a:glow rad="127000">
              <a:srgbClr val="414141"/>
            </a:glow>
          </a:effectLst>
        </p:spPr>
        <p:txBody>
          <a:bodyPr>
            <a:noAutofit/>
          </a:bodyPr>
          <a:lstStyle>
            <a:lvl1pPr marL="0" indent="0" algn="ctr">
              <a:buNone/>
              <a:defRPr sz="10000" b="0">
                <a:solidFill>
                  <a:schemeClr val="bg1"/>
                </a:solidFill>
                <a:latin typeface="Calibri" panose="020F0502020204030204" pitchFamily="34" charset="0"/>
                <a:cs typeface="Calibri" panose="020F0502020204030204" pitchFamily="34" charset="0"/>
              </a:defRPr>
            </a:lvl1pPr>
          </a:lstStyle>
          <a:p>
            <a:pPr lvl="0"/>
            <a:r>
              <a:rPr lang="en-GB" dirty="0"/>
              <a:t>01</a:t>
            </a:r>
            <a:endParaRPr lang="en-US" dirty="0"/>
          </a:p>
        </p:txBody>
      </p:sp>
      <p:sp>
        <p:nvSpPr>
          <p:cNvPr id="12" name="Text Placeholder 3">
            <a:extLst>
              <a:ext uri="{FF2B5EF4-FFF2-40B4-BE49-F238E27FC236}">
                <a16:creationId xmlns:a16="http://schemas.microsoft.com/office/drawing/2014/main" id="{3351AD83-CF31-1B28-D435-CC50B873ACD7}"/>
              </a:ext>
            </a:extLst>
          </p:cNvPr>
          <p:cNvSpPr>
            <a:spLocks noGrp="1"/>
          </p:cNvSpPr>
          <p:nvPr>
            <p:ph type="body" sz="quarter" idx="15" hasCustomPrompt="1"/>
          </p:nvPr>
        </p:nvSpPr>
        <p:spPr>
          <a:xfrm>
            <a:off x="2198723" y="2729581"/>
            <a:ext cx="2930148" cy="2002900"/>
          </a:xfrm>
        </p:spPr>
        <p:txBody>
          <a:bodyPr>
            <a:noAutofit/>
          </a:bodyPr>
          <a:lstStyle>
            <a:lvl1pPr marL="0" indent="0" algn="l">
              <a:buNone/>
              <a:defRPr sz="3600" b="0">
                <a:solidFill>
                  <a:schemeClr val="bg1"/>
                </a:solidFill>
                <a:latin typeface="Calibri" panose="020F0502020204030204" pitchFamily="34" charset="0"/>
                <a:ea typeface="Open Sans" panose="020B0606030504020204" pitchFamily="34" charset="0"/>
                <a:cs typeface="Calibri" panose="020F0502020204030204" pitchFamily="34" charset="0"/>
              </a:defRPr>
            </a:lvl1pPr>
          </a:lstStyle>
          <a:p>
            <a:pPr lvl="0"/>
            <a:r>
              <a:rPr lang="en-GB" dirty="0"/>
              <a:t>divider title</a:t>
            </a:r>
            <a:endParaRPr lang="en-US" dirty="0"/>
          </a:p>
        </p:txBody>
      </p:sp>
      <p:sp>
        <p:nvSpPr>
          <p:cNvPr id="17" name="Freeform 16">
            <a:extLst>
              <a:ext uri="{FF2B5EF4-FFF2-40B4-BE49-F238E27FC236}">
                <a16:creationId xmlns:a16="http://schemas.microsoft.com/office/drawing/2014/main" id="{09C467D8-B7CA-2785-48CF-7AA57B342AD8}"/>
              </a:ext>
            </a:extLst>
          </p:cNvPr>
          <p:cNvSpPr/>
          <p:nvPr userDrawn="1"/>
        </p:nvSpPr>
        <p:spPr>
          <a:xfrm>
            <a:off x="2198723" y="2244631"/>
            <a:ext cx="4068000" cy="36000"/>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rgbClr val="FBA63D"/>
          </a:solidFill>
          <a:ln w="24491" cap="flat">
            <a:solidFill>
              <a:srgbClr val="FBA63D"/>
            </a:solidFill>
            <a:prstDash val="solid"/>
            <a:miter/>
          </a:ln>
        </p:spPr>
        <p:txBody>
          <a:bodyPr rtlCol="0" anchor="ctr"/>
          <a:lstStyle/>
          <a:p>
            <a:endParaRPr lang="en-US"/>
          </a:p>
        </p:txBody>
      </p:sp>
      <p:sp>
        <p:nvSpPr>
          <p:cNvPr id="6" name="Text Placeholder 23">
            <a:extLst>
              <a:ext uri="{FF2B5EF4-FFF2-40B4-BE49-F238E27FC236}">
                <a16:creationId xmlns:a16="http://schemas.microsoft.com/office/drawing/2014/main" id="{6ACC6625-EBC3-9D92-F1C9-D6933F9115DF}"/>
              </a:ext>
            </a:extLst>
          </p:cNvPr>
          <p:cNvSpPr>
            <a:spLocks noGrp="1"/>
          </p:cNvSpPr>
          <p:nvPr>
            <p:ph type="body" sz="quarter" idx="66" hasCustomPrompt="1"/>
          </p:nvPr>
        </p:nvSpPr>
        <p:spPr>
          <a:xfrm>
            <a:off x="4812758" y="9596955"/>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3649918904"/>
      </p:ext>
    </p:extLst>
  </p:cSld>
  <p:clrMapOvr>
    <a:masterClrMapping/>
  </p:clrMapOvr>
  <p:extLst>
    <p:ext uri="{DCECCB84-F9BA-43D5-87BE-67443E8EF086}">
      <p15:sldGuideLst xmlns:p15="http://schemas.microsoft.com/office/powerpoint/2012/main">
        <p15:guide id="1" orient="horz" pos="3435">
          <p15:clr>
            <a:srgbClr val="FBAE40"/>
          </p15:clr>
        </p15:guide>
        <p15:guide id="2" pos="2449">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2_Divider 01">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C9FDCCF4-AE43-3073-CE0B-612D7F1C87CB}"/>
              </a:ext>
            </a:extLst>
          </p:cNvPr>
          <p:cNvSpPr/>
          <p:nvPr userDrawn="1"/>
        </p:nvSpPr>
        <p:spPr>
          <a:xfrm>
            <a:off x="7096539" y="10040317"/>
            <a:ext cx="679036" cy="867396"/>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object 3">
            <a:extLst>
              <a:ext uri="{FF2B5EF4-FFF2-40B4-BE49-F238E27FC236}">
                <a16:creationId xmlns:a16="http://schemas.microsoft.com/office/drawing/2014/main" id="{6161547F-1DDB-A65D-1A30-7A15273340D3}"/>
              </a:ext>
            </a:extLst>
          </p:cNvPr>
          <p:cNvSpPr/>
          <p:nvPr userDrawn="1"/>
        </p:nvSpPr>
        <p:spPr>
          <a:xfrm>
            <a:off x="4797653" y="9587858"/>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 name="Freeform 1">
            <a:extLst>
              <a:ext uri="{FF2B5EF4-FFF2-40B4-BE49-F238E27FC236}">
                <a16:creationId xmlns:a16="http://schemas.microsoft.com/office/drawing/2014/main" id="{9F177C31-7C66-2920-9D22-8F763F2390C8}"/>
              </a:ext>
            </a:extLst>
          </p:cNvPr>
          <p:cNvSpPr/>
          <p:nvPr userDrawn="1"/>
        </p:nvSpPr>
        <p:spPr>
          <a:xfrm rot="16200000">
            <a:off x="-591769" y="1085455"/>
            <a:ext cx="8385617" cy="7202079"/>
          </a:xfrm>
          <a:custGeom>
            <a:avLst/>
            <a:gdLst>
              <a:gd name="connsiteX0" fmla="*/ 0 w 4487360"/>
              <a:gd name="connsiteY0" fmla="*/ 0 h 4844259"/>
              <a:gd name="connsiteX1" fmla="*/ 4487360 w 4487360"/>
              <a:gd name="connsiteY1" fmla="*/ 0 h 4844259"/>
              <a:gd name="connsiteX2" fmla="*/ 4487360 w 4487360"/>
              <a:gd name="connsiteY2" fmla="*/ 2474657 h 4844259"/>
              <a:gd name="connsiteX3" fmla="*/ 4482678 w 4487360"/>
              <a:gd name="connsiteY3" fmla="*/ 2474657 h 4844259"/>
              <a:gd name="connsiteX4" fmla="*/ 4487360 w 4487360"/>
              <a:gd name="connsiteY4" fmla="*/ 2601099 h 4844259"/>
              <a:gd name="connsiteX5" fmla="*/ 2243680 w 4487360"/>
              <a:gd name="connsiteY5" fmla="*/ 4844259 h 4844259"/>
              <a:gd name="connsiteX6" fmla="*/ 0 w 4487360"/>
              <a:gd name="connsiteY6" fmla="*/ 2601099 h 4844259"/>
              <a:gd name="connsiteX7" fmla="*/ 4683 w 4487360"/>
              <a:gd name="connsiteY7" fmla="*/ 2474657 h 4844259"/>
              <a:gd name="connsiteX8" fmla="*/ 0 w 4487360"/>
              <a:gd name="connsiteY8" fmla="*/ 2474657 h 4844259"/>
              <a:gd name="connsiteX9" fmla="*/ 0 w 4487360"/>
              <a:gd name="connsiteY9" fmla="*/ 0 h 4844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87360" h="4844259">
                <a:moveTo>
                  <a:pt x="0" y="0"/>
                </a:moveTo>
                <a:lnTo>
                  <a:pt x="4487360" y="0"/>
                </a:lnTo>
                <a:lnTo>
                  <a:pt x="4487360" y="2474657"/>
                </a:lnTo>
                <a:lnTo>
                  <a:pt x="4482678" y="2474657"/>
                </a:lnTo>
                <a:cubicBezTo>
                  <a:pt x="4487360" y="2516804"/>
                  <a:pt x="4487360" y="2558953"/>
                  <a:pt x="4487360" y="2601099"/>
                </a:cubicBezTo>
                <a:cubicBezTo>
                  <a:pt x="4487360" y="3842097"/>
                  <a:pt x="3484966" y="4844259"/>
                  <a:pt x="2243680" y="4844259"/>
                </a:cubicBezTo>
                <a:cubicBezTo>
                  <a:pt x="1002397" y="4844259"/>
                  <a:pt x="0" y="3837411"/>
                  <a:pt x="0" y="2601099"/>
                </a:cubicBezTo>
                <a:cubicBezTo>
                  <a:pt x="0" y="2558953"/>
                  <a:pt x="0" y="2512121"/>
                  <a:pt x="4683" y="2474657"/>
                </a:cubicBezTo>
                <a:lnTo>
                  <a:pt x="0" y="2474657"/>
                </a:lnTo>
                <a:lnTo>
                  <a:pt x="0" y="0"/>
                </a:lnTo>
                <a:close/>
              </a:path>
            </a:pathLst>
          </a:custGeom>
          <a:solidFill>
            <a:srgbClr val="EC7C6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11" name="Text Placeholder 3">
            <a:extLst>
              <a:ext uri="{FF2B5EF4-FFF2-40B4-BE49-F238E27FC236}">
                <a16:creationId xmlns:a16="http://schemas.microsoft.com/office/drawing/2014/main" id="{AF9E94E7-B67B-B2C3-08AA-29482999FD98}"/>
              </a:ext>
            </a:extLst>
          </p:cNvPr>
          <p:cNvSpPr>
            <a:spLocks noGrp="1"/>
          </p:cNvSpPr>
          <p:nvPr>
            <p:ph type="body" sz="quarter" idx="14" hasCustomPrompt="1"/>
          </p:nvPr>
        </p:nvSpPr>
        <p:spPr>
          <a:xfrm>
            <a:off x="573496" y="1220938"/>
            <a:ext cx="1952282" cy="1564946"/>
          </a:xfrm>
          <a:effectLst>
            <a:glow rad="127000">
              <a:srgbClr val="414141"/>
            </a:glow>
          </a:effectLst>
        </p:spPr>
        <p:txBody>
          <a:bodyPr>
            <a:noAutofit/>
          </a:bodyPr>
          <a:lstStyle>
            <a:lvl1pPr marL="0" indent="0" algn="ctr">
              <a:buNone/>
              <a:defRPr sz="10000" b="0">
                <a:solidFill>
                  <a:schemeClr val="bg1"/>
                </a:solidFill>
                <a:latin typeface="Calibri" panose="020F0502020204030204" pitchFamily="34" charset="0"/>
                <a:cs typeface="Calibri" panose="020F0502020204030204" pitchFamily="34" charset="0"/>
              </a:defRPr>
            </a:lvl1pPr>
          </a:lstStyle>
          <a:p>
            <a:pPr lvl="0"/>
            <a:r>
              <a:rPr lang="en-GB" dirty="0"/>
              <a:t>01</a:t>
            </a:r>
            <a:endParaRPr lang="en-US" dirty="0"/>
          </a:p>
        </p:txBody>
      </p:sp>
      <p:sp>
        <p:nvSpPr>
          <p:cNvPr id="12" name="Text Placeholder 3">
            <a:extLst>
              <a:ext uri="{FF2B5EF4-FFF2-40B4-BE49-F238E27FC236}">
                <a16:creationId xmlns:a16="http://schemas.microsoft.com/office/drawing/2014/main" id="{3351AD83-CF31-1B28-D435-CC50B873ACD7}"/>
              </a:ext>
            </a:extLst>
          </p:cNvPr>
          <p:cNvSpPr>
            <a:spLocks noGrp="1"/>
          </p:cNvSpPr>
          <p:nvPr>
            <p:ph type="body" sz="quarter" idx="15" hasCustomPrompt="1"/>
          </p:nvPr>
        </p:nvSpPr>
        <p:spPr>
          <a:xfrm>
            <a:off x="2198723" y="2729581"/>
            <a:ext cx="2930148" cy="2002900"/>
          </a:xfrm>
        </p:spPr>
        <p:txBody>
          <a:bodyPr>
            <a:noAutofit/>
          </a:bodyPr>
          <a:lstStyle>
            <a:lvl1pPr marL="0" indent="0" algn="l">
              <a:buNone/>
              <a:defRPr sz="3600" b="0">
                <a:solidFill>
                  <a:schemeClr val="bg1"/>
                </a:solidFill>
                <a:latin typeface="Calibri" panose="020F0502020204030204" pitchFamily="34" charset="0"/>
                <a:ea typeface="Open Sans" panose="020B0606030504020204" pitchFamily="34" charset="0"/>
                <a:cs typeface="Calibri" panose="020F0502020204030204" pitchFamily="34" charset="0"/>
              </a:defRPr>
            </a:lvl1pPr>
          </a:lstStyle>
          <a:p>
            <a:pPr lvl="0"/>
            <a:r>
              <a:rPr lang="en-GB" dirty="0"/>
              <a:t>divider title</a:t>
            </a:r>
            <a:endParaRPr lang="en-US" dirty="0"/>
          </a:p>
        </p:txBody>
      </p:sp>
      <p:sp>
        <p:nvSpPr>
          <p:cNvPr id="17" name="Freeform 16">
            <a:extLst>
              <a:ext uri="{FF2B5EF4-FFF2-40B4-BE49-F238E27FC236}">
                <a16:creationId xmlns:a16="http://schemas.microsoft.com/office/drawing/2014/main" id="{09C467D8-B7CA-2785-48CF-7AA57B342AD8}"/>
              </a:ext>
            </a:extLst>
          </p:cNvPr>
          <p:cNvSpPr/>
          <p:nvPr userDrawn="1"/>
        </p:nvSpPr>
        <p:spPr>
          <a:xfrm>
            <a:off x="2198723" y="2244631"/>
            <a:ext cx="4068000" cy="36000"/>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rgbClr val="FBA63D"/>
          </a:solidFill>
          <a:ln w="24491" cap="flat">
            <a:solidFill>
              <a:srgbClr val="FBA63D"/>
            </a:solidFill>
            <a:prstDash val="solid"/>
            <a:miter/>
          </a:ln>
        </p:spPr>
        <p:txBody>
          <a:bodyPr rtlCol="0" anchor="ctr"/>
          <a:lstStyle/>
          <a:p>
            <a:endParaRPr lang="en-US"/>
          </a:p>
        </p:txBody>
      </p:sp>
      <p:sp>
        <p:nvSpPr>
          <p:cNvPr id="6" name="Text Placeholder 23">
            <a:extLst>
              <a:ext uri="{FF2B5EF4-FFF2-40B4-BE49-F238E27FC236}">
                <a16:creationId xmlns:a16="http://schemas.microsoft.com/office/drawing/2014/main" id="{6ACC6625-EBC3-9D92-F1C9-D6933F9115DF}"/>
              </a:ext>
            </a:extLst>
          </p:cNvPr>
          <p:cNvSpPr>
            <a:spLocks noGrp="1"/>
          </p:cNvSpPr>
          <p:nvPr>
            <p:ph type="body" sz="quarter" idx="66" hasCustomPrompt="1"/>
          </p:nvPr>
        </p:nvSpPr>
        <p:spPr>
          <a:xfrm>
            <a:off x="4812758" y="9596955"/>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1236907269"/>
      </p:ext>
    </p:extLst>
  </p:cSld>
  <p:clrMapOvr>
    <a:masterClrMapping/>
  </p:clrMapOvr>
  <p:extLst>
    <p:ext uri="{DCECCB84-F9BA-43D5-87BE-67443E8EF086}">
      <p15:sldGuideLst xmlns:p15="http://schemas.microsoft.com/office/powerpoint/2012/main">
        <p15:guide id="1" orient="horz" pos="3435">
          <p15:clr>
            <a:srgbClr val="FBAE40"/>
          </p15:clr>
        </p15:guide>
        <p15:guide id="2" pos="2449">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Divider 02">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C9FDCCF4-AE43-3073-CE0B-612D7F1C87CB}"/>
              </a:ext>
            </a:extLst>
          </p:cNvPr>
          <p:cNvSpPr/>
          <p:nvPr userDrawn="1"/>
        </p:nvSpPr>
        <p:spPr>
          <a:xfrm>
            <a:off x="7096539" y="8269357"/>
            <a:ext cx="679036" cy="2638356"/>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object 3">
            <a:extLst>
              <a:ext uri="{FF2B5EF4-FFF2-40B4-BE49-F238E27FC236}">
                <a16:creationId xmlns:a16="http://schemas.microsoft.com/office/drawing/2014/main" id="{6161547F-1DDB-A65D-1A30-7A15273340D3}"/>
              </a:ext>
            </a:extLst>
          </p:cNvPr>
          <p:cNvSpPr/>
          <p:nvPr userDrawn="1"/>
        </p:nvSpPr>
        <p:spPr>
          <a:xfrm>
            <a:off x="4797653" y="9587858"/>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 name="Freeform 1">
            <a:extLst>
              <a:ext uri="{FF2B5EF4-FFF2-40B4-BE49-F238E27FC236}">
                <a16:creationId xmlns:a16="http://schemas.microsoft.com/office/drawing/2014/main" id="{9F177C31-7C66-2920-9D22-8F763F2390C8}"/>
              </a:ext>
            </a:extLst>
          </p:cNvPr>
          <p:cNvSpPr/>
          <p:nvPr userDrawn="1"/>
        </p:nvSpPr>
        <p:spPr>
          <a:xfrm rot="16200000">
            <a:off x="240973" y="252715"/>
            <a:ext cx="6059603" cy="6541549"/>
          </a:xfrm>
          <a:custGeom>
            <a:avLst/>
            <a:gdLst>
              <a:gd name="connsiteX0" fmla="*/ 0 w 4487360"/>
              <a:gd name="connsiteY0" fmla="*/ 0 h 4844259"/>
              <a:gd name="connsiteX1" fmla="*/ 4487360 w 4487360"/>
              <a:gd name="connsiteY1" fmla="*/ 0 h 4844259"/>
              <a:gd name="connsiteX2" fmla="*/ 4487360 w 4487360"/>
              <a:gd name="connsiteY2" fmla="*/ 2474657 h 4844259"/>
              <a:gd name="connsiteX3" fmla="*/ 4482678 w 4487360"/>
              <a:gd name="connsiteY3" fmla="*/ 2474657 h 4844259"/>
              <a:gd name="connsiteX4" fmla="*/ 4487360 w 4487360"/>
              <a:gd name="connsiteY4" fmla="*/ 2601099 h 4844259"/>
              <a:gd name="connsiteX5" fmla="*/ 2243680 w 4487360"/>
              <a:gd name="connsiteY5" fmla="*/ 4844259 h 4844259"/>
              <a:gd name="connsiteX6" fmla="*/ 0 w 4487360"/>
              <a:gd name="connsiteY6" fmla="*/ 2601099 h 4844259"/>
              <a:gd name="connsiteX7" fmla="*/ 4683 w 4487360"/>
              <a:gd name="connsiteY7" fmla="*/ 2474657 h 4844259"/>
              <a:gd name="connsiteX8" fmla="*/ 0 w 4487360"/>
              <a:gd name="connsiteY8" fmla="*/ 2474657 h 4844259"/>
              <a:gd name="connsiteX9" fmla="*/ 0 w 4487360"/>
              <a:gd name="connsiteY9" fmla="*/ 0 h 4844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87360" h="4844259">
                <a:moveTo>
                  <a:pt x="0" y="0"/>
                </a:moveTo>
                <a:lnTo>
                  <a:pt x="4487360" y="0"/>
                </a:lnTo>
                <a:lnTo>
                  <a:pt x="4487360" y="2474657"/>
                </a:lnTo>
                <a:lnTo>
                  <a:pt x="4482678" y="2474657"/>
                </a:lnTo>
                <a:cubicBezTo>
                  <a:pt x="4487360" y="2516804"/>
                  <a:pt x="4487360" y="2558953"/>
                  <a:pt x="4487360" y="2601099"/>
                </a:cubicBezTo>
                <a:cubicBezTo>
                  <a:pt x="4487360" y="3842097"/>
                  <a:pt x="3484966" y="4844259"/>
                  <a:pt x="2243680" y="4844259"/>
                </a:cubicBezTo>
                <a:cubicBezTo>
                  <a:pt x="1002397" y="4844259"/>
                  <a:pt x="0" y="3837411"/>
                  <a:pt x="0" y="2601099"/>
                </a:cubicBezTo>
                <a:cubicBezTo>
                  <a:pt x="0" y="2558953"/>
                  <a:pt x="0" y="2512121"/>
                  <a:pt x="4683" y="2474657"/>
                </a:cubicBezTo>
                <a:lnTo>
                  <a:pt x="0" y="2474657"/>
                </a:lnTo>
                <a:lnTo>
                  <a:pt x="0" y="0"/>
                </a:lnTo>
                <a:close/>
              </a:path>
            </a:pathLst>
          </a:custGeom>
          <a:solidFill>
            <a:srgbClr val="EC7C6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7" name="Picture Placeholder 6">
            <a:extLst>
              <a:ext uri="{FF2B5EF4-FFF2-40B4-BE49-F238E27FC236}">
                <a16:creationId xmlns:a16="http://schemas.microsoft.com/office/drawing/2014/main" id="{EB6C8D44-8298-0076-A0AD-A6D3896A5DF1}"/>
              </a:ext>
            </a:extLst>
          </p:cNvPr>
          <p:cNvSpPr>
            <a:spLocks noGrp="1"/>
          </p:cNvSpPr>
          <p:nvPr>
            <p:ph type="pic" sz="quarter" idx="17"/>
          </p:nvPr>
        </p:nvSpPr>
        <p:spPr>
          <a:xfrm>
            <a:off x="1539057" y="4997827"/>
            <a:ext cx="6236518" cy="4816261"/>
          </a:xfrm>
          <a:custGeom>
            <a:avLst/>
            <a:gdLst>
              <a:gd name="connsiteX0" fmla="*/ 2407573 w 6236518"/>
              <a:gd name="connsiteY0" fmla="*/ 0 h 4816261"/>
              <a:gd name="connsiteX1" fmla="*/ 2543282 w 6236518"/>
              <a:gd name="connsiteY1" fmla="*/ 5026 h 4816261"/>
              <a:gd name="connsiteX2" fmla="*/ 2543282 w 6236518"/>
              <a:gd name="connsiteY2" fmla="*/ 0 h 4816261"/>
              <a:gd name="connsiteX3" fmla="*/ 6236518 w 6236518"/>
              <a:gd name="connsiteY3" fmla="*/ 0 h 4816261"/>
              <a:gd name="connsiteX4" fmla="*/ 6236518 w 6236518"/>
              <a:gd name="connsiteY4" fmla="*/ 4816261 h 4816261"/>
              <a:gd name="connsiteX5" fmla="*/ 6236483 w 6236518"/>
              <a:gd name="connsiteY5" fmla="*/ 4816261 h 4816261"/>
              <a:gd name="connsiteX6" fmla="*/ 6236483 w 6236518"/>
              <a:gd name="connsiteY6" fmla="*/ 4590031 h 4816261"/>
              <a:gd name="connsiteX7" fmla="*/ 3258596 w 6236518"/>
              <a:gd name="connsiteY7" fmla="*/ 4590031 h 4816261"/>
              <a:gd name="connsiteX8" fmla="*/ 3258596 w 6236518"/>
              <a:gd name="connsiteY8" fmla="*/ 4816261 h 4816261"/>
              <a:gd name="connsiteX9" fmla="*/ 2543282 w 6236518"/>
              <a:gd name="connsiteY9" fmla="*/ 4816261 h 4816261"/>
              <a:gd name="connsiteX10" fmla="*/ 2543282 w 6236518"/>
              <a:gd name="connsiteY10" fmla="*/ 4811235 h 4816261"/>
              <a:gd name="connsiteX11" fmla="*/ 2407573 w 6236518"/>
              <a:gd name="connsiteY11" fmla="*/ 4816261 h 4816261"/>
              <a:gd name="connsiteX12" fmla="*/ 0 w 6236518"/>
              <a:gd name="connsiteY12" fmla="*/ 2408131 h 4816261"/>
              <a:gd name="connsiteX13" fmla="*/ 2407573 w 6236518"/>
              <a:gd name="connsiteY13" fmla="*/ 0 h 48162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6236518" h="4816261">
                <a:moveTo>
                  <a:pt x="2407573" y="0"/>
                </a:moveTo>
                <a:cubicBezTo>
                  <a:pt x="2452808" y="0"/>
                  <a:pt x="2503073" y="0"/>
                  <a:pt x="2543282" y="5026"/>
                </a:cubicBezTo>
                <a:lnTo>
                  <a:pt x="2543282" y="0"/>
                </a:lnTo>
                <a:lnTo>
                  <a:pt x="6236518" y="0"/>
                </a:lnTo>
                <a:lnTo>
                  <a:pt x="6236518" y="4816261"/>
                </a:lnTo>
                <a:lnTo>
                  <a:pt x="6236483" y="4816261"/>
                </a:lnTo>
                <a:lnTo>
                  <a:pt x="6236483" y="4590031"/>
                </a:lnTo>
                <a:lnTo>
                  <a:pt x="3258596" y="4590031"/>
                </a:lnTo>
                <a:lnTo>
                  <a:pt x="3258596" y="4816261"/>
                </a:lnTo>
                <a:lnTo>
                  <a:pt x="2543282" y="4816261"/>
                </a:lnTo>
                <a:lnTo>
                  <a:pt x="2543282" y="4811235"/>
                </a:lnTo>
                <a:cubicBezTo>
                  <a:pt x="2498047" y="4816261"/>
                  <a:pt x="2452808" y="4816261"/>
                  <a:pt x="2407573" y="4816261"/>
                </a:cubicBezTo>
                <a:cubicBezTo>
                  <a:pt x="1075615" y="4816261"/>
                  <a:pt x="0" y="3740397"/>
                  <a:pt x="0" y="2408131"/>
                </a:cubicBezTo>
                <a:cubicBezTo>
                  <a:pt x="0" y="1075868"/>
                  <a:pt x="1080644" y="0"/>
                  <a:pt x="24075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dirty="0"/>
          </a:p>
        </p:txBody>
      </p:sp>
      <p:sp>
        <p:nvSpPr>
          <p:cNvPr id="11" name="Text Placeholder 3">
            <a:extLst>
              <a:ext uri="{FF2B5EF4-FFF2-40B4-BE49-F238E27FC236}">
                <a16:creationId xmlns:a16="http://schemas.microsoft.com/office/drawing/2014/main" id="{AF9E94E7-B67B-B2C3-08AA-29482999FD98}"/>
              </a:ext>
            </a:extLst>
          </p:cNvPr>
          <p:cNvSpPr>
            <a:spLocks noGrp="1"/>
          </p:cNvSpPr>
          <p:nvPr>
            <p:ph type="body" sz="quarter" idx="14" hasCustomPrompt="1"/>
          </p:nvPr>
        </p:nvSpPr>
        <p:spPr>
          <a:xfrm>
            <a:off x="573496" y="1220938"/>
            <a:ext cx="1952282" cy="1564946"/>
          </a:xfrm>
          <a:effectLst>
            <a:glow rad="127000">
              <a:srgbClr val="414141"/>
            </a:glow>
          </a:effectLst>
        </p:spPr>
        <p:txBody>
          <a:bodyPr>
            <a:noAutofit/>
          </a:bodyPr>
          <a:lstStyle>
            <a:lvl1pPr marL="0" indent="0" algn="ctr">
              <a:buNone/>
              <a:defRPr sz="10000" b="0">
                <a:solidFill>
                  <a:schemeClr val="bg1"/>
                </a:solidFill>
                <a:latin typeface="Calibri" panose="020F0502020204030204" pitchFamily="34" charset="0"/>
                <a:cs typeface="Calibri" panose="020F0502020204030204" pitchFamily="34" charset="0"/>
              </a:defRPr>
            </a:lvl1pPr>
          </a:lstStyle>
          <a:p>
            <a:pPr lvl="0"/>
            <a:r>
              <a:rPr lang="en-GB" dirty="0"/>
              <a:t>02</a:t>
            </a:r>
            <a:endParaRPr lang="en-US" dirty="0"/>
          </a:p>
        </p:txBody>
      </p:sp>
      <p:sp>
        <p:nvSpPr>
          <p:cNvPr id="12" name="Text Placeholder 3">
            <a:extLst>
              <a:ext uri="{FF2B5EF4-FFF2-40B4-BE49-F238E27FC236}">
                <a16:creationId xmlns:a16="http://schemas.microsoft.com/office/drawing/2014/main" id="{3351AD83-CF31-1B28-D435-CC50B873ACD7}"/>
              </a:ext>
            </a:extLst>
          </p:cNvPr>
          <p:cNvSpPr>
            <a:spLocks noGrp="1"/>
          </p:cNvSpPr>
          <p:nvPr>
            <p:ph type="body" sz="quarter" idx="15" hasCustomPrompt="1"/>
          </p:nvPr>
        </p:nvSpPr>
        <p:spPr>
          <a:xfrm>
            <a:off x="2198723" y="2729581"/>
            <a:ext cx="2930148" cy="2002900"/>
          </a:xfrm>
        </p:spPr>
        <p:txBody>
          <a:bodyPr>
            <a:noAutofit/>
          </a:bodyPr>
          <a:lstStyle>
            <a:lvl1pPr marL="0" indent="0" algn="l">
              <a:buNone/>
              <a:defRPr sz="3600" b="0">
                <a:solidFill>
                  <a:schemeClr val="bg1"/>
                </a:solidFill>
                <a:latin typeface="Calibri" panose="020F0502020204030204" pitchFamily="34" charset="0"/>
                <a:ea typeface="Open Sans" panose="020B0606030504020204" pitchFamily="34" charset="0"/>
                <a:cs typeface="Calibri" panose="020F0502020204030204" pitchFamily="34" charset="0"/>
              </a:defRPr>
            </a:lvl1pPr>
          </a:lstStyle>
          <a:p>
            <a:pPr lvl="0"/>
            <a:r>
              <a:rPr lang="en-GB" dirty="0"/>
              <a:t>divider title</a:t>
            </a:r>
            <a:endParaRPr lang="en-US" dirty="0"/>
          </a:p>
        </p:txBody>
      </p:sp>
      <p:sp>
        <p:nvSpPr>
          <p:cNvPr id="17" name="Freeform 16">
            <a:extLst>
              <a:ext uri="{FF2B5EF4-FFF2-40B4-BE49-F238E27FC236}">
                <a16:creationId xmlns:a16="http://schemas.microsoft.com/office/drawing/2014/main" id="{09C467D8-B7CA-2785-48CF-7AA57B342AD8}"/>
              </a:ext>
            </a:extLst>
          </p:cNvPr>
          <p:cNvSpPr/>
          <p:nvPr userDrawn="1"/>
        </p:nvSpPr>
        <p:spPr>
          <a:xfrm>
            <a:off x="2198723" y="2244631"/>
            <a:ext cx="4068000" cy="36000"/>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rgbClr val="FBA63D"/>
          </a:solidFill>
          <a:ln w="24491" cap="flat">
            <a:solidFill>
              <a:srgbClr val="FBA63D"/>
            </a:solidFill>
            <a:prstDash val="solid"/>
            <a:miter/>
          </a:ln>
        </p:spPr>
        <p:txBody>
          <a:bodyPr rtlCol="0" anchor="ctr"/>
          <a:lstStyle/>
          <a:p>
            <a:endParaRPr lang="en-US"/>
          </a:p>
        </p:txBody>
      </p:sp>
      <p:sp>
        <p:nvSpPr>
          <p:cNvPr id="6" name="Text Placeholder 23">
            <a:extLst>
              <a:ext uri="{FF2B5EF4-FFF2-40B4-BE49-F238E27FC236}">
                <a16:creationId xmlns:a16="http://schemas.microsoft.com/office/drawing/2014/main" id="{6ACC6625-EBC3-9D92-F1C9-D6933F9115DF}"/>
              </a:ext>
            </a:extLst>
          </p:cNvPr>
          <p:cNvSpPr>
            <a:spLocks noGrp="1"/>
          </p:cNvSpPr>
          <p:nvPr>
            <p:ph type="body" sz="quarter" idx="66" hasCustomPrompt="1"/>
          </p:nvPr>
        </p:nvSpPr>
        <p:spPr>
          <a:xfrm>
            <a:off x="4812758" y="9596955"/>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1407314209"/>
      </p:ext>
    </p:extLst>
  </p:cSld>
  <p:clrMapOvr>
    <a:masterClrMapping/>
  </p:clrMapOvr>
  <p:extLst>
    <p:ext uri="{DCECCB84-F9BA-43D5-87BE-67443E8EF086}">
      <p15:sldGuideLst xmlns:p15="http://schemas.microsoft.com/office/powerpoint/2012/main">
        <p15:guide id="1" orient="horz" pos="3436" userDrawn="1">
          <p15:clr>
            <a:srgbClr val="FBAE40"/>
          </p15:clr>
        </p15:guide>
        <p15:guide id="2" pos="2449" userDrawn="1">
          <p15:clr>
            <a:srgbClr val="FBAE40"/>
          </p15:clr>
        </p15:guide>
      </p15:sldGuideLst>
    </p:ext>
  </p:extLst>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theme" Target="../theme/theme1.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34571" y="580737"/>
            <a:ext cx="6706433" cy="2108320"/>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534571" y="2903673"/>
            <a:ext cx="6706433" cy="6920844"/>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534571" y="10109836"/>
            <a:ext cx="1749504" cy="580735"/>
          </a:xfrm>
          <a:prstGeom prst="rect">
            <a:avLst/>
          </a:prstGeom>
        </p:spPr>
        <p:txBody>
          <a:bodyPr vert="horz" lIns="91440" tIns="45720" rIns="91440" bIns="45720" rtlCol="0" anchor="ctr"/>
          <a:lstStyle>
            <a:lvl1pPr algn="l">
              <a:defRPr sz="1020">
                <a:solidFill>
                  <a:schemeClr val="tx1">
                    <a:tint val="75000"/>
                  </a:schemeClr>
                </a:solidFill>
              </a:defRPr>
            </a:lvl1pPr>
          </a:lstStyle>
          <a:p>
            <a:endParaRPr lang="fr-CA" dirty="0"/>
          </a:p>
        </p:txBody>
      </p:sp>
      <p:sp>
        <p:nvSpPr>
          <p:cNvPr id="5" name="Footer Placeholder 4"/>
          <p:cNvSpPr>
            <a:spLocks noGrp="1"/>
          </p:cNvSpPr>
          <p:nvPr>
            <p:ph type="ftr" sz="quarter" idx="3"/>
          </p:nvPr>
        </p:nvSpPr>
        <p:spPr>
          <a:xfrm>
            <a:off x="2575659" y="10109836"/>
            <a:ext cx="2624257" cy="580735"/>
          </a:xfrm>
          <a:prstGeom prst="rect">
            <a:avLst/>
          </a:prstGeom>
        </p:spPr>
        <p:txBody>
          <a:bodyPr vert="horz" lIns="91440" tIns="45720" rIns="91440" bIns="45720" rtlCol="0" anchor="ctr"/>
          <a:lstStyle>
            <a:lvl1pPr algn="ctr">
              <a:defRPr sz="1020">
                <a:solidFill>
                  <a:schemeClr val="tx1">
                    <a:tint val="75000"/>
                  </a:schemeClr>
                </a:solidFill>
              </a:defRPr>
            </a:lvl1pPr>
          </a:lstStyle>
          <a:p>
            <a:endParaRPr lang="fr-CA" dirty="0"/>
          </a:p>
        </p:txBody>
      </p:sp>
      <p:cxnSp>
        <p:nvCxnSpPr>
          <p:cNvPr id="9" name="Straight Connector 8">
            <a:extLst>
              <a:ext uri="{FF2B5EF4-FFF2-40B4-BE49-F238E27FC236}">
                <a16:creationId xmlns:a16="http://schemas.microsoft.com/office/drawing/2014/main" id="{9178CD9D-3F1D-B244-9364-F0BA2A13C798}"/>
              </a:ext>
            </a:extLst>
          </p:cNvPr>
          <p:cNvCxnSpPr>
            <a:cxnSpLocks/>
          </p:cNvCxnSpPr>
          <p:nvPr userDrawn="1"/>
        </p:nvCxnSpPr>
        <p:spPr>
          <a:xfrm>
            <a:off x="7382228" y="10461447"/>
            <a:ext cx="265889" cy="0"/>
          </a:xfrm>
          <a:prstGeom prst="line">
            <a:avLst/>
          </a:prstGeom>
          <a:ln w="9525">
            <a:solidFill>
              <a:srgbClr val="FBA63D"/>
            </a:solidFill>
          </a:ln>
        </p:spPr>
        <p:style>
          <a:lnRef idx="1">
            <a:schemeClr val="accent1"/>
          </a:lnRef>
          <a:fillRef idx="0">
            <a:schemeClr val="accent1"/>
          </a:fillRef>
          <a:effectRef idx="0">
            <a:schemeClr val="accent1"/>
          </a:effectRef>
          <a:fontRef idx="minor">
            <a:schemeClr val="tx1"/>
          </a:fontRef>
        </p:style>
      </p:cxnSp>
      <p:sp>
        <p:nvSpPr>
          <p:cNvPr id="12" name="Slide Number Placeholder 5">
            <a:extLst>
              <a:ext uri="{FF2B5EF4-FFF2-40B4-BE49-F238E27FC236}">
                <a16:creationId xmlns:a16="http://schemas.microsoft.com/office/drawing/2014/main" id="{E63D1918-905E-2863-E68B-8D03D7198B18}"/>
              </a:ext>
            </a:extLst>
          </p:cNvPr>
          <p:cNvSpPr>
            <a:spLocks noGrp="1"/>
          </p:cNvSpPr>
          <p:nvPr>
            <p:ph type="sldNum" sz="quarter" idx="4"/>
          </p:nvPr>
        </p:nvSpPr>
        <p:spPr>
          <a:xfrm>
            <a:off x="7278428" y="10498845"/>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7" name="Rectangle 6">
            <a:extLst>
              <a:ext uri="{FF2B5EF4-FFF2-40B4-BE49-F238E27FC236}">
                <a16:creationId xmlns:a16="http://schemas.microsoft.com/office/drawing/2014/main" id="{3BF7FADD-E48C-4FF4-3E6F-370867308AEB}"/>
              </a:ext>
            </a:extLst>
          </p:cNvPr>
          <p:cNvSpPr/>
          <p:nvPr userDrawn="1"/>
        </p:nvSpPr>
        <p:spPr>
          <a:xfrm rot="16200000">
            <a:off x="4877271" y="7693815"/>
            <a:ext cx="5275803" cy="184666"/>
          </a:xfrm>
          <a:prstGeom prst="rect">
            <a:avLst/>
          </a:prstGeom>
        </p:spPr>
        <p:txBody>
          <a:bodyPr wrap="square" anchor="ctr">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600" b="1" i="0" u="none" spc="0" dirty="0">
                <a:solidFill>
                  <a:srgbClr val="459597"/>
                </a:solidFill>
                <a:latin typeface="Calibri" panose="020F0502020204030204" pitchFamily="34" charset="0"/>
                <a:cs typeface="Calibri" panose="020F0502020204030204" pitchFamily="34" charset="0"/>
              </a:rPr>
              <a:t>EPIC STAYS </a:t>
            </a:r>
            <a:r>
              <a:rPr lang="en-GB" sz="600" b="1" i="0" u="none" spc="0" dirty="0">
                <a:solidFill>
                  <a:srgbClr val="FBA63B"/>
                </a:solidFill>
                <a:latin typeface="Calibri" panose="020F0502020204030204" pitchFamily="34" charset="0"/>
                <a:cs typeface="Calibri" panose="020F0502020204030204" pitchFamily="34" charset="0"/>
              </a:rPr>
              <a:t>|</a:t>
            </a:r>
            <a:r>
              <a:rPr lang="en-GB" sz="600" b="1" i="0" u="none" spc="0" dirty="0">
                <a:solidFill>
                  <a:srgbClr val="459597"/>
                </a:solidFill>
                <a:latin typeface="Calibri" panose="020F0502020204030204" pitchFamily="34" charset="0"/>
                <a:cs typeface="Calibri" panose="020F0502020204030204" pitchFamily="34" charset="0"/>
              </a:rPr>
              <a:t> </a:t>
            </a:r>
            <a:r>
              <a:rPr lang="en-US" sz="600" b="0" i="0" u="none" kern="1200" spc="0">
                <a:solidFill>
                  <a:srgbClr val="459597"/>
                </a:solidFill>
                <a:latin typeface="Calibri" panose="020F0502020204030204" pitchFamily="34" charset="0"/>
                <a:ea typeface="+mn-ea"/>
                <a:cs typeface="Calibri" panose="020F0502020204030204" pitchFamily="34" charset="0"/>
              </a:rPr>
              <a:t>DESIGNING INNOVATIVE TOURISM STAYS</a:t>
            </a:r>
          </a:p>
        </p:txBody>
      </p:sp>
    </p:spTree>
    <p:extLst>
      <p:ext uri="{BB962C8B-B14F-4D97-AF65-F5344CB8AC3E}">
        <p14:creationId xmlns:p14="http://schemas.microsoft.com/office/powerpoint/2010/main" val="2922975830"/>
      </p:ext>
    </p:extLst>
  </p:cSld>
  <p:clrMap bg1="lt1" tx1="dk1" bg2="lt2" tx2="dk2" accent1="accent1" accent2="accent2" accent3="accent3" accent4="accent4" accent5="accent5" accent6="accent6" hlink="hlink" folHlink="folHlink"/>
  <p:sldLayoutIdLst>
    <p:sldLayoutId id="2147483993" r:id="rId1"/>
    <p:sldLayoutId id="2147483994" r:id="rId2"/>
    <p:sldLayoutId id="2147484015" r:id="rId3"/>
    <p:sldLayoutId id="2147484016" r:id="rId4"/>
    <p:sldLayoutId id="2147484017" r:id="rId5"/>
    <p:sldLayoutId id="2147484010" r:id="rId6"/>
    <p:sldLayoutId id="2147484028" r:id="rId7"/>
    <p:sldLayoutId id="2147484029" r:id="rId8"/>
    <p:sldLayoutId id="2147484018" r:id="rId9"/>
    <p:sldLayoutId id="2147484019" r:id="rId10"/>
    <p:sldLayoutId id="2147484001" r:id="rId11"/>
    <p:sldLayoutId id="2147484012" r:id="rId12"/>
    <p:sldLayoutId id="2147484013" r:id="rId13"/>
    <p:sldLayoutId id="2147484014" r:id="rId14"/>
    <p:sldLayoutId id="2147484011" r:id="rId15"/>
    <p:sldLayoutId id="2147484009" r:id="rId16"/>
    <p:sldLayoutId id="2147483997" r:id="rId17"/>
    <p:sldLayoutId id="2147483998" r:id="rId18"/>
    <p:sldLayoutId id="2147484027" r:id="rId19"/>
    <p:sldLayoutId id="2147483999" r:id="rId20"/>
    <p:sldLayoutId id="2147484000" r:id="rId21"/>
    <p:sldLayoutId id="2147484002" r:id="rId22"/>
    <p:sldLayoutId id="2147484003" r:id="rId23"/>
    <p:sldLayoutId id="2147484004" r:id="rId24"/>
    <p:sldLayoutId id="2147484020" r:id="rId25"/>
    <p:sldLayoutId id="2147484021" r:id="rId26"/>
    <p:sldLayoutId id="2147484022" r:id="rId27"/>
    <p:sldLayoutId id="2147484023" r:id="rId28"/>
    <p:sldLayoutId id="2147484024" r:id="rId29"/>
    <p:sldLayoutId id="2147484005" r:id="rId30"/>
    <p:sldLayoutId id="2147484006" r:id="rId31"/>
    <p:sldLayoutId id="2147484007" r:id="rId32"/>
    <p:sldLayoutId id="2147484008" r:id="rId33"/>
    <p:sldLayoutId id="2147484026" r:id="rId34"/>
  </p:sldLayoutIdLst>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hf hdr="0" ftr="0" dt="0"/>
  <p:txStyles>
    <p:titleStyle>
      <a:lvl1pPr algn="l" defTabSz="777514" rtl="0" eaLnBrk="1" latinLnBrk="0" hangingPunct="1">
        <a:lnSpc>
          <a:spcPct val="90000"/>
        </a:lnSpc>
        <a:spcBef>
          <a:spcPct val="0"/>
        </a:spcBef>
        <a:buNone/>
        <a:defRPr sz="3741" kern="1200">
          <a:solidFill>
            <a:schemeClr val="tx1"/>
          </a:solidFill>
          <a:latin typeface="+mj-lt"/>
          <a:ea typeface="+mj-ea"/>
          <a:cs typeface="+mj-cs"/>
        </a:defRPr>
      </a:lvl1pPr>
    </p:titleStyle>
    <p:bodyStyle>
      <a:lvl1pPr marL="194379" indent="-194379" algn="l" defTabSz="777514" rtl="0" eaLnBrk="1" latinLnBrk="0" hangingPunct="1">
        <a:lnSpc>
          <a:spcPct val="90000"/>
        </a:lnSpc>
        <a:spcBef>
          <a:spcPts val="850"/>
        </a:spcBef>
        <a:buFont typeface="Arial" panose="020B0604020202020204" pitchFamily="34" charset="0"/>
        <a:buChar char="•"/>
        <a:defRPr sz="2381" kern="1200">
          <a:solidFill>
            <a:schemeClr val="tx1"/>
          </a:solidFill>
          <a:latin typeface="+mn-lt"/>
          <a:ea typeface="+mn-ea"/>
          <a:cs typeface="+mn-cs"/>
        </a:defRPr>
      </a:lvl1pPr>
      <a:lvl2pPr marL="583136" indent="-194379" algn="l" defTabSz="777514" rtl="0" eaLnBrk="1" latinLnBrk="0" hangingPunct="1">
        <a:lnSpc>
          <a:spcPct val="90000"/>
        </a:lnSpc>
        <a:spcBef>
          <a:spcPts val="425"/>
        </a:spcBef>
        <a:buFont typeface="Arial" panose="020B0604020202020204" pitchFamily="34" charset="0"/>
        <a:buChar char="•"/>
        <a:defRPr sz="2041" kern="1200">
          <a:solidFill>
            <a:schemeClr val="tx1"/>
          </a:solidFill>
          <a:latin typeface="+mn-lt"/>
          <a:ea typeface="+mn-ea"/>
          <a:cs typeface="+mn-cs"/>
        </a:defRPr>
      </a:lvl2pPr>
      <a:lvl3pPr marL="971893" indent="-194379" algn="l" defTabSz="777514" rtl="0" eaLnBrk="1" latinLnBrk="0" hangingPunct="1">
        <a:lnSpc>
          <a:spcPct val="90000"/>
        </a:lnSpc>
        <a:spcBef>
          <a:spcPts val="425"/>
        </a:spcBef>
        <a:buFont typeface="Arial" panose="020B0604020202020204" pitchFamily="34" charset="0"/>
        <a:buChar char="•"/>
        <a:defRPr sz="1701" kern="1200">
          <a:solidFill>
            <a:schemeClr val="tx1"/>
          </a:solidFill>
          <a:latin typeface="+mn-lt"/>
          <a:ea typeface="+mn-ea"/>
          <a:cs typeface="+mn-cs"/>
        </a:defRPr>
      </a:lvl3pPr>
      <a:lvl4pPr marL="1360650"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4pPr>
      <a:lvl5pPr marL="1749407"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5pPr>
      <a:lvl6pPr marL="2138164"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6pPr>
      <a:lvl7pPr marL="2526922"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7pPr>
      <a:lvl8pPr marL="2915679"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8pPr>
      <a:lvl9pPr marL="3304436"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9pPr>
    </p:bodyStyle>
    <p:otherStyle>
      <a:defPPr>
        <a:defRPr lang="en-US"/>
      </a:defPPr>
      <a:lvl1pPr marL="0" algn="l" defTabSz="777514" rtl="0" eaLnBrk="1" latinLnBrk="0" hangingPunct="1">
        <a:defRPr sz="1531" kern="1200">
          <a:solidFill>
            <a:schemeClr val="tx1"/>
          </a:solidFill>
          <a:latin typeface="+mn-lt"/>
          <a:ea typeface="+mn-ea"/>
          <a:cs typeface="+mn-cs"/>
        </a:defRPr>
      </a:lvl1pPr>
      <a:lvl2pPr marL="388757" algn="l" defTabSz="777514" rtl="0" eaLnBrk="1" latinLnBrk="0" hangingPunct="1">
        <a:defRPr sz="1531" kern="1200">
          <a:solidFill>
            <a:schemeClr val="tx1"/>
          </a:solidFill>
          <a:latin typeface="+mn-lt"/>
          <a:ea typeface="+mn-ea"/>
          <a:cs typeface="+mn-cs"/>
        </a:defRPr>
      </a:lvl2pPr>
      <a:lvl3pPr marL="777514" algn="l" defTabSz="777514" rtl="0" eaLnBrk="1" latinLnBrk="0" hangingPunct="1">
        <a:defRPr sz="1531" kern="1200">
          <a:solidFill>
            <a:schemeClr val="tx1"/>
          </a:solidFill>
          <a:latin typeface="+mn-lt"/>
          <a:ea typeface="+mn-ea"/>
          <a:cs typeface="+mn-cs"/>
        </a:defRPr>
      </a:lvl3pPr>
      <a:lvl4pPr marL="1166271" algn="l" defTabSz="777514" rtl="0" eaLnBrk="1" latinLnBrk="0" hangingPunct="1">
        <a:defRPr sz="1531" kern="1200">
          <a:solidFill>
            <a:schemeClr val="tx1"/>
          </a:solidFill>
          <a:latin typeface="+mn-lt"/>
          <a:ea typeface="+mn-ea"/>
          <a:cs typeface="+mn-cs"/>
        </a:defRPr>
      </a:lvl4pPr>
      <a:lvl5pPr marL="1555029" algn="l" defTabSz="777514" rtl="0" eaLnBrk="1" latinLnBrk="0" hangingPunct="1">
        <a:defRPr sz="1531" kern="1200">
          <a:solidFill>
            <a:schemeClr val="tx1"/>
          </a:solidFill>
          <a:latin typeface="+mn-lt"/>
          <a:ea typeface="+mn-ea"/>
          <a:cs typeface="+mn-cs"/>
        </a:defRPr>
      </a:lvl5pPr>
      <a:lvl6pPr marL="1943786" algn="l" defTabSz="777514" rtl="0" eaLnBrk="1" latinLnBrk="0" hangingPunct="1">
        <a:defRPr sz="1531" kern="1200">
          <a:solidFill>
            <a:schemeClr val="tx1"/>
          </a:solidFill>
          <a:latin typeface="+mn-lt"/>
          <a:ea typeface="+mn-ea"/>
          <a:cs typeface="+mn-cs"/>
        </a:defRPr>
      </a:lvl6pPr>
      <a:lvl7pPr marL="2332543" algn="l" defTabSz="777514" rtl="0" eaLnBrk="1" latinLnBrk="0" hangingPunct="1">
        <a:defRPr sz="1531" kern="1200">
          <a:solidFill>
            <a:schemeClr val="tx1"/>
          </a:solidFill>
          <a:latin typeface="+mn-lt"/>
          <a:ea typeface="+mn-ea"/>
          <a:cs typeface="+mn-cs"/>
        </a:defRPr>
      </a:lvl7pPr>
      <a:lvl8pPr marL="2721300" algn="l" defTabSz="777514" rtl="0" eaLnBrk="1" latinLnBrk="0" hangingPunct="1">
        <a:defRPr sz="1531" kern="1200">
          <a:solidFill>
            <a:schemeClr val="tx1"/>
          </a:solidFill>
          <a:latin typeface="+mn-lt"/>
          <a:ea typeface="+mn-ea"/>
          <a:cs typeface="+mn-cs"/>
        </a:defRPr>
      </a:lvl8pPr>
      <a:lvl9pPr marL="3110057" algn="l" defTabSz="777514" rtl="0" eaLnBrk="1" latinLnBrk="0" hangingPunct="1">
        <a:defRPr sz="1531"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17.xml"/></Relationships>
</file>

<file path=ppt/slides/_rels/slide11.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17.xml"/></Relationships>
</file>

<file path=ppt/slides/_rels/slide12.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17.xml"/></Relationships>
</file>

<file path=ppt/slides/_rels/slide13.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17.xml"/></Relationships>
</file>

<file path=ppt/slides/_rels/slide14.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17.xml"/></Relationships>
</file>

<file path=ppt/slides/_rels/slide15.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17.xml"/></Relationships>
</file>

<file path=ppt/slides/_rels/slide16.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17.xml"/></Relationships>
</file>

<file path=ppt/slides/_rels/slide17.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17.xml"/></Relationships>
</file>

<file path=ppt/slides/_rels/slide18.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image" Target="../media/image13.jpg"/><Relationship Id="rId1" Type="http://schemas.openxmlformats.org/officeDocument/2006/relationships/slideLayout" Target="../slideLayouts/slideLayout26.xml"/><Relationship Id="rId4" Type="http://schemas.openxmlformats.org/officeDocument/2006/relationships/image" Target="../media/image15.jpg"/></Relationships>
</file>

<file path=ppt/slides/_rels/slide19.xml.rels><?xml version="1.0" encoding="UTF-8" standalone="yes"?>
<Relationships xmlns="http://schemas.openxmlformats.org/package/2006/relationships"><Relationship Id="rId3" Type="http://schemas.openxmlformats.org/officeDocument/2006/relationships/hyperlink" Target="https://l.instagram.com/?u=https%3A%2F%2Flinktr.ee%2FCrusadercabins1%3Ffbclid%3DPAZXh0bgNhZW0CMTEAc3J0YwZhcHBfaWQMMjU2MjgxMDQwNTU4AAGnQTEG3mZuBGulvM5Ll0TdtOv46aq4ouPldvrL6IRCszvv5PS7g_GDILVKOrs_aem_a9E1iYfSIbGI-DS1QxScHw&amp;e=AT1bOitVkWEjvMqhiPI45WamX_JFmIpUibL69sx9dhhHT_zyFRlzKL9KPfj6gqoC4P-k9meX6Yz4UDwtQLbnFfPGFpvXR9VlbfRKkGDKUUYQdwzvLqSulwPSoA" TargetMode="External"/><Relationship Id="rId7" Type="http://schemas.openxmlformats.org/officeDocument/2006/relationships/image" Target="../media/image16.png"/><Relationship Id="rId2" Type="http://schemas.openxmlformats.org/officeDocument/2006/relationships/hyperlink" Target="https://glampinginireland.com/glampsite/ireland/county-leitrim/seaview-cabin/342399/" TargetMode="External"/><Relationship Id="rId1" Type="http://schemas.openxmlformats.org/officeDocument/2006/relationships/slideLayout" Target="../slideLayouts/slideLayout12.xml"/><Relationship Id="rId6" Type="http://schemas.openxmlformats.org/officeDocument/2006/relationships/hyperlink" Target="https://www.airbnb.ie/rooms/45306806?source_impression_id=p3_1761651835_P3PHXEkCnIeWxltk" TargetMode="External"/><Relationship Id="rId5" Type="http://schemas.openxmlformats.org/officeDocument/2006/relationships/hyperlink" Target="https://www.facebook.com/crusadercabins" TargetMode="External"/><Relationship Id="rId4" Type="http://schemas.openxmlformats.org/officeDocument/2006/relationships/hyperlink" Target="https://www.instagram.com/crusadercabins/reels/?hl=en" TargetMode="External"/></Relationships>
</file>

<file path=ppt/slides/_rels/slide2.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4.png"/><Relationship Id="rId1" Type="http://schemas.openxmlformats.org/officeDocument/2006/relationships/slideLayout" Target="../slideLayouts/slideLayout33.xml"/><Relationship Id="rId5" Type="http://schemas.openxmlformats.org/officeDocument/2006/relationships/image" Target="../media/image19.svg"/><Relationship Id="rId4" Type="http://schemas.openxmlformats.org/officeDocument/2006/relationships/image" Target="../media/image18.png"/></Relationships>
</file>

<file path=ppt/slides/_rels/slide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jpeg"/><Relationship Id="rId1" Type="http://schemas.openxmlformats.org/officeDocument/2006/relationships/slideLayout" Target="../slideLayouts/slideLayout17.xml"/></Relationships>
</file>

<file path=ppt/slides/_rels/slide4.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17.xml"/></Relationships>
</file>

<file path=ppt/slides/_rels/slide5.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17.xml"/></Relationships>
</file>

<file path=ppt/slides/_rels/slide6.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17.xml"/></Relationships>
</file>

<file path=ppt/slides/_rels/slide7.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17.xml"/></Relationships>
</file>

<file path=ppt/slides/_rels/slide8.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17.xml"/></Relationships>
</file>

<file path=ppt/slides/_rels/slide9.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1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85BDAD6A-9EF9-062F-0BB7-CE47EA2583D2}"/>
              </a:ext>
            </a:extLst>
          </p:cNvPr>
          <p:cNvSpPr>
            <a:spLocks noGrp="1"/>
          </p:cNvSpPr>
          <p:nvPr>
            <p:ph type="body" sz="quarter" idx="16"/>
          </p:nvPr>
        </p:nvSpPr>
        <p:spPr>
          <a:xfrm>
            <a:off x="417551" y="2547249"/>
            <a:ext cx="5743616" cy="751695"/>
          </a:xfrm>
        </p:spPr>
        <p:txBody>
          <a:bodyPr/>
          <a:lstStyle/>
          <a:p>
            <a:r>
              <a:rPr lang="en-US" sz="3600" b="1" dirty="0"/>
              <a:t>SESSION 3 </a:t>
            </a:r>
            <a:r>
              <a:rPr lang="en-US" sz="3600" dirty="0"/>
              <a:t>(Part 2)</a:t>
            </a:r>
          </a:p>
          <a:p>
            <a:r>
              <a:rPr lang="en-US" sz="3600" b="1" dirty="0"/>
              <a:t>Mentor Discussion</a:t>
            </a:r>
          </a:p>
          <a:p>
            <a:r>
              <a:rPr lang="en-US" dirty="0"/>
              <a:t>With Lorcan Kearns</a:t>
            </a:r>
          </a:p>
          <a:p>
            <a:r>
              <a:rPr lang="en-US" dirty="0"/>
              <a:t>Cabin Crusaders</a:t>
            </a:r>
          </a:p>
        </p:txBody>
      </p:sp>
      <p:sp>
        <p:nvSpPr>
          <p:cNvPr id="2" name="Text Placeholder 1">
            <a:extLst>
              <a:ext uri="{FF2B5EF4-FFF2-40B4-BE49-F238E27FC236}">
                <a16:creationId xmlns:a16="http://schemas.microsoft.com/office/drawing/2014/main" id="{B6F56889-CD05-96BE-5BAC-0C0EDDD362AA}"/>
              </a:ext>
            </a:extLst>
          </p:cNvPr>
          <p:cNvSpPr>
            <a:spLocks noGrp="1"/>
          </p:cNvSpPr>
          <p:nvPr>
            <p:ph type="body" sz="quarter" idx="44"/>
          </p:nvPr>
        </p:nvSpPr>
        <p:spPr/>
        <p:txBody>
          <a:bodyPr>
            <a:normAutofit/>
          </a:bodyPr>
          <a:lstStyle/>
          <a:p>
            <a:r>
              <a:rPr kumimoji="0" lang="en-US" sz="2600" b="0" i="0" u="none" strike="noStrike" kern="1200" cap="none" normalizeH="0" baseline="0" noProof="0" dirty="0" err="1">
                <a:ln>
                  <a:noFill/>
                </a:ln>
                <a:solidFill>
                  <a:srgbClr val="FFFFFF"/>
                </a:solidFill>
                <a:effectLst/>
                <a:uLnTx/>
                <a:uFillTx/>
                <a:latin typeface="Calibri" panose="020F0502020204030204" pitchFamily="34" charset="0"/>
                <a:ea typeface="+mn-ea"/>
                <a:cs typeface="Calibri" panose="020F0502020204030204" pitchFamily="34" charset="0"/>
              </a:rPr>
              <a:t>www.</a:t>
            </a:r>
            <a:r>
              <a:rPr kumimoji="0" lang="en-US" sz="2600" b="1" i="0" u="none" strike="noStrike" kern="1200" cap="none" normalizeH="0" baseline="0" noProof="0" dirty="0" err="1">
                <a:ln>
                  <a:noFill/>
                </a:ln>
                <a:solidFill>
                  <a:srgbClr val="FFFFFF"/>
                </a:solidFill>
                <a:effectLst/>
                <a:uLnTx/>
                <a:uFillTx/>
                <a:latin typeface="Calibri" panose="020F0502020204030204" pitchFamily="34" charset="0"/>
                <a:ea typeface="+mn-ea"/>
                <a:cs typeface="Calibri" panose="020F0502020204030204" pitchFamily="34" charset="0"/>
              </a:rPr>
              <a:t>epicstays</a:t>
            </a:r>
            <a:r>
              <a:rPr kumimoji="0" lang="en-US" sz="2600" b="0" i="0" u="none" strike="noStrike" kern="1200" cap="none" normalizeH="0" baseline="0" noProof="0" dirty="0" err="1">
                <a:ln>
                  <a:noFill/>
                </a:ln>
                <a:solidFill>
                  <a:srgbClr val="FFFFFF"/>
                </a:solidFill>
                <a:effectLst/>
                <a:uLnTx/>
                <a:uFillTx/>
                <a:latin typeface="Calibri" panose="020F0502020204030204" pitchFamily="34" charset="0"/>
                <a:ea typeface="+mn-ea"/>
                <a:cs typeface="Calibri" panose="020F0502020204030204" pitchFamily="34" charset="0"/>
              </a:rPr>
              <a:t>.eu</a:t>
            </a:r>
            <a:endParaRPr kumimoji="0" lang="en-US" sz="2600" b="0" i="0" u="none" strike="noStrike" kern="1200" cap="none" normalizeH="0" baseline="0" noProof="0" dirty="0">
              <a:ln>
                <a:noFill/>
              </a:ln>
              <a:solidFill>
                <a:srgbClr val="FFFFFF"/>
              </a:solidFill>
              <a:effectLst/>
              <a:uLnTx/>
              <a:uFillTx/>
              <a:latin typeface="Calibri" panose="020F0502020204030204" pitchFamily="34" charset="0"/>
              <a:ea typeface="+mn-ea"/>
              <a:cs typeface="Calibri" panose="020F0502020204030204" pitchFamily="34" charset="0"/>
            </a:endParaRPr>
          </a:p>
          <a:p>
            <a:endParaRPr lang="en-US" dirty="0"/>
          </a:p>
        </p:txBody>
      </p:sp>
      <p:sp>
        <p:nvSpPr>
          <p:cNvPr id="6" name="Text Placeholder 5">
            <a:extLst>
              <a:ext uri="{FF2B5EF4-FFF2-40B4-BE49-F238E27FC236}">
                <a16:creationId xmlns:a16="http://schemas.microsoft.com/office/drawing/2014/main" id="{978D4322-B433-1AB6-5A82-93CC182110D2}"/>
              </a:ext>
            </a:extLst>
          </p:cNvPr>
          <p:cNvSpPr>
            <a:spLocks noGrp="1"/>
          </p:cNvSpPr>
          <p:nvPr>
            <p:ph type="body" sz="quarter" idx="65"/>
          </p:nvPr>
        </p:nvSpPr>
        <p:spPr/>
        <p:txBody>
          <a:bodyPr/>
          <a:lstStyle/>
          <a:p>
            <a:r>
              <a:rPr lang="en-GB" dirty="0"/>
              <a:t>Photo Credit: </a:t>
            </a:r>
            <a:r>
              <a:rPr lang="en-US" dirty="0"/>
              <a:t>Crusaders Cabins </a:t>
            </a:r>
            <a:r>
              <a:rPr lang="en-US" dirty="0" err="1"/>
              <a:t>Kinlough</a:t>
            </a:r>
            <a:r>
              <a:rPr lang="en-US" dirty="0"/>
              <a:t> </a:t>
            </a:r>
            <a:endParaRPr lang="en-GB" dirty="0"/>
          </a:p>
        </p:txBody>
      </p:sp>
      <p:pic>
        <p:nvPicPr>
          <p:cNvPr id="8" name="Picture Placeholder 7" descr="A dog sitting on a wooden deck&#10;&#10;AI-generated content may be incorrect.">
            <a:extLst>
              <a:ext uri="{FF2B5EF4-FFF2-40B4-BE49-F238E27FC236}">
                <a16:creationId xmlns:a16="http://schemas.microsoft.com/office/drawing/2014/main" id="{6CFB7EE9-3E7A-E862-E1C5-FF3F1C95E47A}"/>
              </a:ext>
            </a:extLst>
          </p:cNvPr>
          <p:cNvPicPr>
            <a:picLocks noGrp="1" noChangeAspect="1"/>
          </p:cNvPicPr>
          <p:nvPr>
            <p:ph type="pic" sz="quarter" idx="17"/>
          </p:nvPr>
        </p:nvPicPr>
        <p:blipFill>
          <a:blip r:embed="rId2">
            <a:extLst>
              <a:ext uri="{28A0092B-C50C-407E-A947-70E740481C1C}">
                <a14:useLocalDpi xmlns:a14="http://schemas.microsoft.com/office/drawing/2010/main" val="0"/>
              </a:ext>
            </a:extLst>
          </a:blip>
          <a:srcRect l="5810" r="5810"/>
          <a:stretch>
            <a:fillRect/>
          </a:stretch>
        </p:blipFill>
        <p:spPr/>
      </p:pic>
    </p:spTree>
    <p:extLst>
      <p:ext uri="{BB962C8B-B14F-4D97-AF65-F5344CB8AC3E}">
        <p14:creationId xmlns:p14="http://schemas.microsoft.com/office/powerpoint/2010/main" val="72141902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94FD146-22A0-A141-305E-88A3007883D1}"/>
            </a:ext>
          </a:extLst>
        </p:cNvPr>
        <p:cNvGrpSpPr/>
        <p:nvPr/>
      </p:nvGrpSpPr>
      <p:grpSpPr>
        <a:xfrm>
          <a:off x="0" y="0"/>
          <a:ext cx="0" cy="0"/>
          <a:chOff x="0" y="0"/>
          <a:chExt cx="0" cy="0"/>
        </a:xfrm>
      </p:grpSpPr>
      <p:sp>
        <p:nvSpPr>
          <p:cNvPr id="7" name="Slide Number Placeholder 6">
            <a:extLst>
              <a:ext uri="{FF2B5EF4-FFF2-40B4-BE49-F238E27FC236}">
                <a16:creationId xmlns:a16="http://schemas.microsoft.com/office/drawing/2014/main" id="{F67C97CB-CBBD-7830-D08F-00B95905339C}"/>
              </a:ext>
            </a:extLst>
          </p:cNvPr>
          <p:cNvSpPr>
            <a:spLocks noGrp="1"/>
          </p:cNvSpPr>
          <p:nvPr>
            <p:ph type="sldNum" sz="quarter" idx="4"/>
          </p:nvPr>
        </p:nvSpPr>
        <p:spPr/>
        <p:txBody>
          <a:bodyPr/>
          <a:lstStyle/>
          <a:p>
            <a:fld id="{9C527BFA-2C0E-4CEC-B6A5-913A56FEF4B4}" type="slidenum">
              <a:rPr lang="fr-CA" smtClean="0"/>
              <a:pPr/>
              <a:t>10</a:t>
            </a:fld>
            <a:endParaRPr lang="fr-CA" dirty="0"/>
          </a:p>
        </p:txBody>
      </p:sp>
      <p:graphicFrame>
        <p:nvGraphicFramePr>
          <p:cNvPr id="13" name="Table 12">
            <a:extLst>
              <a:ext uri="{FF2B5EF4-FFF2-40B4-BE49-F238E27FC236}">
                <a16:creationId xmlns:a16="http://schemas.microsoft.com/office/drawing/2014/main" id="{7848B736-5B91-3AA7-7CF9-1FAA674A7F83}"/>
              </a:ext>
            </a:extLst>
          </p:cNvPr>
          <p:cNvGraphicFramePr>
            <a:graphicFrameLocks noGrp="1"/>
          </p:cNvGraphicFramePr>
          <p:nvPr>
            <p:extLst>
              <p:ext uri="{D42A27DB-BD31-4B8C-83A1-F6EECF244321}">
                <p14:modId xmlns:p14="http://schemas.microsoft.com/office/powerpoint/2010/main" val="1650654307"/>
              </p:ext>
            </p:extLst>
          </p:nvPr>
        </p:nvGraphicFramePr>
        <p:xfrm>
          <a:off x="309488" y="3300635"/>
          <a:ext cx="6968939" cy="6827520"/>
        </p:xfrm>
        <a:graphic>
          <a:graphicData uri="http://schemas.openxmlformats.org/drawingml/2006/table">
            <a:tbl>
              <a:tblPr>
                <a:tableStyleId>{FABFCF23-3B69-468F-B69F-88F6DE6A72F2}</a:tableStyleId>
              </a:tblPr>
              <a:tblGrid>
                <a:gridCol w="6968939">
                  <a:extLst>
                    <a:ext uri="{9D8B030D-6E8A-4147-A177-3AD203B41FA5}">
                      <a16:colId xmlns:a16="http://schemas.microsoft.com/office/drawing/2014/main" val="630191819"/>
                    </a:ext>
                  </a:extLst>
                </a:gridCol>
              </a:tblGrid>
              <a:tr h="0">
                <a:tc>
                  <a:txBody>
                    <a:bodyPr/>
                    <a:lstStyle/>
                    <a:p>
                      <a:pPr>
                        <a:buNone/>
                      </a:pPr>
                      <a:r>
                        <a:rPr lang="en-IE" sz="2400" b="1" dirty="0">
                          <a:solidFill>
                            <a:schemeClr val="bg1"/>
                          </a:solidFill>
                        </a:rPr>
                        <a:t>Question 4 </a:t>
                      </a:r>
                      <a:r>
                        <a:rPr lang="en-US" sz="2400" b="0" dirty="0">
                          <a:solidFill>
                            <a:schemeClr val="bg1"/>
                          </a:solidFill>
                        </a:rPr>
                        <a:t>Landing Pages, </a:t>
                      </a:r>
                      <a:r>
                        <a:rPr lang="en-US" sz="2400" b="0" dirty="0" err="1">
                          <a:solidFill>
                            <a:schemeClr val="bg1"/>
                          </a:solidFill>
                        </a:rPr>
                        <a:t>Linktree</a:t>
                      </a:r>
                      <a:r>
                        <a:rPr lang="en-US" sz="2400" b="0" dirty="0">
                          <a:solidFill>
                            <a:schemeClr val="bg1"/>
                          </a:solidFill>
                        </a:rPr>
                        <a:t> &amp; Marketing Support</a:t>
                      </a:r>
                      <a:endParaRPr lang="en-IE" sz="2400" b="0" dirty="0">
                        <a:solidFill>
                          <a:schemeClr val="bg1"/>
                        </a:solidFill>
                      </a:endParaRPr>
                    </a:p>
                  </a:txBody>
                  <a:tcPr anchor="ctr">
                    <a:solidFill>
                      <a:srgbClr val="EC7C69"/>
                    </a:solidFill>
                  </a:tcPr>
                </a:tc>
                <a:extLst>
                  <a:ext uri="{0D108BD9-81ED-4DB2-BD59-A6C34878D82A}">
                    <a16:rowId xmlns:a16="http://schemas.microsoft.com/office/drawing/2014/main" val="2222474710"/>
                  </a:ext>
                </a:extLst>
              </a:tr>
              <a:tr h="0">
                <a:tc>
                  <a:txBody>
                    <a:bodyPr/>
                    <a:lstStyle/>
                    <a:p>
                      <a:pPr>
                        <a:buNone/>
                      </a:pPr>
                      <a:r>
                        <a:rPr lang="en-US" sz="2000" b="1" dirty="0">
                          <a:solidFill>
                            <a:srgbClr val="474747"/>
                          </a:solidFill>
                        </a:rPr>
                        <a:t>"You mentioned a landing page and </a:t>
                      </a:r>
                      <a:r>
                        <a:rPr lang="en-US" sz="2000" b="1" dirty="0" err="1">
                          <a:solidFill>
                            <a:srgbClr val="474747"/>
                          </a:solidFill>
                        </a:rPr>
                        <a:t>Linktree</a:t>
                      </a:r>
                      <a:r>
                        <a:rPr lang="en-US" sz="2000" b="1" dirty="0">
                          <a:solidFill>
                            <a:srgbClr val="474747"/>
                          </a:solidFill>
                        </a:rPr>
                        <a:t> last week – who builds that, and is there any grant support for it?"</a:t>
                      </a:r>
                    </a:p>
                  </a:txBody>
                  <a:tcPr anchor="ctr"/>
                </a:tc>
                <a:extLst>
                  <a:ext uri="{0D108BD9-81ED-4DB2-BD59-A6C34878D82A}">
                    <a16:rowId xmlns:a16="http://schemas.microsoft.com/office/drawing/2014/main" val="3318599614"/>
                  </a:ext>
                </a:extLst>
              </a:tr>
              <a:tr h="0">
                <a:tc>
                  <a:txBody>
                    <a:bodyPr/>
                    <a:lstStyle/>
                    <a:p>
                      <a:pPr>
                        <a:buNone/>
                      </a:pPr>
                      <a:r>
                        <a:rPr lang="en-US" sz="1800" b="1" dirty="0">
                          <a:solidFill>
                            <a:srgbClr val="474747"/>
                          </a:solidFill>
                        </a:rPr>
                        <a:t>Lorcan’s response:</a:t>
                      </a:r>
                      <a:r>
                        <a:rPr lang="en-US" sz="1800" dirty="0">
                          <a:solidFill>
                            <a:srgbClr val="474747"/>
                          </a:solidFill>
                        </a:rPr>
                        <a:t> When Anne asked about landing pages, Lorcan explained that you don’t necessarily need a full website to start – a good landing page / </a:t>
                      </a:r>
                      <a:r>
                        <a:rPr lang="en-US" sz="1800" dirty="0" err="1">
                          <a:solidFill>
                            <a:srgbClr val="474747"/>
                          </a:solidFill>
                        </a:rPr>
                        <a:t>Linktree</a:t>
                      </a:r>
                      <a:r>
                        <a:rPr lang="en-US" sz="1800" dirty="0">
                          <a:solidFill>
                            <a:srgbClr val="474747"/>
                          </a:solidFill>
                        </a:rPr>
                        <a:t>-style page can work very well.</a:t>
                      </a:r>
                    </a:p>
                    <a:p>
                      <a:pPr>
                        <a:buNone/>
                      </a:pPr>
                      <a:endParaRPr lang="en-US" sz="1800" dirty="0">
                        <a:solidFill>
                          <a:srgbClr val="474747"/>
                        </a:solidFill>
                      </a:endParaRPr>
                    </a:p>
                    <a:p>
                      <a:pPr>
                        <a:buNone/>
                      </a:pPr>
                      <a:r>
                        <a:rPr lang="en-US" sz="1800" dirty="0">
                          <a:solidFill>
                            <a:srgbClr val="474747"/>
                          </a:solidFill>
                        </a:rPr>
                        <a:t>In his business, their social media manager created this for them. The idea is:</a:t>
                      </a:r>
                    </a:p>
                    <a:p>
                      <a:pPr>
                        <a:buNone/>
                      </a:pPr>
                      <a:endParaRPr lang="en-US" sz="1800" dirty="0">
                        <a:solidFill>
                          <a:srgbClr val="474747"/>
                        </a:solidFill>
                      </a:endParaRPr>
                    </a:p>
                    <a:p>
                      <a:pPr marL="285750" indent="-285750">
                        <a:buFont typeface="Arial" panose="020B0604020202020204" pitchFamily="34" charset="0"/>
                        <a:buChar char="•"/>
                      </a:pPr>
                      <a:r>
                        <a:rPr lang="en-US" sz="1800" dirty="0">
                          <a:solidFill>
                            <a:srgbClr val="474747"/>
                          </a:solidFill>
                        </a:rPr>
                        <a:t>Guests receive an automatic follow-up email after staying (whether they booked through Airbnb, Booking.com or elsewhere).</a:t>
                      </a:r>
                    </a:p>
                    <a:p>
                      <a:pPr marL="285750" indent="-285750">
                        <a:buFont typeface="Arial" panose="020B0604020202020204" pitchFamily="34" charset="0"/>
                        <a:buChar char="•"/>
                      </a:pPr>
                      <a:r>
                        <a:rPr lang="en-US" sz="1800" dirty="0">
                          <a:solidFill>
                            <a:srgbClr val="474747"/>
                          </a:solidFill>
                        </a:rPr>
                        <a:t>That email includes a single link to a landing page (or </a:t>
                      </a:r>
                      <a:r>
                        <a:rPr lang="en-US" sz="1800" dirty="0" err="1">
                          <a:solidFill>
                            <a:srgbClr val="474747"/>
                          </a:solidFill>
                        </a:rPr>
                        <a:t>Linktree</a:t>
                      </a:r>
                      <a:r>
                        <a:rPr lang="en-US" sz="1800" dirty="0">
                          <a:solidFill>
                            <a:srgbClr val="474747"/>
                          </a:solidFill>
                        </a:rPr>
                        <a:t>-style page) where guests can:</a:t>
                      </a:r>
                    </a:p>
                    <a:p>
                      <a:pPr>
                        <a:buNone/>
                      </a:pPr>
                      <a:endParaRPr lang="en-US" sz="1800" dirty="0">
                        <a:solidFill>
                          <a:srgbClr val="474747"/>
                        </a:solidFill>
                      </a:endParaRPr>
                    </a:p>
                    <a:p>
                      <a:pPr marL="342900" indent="-342900">
                        <a:buFont typeface="+mj-lt"/>
                        <a:buAutoNum type="arabicPeriod"/>
                      </a:pPr>
                      <a:r>
                        <a:rPr lang="en-US" sz="1800" dirty="0">
                          <a:solidFill>
                            <a:srgbClr val="474747"/>
                          </a:solidFill>
                        </a:rPr>
                        <a:t>See all properties in one place</a:t>
                      </a:r>
                    </a:p>
                    <a:p>
                      <a:pPr marL="342900" indent="-342900">
                        <a:buFont typeface="+mj-lt"/>
                        <a:buAutoNum type="arabicPeriod"/>
                      </a:pPr>
                      <a:r>
                        <a:rPr lang="en-US" sz="1800" dirty="0">
                          <a:solidFill>
                            <a:srgbClr val="474747"/>
                          </a:solidFill>
                        </a:rPr>
                        <a:t>Click through to Instagram, TikTok, Facebook, etc.</a:t>
                      </a:r>
                    </a:p>
                    <a:p>
                      <a:pPr marL="342900" indent="-342900">
                        <a:buFont typeface="+mj-lt"/>
                        <a:buAutoNum type="arabicPeriod"/>
                      </a:pPr>
                      <a:r>
                        <a:rPr lang="en-US" sz="1800" dirty="0">
                          <a:solidFill>
                            <a:srgbClr val="474747"/>
                          </a:solidFill>
                        </a:rPr>
                        <a:t>Get the best direct booking contact (usually an email)</a:t>
                      </a:r>
                    </a:p>
                    <a:p>
                      <a:pPr>
                        <a:buNone/>
                      </a:pPr>
                      <a:endParaRPr lang="en-US" sz="1800" dirty="0">
                        <a:solidFill>
                          <a:srgbClr val="474747"/>
                        </a:solidFill>
                      </a:endParaRPr>
                    </a:p>
                    <a:p>
                      <a:pPr>
                        <a:buNone/>
                      </a:pPr>
                      <a:r>
                        <a:rPr lang="en-US" sz="1800" dirty="0">
                          <a:solidFill>
                            <a:srgbClr val="474747"/>
                          </a:solidFill>
                        </a:rPr>
                        <a:t>This gives you one simple hub to share on social media, in newsletters, and in messages to guests. It isn’t a full-blown website, but it looks professional and guides people straight towards booking with you.</a:t>
                      </a:r>
                      <a:endParaRPr lang="en-IE" sz="1800" b="1" dirty="0">
                        <a:solidFill>
                          <a:srgbClr val="474747"/>
                        </a:solidFill>
                      </a:endParaRPr>
                    </a:p>
                  </a:txBody>
                  <a:tcPr anchor="ctr"/>
                </a:tc>
                <a:extLst>
                  <a:ext uri="{0D108BD9-81ED-4DB2-BD59-A6C34878D82A}">
                    <a16:rowId xmlns:a16="http://schemas.microsoft.com/office/drawing/2014/main" val="3321980407"/>
                  </a:ext>
                </a:extLst>
              </a:tr>
            </a:tbl>
          </a:graphicData>
        </a:graphic>
      </p:graphicFrame>
      <p:pic>
        <p:nvPicPr>
          <p:cNvPr id="4" name="Picture 3" descr="A logo with a house and trees&#10;&#10;AI-generated content may be incorrect.">
            <a:extLst>
              <a:ext uri="{FF2B5EF4-FFF2-40B4-BE49-F238E27FC236}">
                <a16:creationId xmlns:a16="http://schemas.microsoft.com/office/drawing/2014/main" id="{6749A926-C982-3B72-FEA6-E4C04339A55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346918" y="487689"/>
            <a:ext cx="2575084" cy="2575084"/>
          </a:xfrm>
          <a:prstGeom prst="rect">
            <a:avLst/>
          </a:prstGeom>
        </p:spPr>
      </p:pic>
      <p:sp>
        <p:nvSpPr>
          <p:cNvPr id="8" name="Text Placeholder 9">
            <a:extLst>
              <a:ext uri="{FF2B5EF4-FFF2-40B4-BE49-F238E27FC236}">
                <a16:creationId xmlns:a16="http://schemas.microsoft.com/office/drawing/2014/main" id="{3D627A28-C5A4-F458-681E-A23BBF4D62D3}"/>
              </a:ext>
            </a:extLst>
          </p:cNvPr>
          <p:cNvSpPr txBox="1">
            <a:spLocks/>
          </p:cNvSpPr>
          <p:nvPr/>
        </p:nvSpPr>
        <p:spPr>
          <a:xfrm>
            <a:off x="19712" y="959481"/>
            <a:ext cx="3885401" cy="385564"/>
          </a:xfrm>
          <a:prstGeom prst="rect">
            <a:avLst/>
          </a:prstGeom>
        </p:spPr>
        <p:txBody>
          <a:bodyPr vert="horz" lIns="91440" tIns="45720" rIns="91440" bIns="45720" rtlCol="0" anchor="t">
            <a:noAutofit/>
          </a:bodyPr>
          <a:lstStyle>
            <a:lvl1pPr marL="0" indent="0" algn="l" defTabSz="777514" rtl="0" eaLnBrk="1" latinLnBrk="0" hangingPunct="1">
              <a:lnSpc>
                <a:spcPct val="100000"/>
              </a:lnSpc>
              <a:spcBef>
                <a:spcPts val="0"/>
              </a:spcBef>
              <a:buFont typeface="Arial" panose="020B0604020202020204" pitchFamily="34" charset="0"/>
              <a:buNone/>
              <a:defRPr sz="4400" b="1" i="0" kern="120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777514" rtl="0" eaLnBrk="1" latinLnBrk="0" hangingPunct="1">
              <a:lnSpc>
                <a:spcPct val="90000"/>
              </a:lnSpc>
              <a:spcBef>
                <a:spcPts val="425"/>
              </a:spcBef>
              <a:buFont typeface="Arial" panose="020B0604020202020204" pitchFamily="34" charset="0"/>
              <a:buNone/>
              <a:defRPr sz="3200" kern="1200">
                <a:solidFill>
                  <a:srgbClr val="011E3B"/>
                </a:solidFill>
                <a:latin typeface="Montserrat" pitchFamily="2" charset="77"/>
                <a:ea typeface="+mn-ea"/>
                <a:cs typeface="+mn-cs"/>
              </a:defRPr>
            </a:lvl2pPr>
            <a:lvl3pPr marL="755934" indent="0" algn="l" defTabSz="777514" rtl="0" eaLnBrk="1" latinLnBrk="0" hangingPunct="1">
              <a:lnSpc>
                <a:spcPct val="90000"/>
              </a:lnSpc>
              <a:spcBef>
                <a:spcPts val="425"/>
              </a:spcBef>
              <a:buFont typeface="Arial" panose="020B0604020202020204" pitchFamily="34" charset="0"/>
              <a:buNone/>
              <a:defRPr sz="3200" kern="1200">
                <a:solidFill>
                  <a:srgbClr val="011E3B"/>
                </a:solidFill>
                <a:latin typeface="Montserrat" pitchFamily="2" charset="77"/>
                <a:ea typeface="+mn-ea"/>
                <a:cs typeface="+mn-cs"/>
              </a:defRPr>
            </a:lvl3pPr>
            <a:lvl4pPr marL="1133901" indent="0" algn="l" defTabSz="777514" rtl="0" eaLnBrk="1" latinLnBrk="0" hangingPunct="1">
              <a:lnSpc>
                <a:spcPct val="90000"/>
              </a:lnSpc>
              <a:spcBef>
                <a:spcPts val="425"/>
              </a:spcBef>
              <a:buFont typeface="Arial" panose="020B0604020202020204" pitchFamily="34" charset="0"/>
              <a:buNone/>
              <a:defRPr sz="3200" kern="1200">
                <a:solidFill>
                  <a:srgbClr val="011E3B"/>
                </a:solidFill>
                <a:latin typeface="Montserrat" pitchFamily="2" charset="77"/>
                <a:ea typeface="+mn-ea"/>
                <a:cs typeface="+mn-cs"/>
              </a:defRPr>
            </a:lvl4pPr>
            <a:lvl5pPr marL="1511869" indent="0" algn="l" defTabSz="777514" rtl="0" eaLnBrk="1" latinLnBrk="0" hangingPunct="1">
              <a:lnSpc>
                <a:spcPct val="90000"/>
              </a:lnSpc>
              <a:spcBef>
                <a:spcPts val="425"/>
              </a:spcBef>
              <a:buFont typeface="Arial" panose="020B0604020202020204" pitchFamily="34" charset="0"/>
              <a:buNone/>
              <a:defRPr sz="3200" kern="1200">
                <a:solidFill>
                  <a:srgbClr val="011E3B"/>
                </a:solidFill>
                <a:latin typeface="Montserrat" pitchFamily="2" charset="77"/>
                <a:ea typeface="+mn-ea"/>
                <a:cs typeface="+mn-cs"/>
              </a:defRPr>
            </a:lvl5pPr>
            <a:lvl6pPr marL="2138164"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6pPr>
            <a:lvl7pPr marL="2526922"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7pPr>
            <a:lvl8pPr marL="2915679"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8pPr>
            <a:lvl9pPr marL="3304436"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9pPr>
          </a:lstStyle>
          <a:p>
            <a:r>
              <a:rPr lang="en-IE" sz="4000"/>
              <a:t>Discussion Recap</a:t>
            </a:r>
            <a:endParaRPr lang="en-IE" sz="4000" dirty="0"/>
          </a:p>
        </p:txBody>
      </p:sp>
      <p:sp>
        <p:nvSpPr>
          <p:cNvPr id="9" name="Text Placeholder 7">
            <a:extLst>
              <a:ext uri="{FF2B5EF4-FFF2-40B4-BE49-F238E27FC236}">
                <a16:creationId xmlns:a16="http://schemas.microsoft.com/office/drawing/2014/main" id="{126ED7E4-849D-966B-137E-984FA52B3B78}"/>
              </a:ext>
            </a:extLst>
          </p:cNvPr>
          <p:cNvSpPr txBox="1">
            <a:spLocks/>
          </p:cNvSpPr>
          <p:nvPr/>
        </p:nvSpPr>
        <p:spPr>
          <a:xfrm>
            <a:off x="271941" y="1775689"/>
            <a:ext cx="3633172" cy="1049221"/>
          </a:xfrm>
          <a:prstGeom prst="rect">
            <a:avLst/>
          </a:prstGeom>
        </p:spPr>
        <p:txBody>
          <a:bodyPr vert="horz" lIns="91440" tIns="45720" rIns="91440" bIns="45720" rtlCol="0" anchor="t">
            <a:noAutofit/>
          </a:bodyPr>
          <a:lstStyle>
            <a:lvl1pPr marL="0" indent="0" algn="l" defTabSz="777514" rtl="0" eaLnBrk="1" latinLnBrk="0" hangingPunct="1">
              <a:lnSpc>
                <a:spcPts val="2520"/>
              </a:lnSpc>
              <a:spcBef>
                <a:spcPts val="0"/>
              </a:spcBef>
              <a:buFont typeface="Arial" panose="020B0604020202020204" pitchFamily="34" charset="0"/>
              <a:buNone/>
              <a:defRPr sz="2600" b="0" i="0" kern="120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777514" rtl="0" eaLnBrk="1" latinLnBrk="0" hangingPunct="1">
              <a:lnSpc>
                <a:spcPct val="90000"/>
              </a:lnSpc>
              <a:spcBef>
                <a:spcPts val="425"/>
              </a:spcBef>
              <a:buFont typeface="Arial" panose="020B0604020202020204" pitchFamily="34" charset="0"/>
              <a:buNone/>
              <a:defRPr sz="3200" kern="1200">
                <a:solidFill>
                  <a:srgbClr val="011E3B"/>
                </a:solidFill>
                <a:latin typeface="Montserrat" pitchFamily="2" charset="77"/>
                <a:ea typeface="+mn-ea"/>
                <a:cs typeface="+mn-cs"/>
              </a:defRPr>
            </a:lvl2pPr>
            <a:lvl3pPr marL="755934" indent="0" algn="l" defTabSz="777514" rtl="0" eaLnBrk="1" latinLnBrk="0" hangingPunct="1">
              <a:lnSpc>
                <a:spcPct val="90000"/>
              </a:lnSpc>
              <a:spcBef>
                <a:spcPts val="425"/>
              </a:spcBef>
              <a:buFont typeface="Arial" panose="020B0604020202020204" pitchFamily="34" charset="0"/>
              <a:buNone/>
              <a:defRPr sz="3200" kern="1200">
                <a:solidFill>
                  <a:srgbClr val="011E3B"/>
                </a:solidFill>
                <a:latin typeface="Montserrat" pitchFamily="2" charset="77"/>
                <a:ea typeface="+mn-ea"/>
                <a:cs typeface="+mn-cs"/>
              </a:defRPr>
            </a:lvl3pPr>
            <a:lvl4pPr marL="1133901" indent="0" algn="l" defTabSz="777514" rtl="0" eaLnBrk="1" latinLnBrk="0" hangingPunct="1">
              <a:lnSpc>
                <a:spcPct val="90000"/>
              </a:lnSpc>
              <a:spcBef>
                <a:spcPts val="425"/>
              </a:spcBef>
              <a:buFont typeface="Arial" panose="020B0604020202020204" pitchFamily="34" charset="0"/>
              <a:buNone/>
              <a:defRPr sz="3200" kern="1200">
                <a:solidFill>
                  <a:srgbClr val="011E3B"/>
                </a:solidFill>
                <a:latin typeface="Montserrat" pitchFamily="2" charset="77"/>
                <a:ea typeface="+mn-ea"/>
                <a:cs typeface="+mn-cs"/>
              </a:defRPr>
            </a:lvl4pPr>
            <a:lvl5pPr marL="1511869" indent="0" algn="l" defTabSz="777514" rtl="0" eaLnBrk="1" latinLnBrk="0" hangingPunct="1">
              <a:lnSpc>
                <a:spcPct val="90000"/>
              </a:lnSpc>
              <a:spcBef>
                <a:spcPts val="425"/>
              </a:spcBef>
              <a:buFont typeface="Arial" panose="020B0604020202020204" pitchFamily="34" charset="0"/>
              <a:buNone/>
              <a:defRPr sz="3200" kern="1200">
                <a:solidFill>
                  <a:srgbClr val="011E3B"/>
                </a:solidFill>
                <a:latin typeface="Montserrat" pitchFamily="2" charset="77"/>
                <a:ea typeface="+mn-ea"/>
                <a:cs typeface="+mn-cs"/>
              </a:defRPr>
            </a:lvl5pPr>
            <a:lvl6pPr marL="2138164"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6pPr>
            <a:lvl7pPr marL="2526922"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7pPr>
            <a:lvl8pPr marL="2915679"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8pPr>
            <a:lvl9pPr marL="3304436"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9pPr>
          </a:lstStyle>
          <a:p>
            <a:pPr>
              <a:lnSpc>
                <a:spcPct val="100000"/>
              </a:lnSpc>
            </a:pPr>
            <a:r>
              <a:rPr lang="en-IE" sz="3600" i="1"/>
              <a:t>Lorcan Kearns</a:t>
            </a:r>
          </a:p>
          <a:p>
            <a:pPr>
              <a:lnSpc>
                <a:spcPct val="100000"/>
              </a:lnSpc>
            </a:pPr>
            <a:r>
              <a:rPr lang="en-IE" sz="3600"/>
              <a:t>Crusader Cabins</a:t>
            </a:r>
            <a:endParaRPr lang="en-IE" sz="3600" dirty="0"/>
          </a:p>
        </p:txBody>
      </p:sp>
    </p:spTree>
    <p:extLst>
      <p:ext uri="{BB962C8B-B14F-4D97-AF65-F5344CB8AC3E}">
        <p14:creationId xmlns:p14="http://schemas.microsoft.com/office/powerpoint/2010/main" val="20855714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FB87886-E803-783E-F074-4031BBC7C88F}"/>
            </a:ext>
          </a:extLst>
        </p:cNvPr>
        <p:cNvGrpSpPr/>
        <p:nvPr/>
      </p:nvGrpSpPr>
      <p:grpSpPr>
        <a:xfrm>
          <a:off x="0" y="0"/>
          <a:ext cx="0" cy="0"/>
          <a:chOff x="0" y="0"/>
          <a:chExt cx="0" cy="0"/>
        </a:xfrm>
      </p:grpSpPr>
      <p:sp>
        <p:nvSpPr>
          <p:cNvPr id="7" name="Slide Number Placeholder 6">
            <a:extLst>
              <a:ext uri="{FF2B5EF4-FFF2-40B4-BE49-F238E27FC236}">
                <a16:creationId xmlns:a16="http://schemas.microsoft.com/office/drawing/2014/main" id="{A6F45FE9-46DF-2A9F-46ED-8260D159EC38}"/>
              </a:ext>
            </a:extLst>
          </p:cNvPr>
          <p:cNvSpPr>
            <a:spLocks noGrp="1"/>
          </p:cNvSpPr>
          <p:nvPr>
            <p:ph type="sldNum" sz="quarter" idx="4"/>
          </p:nvPr>
        </p:nvSpPr>
        <p:spPr/>
        <p:txBody>
          <a:bodyPr/>
          <a:lstStyle/>
          <a:p>
            <a:fld id="{9C527BFA-2C0E-4CEC-B6A5-913A56FEF4B4}" type="slidenum">
              <a:rPr lang="fr-CA" smtClean="0"/>
              <a:pPr/>
              <a:t>11</a:t>
            </a:fld>
            <a:endParaRPr lang="fr-CA" dirty="0"/>
          </a:p>
        </p:txBody>
      </p:sp>
      <p:graphicFrame>
        <p:nvGraphicFramePr>
          <p:cNvPr id="13" name="Table 12">
            <a:extLst>
              <a:ext uri="{FF2B5EF4-FFF2-40B4-BE49-F238E27FC236}">
                <a16:creationId xmlns:a16="http://schemas.microsoft.com/office/drawing/2014/main" id="{FACFCD51-E816-40DA-76F0-44D7EEFA04E1}"/>
              </a:ext>
            </a:extLst>
          </p:cNvPr>
          <p:cNvGraphicFramePr>
            <a:graphicFrameLocks noGrp="1"/>
          </p:cNvGraphicFramePr>
          <p:nvPr>
            <p:extLst>
              <p:ext uri="{D42A27DB-BD31-4B8C-83A1-F6EECF244321}">
                <p14:modId xmlns:p14="http://schemas.microsoft.com/office/powerpoint/2010/main" val="722677436"/>
              </p:ext>
            </p:extLst>
          </p:nvPr>
        </p:nvGraphicFramePr>
        <p:xfrm>
          <a:off x="309488" y="3300635"/>
          <a:ext cx="6968939" cy="4632960"/>
        </p:xfrm>
        <a:graphic>
          <a:graphicData uri="http://schemas.openxmlformats.org/drawingml/2006/table">
            <a:tbl>
              <a:tblPr>
                <a:tableStyleId>{FABFCF23-3B69-468F-B69F-88F6DE6A72F2}</a:tableStyleId>
              </a:tblPr>
              <a:tblGrid>
                <a:gridCol w="6968939">
                  <a:extLst>
                    <a:ext uri="{9D8B030D-6E8A-4147-A177-3AD203B41FA5}">
                      <a16:colId xmlns:a16="http://schemas.microsoft.com/office/drawing/2014/main" val="630191819"/>
                    </a:ext>
                  </a:extLst>
                </a:gridCol>
              </a:tblGrid>
              <a:tr h="0">
                <a:tc>
                  <a:txBody>
                    <a:bodyPr/>
                    <a:lstStyle/>
                    <a:p>
                      <a:pPr>
                        <a:buNone/>
                      </a:pPr>
                      <a:r>
                        <a:rPr lang="en-IE" sz="2400" b="1" dirty="0">
                          <a:solidFill>
                            <a:schemeClr val="bg1"/>
                          </a:solidFill>
                        </a:rPr>
                        <a:t>Question 4 </a:t>
                      </a:r>
                      <a:r>
                        <a:rPr lang="en-US" sz="2400" b="0" dirty="0">
                          <a:solidFill>
                            <a:schemeClr val="bg1"/>
                          </a:solidFill>
                        </a:rPr>
                        <a:t>Landing Pages, </a:t>
                      </a:r>
                      <a:r>
                        <a:rPr lang="en-US" sz="2400" b="0" dirty="0" err="1">
                          <a:solidFill>
                            <a:schemeClr val="bg1"/>
                          </a:solidFill>
                        </a:rPr>
                        <a:t>Linktree</a:t>
                      </a:r>
                      <a:r>
                        <a:rPr lang="en-US" sz="2400" b="0" dirty="0">
                          <a:solidFill>
                            <a:schemeClr val="bg1"/>
                          </a:solidFill>
                        </a:rPr>
                        <a:t> &amp; Marketing Support</a:t>
                      </a:r>
                      <a:endParaRPr lang="en-IE" sz="2400" b="0" dirty="0">
                        <a:solidFill>
                          <a:schemeClr val="bg1"/>
                        </a:solidFill>
                      </a:endParaRPr>
                    </a:p>
                  </a:txBody>
                  <a:tcPr anchor="ctr">
                    <a:solidFill>
                      <a:srgbClr val="EC7C69"/>
                    </a:solidFill>
                  </a:tcPr>
                </a:tc>
                <a:extLst>
                  <a:ext uri="{0D108BD9-81ED-4DB2-BD59-A6C34878D82A}">
                    <a16:rowId xmlns:a16="http://schemas.microsoft.com/office/drawing/2014/main" val="2222474710"/>
                  </a:ext>
                </a:extLst>
              </a:tr>
              <a:tr h="0">
                <a:tc>
                  <a:txBody>
                    <a:bodyPr/>
                    <a:lstStyle/>
                    <a:p>
                      <a:pPr>
                        <a:buNone/>
                      </a:pPr>
                      <a:r>
                        <a:rPr lang="en-US" sz="2000" b="1" dirty="0">
                          <a:solidFill>
                            <a:srgbClr val="474747"/>
                          </a:solidFill>
                        </a:rPr>
                        <a:t>"You mentioned a landing page and </a:t>
                      </a:r>
                      <a:r>
                        <a:rPr lang="en-US" sz="2000" b="1" dirty="0" err="1">
                          <a:solidFill>
                            <a:srgbClr val="474747"/>
                          </a:solidFill>
                        </a:rPr>
                        <a:t>Linktree</a:t>
                      </a:r>
                      <a:r>
                        <a:rPr lang="en-US" sz="2000" b="1" dirty="0">
                          <a:solidFill>
                            <a:srgbClr val="474747"/>
                          </a:solidFill>
                        </a:rPr>
                        <a:t> last week – who builds that, and is there any grant support for it?"</a:t>
                      </a:r>
                    </a:p>
                  </a:txBody>
                  <a:tcPr anchor="ctr"/>
                </a:tc>
                <a:extLst>
                  <a:ext uri="{0D108BD9-81ED-4DB2-BD59-A6C34878D82A}">
                    <a16:rowId xmlns:a16="http://schemas.microsoft.com/office/drawing/2014/main" val="3318599614"/>
                  </a:ext>
                </a:extLst>
              </a:tr>
              <a:tr h="0">
                <a:tc>
                  <a:txBody>
                    <a:bodyPr/>
                    <a:lstStyle/>
                    <a:p>
                      <a:pPr>
                        <a:buNone/>
                      </a:pPr>
                      <a:r>
                        <a:rPr lang="en-US" sz="1800" dirty="0">
                          <a:solidFill>
                            <a:srgbClr val="474747"/>
                          </a:solidFill>
                        </a:rPr>
                        <a:t>On funding, Lorcan mentioned that there is grant support of up to 50% for web design. While that is traditionally aimed at full websites, a savvy social media or web designer can often create a strong landing page within that budget. His view is that a good social media person can build a clean, effective landing page “for a couple of hundred euro”, making it far more affordable than a large website build.</a:t>
                      </a:r>
                    </a:p>
                    <a:p>
                      <a:pPr>
                        <a:buNone/>
                      </a:pPr>
                      <a:endParaRPr lang="en-US" sz="1800" dirty="0">
                        <a:solidFill>
                          <a:srgbClr val="474747"/>
                        </a:solidFill>
                      </a:endParaRPr>
                    </a:p>
                    <a:p>
                      <a:pPr>
                        <a:buNone/>
                      </a:pPr>
                      <a:r>
                        <a:rPr lang="en-US" sz="1800" b="1" dirty="0">
                          <a:solidFill>
                            <a:srgbClr val="474747"/>
                          </a:solidFill>
                        </a:rPr>
                        <a:t>The key function of the landing page is simple:</a:t>
                      </a:r>
                    </a:p>
                    <a:p>
                      <a:pPr marL="285750" indent="-285750">
                        <a:buFont typeface="Arial" panose="020B0604020202020204" pitchFamily="34" charset="0"/>
                        <a:buChar char="•"/>
                      </a:pPr>
                      <a:r>
                        <a:rPr lang="en-US" sz="1800" dirty="0">
                          <a:solidFill>
                            <a:srgbClr val="474747"/>
                          </a:solidFill>
                        </a:rPr>
                        <a:t>Showcase what you offer</a:t>
                      </a:r>
                    </a:p>
                    <a:p>
                      <a:pPr marL="285750" indent="-285750">
                        <a:buFont typeface="Arial" panose="020B0604020202020204" pitchFamily="34" charset="0"/>
                        <a:buChar char="•"/>
                      </a:pPr>
                      <a:r>
                        <a:rPr lang="en-US" sz="1800" dirty="0">
                          <a:solidFill>
                            <a:srgbClr val="474747"/>
                          </a:solidFill>
                        </a:rPr>
                        <a:t>Make your contact / booking route obvious</a:t>
                      </a:r>
                    </a:p>
                    <a:p>
                      <a:pPr marL="285750" indent="-285750">
                        <a:buFont typeface="Arial" panose="020B0604020202020204" pitchFamily="34" charset="0"/>
                        <a:buChar char="•"/>
                      </a:pPr>
                      <a:r>
                        <a:rPr lang="en-US" sz="1800" dirty="0">
                          <a:solidFill>
                            <a:srgbClr val="474747"/>
                          </a:solidFill>
                        </a:rPr>
                        <a:t>Reduce clicks between “I’ve found you” and “I’ve booked you”</a:t>
                      </a:r>
                      <a:endParaRPr lang="en-IE" sz="1800" b="1" dirty="0">
                        <a:solidFill>
                          <a:srgbClr val="474747"/>
                        </a:solidFill>
                      </a:endParaRPr>
                    </a:p>
                  </a:txBody>
                  <a:tcPr anchor="ctr"/>
                </a:tc>
                <a:extLst>
                  <a:ext uri="{0D108BD9-81ED-4DB2-BD59-A6C34878D82A}">
                    <a16:rowId xmlns:a16="http://schemas.microsoft.com/office/drawing/2014/main" val="3321980407"/>
                  </a:ext>
                </a:extLst>
              </a:tr>
            </a:tbl>
          </a:graphicData>
        </a:graphic>
      </p:graphicFrame>
      <p:pic>
        <p:nvPicPr>
          <p:cNvPr id="4" name="Picture 3" descr="A logo with a house and trees&#10;&#10;AI-generated content may be incorrect.">
            <a:extLst>
              <a:ext uri="{FF2B5EF4-FFF2-40B4-BE49-F238E27FC236}">
                <a16:creationId xmlns:a16="http://schemas.microsoft.com/office/drawing/2014/main" id="{18BF4686-AC4C-94E0-AB9B-91573208956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346918" y="487689"/>
            <a:ext cx="2575084" cy="2575084"/>
          </a:xfrm>
          <a:prstGeom prst="rect">
            <a:avLst/>
          </a:prstGeom>
        </p:spPr>
      </p:pic>
      <p:sp>
        <p:nvSpPr>
          <p:cNvPr id="8" name="Text Placeholder 9">
            <a:extLst>
              <a:ext uri="{FF2B5EF4-FFF2-40B4-BE49-F238E27FC236}">
                <a16:creationId xmlns:a16="http://schemas.microsoft.com/office/drawing/2014/main" id="{E2252DBE-C07A-1BFA-FD93-5007586EEEBA}"/>
              </a:ext>
            </a:extLst>
          </p:cNvPr>
          <p:cNvSpPr txBox="1">
            <a:spLocks/>
          </p:cNvSpPr>
          <p:nvPr/>
        </p:nvSpPr>
        <p:spPr>
          <a:xfrm>
            <a:off x="19712" y="959481"/>
            <a:ext cx="3885401" cy="385564"/>
          </a:xfrm>
          <a:prstGeom prst="rect">
            <a:avLst/>
          </a:prstGeom>
        </p:spPr>
        <p:txBody>
          <a:bodyPr vert="horz" lIns="91440" tIns="45720" rIns="91440" bIns="45720" rtlCol="0" anchor="t">
            <a:noAutofit/>
          </a:bodyPr>
          <a:lstStyle>
            <a:lvl1pPr marL="0" indent="0" algn="l" defTabSz="777514" rtl="0" eaLnBrk="1" latinLnBrk="0" hangingPunct="1">
              <a:lnSpc>
                <a:spcPct val="100000"/>
              </a:lnSpc>
              <a:spcBef>
                <a:spcPts val="0"/>
              </a:spcBef>
              <a:buFont typeface="Arial" panose="020B0604020202020204" pitchFamily="34" charset="0"/>
              <a:buNone/>
              <a:defRPr sz="4400" b="1" i="0" kern="120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777514" rtl="0" eaLnBrk="1" latinLnBrk="0" hangingPunct="1">
              <a:lnSpc>
                <a:spcPct val="90000"/>
              </a:lnSpc>
              <a:spcBef>
                <a:spcPts val="425"/>
              </a:spcBef>
              <a:buFont typeface="Arial" panose="020B0604020202020204" pitchFamily="34" charset="0"/>
              <a:buNone/>
              <a:defRPr sz="3200" kern="1200">
                <a:solidFill>
                  <a:srgbClr val="011E3B"/>
                </a:solidFill>
                <a:latin typeface="Montserrat" pitchFamily="2" charset="77"/>
                <a:ea typeface="+mn-ea"/>
                <a:cs typeface="+mn-cs"/>
              </a:defRPr>
            </a:lvl2pPr>
            <a:lvl3pPr marL="755934" indent="0" algn="l" defTabSz="777514" rtl="0" eaLnBrk="1" latinLnBrk="0" hangingPunct="1">
              <a:lnSpc>
                <a:spcPct val="90000"/>
              </a:lnSpc>
              <a:spcBef>
                <a:spcPts val="425"/>
              </a:spcBef>
              <a:buFont typeface="Arial" panose="020B0604020202020204" pitchFamily="34" charset="0"/>
              <a:buNone/>
              <a:defRPr sz="3200" kern="1200">
                <a:solidFill>
                  <a:srgbClr val="011E3B"/>
                </a:solidFill>
                <a:latin typeface="Montserrat" pitchFamily="2" charset="77"/>
                <a:ea typeface="+mn-ea"/>
                <a:cs typeface="+mn-cs"/>
              </a:defRPr>
            </a:lvl3pPr>
            <a:lvl4pPr marL="1133901" indent="0" algn="l" defTabSz="777514" rtl="0" eaLnBrk="1" latinLnBrk="0" hangingPunct="1">
              <a:lnSpc>
                <a:spcPct val="90000"/>
              </a:lnSpc>
              <a:spcBef>
                <a:spcPts val="425"/>
              </a:spcBef>
              <a:buFont typeface="Arial" panose="020B0604020202020204" pitchFamily="34" charset="0"/>
              <a:buNone/>
              <a:defRPr sz="3200" kern="1200">
                <a:solidFill>
                  <a:srgbClr val="011E3B"/>
                </a:solidFill>
                <a:latin typeface="Montserrat" pitchFamily="2" charset="77"/>
                <a:ea typeface="+mn-ea"/>
                <a:cs typeface="+mn-cs"/>
              </a:defRPr>
            </a:lvl4pPr>
            <a:lvl5pPr marL="1511869" indent="0" algn="l" defTabSz="777514" rtl="0" eaLnBrk="1" latinLnBrk="0" hangingPunct="1">
              <a:lnSpc>
                <a:spcPct val="90000"/>
              </a:lnSpc>
              <a:spcBef>
                <a:spcPts val="425"/>
              </a:spcBef>
              <a:buFont typeface="Arial" panose="020B0604020202020204" pitchFamily="34" charset="0"/>
              <a:buNone/>
              <a:defRPr sz="3200" kern="1200">
                <a:solidFill>
                  <a:srgbClr val="011E3B"/>
                </a:solidFill>
                <a:latin typeface="Montserrat" pitchFamily="2" charset="77"/>
                <a:ea typeface="+mn-ea"/>
                <a:cs typeface="+mn-cs"/>
              </a:defRPr>
            </a:lvl5pPr>
            <a:lvl6pPr marL="2138164"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6pPr>
            <a:lvl7pPr marL="2526922"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7pPr>
            <a:lvl8pPr marL="2915679"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8pPr>
            <a:lvl9pPr marL="3304436"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9pPr>
          </a:lstStyle>
          <a:p>
            <a:r>
              <a:rPr lang="en-IE" sz="4000"/>
              <a:t>Discussion Recap</a:t>
            </a:r>
            <a:endParaRPr lang="en-IE" sz="4000" dirty="0"/>
          </a:p>
        </p:txBody>
      </p:sp>
      <p:sp>
        <p:nvSpPr>
          <p:cNvPr id="9" name="Text Placeholder 7">
            <a:extLst>
              <a:ext uri="{FF2B5EF4-FFF2-40B4-BE49-F238E27FC236}">
                <a16:creationId xmlns:a16="http://schemas.microsoft.com/office/drawing/2014/main" id="{6BFEDF67-C1C9-F682-FEC5-B98091A3800A}"/>
              </a:ext>
            </a:extLst>
          </p:cNvPr>
          <p:cNvSpPr txBox="1">
            <a:spLocks/>
          </p:cNvSpPr>
          <p:nvPr/>
        </p:nvSpPr>
        <p:spPr>
          <a:xfrm>
            <a:off x="271941" y="1775689"/>
            <a:ext cx="3633172" cy="1049221"/>
          </a:xfrm>
          <a:prstGeom prst="rect">
            <a:avLst/>
          </a:prstGeom>
        </p:spPr>
        <p:txBody>
          <a:bodyPr vert="horz" lIns="91440" tIns="45720" rIns="91440" bIns="45720" rtlCol="0" anchor="t">
            <a:noAutofit/>
          </a:bodyPr>
          <a:lstStyle>
            <a:lvl1pPr marL="0" indent="0" algn="l" defTabSz="777514" rtl="0" eaLnBrk="1" latinLnBrk="0" hangingPunct="1">
              <a:lnSpc>
                <a:spcPts val="2520"/>
              </a:lnSpc>
              <a:spcBef>
                <a:spcPts val="0"/>
              </a:spcBef>
              <a:buFont typeface="Arial" panose="020B0604020202020204" pitchFamily="34" charset="0"/>
              <a:buNone/>
              <a:defRPr sz="2600" b="0" i="0" kern="120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777514" rtl="0" eaLnBrk="1" latinLnBrk="0" hangingPunct="1">
              <a:lnSpc>
                <a:spcPct val="90000"/>
              </a:lnSpc>
              <a:spcBef>
                <a:spcPts val="425"/>
              </a:spcBef>
              <a:buFont typeface="Arial" panose="020B0604020202020204" pitchFamily="34" charset="0"/>
              <a:buNone/>
              <a:defRPr sz="3200" kern="1200">
                <a:solidFill>
                  <a:srgbClr val="011E3B"/>
                </a:solidFill>
                <a:latin typeface="Montserrat" pitchFamily="2" charset="77"/>
                <a:ea typeface="+mn-ea"/>
                <a:cs typeface="+mn-cs"/>
              </a:defRPr>
            </a:lvl2pPr>
            <a:lvl3pPr marL="755934" indent="0" algn="l" defTabSz="777514" rtl="0" eaLnBrk="1" latinLnBrk="0" hangingPunct="1">
              <a:lnSpc>
                <a:spcPct val="90000"/>
              </a:lnSpc>
              <a:spcBef>
                <a:spcPts val="425"/>
              </a:spcBef>
              <a:buFont typeface="Arial" panose="020B0604020202020204" pitchFamily="34" charset="0"/>
              <a:buNone/>
              <a:defRPr sz="3200" kern="1200">
                <a:solidFill>
                  <a:srgbClr val="011E3B"/>
                </a:solidFill>
                <a:latin typeface="Montserrat" pitchFamily="2" charset="77"/>
                <a:ea typeface="+mn-ea"/>
                <a:cs typeface="+mn-cs"/>
              </a:defRPr>
            </a:lvl3pPr>
            <a:lvl4pPr marL="1133901" indent="0" algn="l" defTabSz="777514" rtl="0" eaLnBrk="1" latinLnBrk="0" hangingPunct="1">
              <a:lnSpc>
                <a:spcPct val="90000"/>
              </a:lnSpc>
              <a:spcBef>
                <a:spcPts val="425"/>
              </a:spcBef>
              <a:buFont typeface="Arial" panose="020B0604020202020204" pitchFamily="34" charset="0"/>
              <a:buNone/>
              <a:defRPr sz="3200" kern="1200">
                <a:solidFill>
                  <a:srgbClr val="011E3B"/>
                </a:solidFill>
                <a:latin typeface="Montserrat" pitchFamily="2" charset="77"/>
                <a:ea typeface="+mn-ea"/>
                <a:cs typeface="+mn-cs"/>
              </a:defRPr>
            </a:lvl4pPr>
            <a:lvl5pPr marL="1511869" indent="0" algn="l" defTabSz="777514" rtl="0" eaLnBrk="1" latinLnBrk="0" hangingPunct="1">
              <a:lnSpc>
                <a:spcPct val="90000"/>
              </a:lnSpc>
              <a:spcBef>
                <a:spcPts val="425"/>
              </a:spcBef>
              <a:buFont typeface="Arial" panose="020B0604020202020204" pitchFamily="34" charset="0"/>
              <a:buNone/>
              <a:defRPr sz="3200" kern="1200">
                <a:solidFill>
                  <a:srgbClr val="011E3B"/>
                </a:solidFill>
                <a:latin typeface="Montserrat" pitchFamily="2" charset="77"/>
                <a:ea typeface="+mn-ea"/>
                <a:cs typeface="+mn-cs"/>
              </a:defRPr>
            </a:lvl5pPr>
            <a:lvl6pPr marL="2138164"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6pPr>
            <a:lvl7pPr marL="2526922"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7pPr>
            <a:lvl8pPr marL="2915679"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8pPr>
            <a:lvl9pPr marL="3304436"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9pPr>
          </a:lstStyle>
          <a:p>
            <a:pPr>
              <a:lnSpc>
                <a:spcPct val="100000"/>
              </a:lnSpc>
            </a:pPr>
            <a:r>
              <a:rPr lang="en-IE" sz="3600" i="1"/>
              <a:t>Lorcan Kearns</a:t>
            </a:r>
          </a:p>
          <a:p>
            <a:pPr>
              <a:lnSpc>
                <a:spcPct val="100000"/>
              </a:lnSpc>
            </a:pPr>
            <a:r>
              <a:rPr lang="en-IE" sz="3600"/>
              <a:t>Crusader Cabins</a:t>
            </a:r>
            <a:endParaRPr lang="en-IE" sz="3600" dirty="0"/>
          </a:p>
        </p:txBody>
      </p:sp>
    </p:spTree>
    <p:extLst>
      <p:ext uri="{BB962C8B-B14F-4D97-AF65-F5344CB8AC3E}">
        <p14:creationId xmlns:p14="http://schemas.microsoft.com/office/powerpoint/2010/main" val="363862295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57ED2B0-AE8C-D7CE-113F-C367F0F533ED}"/>
            </a:ext>
          </a:extLst>
        </p:cNvPr>
        <p:cNvGrpSpPr/>
        <p:nvPr/>
      </p:nvGrpSpPr>
      <p:grpSpPr>
        <a:xfrm>
          <a:off x="0" y="0"/>
          <a:ext cx="0" cy="0"/>
          <a:chOff x="0" y="0"/>
          <a:chExt cx="0" cy="0"/>
        </a:xfrm>
      </p:grpSpPr>
      <p:sp>
        <p:nvSpPr>
          <p:cNvPr id="7" name="Slide Number Placeholder 6">
            <a:extLst>
              <a:ext uri="{FF2B5EF4-FFF2-40B4-BE49-F238E27FC236}">
                <a16:creationId xmlns:a16="http://schemas.microsoft.com/office/drawing/2014/main" id="{36AFDB93-7003-BD85-1031-8DDDB914DA5B}"/>
              </a:ext>
            </a:extLst>
          </p:cNvPr>
          <p:cNvSpPr>
            <a:spLocks noGrp="1"/>
          </p:cNvSpPr>
          <p:nvPr>
            <p:ph type="sldNum" sz="quarter" idx="4"/>
          </p:nvPr>
        </p:nvSpPr>
        <p:spPr/>
        <p:txBody>
          <a:bodyPr/>
          <a:lstStyle/>
          <a:p>
            <a:fld id="{9C527BFA-2C0E-4CEC-B6A5-913A56FEF4B4}" type="slidenum">
              <a:rPr lang="fr-CA" smtClean="0"/>
              <a:pPr/>
              <a:t>12</a:t>
            </a:fld>
            <a:endParaRPr lang="fr-CA" dirty="0"/>
          </a:p>
        </p:txBody>
      </p:sp>
      <p:graphicFrame>
        <p:nvGraphicFramePr>
          <p:cNvPr id="13" name="Table 12">
            <a:extLst>
              <a:ext uri="{FF2B5EF4-FFF2-40B4-BE49-F238E27FC236}">
                <a16:creationId xmlns:a16="http://schemas.microsoft.com/office/drawing/2014/main" id="{61D5584B-FFB3-31DD-1E4A-A035972DA333}"/>
              </a:ext>
            </a:extLst>
          </p:cNvPr>
          <p:cNvGraphicFramePr>
            <a:graphicFrameLocks noGrp="1"/>
          </p:cNvGraphicFramePr>
          <p:nvPr>
            <p:extLst>
              <p:ext uri="{D42A27DB-BD31-4B8C-83A1-F6EECF244321}">
                <p14:modId xmlns:p14="http://schemas.microsoft.com/office/powerpoint/2010/main" val="4008802355"/>
              </p:ext>
            </p:extLst>
          </p:nvPr>
        </p:nvGraphicFramePr>
        <p:xfrm>
          <a:off x="309488" y="3300635"/>
          <a:ext cx="6968939" cy="6309360"/>
        </p:xfrm>
        <a:graphic>
          <a:graphicData uri="http://schemas.openxmlformats.org/drawingml/2006/table">
            <a:tbl>
              <a:tblPr>
                <a:tableStyleId>{FABFCF23-3B69-468F-B69F-88F6DE6A72F2}</a:tableStyleId>
              </a:tblPr>
              <a:tblGrid>
                <a:gridCol w="6968939">
                  <a:extLst>
                    <a:ext uri="{9D8B030D-6E8A-4147-A177-3AD203B41FA5}">
                      <a16:colId xmlns:a16="http://schemas.microsoft.com/office/drawing/2014/main" val="630191819"/>
                    </a:ext>
                  </a:extLst>
                </a:gridCol>
              </a:tblGrid>
              <a:tr h="0">
                <a:tc>
                  <a:txBody>
                    <a:bodyPr/>
                    <a:lstStyle/>
                    <a:p>
                      <a:pPr>
                        <a:buNone/>
                      </a:pPr>
                      <a:r>
                        <a:rPr lang="en-IE" sz="2400" b="1" dirty="0">
                          <a:solidFill>
                            <a:schemeClr val="bg1"/>
                          </a:solidFill>
                        </a:rPr>
                        <a:t>Question 5 </a:t>
                      </a:r>
                      <a:r>
                        <a:rPr lang="en-US" sz="2400" b="0" dirty="0">
                          <a:solidFill>
                            <a:schemeClr val="bg1"/>
                          </a:solidFill>
                        </a:rPr>
                        <a:t>New Fáilte Ireland Registration &amp; Market Impact</a:t>
                      </a:r>
                      <a:endParaRPr lang="en-IE" sz="2400" b="0" dirty="0">
                        <a:solidFill>
                          <a:schemeClr val="bg1"/>
                        </a:solidFill>
                      </a:endParaRPr>
                    </a:p>
                  </a:txBody>
                  <a:tcPr anchor="ctr">
                    <a:solidFill>
                      <a:srgbClr val="EC7C69"/>
                    </a:solidFill>
                  </a:tcPr>
                </a:tc>
                <a:extLst>
                  <a:ext uri="{0D108BD9-81ED-4DB2-BD59-A6C34878D82A}">
                    <a16:rowId xmlns:a16="http://schemas.microsoft.com/office/drawing/2014/main" val="2222474710"/>
                  </a:ext>
                </a:extLst>
              </a:tr>
              <a:tr h="0">
                <a:tc>
                  <a:txBody>
                    <a:bodyPr/>
                    <a:lstStyle/>
                    <a:p>
                      <a:pPr>
                        <a:buNone/>
                      </a:pPr>
                      <a:r>
                        <a:rPr lang="en-US" sz="2000" b="1" dirty="0">
                          <a:solidFill>
                            <a:srgbClr val="474747"/>
                          </a:solidFill>
                        </a:rPr>
                        <a:t>"There’s been a lot on the radio about Airbnb changes and Fáilte Ireland registration next year. Do you think many people will leave the market because of this?"</a:t>
                      </a:r>
                    </a:p>
                  </a:txBody>
                  <a:tcPr anchor="ctr"/>
                </a:tc>
                <a:extLst>
                  <a:ext uri="{0D108BD9-81ED-4DB2-BD59-A6C34878D82A}">
                    <a16:rowId xmlns:a16="http://schemas.microsoft.com/office/drawing/2014/main" val="3318599614"/>
                  </a:ext>
                </a:extLst>
              </a:tr>
              <a:tr h="0">
                <a:tc>
                  <a:txBody>
                    <a:bodyPr/>
                    <a:lstStyle/>
                    <a:p>
                      <a:pPr>
                        <a:buNone/>
                      </a:pPr>
                      <a:r>
                        <a:rPr lang="en-US" sz="1800" dirty="0">
                          <a:solidFill>
                            <a:srgbClr val="474747"/>
                          </a:solidFill>
                        </a:rPr>
                        <a:t>Lorcan believes that the new rules will push out certain operators but create opportunity for those who set up properly.</a:t>
                      </a:r>
                    </a:p>
                    <a:p>
                      <a:pPr>
                        <a:buNone/>
                      </a:pPr>
                      <a:endParaRPr lang="en-US" sz="1800" dirty="0">
                        <a:solidFill>
                          <a:srgbClr val="474747"/>
                        </a:solidFill>
                      </a:endParaRPr>
                    </a:p>
                    <a:p>
                      <a:pPr>
                        <a:buNone/>
                      </a:pPr>
                      <a:r>
                        <a:rPr lang="en-US" sz="1800" dirty="0">
                          <a:solidFill>
                            <a:srgbClr val="474747"/>
                          </a:solidFill>
                        </a:rPr>
                        <a:t>He expects that:</a:t>
                      </a:r>
                    </a:p>
                    <a:p>
                      <a:pPr marL="285750" indent="-285750">
                        <a:buFont typeface="Arial" panose="020B0604020202020204" pitchFamily="34" charset="0"/>
                        <a:buChar char="•"/>
                      </a:pPr>
                      <a:r>
                        <a:rPr lang="en-US" sz="1800" dirty="0">
                          <a:solidFill>
                            <a:srgbClr val="474747"/>
                          </a:solidFill>
                        </a:rPr>
                        <a:t>People running unregistered or non-compliant units – for example, granny flats at the back of the house without planning permission, or properties being run entirely “under the radar” – will likely exit the market.</a:t>
                      </a:r>
                    </a:p>
                    <a:p>
                      <a:pPr marL="285750" indent="-285750">
                        <a:buFont typeface="Arial" panose="020B0604020202020204" pitchFamily="34" charset="0"/>
                        <a:buChar char="•"/>
                      </a:pPr>
                      <a:r>
                        <a:rPr lang="en-US" sz="1800" dirty="0">
                          <a:solidFill>
                            <a:srgbClr val="474747"/>
                          </a:solidFill>
                        </a:rPr>
                        <a:t>Airbnb now requires full tax details, so informal cash businesses are becoming harder to hide.</a:t>
                      </a:r>
                    </a:p>
                    <a:p>
                      <a:pPr>
                        <a:buNone/>
                      </a:pPr>
                      <a:endParaRPr lang="en-US" sz="1800" dirty="0">
                        <a:solidFill>
                          <a:srgbClr val="474747"/>
                        </a:solidFill>
                      </a:endParaRPr>
                    </a:p>
                    <a:p>
                      <a:pPr>
                        <a:buNone/>
                      </a:pPr>
                      <a:r>
                        <a:rPr lang="en-US" sz="1800" dirty="0">
                          <a:solidFill>
                            <a:srgbClr val="474747"/>
                          </a:solidFill>
                        </a:rPr>
                        <a:t>From his perspective, the intention is to:</a:t>
                      </a:r>
                    </a:p>
                    <a:p>
                      <a:pPr marL="285750" indent="-285750">
                        <a:buFont typeface="Arial" panose="020B0604020202020204" pitchFamily="34" charset="0"/>
                        <a:buChar char="•"/>
                      </a:pPr>
                      <a:r>
                        <a:rPr lang="en-US" sz="1800" dirty="0">
                          <a:solidFill>
                            <a:srgbClr val="474747"/>
                          </a:solidFill>
                        </a:rPr>
                        <a:t>Remove low-standard, non-compliant accommodation.</a:t>
                      </a:r>
                    </a:p>
                    <a:p>
                      <a:pPr marL="285750" indent="-285750">
                        <a:buFont typeface="Arial" panose="020B0604020202020204" pitchFamily="34" charset="0"/>
                        <a:buChar char="•"/>
                      </a:pPr>
                      <a:r>
                        <a:rPr lang="en-US" sz="1800" dirty="0">
                          <a:solidFill>
                            <a:srgbClr val="474747"/>
                          </a:solidFill>
                        </a:rPr>
                        <a:t>Raise overall safety and quality standards (fire alarms, carbon monoxide detectors, proper insurances, minimum facilities, etc.).</a:t>
                      </a:r>
                    </a:p>
                    <a:p>
                      <a:pPr>
                        <a:buNone/>
                      </a:pPr>
                      <a:endParaRPr lang="en-US" sz="1800" dirty="0">
                        <a:solidFill>
                          <a:srgbClr val="474747"/>
                        </a:solidFill>
                      </a:endParaRPr>
                    </a:p>
                  </a:txBody>
                  <a:tcPr anchor="ctr"/>
                </a:tc>
                <a:extLst>
                  <a:ext uri="{0D108BD9-81ED-4DB2-BD59-A6C34878D82A}">
                    <a16:rowId xmlns:a16="http://schemas.microsoft.com/office/drawing/2014/main" val="3321980407"/>
                  </a:ext>
                </a:extLst>
              </a:tr>
            </a:tbl>
          </a:graphicData>
        </a:graphic>
      </p:graphicFrame>
      <p:pic>
        <p:nvPicPr>
          <p:cNvPr id="4" name="Picture 3" descr="A logo with a house and trees&#10;&#10;AI-generated content may be incorrect.">
            <a:extLst>
              <a:ext uri="{FF2B5EF4-FFF2-40B4-BE49-F238E27FC236}">
                <a16:creationId xmlns:a16="http://schemas.microsoft.com/office/drawing/2014/main" id="{D9D5AE46-EC02-ECE2-BF4D-798404A78EF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346918" y="487689"/>
            <a:ext cx="2575084" cy="2575084"/>
          </a:xfrm>
          <a:prstGeom prst="rect">
            <a:avLst/>
          </a:prstGeom>
        </p:spPr>
      </p:pic>
      <p:sp>
        <p:nvSpPr>
          <p:cNvPr id="8" name="Text Placeholder 9">
            <a:extLst>
              <a:ext uri="{FF2B5EF4-FFF2-40B4-BE49-F238E27FC236}">
                <a16:creationId xmlns:a16="http://schemas.microsoft.com/office/drawing/2014/main" id="{6A3FED9B-1E7A-5E71-6C37-AE62DC60E9E2}"/>
              </a:ext>
            </a:extLst>
          </p:cNvPr>
          <p:cNvSpPr txBox="1">
            <a:spLocks/>
          </p:cNvSpPr>
          <p:nvPr/>
        </p:nvSpPr>
        <p:spPr>
          <a:xfrm>
            <a:off x="19712" y="959481"/>
            <a:ext cx="3885401" cy="385564"/>
          </a:xfrm>
          <a:prstGeom prst="rect">
            <a:avLst/>
          </a:prstGeom>
        </p:spPr>
        <p:txBody>
          <a:bodyPr vert="horz" lIns="91440" tIns="45720" rIns="91440" bIns="45720" rtlCol="0" anchor="t">
            <a:noAutofit/>
          </a:bodyPr>
          <a:lstStyle>
            <a:lvl1pPr marL="0" indent="0" algn="l" defTabSz="777514" rtl="0" eaLnBrk="1" latinLnBrk="0" hangingPunct="1">
              <a:lnSpc>
                <a:spcPct val="100000"/>
              </a:lnSpc>
              <a:spcBef>
                <a:spcPts val="0"/>
              </a:spcBef>
              <a:buFont typeface="Arial" panose="020B0604020202020204" pitchFamily="34" charset="0"/>
              <a:buNone/>
              <a:defRPr sz="4400" b="1" i="0" kern="120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777514" rtl="0" eaLnBrk="1" latinLnBrk="0" hangingPunct="1">
              <a:lnSpc>
                <a:spcPct val="90000"/>
              </a:lnSpc>
              <a:spcBef>
                <a:spcPts val="425"/>
              </a:spcBef>
              <a:buFont typeface="Arial" panose="020B0604020202020204" pitchFamily="34" charset="0"/>
              <a:buNone/>
              <a:defRPr sz="3200" kern="1200">
                <a:solidFill>
                  <a:srgbClr val="011E3B"/>
                </a:solidFill>
                <a:latin typeface="Montserrat" pitchFamily="2" charset="77"/>
                <a:ea typeface="+mn-ea"/>
                <a:cs typeface="+mn-cs"/>
              </a:defRPr>
            </a:lvl2pPr>
            <a:lvl3pPr marL="755934" indent="0" algn="l" defTabSz="777514" rtl="0" eaLnBrk="1" latinLnBrk="0" hangingPunct="1">
              <a:lnSpc>
                <a:spcPct val="90000"/>
              </a:lnSpc>
              <a:spcBef>
                <a:spcPts val="425"/>
              </a:spcBef>
              <a:buFont typeface="Arial" panose="020B0604020202020204" pitchFamily="34" charset="0"/>
              <a:buNone/>
              <a:defRPr sz="3200" kern="1200">
                <a:solidFill>
                  <a:srgbClr val="011E3B"/>
                </a:solidFill>
                <a:latin typeface="Montserrat" pitchFamily="2" charset="77"/>
                <a:ea typeface="+mn-ea"/>
                <a:cs typeface="+mn-cs"/>
              </a:defRPr>
            </a:lvl3pPr>
            <a:lvl4pPr marL="1133901" indent="0" algn="l" defTabSz="777514" rtl="0" eaLnBrk="1" latinLnBrk="0" hangingPunct="1">
              <a:lnSpc>
                <a:spcPct val="90000"/>
              </a:lnSpc>
              <a:spcBef>
                <a:spcPts val="425"/>
              </a:spcBef>
              <a:buFont typeface="Arial" panose="020B0604020202020204" pitchFamily="34" charset="0"/>
              <a:buNone/>
              <a:defRPr sz="3200" kern="1200">
                <a:solidFill>
                  <a:srgbClr val="011E3B"/>
                </a:solidFill>
                <a:latin typeface="Montserrat" pitchFamily="2" charset="77"/>
                <a:ea typeface="+mn-ea"/>
                <a:cs typeface="+mn-cs"/>
              </a:defRPr>
            </a:lvl4pPr>
            <a:lvl5pPr marL="1511869" indent="0" algn="l" defTabSz="777514" rtl="0" eaLnBrk="1" latinLnBrk="0" hangingPunct="1">
              <a:lnSpc>
                <a:spcPct val="90000"/>
              </a:lnSpc>
              <a:spcBef>
                <a:spcPts val="425"/>
              </a:spcBef>
              <a:buFont typeface="Arial" panose="020B0604020202020204" pitchFamily="34" charset="0"/>
              <a:buNone/>
              <a:defRPr sz="3200" kern="1200">
                <a:solidFill>
                  <a:srgbClr val="011E3B"/>
                </a:solidFill>
                <a:latin typeface="Montserrat" pitchFamily="2" charset="77"/>
                <a:ea typeface="+mn-ea"/>
                <a:cs typeface="+mn-cs"/>
              </a:defRPr>
            </a:lvl5pPr>
            <a:lvl6pPr marL="2138164"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6pPr>
            <a:lvl7pPr marL="2526922"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7pPr>
            <a:lvl8pPr marL="2915679"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8pPr>
            <a:lvl9pPr marL="3304436"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9pPr>
          </a:lstStyle>
          <a:p>
            <a:r>
              <a:rPr lang="en-IE" sz="4000"/>
              <a:t>Discussion Recap</a:t>
            </a:r>
            <a:endParaRPr lang="en-IE" sz="4000" dirty="0"/>
          </a:p>
        </p:txBody>
      </p:sp>
      <p:sp>
        <p:nvSpPr>
          <p:cNvPr id="9" name="Text Placeholder 7">
            <a:extLst>
              <a:ext uri="{FF2B5EF4-FFF2-40B4-BE49-F238E27FC236}">
                <a16:creationId xmlns:a16="http://schemas.microsoft.com/office/drawing/2014/main" id="{4B23CF98-F980-DF3F-0965-D636F108AC04}"/>
              </a:ext>
            </a:extLst>
          </p:cNvPr>
          <p:cNvSpPr txBox="1">
            <a:spLocks/>
          </p:cNvSpPr>
          <p:nvPr/>
        </p:nvSpPr>
        <p:spPr>
          <a:xfrm>
            <a:off x="271941" y="1775689"/>
            <a:ext cx="3633172" cy="1049221"/>
          </a:xfrm>
          <a:prstGeom prst="rect">
            <a:avLst/>
          </a:prstGeom>
        </p:spPr>
        <p:txBody>
          <a:bodyPr vert="horz" lIns="91440" tIns="45720" rIns="91440" bIns="45720" rtlCol="0" anchor="t">
            <a:noAutofit/>
          </a:bodyPr>
          <a:lstStyle>
            <a:lvl1pPr marL="0" indent="0" algn="l" defTabSz="777514" rtl="0" eaLnBrk="1" latinLnBrk="0" hangingPunct="1">
              <a:lnSpc>
                <a:spcPts val="2520"/>
              </a:lnSpc>
              <a:spcBef>
                <a:spcPts val="0"/>
              </a:spcBef>
              <a:buFont typeface="Arial" panose="020B0604020202020204" pitchFamily="34" charset="0"/>
              <a:buNone/>
              <a:defRPr sz="2600" b="0" i="0" kern="120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777514" rtl="0" eaLnBrk="1" latinLnBrk="0" hangingPunct="1">
              <a:lnSpc>
                <a:spcPct val="90000"/>
              </a:lnSpc>
              <a:spcBef>
                <a:spcPts val="425"/>
              </a:spcBef>
              <a:buFont typeface="Arial" panose="020B0604020202020204" pitchFamily="34" charset="0"/>
              <a:buNone/>
              <a:defRPr sz="3200" kern="1200">
                <a:solidFill>
                  <a:srgbClr val="011E3B"/>
                </a:solidFill>
                <a:latin typeface="Montserrat" pitchFamily="2" charset="77"/>
                <a:ea typeface="+mn-ea"/>
                <a:cs typeface="+mn-cs"/>
              </a:defRPr>
            </a:lvl2pPr>
            <a:lvl3pPr marL="755934" indent="0" algn="l" defTabSz="777514" rtl="0" eaLnBrk="1" latinLnBrk="0" hangingPunct="1">
              <a:lnSpc>
                <a:spcPct val="90000"/>
              </a:lnSpc>
              <a:spcBef>
                <a:spcPts val="425"/>
              </a:spcBef>
              <a:buFont typeface="Arial" panose="020B0604020202020204" pitchFamily="34" charset="0"/>
              <a:buNone/>
              <a:defRPr sz="3200" kern="1200">
                <a:solidFill>
                  <a:srgbClr val="011E3B"/>
                </a:solidFill>
                <a:latin typeface="Montserrat" pitchFamily="2" charset="77"/>
                <a:ea typeface="+mn-ea"/>
                <a:cs typeface="+mn-cs"/>
              </a:defRPr>
            </a:lvl3pPr>
            <a:lvl4pPr marL="1133901" indent="0" algn="l" defTabSz="777514" rtl="0" eaLnBrk="1" latinLnBrk="0" hangingPunct="1">
              <a:lnSpc>
                <a:spcPct val="90000"/>
              </a:lnSpc>
              <a:spcBef>
                <a:spcPts val="425"/>
              </a:spcBef>
              <a:buFont typeface="Arial" panose="020B0604020202020204" pitchFamily="34" charset="0"/>
              <a:buNone/>
              <a:defRPr sz="3200" kern="1200">
                <a:solidFill>
                  <a:srgbClr val="011E3B"/>
                </a:solidFill>
                <a:latin typeface="Montserrat" pitchFamily="2" charset="77"/>
                <a:ea typeface="+mn-ea"/>
                <a:cs typeface="+mn-cs"/>
              </a:defRPr>
            </a:lvl4pPr>
            <a:lvl5pPr marL="1511869" indent="0" algn="l" defTabSz="777514" rtl="0" eaLnBrk="1" latinLnBrk="0" hangingPunct="1">
              <a:lnSpc>
                <a:spcPct val="90000"/>
              </a:lnSpc>
              <a:spcBef>
                <a:spcPts val="425"/>
              </a:spcBef>
              <a:buFont typeface="Arial" panose="020B0604020202020204" pitchFamily="34" charset="0"/>
              <a:buNone/>
              <a:defRPr sz="3200" kern="1200">
                <a:solidFill>
                  <a:srgbClr val="011E3B"/>
                </a:solidFill>
                <a:latin typeface="Montserrat" pitchFamily="2" charset="77"/>
                <a:ea typeface="+mn-ea"/>
                <a:cs typeface="+mn-cs"/>
              </a:defRPr>
            </a:lvl5pPr>
            <a:lvl6pPr marL="2138164"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6pPr>
            <a:lvl7pPr marL="2526922"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7pPr>
            <a:lvl8pPr marL="2915679"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8pPr>
            <a:lvl9pPr marL="3304436"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9pPr>
          </a:lstStyle>
          <a:p>
            <a:pPr>
              <a:lnSpc>
                <a:spcPct val="100000"/>
              </a:lnSpc>
            </a:pPr>
            <a:r>
              <a:rPr lang="en-IE" sz="3600" i="1"/>
              <a:t>Lorcan Kearns</a:t>
            </a:r>
          </a:p>
          <a:p>
            <a:pPr>
              <a:lnSpc>
                <a:spcPct val="100000"/>
              </a:lnSpc>
            </a:pPr>
            <a:r>
              <a:rPr lang="en-IE" sz="3600"/>
              <a:t>Crusader Cabins</a:t>
            </a:r>
            <a:endParaRPr lang="en-IE" sz="3600" dirty="0"/>
          </a:p>
        </p:txBody>
      </p:sp>
    </p:spTree>
    <p:extLst>
      <p:ext uri="{BB962C8B-B14F-4D97-AF65-F5344CB8AC3E}">
        <p14:creationId xmlns:p14="http://schemas.microsoft.com/office/powerpoint/2010/main" val="388132616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46BCE3A-E0BC-7972-F6D5-F6AE6BF1E4E3}"/>
            </a:ext>
          </a:extLst>
        </p:cNvPr>
        <p:cNvGrpSpPr/>
        <p:nvPr/>
      </p:nvGrpSpPr>
      <p:grpSpPr>
        <a:xfrm>
          <a:off x="0" y="0"/>
          <a:ext cx="0" cy="0"/>
          <a:chOff x="0" y="0"/>
          <a:chExt cx="0" cy="0"/>
        </a:xfrm>
      </p:grpSpPr>
      <p:sp>
        <p:nvSpPr>
          <p:cNvPr id="7" name="Slide Number Placeholder 6">
            <a:extLst>
              <a:ext uri="{FF2B5EF4-FFF2-40B4-BE49-F238E27FC236}">
                <a16:creationId xmlns:a16="http://schemas.microsoft.com/office/drawing/2014/main" id="{708A49D1-FB88-EE77-2317-2DABC5B8DC97}"/>
              </a:ext>
            </a:extLst>
          </p:cNvPr>
          <p:cNvSpPr>
            <a:spLocks noGrp="1"/>
          </p:cNvSpPr>
          <p:nvPr>
            <p:ph type="sldNum" sz="quarter" idx="4"/>
          </p:nvPr>
        </p:nvSpPr>
        <p:spPr/>
        <p:txBody>
          <a:bodyPr/>
          <a:lstStyle/>
          <a:p>
            <a:fld id="{9C527BFA-2C0E-4CEC-B6A5-913A56FEF4B4}" type="slidenum">
              <a:rPr lang="fr-CA" smtClean="0"/>
              <a:pPr/>
              <a:t>13</a:t>
            </a:fld>
            <a:endParaRPr lang="fr-CA" dirty="0"/>
          </a:p>
        </p:txBody>
      </p:sp>
      <p:graphicFrame>
        <p:nvGraphicFramePr>
          <p:cNvPr id="13" name="Table 12">
            <a:extLst>
              <a:ext uri="{FF2B5EF4-FFF2-40B4-BE49-F238E27FC236}">
                <a16:creationId xmlns:a16="http://schemas.microsoft.com/office/drawing/2014/main" id="{03537A25-D457-1159-9906-593A118B2BDD}"/>
              </a:ext>
            </a:extLst>
          </p:cNvPr>
          <p:cNvGraphicFramePr>
            <a:graphicFrameLocks noGrp="1"/>
          </p:cNvGraphicFramePr>
          <p:nvPr>
            <p:extLst>
              <p:ext uri="{D42A27DB-BD31-4B8C-83A1-F6EECF244321}">
                <p14:modId xmlns:p14="http://schemas.microsoft.com/office/powerpoint/2010/main" val="822044411"/>
              </p:ext>
            </p:extLst>
          </p:nvPr>
        </p:nvGraphicFramePr>
        <p:xfrm>
          <a:off x="309488" y="3300635"/>
          <a:ext cx="6968939" cy="4663440"/>
        </p:xfrm>
        <a:graphic>
          <a:graphicData uri="http://schemas.openxmlformats.org/drawingml/2006/table">
            <a:tbl>
              <a:tblPr>
                <a:tableStyleId>{FABFCF23-3B69-468F-B69F-88F6DE6A72F2}</a:tableStyleId>
              </a:tblPr>
              <a:tblGrid>
                <a:gridCol w="6968939">
                  <a:extLst>
                    <a:ext uri="{9D8B030D-6E8A-4147-A177-3AD203B41FA5}">
                      <a16:colId xmlns:a16="http://schemas.microsoft.com/office/drawing/2014/main" val="630191819"/>
                    </a:ext>
                  </a:extLst>
                </a:gridCol>
              </a:tblGrid>
              <a:tr h="0">
                <a:tc>
                  <a:txBody>
                    <a:bodyPr/>
                    <a:lstStyle/>
                    <a:p>
                      <a:pPr>
                        <a:buNone/>
                      </a:pPr>
                      <a:r>
                        <a:rPr lang="en-IE" sz="2400" b="1" dirty="0">
                          <a:solidFill>
                            <a:schemeClr val="bg1"/>
                          </a:solidFill>
                        </a:rPr>
                        <a:t>Question 5 </a:t>
                      </a:r>
                      <a:r>
                        <a:rPr lang="en-US" sz="2400" b="0" dirty="0">
                          <a:solidFill>
                            <a:schemeClr val="bg1"/>
                          </a:solidFill>
                        </a:rPr>
                        <a:t>New Fáilte Ireland Registration &amp; Market Impact</a:t>
                      </a:r>
                      <a:endParaRPr lang="en-IE" sz="2400" b="0" dirty="0">
                        <a:solidFill>
                          <a:schemeClr val="bg1"/>
                        </a:solidFill>
                      </a:endParaRPr>
                    </a:p>
                  </a:txBody>
                  <a:tcPr anchor="ctr">
                    <a:solidFill>
                      <a:srgbClr val="EC7C69"/>
                    </a:solidFill>
                  </a:tcPr>
                </a:tc>
                <a:extLst>
                  <a:ext uri="{0D108BD9-81ED-4DB2-BD59-A6C34878D82A}">
                    <a16:rowId xmlns:a16="http://schemas.microsoft.com/office/drawing/2014/main" val="2222474710"/>
                  </a:ext>
                </a:extLst>
              </a:tr>
              <a:tr h="0">
                <a:tc>
                  <a:txBody>
                    <a:bodyPr/>
                    <a:lstStyle/>
                    <a:p>
                      <a:pPr>
                        <a:buNone/>
                      </a:pPr>
                      <a:r>
                        <a:rPr lang="en-US" sz="2000" b="1" dirty="0">
                          <a:solidFill>
                            <a:srgbClr val="474747"/>
                          </a:solidFill>
                        </a:rPr>
                        <a:t>"There’s been a lot on the radio about Airbnb changes and Fáilte Ireland registration next year. Do you think many people will leave the market because of this?"</a:t>
                      </a:r>
                    </a:p>
                  </a:txBody>
                  <a:tcPr anchor="ctr"/>
                </a:tc>
                <a:extLst>
                  <a:ext uri="{0D108BD9-81ED-4DB2-BD59-A6C34878D82A}">
                    <a16:rowId xmlns:a16="http://schemas.microsoft.com/office/drawing/2014/main" val="3318599614"/>
                  </a:ext>
                </a:extLst>
              </a:tr>
              <a:tr h="0">
                <a:tc>
                  <a:txBody>
                    <a:bodyPr/>
                    <a:lstStyle/>
                    <a:p>
                      <a:pPr>
                        <a:buNone/>
                      </a:pPr>
                      <a:r>
                        <a:rPr lang="en-US" sz="1800" dirty="0">
                          <a:solidFill>
                            <a:srgbClr val="474747"/>
                          </a:solidFill>
                        </a:rPr>
                        <a:t>For operators who:</a:t>
                      </a:r>
                    </a:p>
                    <a:p>
                      <a:pPr>
                        <a:buNone/>
                      </a:pPr>
                      <a:endParaRPr lang="en-US" sz="1800" dirty="0">
                        <a:solidFill>
                          <a:srgbClr val="474747"/>
                        </a:solidFill>
                      </a:endParaRPr>
                    </a:p>
                    <a:p>
                      <a:pPr marL="285750" indent="-285750">
                        <a:buFont typeface="Arial" panose="020B0604020202020204" pitchFamily="34" charset="0"/>
                        <a:buChar char="•"/>
                      </a:pPr>
                      <a:r>
                        <a:rPr lang="en-US" sz="1800" dirty="0">
                          <a:solidFill>
                            <a:srgbClr val="474747"/>
                          </a:solidFill>
                        </a:rPr>
                        <a:t>Are serious about their business,</a:t>
                      </a:r>
                    </a:p>
                    <a:p>
                      <a:pPr marL="285750" indent="-285750">
                        <a:buFont typeface="Arial" panose="020B0604020202020204" pitchFamily="34" charset="0"/>
                        <a:buChar char="•"/>
                      </a:pPr>
                      <a:r>
                        <a:rPr lang="en-US" sz="1800" dirty="0">
                          <a:solidFill>
                            <a:srgbClr val="474747"/>
                          </a:solidFill>
                        </a:rPr>
                        <a:t>Invest in standards and compliance, and</a:t>
                      </a:r>
                    </a:p>
                    <a:p>
                      <a:pPr marL="285750" indent="-285750">
                        <a:buFont typeface="Arial" panose="020B0604020202020204" pitchFamily="34" charset="0"/>
                        <a:buChar char="•"/>
                      </a:pPr>
                      <a:r>
                        <a:rPr lang="en-US" sz="1800" dirty="0">
                          <a:solidFill>
                            <a:srgbClr val="474747"/>
                          </a:solidFill>
                        </a:rPr>
                        <a:t>Can demonstrate the economic benefit they bring to the local community (spending in cafés, shops, attractions),</a:t>
                      </a:r>
                    </a:p>
                    <a:p>
                      <a:pPr>
                        <a:buNone/>
                      </a:pPr>
                      <a:endParaRPr lang="en-US" sz="1800" dirty="0">
                        <a:solidFill>
                          <a:srgbClr val="474747"/>
                        </a:solidFill>
                      </a:endParaRPr>
                    </a:p>
                    <a:p>
                      <a:pPr>
                        <a:buNone/>
                      </a:pPr>
                      <a:r>
                        <a:rPr lang="en-US" sz="1800" dirty="0">
                          <a:solidFill>
                            <a:srgbClr val="474747"/>
                          </a:solidFill>
                        </a:rPr>
                        <a:t>He sees this as a good thing. It reduces unfair competition from those cutting corners and makes well-run, unique accommodations more attractive and trustworthy.</a:t>
                      </a:r>
                      <a:endParaRPr lang="en-IE" sz="1800" b="1" dirty="0">
                        <a:solidFill>
                          <a:srgbClr val="474747"/>
                        </a:solidFill>
                      </a:endParaRPr>
                    </a:p>
                  </a:txBody>
                  <a:tcPr anchor="ctr"/>
                </a:tc>
                <a:extLst>
                  <a:ext uri="{0D108BD9-81ED-4DB2-BD59-A6C34878D82A}">
                    <a16:rowId xmlns:a16="http://schemas.microsoft.com/office/drawing/2014/main" val="3321980407"/>
                  </a:ext>
                </a:extLst>
              </a:tr>
            </a:tbl>
          </a:graphicData>
        </a:graphic>
      </p:graphicFrame>
      <p:pic>
        <p:nvPicPr>
          <p:cNvPr id="4" name="Picture 3" descr="A logo with a house and trees&#10;&#10;AI-generated content may be incorrect.">
            <a:extLst>
              <a:ext uri="{FF2B5EF4-FFF2-40B4-BE49-F238E27FC236}">
                <a16:creationId xmlns:a16="http://schemas.microsoft.com/office/drawing/2014/main" id="{3DC84232-CB7E-55C8-0297-30A5CD2F988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346918" y="487689"/>
            <a:ext cx="2575084" cy="2575084"/>
          </a:xfrm>
          <a:prstGeom prst="rect">
            <a:avLst/>
          </a:prstGeom>
        </p:spPr>
      </p:pic>
      <p:sp>
        <p:nvSpPr>
          <p:cNvPr id="8" name="Text Placeholder 9">
            <a:extLst>
              <a:ext uri="{FF2B5EF4-FFF2-40B4-BE49-F238E27FC236}">
                <a16:creationId xmlns:a16="http://schemas.microsoft.com/office/drawing/2014/main" id="{1B3B7BE3-AACF-2030-7C90-F030FA6AF6CD}"/>
              </a:ext>
            </a:extLst>
          </p:cNvPr>
          <p:cNvSpPr txBox="1">
            <a:spLocks/>
          </p:cNvSpPr>
          <p:nvPr/>
        </p:nvSpPr>
        <p:spPr>
          <a:xfrm>
            <a:off x="19712" y="959481"/>
            <a:ext cx="3885401" cy="385564"/>
          </a:xfrm>
          <a:prstGeom prst="rect">
            <a:avLst/>
          </a:prstGeom>
        </p:spPr>
        <p:txBody>
          <a:bodyPr vert="horz" lIns="91440" tIns="45720" rIns="91440" bIns="45720" rtlCol="0" anchor="t">
            <a:noAutofit/>
          </a:bodyPr>
          <a:lstStyle>
            <a:lvl1pPr marL="0" indent="0" algn="l" defTabSz="777514" rtl="0" eaLnBrk="1" latinLnBrk="0" hangingPunct="1">
              <a:lnSpc>
                <a:spcPct val="100000"/>
              </a:lnSpc>
              <a:spcBef>
                <a:spcPts val="0"/>
              </a:spcBef>
              <a:buFont typeface="Arial" panose="020B0604020202020204" pitchFamily="34" charset="0"/>
              <a:buNone/>
              <a:defRPr sz="4400" b="1" i="0" kern="120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777514" rtl="0" eaLnBrk="1" latinLnBrk="0" hangingPunct="1">
              <a:lnSpc>
                <a:spcPct val="90000"/>
              </a:lnSpc>
              <a:spcBef>
                <a:spcPts val="425"/>
              </a:spcBef>
              <a:buFont typeface="Arial" panose="020B0604020202020204" pitchFamily="34" charset="0"/>
              <a:buNone/>
              <a:defRPr sz="3200" kern="1200">
                <a:solidFill>
                  <a:srgbClr val="011E3B"/>
                </a:solidFill>
                <a:latin typeface="Montserrat" pitchFamily="2" charset="77"/>
                <a:ea typeface="+mn-ea"/>
                <a:cs typeface="+mn-cs"/>
              </a:defRPr>
            </a:lvl2pPr>
            <a:lvl3pPr marL="755934" indent="0" algn="l" defTabSz="777514" rtl="0" eaLnBrk="1" latinLnBrk="0" hangingPunct="1">
              <a:lnSpc>
                <a:spcPct val="90000"/>
              </a:lnSpc>
              <a:spcBef>
                <a:spcPts val="425"/>
              </a:spcBef>
              <a:buFont typeface="Arial" panose="020B0604020202020204" pitchFamily="34" charset="0"/>
              <a:buNone/>
              <a:defRPr sz="3200" kern="1200">
                <a:solidFill>
                  <a:srgbClr val="011E3B"/>
                </a:solidFill>
                <a:latin typeface="Montserrat" pitchFamily="2" charset="77"/>
                <a:ea typeface="+mn-ea"/>
                <a:cs typeface="+mn-cs"/>
              </a:defRPr>
            </a:lvl3pPr>
            <a:lvl4pPr marL="1133901" indent="0" algn="l" defTabSz="777514" rtl="0" eaLnBrk="1" latinLnBrk="0" hangingPunct="1">
              <a:lnSpc>
                <a:spcPct val="90000"/>
              </a:lnSpc>
              <a:spcBef>
                <a:spcPts val="425"/>
              </a:spcBef>
              <a:buFont typeface="Arial" panose="020B0604020202020204" pitchFamily="34" charset="0"/>
              <a:buNone/>
              <a:defRPr sz="3200" kern="1200">
                <a:solidFill>
                  <a:srgbClr val="011E3B"/>
                </a:solidFill>
                <a:latin typeface="Montserrat" pitchFamily="2" charset="77"/>
                <a:ea typeface="+mn-ea"/>
                <a:cs typeface="+mn-cs"/>
              </a:defRPr>
            </a:lvl4pPr>
            <a:lvl5pPr marL="1511869" indent="0" algn="l" defTabSz="777514" rtl="0" eaLnBrk="1" latinLnBrk="0" hangingPunct="1">
              <a:lnSpc>
                <a:spcPct val="90000"/>
              </a:lnSpc>
              <a:spcBef>
                <a:spcPts val="425"/>
              </a:spcBef>
              <a:buFont typeface="Arial" panose="020B0604020202020204" pitchFamily="34" charset="0"/>
              <a:buNone/>
              <a:defRPr sz="3200" kern="1200">
                <a:solidFill>
                  <a:srgbClr val="011E3B"/>
                </a:solidFill>
                <a:latin typeface="Montserrat" pitchFamily="2" charset="77"/>
                <a:ea typeface="+mn-ea"/>
                <a:cs typeface="+mn-cs"/>
              </a:defRPr>
            </a:lvl5pPr>
            <a:lvl6pPr marL="2138164"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6pPr>
            <a:lvl7pPr marL="2526922"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7pPr>
            <a:lvl8pPr marL="2915679"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8pPr>
            <a:lvl9pPr marL="3304436"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9pPr>
          </a:lstStyle>
          <a:p>
            <a:r>
              <a:rPr lang="en-IE" sz="4000"/>
              <a:t>Discussion Recap</a:t>
            </a:r>
            <a:endParaRPr lang="en-IE" sz="4000" dirty="0"/>
          </a:p>
        </p:txBody>
      </p:sp>
      <p:sp>
        <p:nvSpPr>
          <p:cNvPr id="9" name="Text Placeholder 7">
            <a:extLst>
              <a:ext uri="{FF2B5EF4-FFF2-40B4-BE49-F238E27FC236}">
                <a16:creationId xmlns:a16="http://schemas.microsoft.com/office/drawing/2014/main" id="{FE836528-63AB-2F95-C807-964EE0D73A17}"/>
              </a:ext>
            </a:extLst>
          </p:cNvPr>
          <p:cNvSpPr txBox="1">
            <a:spLocks/>
          </p:cNvSpPr>
          <p:nvPr/>
        </p:nvSpPr>
        <p:spPr>
          <a:xfrm>
            <a:off x="271941" y="1775689"/>
            <a:ext cx="3633172" cy="1049221"/>
          </a:xfrm>
          <a:prstGeom prst="rect">
            <a:avLst/>
          </a:prstGeom>
        </p:spPr>
        <p:txBody>
          <a:bodyPr vert="horz" lIns="91440" tIns="45720" rIns="91440" bIns="45720" rtlCol="0" anchor="t">
            <a:noAutofit/>
          </a:bodyPr>
          <a:lstStyle>
            <a:lvl1pPr marL="0" indent="0" algn="l" defTabSz="777514" rtl="0" eaLnBrk="1" latinLnBrk="0" hangingPunct="1">
              <a:lnSpc>
                <a:spcPts val="2520"/>
              </a:lnSpc>
              <a:spcBef>
                <a:spcPts val="0"/>
              </a:spcBef>
              <a:buFont typeface="Arial" panose="020B0604020202020204" pitchFamily="34" charset="0"/>
              <a:buNone/>
              <a:defRPr sz="2600" b="0" i="0" kern="120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777514" rtl="0" eaLnBrk="1" latinLnBrk="0" hangingPunct="1">
              <a:lnSpc>
                <a:spcPct val="90000"/>
              </a:lnSpc>
              <a:spcBef>
                <a:spcPts val="425"/>
              </a:spcBef>
              <a:buFont typeface="Arial" panose="020B0604020202020204" pitchFamily="34" charset="0"/>
              <a:buNone/>
              <a:defRPr sz="3200" kern="1200">
                <a:solidFill>
                  <a:srgbClr val="011E3B"/>
                </a:solidFill>
                <a:latin typeface="Montserrat" pitchFamily="2" charset="77"/>
                <a:ea typeface="+mn-ea"/>
                <a:cs typeface="+mn-cs"/>
              </a:defRPr>
            </a:lvl2pPr>
            <a:lvl3pPr marL="755934" indent="0" algn="l" defTabSz="777514" rtl="0" eaLnBrk="1" latinLnBrk="0" hangingPunct="1">
              <a:lnSpc>
                <a:spcPct val="90000"/>
              </a:lnSpc>
              <a:spcBef>
                <a:spcPts val="425"/>
              </a:spcBef>
              <a:buFont typeface="Arial" panose="020B0604020202020204" pitchFamily="34" charset="0"/>
              <a:buNone/>
              <a:defRPr sz="3200" kern="1200">
                <a:solidFill>
                  <a:srgbClr val="011E3B"/>
                </a:solidFill>
                <a:latin typeface="Montserrat" pitchFamily="2" charset="77"/>
                <a:ea typeface="+mn-ea"/>
                <a:cs typeface="+mn-cs"/>
              </a:defRPr>
            </a:lvl3pPr>
            <a:lvl4pPr marL="1133901" indent="0" algn="l" defTabSz="777514" rtl="0" eaLnBrk="1" latinLnBrk="0" hangingPunct="1">
              <a:lnSpc>
                <a:spcPct val="90000"/>
              </a:lnSpc>
              <a:spcBef>
                <a:spcPts val="425"/>
              </a:spcBef>
              <a:buFont typeface="Arial" panose="020B0604020202020204" pitchFamily="34" charset="0"/>
              <a:buNone/>
              <a:defRPr sz="3200" kern="1200">
                <a:solidFill>
                  <a:srgbClr val="011E3B"/>
                </a:solidFill>
                <a:latin typeface="Montserrat" pitchFamily="2" charset="77"/>
                <a:ea typeface="+mn-ea"/>
                <a:cs typeface="+mn-cs"/>
              </a:defRPr>
            </a:lvl4pPr>
            <a:lvl5pPr marL="1511869" indent="0" algn="l" defTabSz="777514" rtl="0" eaLnBrk="1" latinLnBrk="0" hangingPunct="1">
              <a:lnSpc>
                <a:spcPct val="90000"/>
              </a:lnSpc>
              <a:spcBef>
                <a:spcPts val="425"/>
              </a:spcBef>
              <a:buFont typeface="Arial" panose="020B0604020202020204" pitchFamily="34" charset="0"/>
              <a:buNone/>
              <a:defRPr sz="3200" kern="1200">
                <a:solidFill>
                  <a:srgbClr val="011E3B"/>
                </a:solidFill>
                <a:latin typeface="Montserrat" pitchFamily="2" charset="77"/>
                <a:ea typeface="+mn-ea"/>
                <a:cs typeface="+mn-cs"/>
              </a:defRPr>
            </a:lvl5pPr>
            <a:lvl6pPr marL="2138164"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6pPr>
            <a:lvl7pPr marL="2526922"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7pPr>
            <a:lvl8pPr marL="2915679"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8pPr>
            <a:lvl9pPr marL="3304436"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9pPr>
          </a:lstStyle>
          <a:p>
            <a:pPr>
              <a:lnSpc>
                <a:spcPct val="100000"/>
              </a:lnSpc>
            </a:pPr>
            <a:r>
              <a:rPr lang="en-IE" sz="3600" i="1"/>
              <a:t>Lorcan Kearns</a:t>
            </a:r>
          </a:p>
          <a:p>
            <a:pPr>
              <a:lnSpc>
                <a:spcPct val="100000"/>
              </a:lnSpc>
            </a:pPr>
            <a:r>
              <a:rPr lang="en-IE" sz="3600"/>
              <a:t>Crusader Cabins</a:t>
            </a:r>
            <a:endParaRPr lang="en-IE" sz="3600" dirty="0"/>
          </a:p>
        </p:txBody>
      </p:sp>
    </p:spTree>
    <p:extLst>
      <p:ext uri="{BB962C8B-B14F-4D97-AF65-F5344CB8AC3E}">
        <p14:creationId xmlns:p14="http://schemas.microsoft.com/office/powerpoint/2010/main" val="411404020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9E4832E-E254-62CF-D40D-3F4BDF0CC399}"/>
            </a:ext>
          </a:extLst>
        </p:cNvPr>
        <p:cNvGrpSpPr/>
        <p:nvPr/>
      </p:nvGrpSpPr>
      <p:grpSpPr>
        <a:xfrm>
          <a:off x="0" y="0"/>
          <a:ext cx="0" cy="0"/>
          <a:chOff x="0" y="0"/>
          <a:chExt cx="0" cy="0"/>
        </a:xfrm>
      </p:grpSpPr>
      <p:sp>
        <p:nvSpPr>
          <p:cNvPr id="7" name="Slide Number Placeholder 6">
            <a:extLst>
              <a:ext uri="{FF2B5EF4-FFF2-40B4-BE49-F238E27FC236}">
                <a16:creationId xmlns:a16="http://schemas.microsoft.com/office/drawing/2014/main" id="{8110B298-E5DD-17FB-9D4F-E99C441DEF30}"/>
              </a:ext>
            </a:extLst>
          </p:cNvPr>
          <p:cNvSpPr>
            <a:spLocks noGrp="1"/>
          </p:cNvSpPr>
          <p:nvPr>
            <p:ph type="sldNum" sz="quarter" idx="4"/>
          </p:nvPr>
        </p:nvSpPr>
        <p:spPr/>
        <p:txBody>
          <a:bodyPr/>
          <a:lstStyle/>
          <a:p>
            <a:fld id="{9C527BFA-2C0E-4CEC-B6A5-913A56FEF4B4}" type="slidenum">
              <a:rPr lang="fr-CA" smtClean="0"/>
              <a:pPr/>
              <a:t>14</a:t>
            </a:fld>
            <a:endParaRPr lang="fr-CA" dirty="0"/>
          </a:p>
        </p:txBody>
      </p:sp>
      <p:graphicFrame>
        <p:nvGraphicFramePr>
          <p:cNvPr id="13" name="Table 12">
            <a:extLst>
              <a:ext uri="{FF2B5EF4-FFF2-40B4-BE49-F238E27FC236}">
                <a16:creationId xmlns:a16="http://schemas.microsoft.com/office/drawing/2014/main" id="{27B5B567-3A5C-643F-D8A3-9EDB43BE5B76}"/>
              </a:ext>
            </a:extLst>
          </p:cNvPr>
          <p:cNvGraphicFramePr>
            <a:graphicFrameLocks noGrp="1"/>
          </p:cNvGraphicFramePr>
          <p:nvPr>
            <p:extLst>
              <p:ext uri="{D42A27DB-BD31-4B8C-83A1-F6EECF244321}">
                <p14:modId xmlns:p14="http://schemas.microsoft.com/office/powerpoint/2010/main" val="449802197"/>
              </p:ext>
            </p:extLst>
          </p:nvPr>
        </p:nvGraphicFramePr>
        <p:xfrm>
          <a:off x="309488" y="3300635"/>
          <a:ext cx="6968939" cy="6858000"/>
        </p:xfrm>
        <a:graphic>
          <a:graphicData uri="http://schemas.openxmlformats.org/drawingml/2006/table">
            <a:tbl>
              <a:tblPr>
                <a:tableStyleId>{FABFCF23-3B69-468F-B69F-88F6DE6A72F2}</a:tableStyleId>
              </a:tblPr>
              <a:tblGrid>
                <a:gridCol w="6968939">
                  <a:extLst>
                    <a:ext uri="{9D8B030D-6E8A-4147-A177-3AD203B41FA5}">
                      <a16:colId xmlns:a16="http://schemas.microsoft.com/office/drawing/2014/main" val="630191819"/>
                    </a:ext>
                  </a:extLst>
                </a:gridCol>
              </a:tblGrid>
              <a:tr h="0">
                <a:tc>
                  <a:txBody>
                    <a:bodyPr/>
                    <a:lstStyle/>
                    <a:p>
                      <a:pPr>
                        <a:buNone/>
                      </a:pPr>
                      <a:r>
                        <a:rPr lang="en-IE" sz="2400" b="1" dirty="0">
                          <a:solidFill>
                            <a:schemeClr val="bg1"/>
                          </a:solidFill>
                        </a:rPr>
                        <a:t>Question 6 </a:t>
                      </a:r>
                      <a:r>
                        <a:rPr lang="en-US" sz="2400" b="0" dirty="0">
                          <a:solidFill>
                            <a:schemeClr val="bg1"/>
                          </a:solidFill>
                        </a:rPr>
                        <a:t>Planning Permission, Retention &amp; Rent Pressure Zones</a:t>
                      </a:r>
                      <a:endParaRPr lang="en-IE" sz="2400" b="0" dirty="0">
                        <a:solidFill>
                          <a:schemeClr val="bg1"/>
                        </a:solidFill>
                      </a:endParaRPr>
                    </a:p>
                  </a:txBody>
                  <a:tcPr anchor="ctr">
                    <a:solidFill>
                      <a:srgbClr val="EC7C69"/>
                    </a:solidFill>
                  </a:tcPr>
                </a:tc>
                <a:extLst>
                  <a:ext uri="{0D108BD9-81ED-4DB2-BD59-A6C34878D82A}">
                    <a16:rowId xmlns:a16="http://schemas.microsoft.com/office/drawing/2014/main" val="2222474710"/>
                  </a:ext>
                </a:extLst>
              </a:tr>
              <a:tr h="0">
                <a:tc>
                  <a:txBody>
                    <a:bodyPr/>
                    <a:lstStyle/>
                    <a:p>
                      <a:pPr>
                        <a:buNone/>
                      </a:pPr>
                      <a:r>
                        <a:rPr lang="en-US" sz="2000" b="1" dirty="0">
                          <a:solidFill>
                            <a:srgbClr val="474747"/>
                          </a:solidFill>
                        </a:rPr>
                        <a:t>"My local </a:t>
                      </a:r>
                      <a:r>
                        <a:rPr lang="en-US" sz="2000" b="1" dirty="0" err="1">
                          <a:solidFill>
                            <a:srgbClr val="474747"/>
                          </a:solidFill>
                        </a:rPr>
                        <a:t>councillor</a:t>
                      </a:r>
                      <a:r>
                        <a:rPr lang="en-US" sz="2000" b="1" dirty="0">
                          <a:solidFill>
                            <a:srgbClr val="474747"/>
                          </a:solidFill>
                        </a:rPr>
                        <a:t> said the planner thinks it’s highly unlikely I’d get retention permission – should I be worried and what can I do?"</a:t>
                      </a:r>
                    </a:p>
                  </a:txBody>
                  <a:tcPr anchor="ctr"/>
                </a:tc>
                <a:extLst>
                  <a:ext uri="{0D108BD9-81ED-4DB2-BD59-A6C34878D82A}">
                    <a16:rowId xmlns:a16="http://schemas.microsoft.com/office/drawing/2014/main" val="3318599614"/>
                  </a:ext>
                </a:extLst>
              </a:tr>
              <a:tr h="0">
                <a:tc>
                  <a:txBody>
                    <a:bodyPr/>
                    <a:lstStyle/>
                    <a:p>
                      <a:pPr>
                        <a:buNone/>
                      </a:pPr>
                      <a:r>
                        <a:rPr lang="en-US" sz="1800" dirty="0">
                          <a:solidFill>
                            <a:srgbClr val="474747"/>
                          </a:solidFill>
                        </a:rPr>
                        <a:t>Lorcan acknowledged the frustration but advised not to be </a:t>
                      </a:r>
                      <a:r>
                        <a:rPr lang="en-US" sz="1800" dirty="0" err="1">
                          <a:solidFill>
                            <a:srgbClr val="474747"/>
                          </a:solidFill>
                        </a:rPr>
                        <a:t>paralysed</a:t>
                      </a:r>
                      <a:r>
                        <a:rPr lang="en-US" sz="1800" dirty="0">
                          <a:solidFill>
                            <a:srgbClr val="474747"/>
                          </a:solidFill>
                        </a:rPr>
                        <a:t> by negative comments. He pointed out that issues like rent pressure zones and national housing pressures are influencing decisions, but that does not mean every rural tourism project will be blocked.</a:t>
                      </a:r>
                    </a:p>
                    <a:p>
                      <a:pPr>
                        <a:buNone/>
                      </a:pPr>
                      <a:endParaRPr lang="en-US" sz="1800" dirty="0">
                        <a:solidFill>
                          <a:srgbClr val="474747"/>
                        </a:solidFill>
                      </a:endParaRPr>
                    </a:p>
                    <a:p>
                      <a:pPr>
                        <a:buNone/>
                      </a:pPr>
                      <a:r>
                        <a:rPr lang="en-US" sz="1800" dirty="0">
                          <a:solidFill>
                            <a:srgbClr val="474747"/>
                          </a:solidFill>
                        </a:rPr>
                        <a:t>His advice:</a:t>
                      </a:r>
                    </a:p>
                    <a:p>
                      <a:pPr marL="285750" indent="-285750">
                        <a:buFont typeface="Arial" panose="020B0604020202020204" pitchFamily="34" charset="0"/>
                        <a:buChar char="•"/>
                      </a:pPr>
                      <a:r>
                        <a:rPr lang="en-US" sz="1800" dirty="0">
                          <a:solidFill>
                            <a:srgbClr val="474747"/>
                          </a:solidFill>
                        </a:rPr>
                        <a:t>Don’t take one “you probably won’t get it” as final.</a:t>
                      </a:r>
                    </a:p>
                    <a:p>
                      <a:pPr marL="285750" indent="-285750">
                        <a:buFont typeface="Arial" panose="020B0604020202020204" pitchFamily="34" charset="0"/>
                        <a:buChar char="•"/>
                      </a:pPr>
                      <a:r>
                        <a:rPr lang="en-US" sz="1800" dirty="0">
                          <a:solidFill>
                            <a:srgbClr val="474747"/>
                          </a:solidFill>
                        </a:rPr>
                        <a:t>Planning officers and </a:t>
                      </a:r>
                      <a:r>
                        <a:rPr lang="en-US" sz="1800" dirty="0" err="1">
                          <a:solidFill>
                            <a:srgbClr val="474747"/>
                          </a:solidFill>
                        </a:rPr>
                        <a:t>councillors</a:t>
                      </a:r>
                      <a:r>
                        <a:rPr lang="en-US" sz="1800" dirty="0">
                          <a:solidFill>
                            <a:srgbClr val="474747"/>
                          </a:solidFill>
                        </a:rPr>
                        <a:t> sometimes give overly cautious or generic answers.</a:t>
                      </a:r>
                    </a:p>
                    <a:p>
                      <a:pPr marL="285750" indent="-285750">
                        <a:buFont typeface="Arial" panose="020B0604020202020204" pitchFamily="34" charset="0"/>
                        <a:buChar char="•"/>
                      </a:pPr>
                      <a:endParaRPr lang="en-US" sz="1800" dirty="0">
                        <a:solidFill>
                          <a:srgbClr val="474747"/>
                        </a:solidFill>
                      </a:endParaRPr>
                    </a:p>
                    <a:p>
                      <a:pPr marL="0" indent="0">
                        <a:buFont typeface="Arial" panose="020B0604020202020204" pitchFamily="34" charset="0"/>
                        <a:buNone/>
                      </a:pPr>
                      <a:r>
                        <a:rPr lang="en-US" sz="1800" dirty="0">
                          <a:solidFill>
                            <a:srgbClr val="474747"/>
                          </a:solidFill>
                        </a:rPr>
                        <a:t>Work with your </a:t>
                      </a:r>
                      <a:r>
                        <a:rPr lang="en-US" sz="1800" dirty="0" err="1">
                          <a:solidFill>
                            <a:srgbClr val="474747"/>
                          </a:solidFill>
                        </a:rPr>
                        <a:t>councillor</a:t>
                      </a:r>
                      <a:r>
                        <a:rPr lang="en-US" sz="1800" dirty="0">
                          <a:solidFill>
                            <a:srgbClr val="474747"/>
                          </a:solidFill>
                        </a:rPr>
                        <a:t> and planning team, not against them. Show that you:</a:t>
                      </a:r>
                    </a:p>
                    <a:p>
                      <a:pPr marL="342900" indent="-342900">
                        <a:buFont typeface="Arial" panose="020B0604020202020204" pitchFamily="34" charset="0"/>
                        <a:buChar char="•"/>
                      </a:pPr>
                      <a:r>
                        <a:rPr lang="en-US" sz="1800" dirty="0">
                          <a:solidFill>
                            <a:srgbClr val="474747"/>
                          </a:solidFill>
                        </a:rPr>
                        <a:t>Are creating a unique tourism product, not long-term residential stock.</a:t>
                      </a:r>
                    </a:p>
                    <a:p>
                      <a:pPr marL="342900" indent="-342900">
                        <a:buFont typeface="Arial" panose="020B0604020202020204" pitchFamily="34" charset="0"/>
                        <a:buChar char="•"/>
                      </a:pPr>
                      <a:r>
                        <a:rPr lang="en-US" sz="1800" dirty="0">
                          <a:solidFill>
                            <a:srgbClr val="474747"/>
                          </a:solidFill>
                        </a:rPr>
                        <a:t>Are aligned with tourism growth targets to 2030.</a:t>
                      </a:r>
                    </a:p>
                    <a:p>
                      <a:pPr marL="342900" indent="-342900">
                        <a:buFont typeface="Arial" panose="020B0604020202020204" pitchFamily="34" charset="0"/>
                        <a:buChar char="•"/>
                      </a:pPr>
                      <a:r>
                        <a:rPr lang="en-US" sz="1800" dirty="0">
                          <a:solidFill>
                            <a:srgbClr val="474747"/>
                          </a:solidFill>
                        </a:rPr>
                        <a:t>Will bring measurable visitor spend into local cafés, shops and services.</a:t>
                      </a:r>
                    </a:p>
                    <a:p>
                      <a:pPr>
                        <a:buNone/>
                      </a:pPr>
                      <a:endParaRPr lang="en-US" sz="1800" dirty="0">
                        <a:solidFill>
                          <a:srgbClr val="474747"/>
                        </a:solidFill>
                      </a:endParaRPr>
                    </a:p>
                  </a:txBody>
                  <a:tcPr anchor="ctr"/>
                </a:tc>
                <a:extLst>
                  <a:ext uri="{0D108BD9-81ED-4DB2-BD59-A6C34878D82A}">
                    <a16:rowId xmlns:a16="http://schemas.microsoft.com/office/drawing/2014/main" val="3321980407"/>
                  </a:ext>
                </a:extLst>
              </a:tr>
            </a:tbl>
          </a:graphicData>
        </a:graphic>
      </p:graphicFrame>
      <p:pic>
        <p:nvPicPr>
          <p:cNvPr id="4" name="Picture 3" descr="A logo with a house and trees&#10;&#10;AI-generated content may be incorrect.">
            <a:extLst>
              <a:ext uri="{FF2B5EF4-FFF2-40B4-BE49-F238E27FC236}">
                <a16:creationId xmlns:a16="http://schemas.microsoft.com/office/drawing/2014/main" id="{0B483488-AF0F-774A-9441-AA36A718F20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346918" y="487689"/>
            <a:ext cx="2575084" cy="2575084"/>
          </a:xfrm>
          <a:prstGeom prst="rect">
            <a:avLst/>
          </a:prstGeom>
        </p:spPr>
      </p:pic>
      <p:sp>
        <p:nvSpPr>
          <p:cNvPr id="8" name="Text Placeholder 9">
            <a:extLst>
              <a:ext uri="{FF2B5EF4-FFF2-40B4-BE49-F238E27FC236}">
                <a16:creationId xmlns:a16="http://schemas.microsoft.com/office/drawing/2014/main" id="{489DC36B-7821-D486-7640-EC2E12A9AA15}"/>
              </a:ext>
            </a:extLst>
          </p:cNvPr>
          <p:cNvSpPr txBox="1">
            <a:spLocks/>
          </p:cNvSpPr>
          <p:nvPr/>
        </p:nvSpPr>
        <p:spPr>
          <a:xfrm>
            <a:off x="19712" y="959481"/>
            <a:ext cx="3885401" cy="385564"/>
          </a:xfrm>
          <a:prstGeom prst="rect">
            <a:avLst/>
          </a:prstGeom>
        </p:spPr>
        <p:txBody>
          <a:bodyPr vert="horz" lIns="91440" tIns="45720" rIns="91440" bIns="45720" rtlCol="0" anchor="t">
            <a:noAutofit/>
          </a:bodyPr>
          <a:lstStyle>
            <a:lvl1pPr marL="0" indent="0" algn="l" defTabSz="777514" rtl="0" eaLnBrk="1" latinLnBrk="0" hangingPunct="1">
              <a:lnSpc>
                <a:spcPct val="100000"/>
              </a:lnSpc>
              <a:spcBef>
                <a:spcPts val="0"/>
              </a:spcBef>
              <a:buFont typeface="Arial" panose="020B0604020202020204" pitchFamily="34" charset="0"/>
              <a:buNone/>
              <a:defRPr sz="4400" b="1" i="0" kern="120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777514" rtl="0" eaLnBrk="1" latinLnBrk="0" hangingPunct="1">
              <a:lnSpc>
                <a:spcPct val="90000"/>
              </a:lnSpc>
              <a:spcBef>
                <a:spcPts val="425"/>
              </a:spcBef>
              <a:buFont typeface="Arial" panose="020B0604020202020204" pitchFamily="34" charset="0"/>
              <a:buNone/>
              <a:defRPr sz="3200" kern="1200">
                <a:solidFill>
                  <a:srgbClr val="011E3B"/>
                </a:solidFill>
                <a:latin typeface="Montserrat" pitchFamily="2" charset="77"/>
                <a:ea typeface="+mn-ea"/>
                <a:cs typeface="+mn-cs"/>
              </a:defRPr>
            </a:lvl2pPr>
            <a:lvl3pPr marL="755934" indent="0" algn="l" defTabSz="777514" rtl="0" eaLnBrk="1" latinLnBrk="0" hangingPunct="1">
              <a:lnSpc>
                <a:spcPct val="90000"/>
              </a:lnSpc>
              <a:spcBef>
                <a:spcPts val="425"/>
              </a:spcBef>
              <a:buFont typeface="Arial" panose="020B0604020202020204" pitchFamily="34" charset="0"/>
              <a:buNone/>
              <a:defRPr sz="3200" kern="1200">
                <a:solidFill>
                  <a:srgbClr val="011E3B"/>
                </a:solidFill>
                <a:latin typeface="Montserrat" pitchFamily="2" charset="77"/>
                <a:ea typeface="+mn-ea"/>
                <a:cs typeface="+mn-cs"/>
              </a:defRPr>
            </a:lvl3pPr>
            <a:lvl4pPr marL="1133901" indent="0" algn="l" defTabSz="777514" rtl="0" eaLnBrk="1" latinLnBrk="0" hangingPunct="1">
              <a:lnSpc>
                <a:spcPct val="90000"/>
              </a:lnSpc>
              <a:spcBef>
                <a:spcPts val="425"/>
              </a:spcBef>
              <a:buFont typeface="Arial" panose="020B0604020202020204" pitchFamily="34" charset="0"/>
              <a:buNone/>
              <a:defRPr sz="3200" kern="1200">
                <a:solidFill>
                  <a:srgbClr val="011E3B"/>
                </a:solidFill>
                <a:latin typeface="Montserrat" pitchFamily="2" charset="77"/>
                <a:ea typeface="+mn-ea"/>
                <a:cs typeface="+mn-cs"/>
              </a:defRPr>
            </a:lvl4pPr>
            <a:lvl5pPr marL="1511869" indent="0" algn="l" defTabSz="777514" rtl="0" eaLnBrk="1" latinLnBrk="0" hangingPunct="1">
              <a:lnSpc>
                <a:spcPct val="90000"/>
              </a:lnSpc>
              <a:spcBef>
                <a:spcPts val="425"/>
              </a:spcBef>
              <a:buFont typeface="Arial" panose="020B0604020202020204" pitchFamily="34" charset="0"/>
              <a:buNone/>
              <a:defRPr sz="3200" kern="1200">
                <a:solidFill>
                  <a:srgbClr val="011E3B"/>
                </a:solidFill>
                <a:latin typeface="Montserrat" pitchFamily="2" charset="77"/>
                <a:ea typeface="+mn-ea"/>
                <a:cs typeface="+mn-cs"/>
              </a:defRPr>
            </a:lvl5pPr>
            <a:lvl6pPr marL="2138164"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6pPr>
            <a:lvl7pPr marL="2526922"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7pPr>
            <a:lvl8pPr marL="2915679"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8pPr>
            <a:lvl9pPr marL="3304436"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9pPr>
          </a:lstStyle>
          <a:p>
            <a:r>
              <a:rPr lang="en-IE" sz="4000"/>
              <a:t>Discussion Recap</a:t>
            </a:r>
            <a:endParaRPr lang="en-IE" sz="4000" dirty="0"/>
          </a:p>
        </p:txBody>
      </p:sp>
      <p:sp>
        <p:nvSpPr>
          <p:cNvPr id="9" name="Text Placeholder 7">
            <a:extLst>
              <a:ext uri="{FF2B5EF4-FFF2-40B4-BE49-F238E27FC236}">
                <a16:creationId xmlns:a16="http://schemas.microsoft.com/office/drawing/2014/main" id="{A7302593-6FF5-1D43-A525-33175DB2BA74}"/>
              </a:ext>
            </a:extLst>
          </p:cNvPr>
          <p:cNvSpPr txBox="1">
            <a:spLocks/>
          </p:cNvSpPr>
          <p:nvPr/>
        </p:nvSpPr>
        <p:spPr>
          <a:xfrm>
            <a:off x="271941" y="1775689"/>
            <a:ext cx="3633172" cy="1049221"/>
          </a:xfrm>
          <a:prstGeom prst="rect">
            <a:avLst/>
          </a:prstGeom>
        </p:spPr>
        <p:txBody>
          <a:bodyPr vert="horz" lIns="91440" tIns="45720" rIns="91440" bIns="45720" rtlCol="0" anchor="t">
            <a:noAutofit/>
          </a:bodyPr>
          <a:lstStyle>
            <a:lvl1pPr marL="0" indent="0" algn="l" defTabSz="777514" rtl="0" eaLnBrk="1" latinLnBrk="0" hangingPunct="1">
              <a:lnSpc>
                <a:spcPts val="2520"/>
              </a:lnSpc>
              <a:spcBef>
                <a:spcPts val="0"/>
              </a:spcBef>
              <a:buFont typeface="Arial" panose="020B0604020202020204" pitchFamily="34" charset="0"/>
              <a:buNone/>
              <a:defRPr sz="2600" b="0" i="0" kern="120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777514" rtl="0" eaLnBrk="1" latinLnBrk="0" hangingPunct="1">
              <a:lnSpc>
                <a:spcPct val="90000"/>
              </a:lnSpc>
              <a:spcBef>
                <a:spcPts val="425"/>
              </a:spcBef>
              <a:buFont typeface="Arial" panose="020B0604020202020204" pitchFamily="34" charset="0"/>
              <a:buNone/>
              <a:defRPr sz="3200" kern="1200">
                <a:solidFill>
                  <a:srgbClr val="011E3B"/>
                </a:solidFill>
                <a:latin typeface="Montserrat" pitchFamily="2" charset="77"/>
                <a:ea typeface="+mn-ea"/>
                <a:cs typeface="+mn-cs"/>
              </a:defRPr>
            </a:lvl2pPr>
            <a:lvl3pPr marL="755934" indent="0" algn="l" defTabSz="777514" rtl="0" eaLnBrk="1" latinLnBrk="0" hangingPunct="1">
              <a:lnSpc>
                <a:spcPct val="90000"/>
              </a:lnSpc>
              <a:spcBef>
                <a:spcPts val="425"/>
              </a:spcBef>
              <a:buFont typeface="Arial" panose="020B0604020202020204" pitchFamily="34" charset="0"/>
              <a:buNone/>
              <a:defRPr sz="3200" kern="1200">
                <a:solidFill>
                  <a:srgbClr val="011E3B"/>
                </a:solidFill>
                <a:latin typeface="Montserrat" pitchFamily="2" charset="77"/>
                <a:ea typeface="+mn-ea"/>
                <a:cs typeface="+mn-cs"/>
              </a:defRPr>
            </a:lvl3pPr>
            <a:lvl4pPr marL="1133901" indent="0" algn="l" defTabSz="777514" rtl="0" eaLnBrk="1" latinLnBrk="0" hangingPunct="1">
              <a:lnSpc>
                <a:spcPct val="90000"/>
              </a:lnSpc>
              <a:spcBef>
                <a:spcPts val="425"/>
              </a:spcBef>
              <a:buFont typeface="Arial" panose="020B0604020202020204" pitchFamily="34" charset="0"/>
              <a:buNone/>
              <a:defRPr sz="3200" kern="1200">
                <a:solidFill>
                  <a:srgbClr val="011E3B"/>
                </a:solidFill>
                <a:latin typeface="Montserrat" pitchFamily="2" charset="77"/>
                <a:ea typeface="+mn-ea"/>
                <a:cs typeface="+mn-cs"/>
              </a:defRPr>
            </a:lvl4pPr>
            <a:lvl5pPr marL="1511869" indent="0" algn="l" defTabSz="777514" rtl="0" eaLnBrk="1" latinLnBrk="0" hangingPunct="1">
              <a:lnSpc>
                <a:spcPct val="90000"/>
              </a:lnSpc>
              <a:spcBef>
                <a:spcPts val="425"/>
              </a:spcBef>
              <a:buFont typeface="Arial" panose="020B0604020202020204" pitchFamily="34" charset="0"/>
              <a:buNone/>
              <a:defRPr sz="3200" kern="1200">
                <a:solidFill>
                  <a:srgbClr val="011E3B"/>
                </a:solidFill>
                <a:latin typeface="Montserrat" pitchFamily="2" charset="77"/>
                <a:ea typeface="+mn-ea"/>
                <a:cs typeface="+mn-cs"/>
              </a:defRPr>
            </a:lvl5pPr>
            <a:lvl6pPr marL="2138164"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6pPr>
            <a:lvl7pPr marL="2526922"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7pPr>
            <a:lvl8pPr marL="2915679"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8pPr>
            <a:lvl9pPr marL="3304436"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9pPr>
          </a:lstStyle>
          <a:p>
            <a:pPr>
              <a:lnSpc>
                <a:spcPct val="100000"/>
              </a:lnSpc>
            </a:pPr>
            <a:r>
              <a:rPr lang="en-IE" sz="3600" i="1"/>
              <a:t>Lorcan Kearns</a:t>
            </a:r>
          </a:p>
          <a:p>
            <a:pPr>
              <a:lnSpc>
                <a:spcPct val="100000"/>
              </a:lnSpc>
            </a:pPr>
            <a:r>
              <a:rPr lang="en-IE" sz="3600"/>
              <a:t>Crusader Cabins</a:t>
            </a:r>
            <a:endParaRPr lang="en-IE" sz="3600" dirty="0"/>
          </a:p>
        </p:txBody>
      </p:sp>
    </p:spTree>
    <p:extLst>
      <p:ext uri="{BB962C8B-B14F-4D97-AF65-F5344CB8AC3E}">
        <p14:creationId xmlns:p14="http://schemas.microsoft.com/office/powerpoint/2010/main" val="327046006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860BD92-2C21-EBB5-9E05-D5FCD42D9334}"/>
            </a:ext>
          </a:extLst>
        </p:cNvPr>
        <p:cNvGrpSpPr/>
        <p:nvPr/>
      </p:nvGrpSpPr>
      <p:grpSpPr>
        <a:xfrm>
          <a:off x="0" y="0"/>
          <a:ext cx="0" cy="0"/>
          <a:chOff x="0" y="0"/>
          <a:chExt cx="0" cy="0"/>
        </a:xfrm>
      </p:grpSpPr>
      <p:sp>
        <p:nvSpPr>
          <p:cNvPr id="7" name="Slide Number Placeholder 6">
            <a:extLst>
              <a:ext uri="{FF2B5EF4-FFF2-40B4-BE49-F238E27FC236}">
                <a16:creationId xmlns:a16="http://schemas.microsoft.com/office/drawing/2014/main" id="{DC18A3F9-6166-2439-9C39-D71A6AE51CB6}"/>
              </a:ext>
            </a:extLst>
          </p:cNvPr>
          <p:cNvSpPr>
            <a:spLocks noGrp="1"/>
          </p:cNvSpPr>
          <p:nvPr>
            <p:ph type="sldNum" sz="quarter" idx="4"/>
          </p:nvPr>
        </p:nvSpPr>
        <p:spPr/>
        <p:txBody>
          <a:bodyPr/>
          <a:lstStyle/>
          <a:p>
            <a:fld id="{9C527BFA-2C0E-4CEC-B6A5-913A56FEF4B4}" type="slidenum">
              <a:rPr lang="fr-CA" smtClean="0"/>
              <a:pPr/>
              <a:t>15</a:t>
            </a:fld>
            <a:endParaRPr lang="fr-CA" dirty="0"/>
          </a:p>
        </p:txBody>
      </p:sp>
      <p:graphicFrame>
        <p:nvGraphicFramePr>
          <p:cNvPr id="13" name="Table 12">
            <a:extLst>
              <a:ext uri="{FF2B5EF4-FFF2-40B4-BE49-F238E27FC236}">
                <a16:creationId xmlns:a16="http://schemas.microsoft.com/office/drawing/2014/main" id="{CCD08AD3-6132-AD25-40B3-11C7DD3FB50B}"/>
              </a:ext>
            </a:extLst>
          </p:cNvPr>
          <p:cNvGraphicFramePr>
            <a:graphicFrameLocks noGrp="1"/>
          </p:cNvGraphicFramePr>
          <p:nvPr>
            <p:extLst>
              <p:ext uri="{D42A27DB-BD31-4B8C-83A1-F6EECF244321}">
                <p14:modId xmlns:p14="http://schemas.microsoft.com/office/powerpoint/2010/main" val="1182648178"/>
              </p:ext>
            </p:extLst>
          </p:nvPr>
        </p:nvGraphicFramePr>
        <p:xfrm>
          <a:off x="309488" y="3300635"/>
          <a:ext cx="6968939" cy="6035040"/>
        </p:xfrm>
        <a:graphic>
          <a:graphicData uri="http://schemas.openxmlformats.org/drawingml/2006/table">
            <a:tbl>
              <a:tblPr>
                <a:tableStyleId>{FABFCF23-3B69-468F-B69F-88F6DE6A72F2}</a:tableStyleId>
              </a:tblPr>
              <a:tblGrid>
                <a:gridCol w="6968939">
                  <a:extLst>
                    <a:ext uri="{9D8B030D-6E8A-4147-A177-3AD203B41FA5}">
                      <a16:colId xmlns:a16="http://schemas.microsoft.com/office/drawing/2014/main" val="630191819"/>
                    </a:ext>
                  </a:extLst>
                </a:gridCol>
              </a:tblGrid>
              <a:tr h="0">
                <a:tc>
                  <a:txBody>
                    <a:bodyPr/>
                    <a:lstStyle/>
                    <a:p>
                      <a:pPr>
                        <a:buNone/>
                      </a:pPr>
                      <a:r>
                        <a:rPr lang="en-IE" sz="2400" b="1" dirty="0">
                          <a:solidFill>
                            <a:schemeClr val="bg1"/>
                          </a:solidFill>
                        </a:rPr>
                        <a:t>Question 6 </a:t>
                      </a:r>
                      <a:r>
                        <a:rPr lang="en-US" sz="2400" b="0" dirty="0">
                          <a:solidFill>
                            <a:schemeClr val="bg1"/>
                          </a:solidFill>
                        </a:rPr>
                        <a:t>Planning Permission, Retention &amp; Rent Pressure Zones</a:t>
                      </a:r>
                      <a:endParaRPr lang="en-IE" sz="2400" b="0" dirty="0">
                        <a:solidFill>
                          <a:schemeClr val="bg1"/>
                        </a:solidFill>
                      </a:endParaRPr>
                    </a:p>
                  </a:txBody>
                  <a:tcPr anchor="ctr">
                    <a:solidFill>
                      <a:srgbClr val="EC7C69"/>
                    </a:solidFill>
                  </a:tcPr>
                </a:tc>
                <a:extLst>
                  <a:ext uri="{0D108BD9-81ED-4DB2-BD59-A6C34878D82A}">
                    <a16:rowId xmlns:a16="http://schemas.microsoft.com/office/drawing/2014/main" val="2222474710"/>
                  </a:ext>
                </a:extLst>
              </a:tr>
              <a:tr h="0">
                <a:tc>
                  <a:txBody>
                    <a:bodyPr/>
                    <a:lstStyle/>
                    <a:p>
                      <a:pPr>
                        <a:buNone/>
                      </a:pPr>
                      <a:r>
                        <a:rPr lang="en-US" sz="2000" b="1" dirty="0">
                          <a:solidFill>
                            <a:srgbClr val="474747"/>
                          </a:solidFill>
                        </a:rPr>
                        <a:t>"My local </a:t>
                      </a:r>
                      <a:r>
                        <a:rPr lang="en-US" sz="2000" b="1" dirty="0" err="1">
                          <a:solidFill>
                            <a:srgbClr val="474747"/>
                          </a:solidFill>
                        </a:rPr>
                        <a:t>councillor</a:t>
                      </a:r>
                      <a:r>
                        <a:rPr lang="en-US" sz="2000" b="1" dirty="0">
                          <a:solidFill>
                            <a:srgbClr val="474747"/>
                          </a:solidFill>
                        </a:rPr>
                        <a:t> said the planner thinks it’s highly unlikely I’d get retention permission – should I be worried and what can I do?"</a:t>
                      </a:r>
                    </a:p>
                  </a:txBody>
                  <a:tcPr anchor="ctr"/>
                </a:tc>
                <a:extLst>
                  <a:ext uri="{0D108BD9-81ED-4DB2-BD59-A6C34878D82A}">
                    <a16:rowId xmlns:a16="http://schemas.microsoft.com/office/drawing/2014/main" val="3318599614"/>
                  </a:ext>
                </a:extLst>
              </a:tr>
              <a:tr h="0">
                <a:tc>
                  <a:txBody>
                    <a:bodyPr/>
                    <a:lstStyle/>
                    <a:p>
                      <a:pPr>
                        <a:buNone/>
                      </a:pPr>
                      <a:r>
                        <a:rPr lang="en-US" sz="1800" dirty="0">
                          <a:solidFill>
                            <a:srgbClr val="474747"/>
                          </a:solidFill>
                        </a:rPr>
                        <a:t>He shared that his own strategy has always been to stay unique and clearly non-residential, so that his properties are clearly tourism assets, not housing stock. That makes it easier to argue that they should be treated differently from standard housing.</a:t>
                      </a:r>
                    </a:p>
                    <a:p>
                      <a:pPr>
                        <a:buNone/>
                      </a:pPr>
                      <a:endParaRPr lang="en-US" sz="1800" dirty="0">
                        <a:solidFill>
                          <a:srgbClr val="474747"/>
                        </a:solidFill>
                      </a:endParaRPr>
                    </a:p>
                    <a:p>
                      <a:pPr>
                        <a:buNone/>
                      </a:pPr>
                      <a:r>
                        <a:rPr lang="en-US" sz="1800" dirty="0">
                          <a:solidFill>
                            <a:srgbClr val="474747"/>
                          </a:solidFill>
                        </a:rPr>
                        <a:t>Lorcan said he would “fight it tooth and nail” in a case like this, backing up the application with data:</a:t>
                      </a:r>
                    </a:p>
                    <a:p>
                      <a:pPr marL="285750" indent="-285750">
                        <a:buFont typeface="Arial" panose="020B0604020202020204" pitchFamily="34" charset="0"/>
                        <a:buChar char="•"/>
                      </a:pPr>
                      <a:r>
                        <a:rPr lang="en-US" sz="1800" dirty="0">
                          <a:solidFill>
                            <a:srgbClr val="474747"/>
                          </a:solidFill>
                        </a:rPr>
                        <a:t>Visitor numbers,</a:t>
                      </a:r>
                    </a:p>
                    <a:p>
                      <a:pPr marL="285750" indent="-285750">
                        <a:buFont typeface="Arial" panose="020B0604020202020204" pitchFamily="34" charset="0"/>
                        <a:buChar char="•"/>
                      </a:pPr>
                      <a:r>
                        <a:rPr lang="en-US" sz="1800" dirty="0">
                          <a:solidFill>
                            <a:srgbClr val="474747"/>
                          </a:solidFill>
                        </a:rPr>
                        <a:t>Revenue brought into the area,</a:t>
                      </a:r>
                    </a:p>
                    <a:p>
                      <a:pPr marL="285750" indent="-285750">
                        <a:buFont typeface="Arial" panose="020B0604020202020204" pitchFamily="34" charset="0"/>
                        <a:buChar char="•"/>
                      </a:pPr>
                      <a:r>
                        <a:rPr lang="en-US" sz="1800" dirty="0">
                          <a:solidFill>
                            <a:srgbClr val="474747"/>
                          </a:solidFill>
                        </a:rPr>
                        <a:t>How the accommodation supports rural development and heritage.</a:t>
                      </a:r>
                    </a:p>
                    <a:p>
                      <a:pPr>
                        <a:buNone/>
                      </a:pPr>
                      <a:endParaRPr lang="en-US" sz="1800" dirty="0">
                        <a:solidFill>
                          <a:srgbClr val="474747"/>
                        </a:solidFill>
                      </a:endParaRPr>
                    </a:p>
                    <a:p>
                      <a:pPr>
                        <a:buNone/>
                      </a:pPr>
                      <a:r>
                        <a:rPr lang="en-US" sz="1800" dirty="0">
                          <a:solidFill>
                            <a:srgbClr val="474747"/>
                          </a:solidFill>
                        </a:rPr>
                        <a:t>Overall, he sees the struggle as part of the Irish planning reality – lots of red tape and mixed messages – but insisted that persistent, well-prepared applications with clear community benefit stand a good chance of success.</a:t>
                      </a:r>
                      <a:endParaRPr lang="en-IE" sz="1800" b="1" dirty="0">
                        <a:solidFill>
                          <a:srgbClr val="474747"/>
                        </a:solidFill>
                      </a:endParaRPr>
                    </a:p>
                  </a:txBody>
                  <a:tcPr anchor="ctr"/>
                </a:tc>
                <a:extLst>
                  <a:ext uri="{0D108BD9-81ED-4DB2-BD59-A6C34878D82A}">
                    <a16:rowId xmlns:a16="http://schemas.microsoft.com/office/drawing/2014/main" val="3321980407"/>
                  </a:ext>
                </a:extLst>
              </a:tr>
            </a:tbl>
          </a:graphicData>
        </a:graphic>
      </p:graphicFrame>
      <p:pic>
        <p:nvPicPr>
          <p:cNvPr id="4" name="Picture 3" descr="A logo with a house and trees&#10;&#10;AI-generated content may be incorrect.">
            <a:extLst>
              <a:ext uri="{FF2B5EF4-FFF2-40B4-BE49-F238E27FC236}">
                <a16:creationId xmlns:a16="http://schemas.microsoft.com/office/drawing/2014/main" id="{F745C013-B836-15D7-7E84-42F5EEB8E51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346918" y="487689"/>
            <a:ext cx="2575084" cy="2575084"/>
          </a:xfrm>
          <a:prstGeom prst="rect">
            <a:avLst/>
          </a:prstGeom>
        </p:spPr>
      </p:pic>
      <p:sp>
        <p:nvSpPr>
          <p:cNvPr id="8" name="Text Placeholder 9">
            <a:extLst>
              <a:ext uri="{FF2B5EF4-FFF2-40B4-BE49-F238E27FC236}">
                <a16:creationId xmlns:a16="http://schemas.microsoft.com/office/drawing/2014/main" id="{7E24DC9C-A8B7-36CD-63C3-3D17E252EBBB}"/>
              </a:ext>
            </a:extLst>
          </p:cNvPr>
          <p:cNvSpPr txBox="1">
            <a:spLocks/>
          </p:cNvSpPr>
          <p:nvPr/>
        </p:nvSpPr>
        <p:spPr>
          <a:xfrm>
            <a:off x="19712" y="959481"/>
            <a:ext cx="3885401" cy="385564"/>
          </a:xfrm>
          <a:prstGeom prst="rect">
            <a:avLst/>
          </a:prstGeom>
        </p:spPr>
        <p:txBody>
          <a:bodyPr vert="horz" lIns="91440" tIns="45720" rIns="91440" bIns="45720" rtlCol="0" anchor="t">
            <a:noAutofit/>
          </a:bodyPr>
          <a:lstStyle>
            <a:lvl1pPr marL="0" indent="0" algn="l" defTabSz="777514" rtl="0" eaLnBrk="1" latinLnBrk="0" hangingPunct="1">
              <a:lnSpc>
                <a:spcPct val="100000"/>
              </a:lnSpc>
              <a:spcBef>
                <a:spcPts val="0"/>
              </a:spcBef>
              <a:buFont typeface="Arial" panose="020B0604020202020204" pitchFamily="34" charset="0"/>
              <a:buNone/>
              <a:defRPr sz="4400" b="1" i="0" kern="120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777514" rtl="0" eaLnBrk="1" latinLnBrk="0" hangingPunct="1">
              <a:lnSpc>
                <a:spcPct val="90000"/>
              </a:lnSpc>
              <a:spcBef>
                <a:spcPts val="425"/>
              </a:spcBef>
              <a:buFont typeface="Arial" panose="020B0604020202020204" pitchFamily="34" charset="0"/>
              <a:buNone/>
              <a:defRPr sz="3200" kern="1200">
                <a:solidFill>
                  <a:srgbClr val="011E3B"/>
                </a:solidFill>
                <a:latin typeface="Montserrat" pitchFamily="2" charset="77"/>
                <a:ea typeface="+mn-ea"/>
                <a:cs typeface="+mn-cs"/>
              </a:defRPr>
            </a:lvl2pPr>
            <a:lvl3pPr marL="755934" indent="0" algn="l" defTabSz="777514" rtl="0" eaLnBrk="1" latinLnBrk="0" hangingPunct="1">
              <a:lnSpc>
                <a:spcPct val="90000"/>
              </a:lnSpc>
              <a:spcBef>
                <a:spcPts val="425"/>
              </a:spcBef>
              <a:buFont typeface="Arial" panose="020B0604020202020204" pitchFamily="34" charset="0"/>
              <a:buNone/>
              <a:defRPr sz="3200" kern="1200">
                <a:solidFill>
                  <a:srgbClr val="011E3B"/>
                </a:solidFill>
                <a:latin typeface="Montserrat" pitchFamily="2" charset="77"/>
                <a:ea typeface="+mn-ea"/>
                <a:cs typeface="+mn-cs"/>
              </a:defRPr>
            </a:lvl3pPr>
            <a:lvl4pPr marL="1133901" indent="0" algn="l" defTabSz="777514" rtl="0" eaLnBrk="1" latinLnBrk="0" hangingPunct="1">
              <a:lnSpc>
                <a:spcPct val="90000"/>
              </a:lnSpc>
              <a:spcBef>
                <a:spcPts val="425"/>
              </a:spcBef>
              <a:buFont typeface="Arial" panose="020B0604020202020204" pitchFamily="34" charset="0"/>
              <a:buNone/>
              <a:defRPr sz="3200" kern="1200">
                <a:solidFill>
                  <a:srgbClr val="011E3B"/>
                </a:solidFill>
                <a:latin typeface="Montserrat" pitchFamily="2" charset="77"/>
                <a:ea typeface="+mn-ea"/>
                <a:cs typeface="+mn-cs"/>
              </a:defRPr>
            </a:lvl4pPr>
            <a:lvl5pPr marL="1511869" indent="0" algn="l" defTabSz="777514" rtl="0" eaLnBrk="1" latinLnBrk="0" hangingPunct="1">
              <a:lnSpc>
                <a:spcPct val="90000"/>
              </a:lnSpc>
              <a:spcBef>
                <a:spcPts val="425"/>
              </a:spcBef>
              <a:buFont typeface="Arial" panose="020B0604020202020204" pitchFamily="34" charset="0"/>
              <a:buNone/>
              <a:defRPr sz="3200" kern="1200">
                <a:solidFill>
                  <a:srgbClr val="011E3B"/>
                </a:solidFill>
                <a:latin typeface="Montserrat" pitchFamily="2" charset="77"/>
                <a:ea typeface="+mn-ea"/>
                <a:cs typeface="+mn-cs"/>
              </a:defRPr>
            </a:lvl5pPr>
            <a:lvl6pPr marL="2138164"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6pPr>
            <a:lvl7pPr marL="2526922"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7pPr>
            <a:lvl8pPr marL="2915679"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8pPr>
            <a:lvl9pPr marL="3304436"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9pPr>
          </a:lstStyle>
          <a:p>
            <a:r>
              <a:rPr lang="en-IE" sz="4000"/>
              <a:t>Discussion Recap</a:t>
            </a:r>
            <a:endParaRPr lang="en-IE" sz="4000" dirty="0"/>
          </a:p>
        </p:txBody>
      </p:sp>
      <p:sp>
        <p:nvSpPr>
          <p:cNvPr id="9" name="Text Placeholder 7">
            <a:extLst>
              <a:ext uri="{FF2B5EF4-FFF2-40B4-BE49-F238E27FC236}">
                <a16:creationId xmlns:a16="http://schemas.microsoft.com/office/drawing/2014/main" id="{E53BC1E6-599D-1EF1-C8B3-4A6CDE036A99}"/>
              </a:ext>
            </a:extLst>
          </p:cNvPr>
          <p:cNvSpPr txBox="1">
            <a:spLocks/>
          </p:cNvSpPr>
          <p:nvPr/>
        </p:nvSpPr>
        <p:spPr>
          <a:xfrm>
            <a:off x="271941" y="1775689"/>
            <a:ext cx="3633172" cy="1049221"/>
          </a:xfrm>
          <a:prstGeom prst="rect">
            <a:avLst/>
          </a:prstGeom>
        </p:spPr>
        <p:txBody>
          <a:bodyPr vert="horz" lIns="91440" tIns="45720" rIns="91440" bIns="45720" rtlCol="0" anchor="t">
            <a:noAutofit/>
          </a:bodyPr>
          <a:lstStyle>
            <a:lvl1pPr marL="0" indent="0" algn="l" defTabSz="777514" rtl="0" eaLnBrk="1" latinLnBrk="0" hangingPunct="1">
              <a:lnSpc>
                <a:spcPts val="2520"/>
              </a:lnSpc>
              <a:spcBef>
                <a:spcPts val="0"/>
              </a:spcBef>
              <a:buFont typeface="Arial" panose="020B0604020202020204" pitchFamily="34" charset="0"/>
              <a:buNone/>
              <a:defRPr sz="2600" b="0" i="0" kern="120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777514" rtl="0" eaLnBrk="1" latinLnBrk="0" hangingPunct="1">
              <a:lnSpc>
                <a:spcPct val="90000"/>
              </a:lnSpc>
              <a:spcBef>
                <a:spcPts val="425"/>
              </a:spcBef>
              <a:buFont typeface="Arial" panose="020B0604020202020204" pitchFamily="34" charset="0"/>
              <a:buNone/>
              <a:defRPr sz="3200" kern="1200">
                <a:solidFill>
                  <a:srgbClr val="011E3B"/>
                </a:solidFill>
                <a:latin typeface="Montserrat" pitchFamily="2" charset="77"/>
                <a:ea typeface="+mn-ea"/>
                <a:cs typeface="+mn-cs"/>
              </a:defRPr>
            </a:lvl2pPr>
            <a:lvl3pPr marL="755934" indent="0" algn="l" defTabSz="777514" rtl="0" eaLnBrk="1" latinLnBrk="0" hangingPunct="1">
              <a:lnSpc>
                <a:spcPct val="90000"/>
              </a:lnSpc>
              <a:spcBef>
                <a:spcPts val="425"/>
              </a:spcBef>
              <a:buFont typeface="Arial" panose="020B0604020202020204" pitchFamily="34" charset="0"/>
              <a:buNone/>
              <a:defRPr sz="3200" kern="1200">
                <a:solidFill>
                  <a:srgbClr val="011E3B"/>
                </a:solidFill>
                <a:latin typeface="Montserrat" pitchFamily="2" charset="77"/>
                <a:ea typeface="+mn-ea"/>
                <a:cs typeface="+mn-cs"/>
              </a:defRPr>
            </a:lvl3pPr>
            <a:lvl4pPr marL="1133901" indent="0" algn="l" defTabSz="777514" rtl="0" eaLnBrk="1" latinLnBrk="0" hangingPunct="1">
              <a:lnSpc>
                <a:spcPct val="90000"/>
              </a:lnSpc>
              <a:spcBef>
                <a:spcPts val="425"/>
              </a:spcBef>
              <a:buFont typeface="Arial" panose="020B0604020202020204" pitchFamily="34" charset="0"/>
              <a:buNone/>
              <a:defRPr sz="3200" kern="1200">
                <a:solidFill>
                  <a:srgbClr val="011E3B"/>
                </a:solidFill>
                <a:latin typeface="Montserrat" pitchFamily="2" charset="77"/>
                <a:ea typeface="+mn-ea"/>
                <a:cs typeface="+mn-cs"/>
              </a:defRPr>
            </a:lvl4pPr>
            <a:lvl5pPr marL="1511869" indent="0" algn="l" defTabSz="777514" rtl="0" eaLnBrk="1" latinLnBrk="0" hangingPunct="1">
              <a:lnSpc>
                <a:spcPct val="90000"/>
              </a:lnSpc>
              <a:spcBef>
                <a:spcPts val="425"/>
              </a:spcBef>
              <a:buFont typeface="Arial" panose="020B0604020202020204" pitchFamily="34" charset="0"/>
              <a:buNone/>
              <a:defRPr sz="3200" kern="1200">
                <a:solidFill>
                  <a:srgbClr val="011E3B"/>
                </a:solidFill>
                <a:latin typeface="Montserrat" pitchFamily="2" charset="77"/>
                <a:ea typeface="+mn-ea"/>
                <a:cs typeface="+mn-cs"/>
              </a:defRPr>
            </a:lvl5pPr>
            <a:lvl6pPr marL="2138164"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6pPr>
            <a:lvl7pPr marL="2526922"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7pPr>
            <a:lvl8pPr marL="2915679"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8pPr>
            <a:lvl9pPr marL="3304436"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9pPr>
          </a:lstStyle>
          <a:p>
            <a:pPr>
              <a:lnSpc>
                <a:spcPct val="100000"/>
              </a:lnSpc>
            </a:pPr>
            <a:r>
              <a:rPr lang="en-IE" sz="3600" i="1"/>
              <a:t>Lorcan Kearns</a:t>
            </a:r>
          </a:p>
          <a:p>
            <a:pPr>
              <a:lnSpc>
                <a:spcPct val="100000"/>
              </a:lnSpc>
            </a:pPr>
            <a:r>
              <a:rPr lang="en-IE" sz="3600"/>
              <a:t>Crusader Cabins</a:t>
            </a:r>
            <a:endParaRPr lang="en-IE" sz="3600" dirty="0"/>
          </a:p>
        </p:txBody>
      </p:sp>
    </p:spTree>
    <p:extLst>
      <p:ext uri="{BB962C8B-B14F-4D97-AF65-F5344CB8AC3E}">
        <p14:creationId xmlns:p14="http://schemas.microsoft.com/office/powerpoint/2010/main" val="377292549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DA05C51-11F6-18C2-BFA4-E9953B150223}"/>
            </a:ext>
          </a:extLst>
        </p:cNvPr>
        <p:cNvGrpSpPr/>
        <p:nvPr/>
      </p:nvGrpSpPr>
      <p:grpSpPr>
        <a:xfrm>
          <a:off x="0" y="0"/>
          <a:ext cx="0" cy="0"/>
          <a:chOff x="0" y="0"/>
          <a:chExt cx="0" cy="0"/>
        </a:xfrm>
      </p:grpSpPr>
      <p:sp>
        <p:nvSpPr>
          <p:cNvPr id="7" name="Slide Number Placeholder 6">
            <a:extLst>
              <a:ext uri="{FF2B5EF4-FFF2-40B4-BE49-F238E27FC236}">
                <a16:creationId xmlns:a16="http://schemas.microsoft.com/office/drawing/2014/main" id="{79AEF6A8-6256-4C9D-D879-CA5612E1C910}"/>
              </a:ext>
            </a:extLst>
          </p:cNvPr>
          <p:cNvSpPr>
            <a:spLocks noGrp="1"/>
          </p:cNvSpPr>
          <p:nvPr>
            <p:ph type="sldNum" sz="quarter" idx="4"/>
          </p:nvPr>
        </p:nvSpPr>
        <p:spPr/>
        <p:txBody>
          <a:bodyPr/>
          <a:lstStyle/>
          <a:p>
            <a:fld id="{9C527BFA-2C0E-4CEC-B6A5-913A56FEF4B4}" type="slidenum">
              <a:rPr lang="fr-CA" smtClean="0"/>
              <a:pPr/>
              <a:t>16</a:t>
            </a:fld>
            <a:endParaRPr lang="fr-CA" dirty="0"/>
          </a:p>
        </p:txBody>
      </p:sp>
      <p:graphicFrame>
        <p:nvGraphicFramePr>
          <p:cNvPr id="13" name="Table 12">
            <a:extLst>
              <a:ext uri="{FF2B5EF4-FFF2-40B4-BE49-F238E27FC236}">
                <a16:creationId xmlns:a16="http://schemas.microsoft.com/office/drawing/2014/main" id="{57617C65-3F27-9360-2874-142CB6E889F1}"/>
              </a:ext>
            </a:extLst>
          </p:cNvPr>
          <p:cNvGraphicFramePr>
            <a:graphicFrameLocks noGrp="1"/>
          </p:cNvGraphicFramePr>
          <p:nvPr>
            <p:extLst>
              <p:ext uri="{D42A27DB-BD31-4B8C-83A1-F6EECF244321}">
                <p14:modId xmlns:p14="http://schemas.microsoft.com/office/powerpoint/2010/main" val="3512214034"/>
              </p:ext>
            </p:extLst>
          </p:nvPr>
        </p:nvGraphicFramePr>
        <p:xfrm>
          <a:off x="309488" y="3300635"/>
          <a:ext cx="6968939" cy="6583680"/>
        </p:xfrm>
        <a:graphic>
          <a:graphicData uri="http://schemas.openxmlformats.org/drawingml/2006/table">
            <a:tbl>
              <a:tblPr>
                <a:tableStyleId>{FABFCF23-3B69-468F-B69F-88F6DE6A72F2}</a:tableStyleId>
              </a:tblPr>
              <a:tblGrid>
                <a:gridCol w="6968939">
                  <a:extLst>
                    <a:ext uri="{9D8B030D-6E8A-4147-A177-3AD203B41FA5}">
                      <a16:colId xmlns:a16="http://schemas.microsoft.com/office/drawing/2014/main" val="630191819"/>
                    </a:ext>
                  </a:extLst>
                </a:gridCol>
              </a:tblGrid>
              <a:tr h="0">
                <a:tc>
                  <a:txBody>
                    <a:bodyPr/>
                    <a:lstStyle/>
                    <a:p>
                      <a:pPr>
                        <a:buNone/>
                      </a:pPr>
                      <a:r>
                        <a:rPr lang="en-IE" sz="2400" b="1" dirty="0">
                          <a:solidFill>
                            <a:schemeClr val="bg1"/>
                          </a:solidFill>
                        </a:rPr>
                        <a:t>Question 7 </a:t>
                      </a:r>
                      <a:r>
                        <a:rPr lang="en-US" sz="2400" b="0" dirty="0">
                          <a:solidFill>
                            <a:schemeClr val="bg1"/>
                          </a:solidFill>
                        </a:rPr>
                        <a:t>Insurance, Safety Standards &amp; Risk Management</a:t>
                      </a:r>
                      <a:endParaRPr lang="en-IE" sz="2400" b="0" dirty="0">
                        <a:solidFill>
                          <a:schemeClr val="bg1"/>
                        </a:solidFill>
                      </a:endParaRPr>
                    </a:p>
                  </a:txBody>
                  <a:tcPr anchor="ctr">
                    <a:solidFill>
                      <a:srgbClr val="EC7C69"/>
                    </a:solidFill>
                  </a:tcPr>
                </a:tc>
                <a:extLst>
                  <a:ext uri="{0D108BD9-81ED-4DB2-BD59-A6C34878D82A}">
                    <a16:rowId xmlns:a16="http://schemas.microsoft.com/office/drawing/2014/main" val="2222474710"/>
                  </a:ext>
                </a:extLst>
              </a:tr>
              <a:tr h="0">
                <a:tc>
                  <a:txBody>
                    <a:bodyPr/>
                    <a:lstStyle/>
                    <a:p>
                      <a:pPr>
                        <a:buNone/>
                      </a:pPr>
                      <a:r>
                        <a:rPr lang="en-US" sz="2000" b="1" dirty="0">
                          <a:solidFill>
                            <a:srgbClr val="474747"/>
                          </a:solidFill>
                        </a:rPr>
                        <a:t>"With new regulations and Fáilte Ireland checks coming, how important is insurance and what should I be thinking about for safety and standards?"</a:t>
                      </a:r>
                    </a:p>
                  </a:txBody>
                  <a:tcPr anchor="ctr"/>
                </a:tc>
                <a:extLst>
                  <a:ext uri="{0D108BD9-81ED-4DB2-BD59-A6C34878D82A}">
                    <a16:rowId xmlns:a16="http://schemas.microsoft.com/office/drawing/2014/main" val="3318599614"/>
                  </a:ext>
                </a:extLst>
              </a:tr>
              <a:tr h="0">
                <a:tc>
                  <a:txBody>
                    <a:bodyPr/>
                    <a:lstStyle/>
                    <a:p>
                      <a:pPr>
                        <a:buNone/>
                      </a:pPr>
                      <a:r>
                        <a:rPr lang="en-US" sz="1800" dirty="0">
                          <a:solidFill>
                            <a:srgbClr val="474747"/>
                          </a:solidFill>
                        </a:rPr>
                        <a:t>Lorcan was very clear: insurance is non-negotiable. Once you have the correct commercial insurance, you can sleep at night. If anything happens – slips, trips, falls, hot tub incidents, minor accidents – the insurer deals with it. Without it, one serious incident could be financially devastating.</a:t>
                      </a:r>
                    </a:p>
                    <a:p>
                      <a:pPr>
                        <a:buNone/>
                      </a:pPr>
                      <a:endParaRPr lang="en-US" sz="1800" dirty="0">
                        <a:solidFill>
                          <a:srgbClr val="474747"/>
                        </a:solidFill>
                      </a:endParaRPr>
                    </a:p>
                    <a:p>
                      <a:pPr>
                        <a:buNone/>
                      </a:pPr>
                      <a:r>
                        <a:rPr lang="en-US" sz="1800" dirty="0">
                          <a:solidFill>
                            <a:srgbClr val="474747"/>
                          </a:solidFill>
                        </a:rPr>
                        <a:t>He admitted that getting insurance for:</a:t>
                      </a:r>
                    </a:p>
                    <a:p>
                      <a:pPr>
                        <a:buNone/>
                      </a:pPr>
                      <a:r>
                        <a:rPr lang="en-US" sz="1800" dirty="0">
                          <a:solidFill>
                            <a:srgbClr val="474747"/>
                          </a:solidFill>
                        </a:rPr>
                        <a:t>Hot tubs,</a:t>
                      </a:r>
                    </a:p>
                    <a:p>
                      <a:pPr>
                        <a:buNone/>
                      </a:pPr>
                      <a:r>
                        <a:rPr lang="en-US" sz="1800" dirty="0">
                          <a:solidFill>
                            <a:srgbClr val="474747"/>
                          </a:solidFill>
                        </a:rPr>
                        <a:t>Timber cabins,</a:t>
                      </a:r>
                    </a:p>
                    <a:p>
                      <a:pPr>
                        <a:buNone/>
                      </a:pPr>
                      <a:r>
                        <a:rPr lang="en-US" sz="1800" dirty="0">
                          <a:solidFill>
                            <a:srgbClr val="474747"/>
                          </a:solidFill>
                        </a:rPr>
                        <a:t>Detached older cottages</a:t>
                      </a:r>
                    </a:p>
                    <a:p>
                      <a:pPr>
                        <a:buNone/>
                      </a:pPr>
                      <a:endParaRPr lang="en-US" sz="1800" dirty="0">
                        <a:solidFill>
                          <a:srgbClr val="474747"/>
                        </a:solidFill>
                      </a:endParaRPr>
                    </a:p>
                    <a:p>
                      <a:pPr>
                        <a:buNone/>
                      </a:pPr>
                      <a:r>
                        <a:rPr lang="en-US" sz="1800" dirty="0">
                          <a:solidFill>
                            <a:srgbClr val="474747"/>
                          </a:solidFill>
                        </a:rPr>
                        <a:t>can be difficult and more expensive, but </a:t>
                      </a:r>
                      <a:r>
                        <a:rPr lang="en-US" sz="1800" dirty="0" err="1">
                          <a:solidFill>
                            <a:srgbClr val="474747"/>
                          </a:solidFill>
                        </a:rPr>
                        <a:t>emphasised</a:t>
                      </a:r>
                      <a:r>
                        <a:rPr lang="en-US" sz="1800" dirty="0">
                          <a:solidFill>
                            <a:srgbClr val="474747"/>
                          </a:solidFill>
                        </a:rPr>
                        <a:t> that once it is in place, it removes a huge burden of worry. He has had issues and claims over the years, but because he was insured and had proper safety measures (fire blankets, extinguishers, smoke alarms, etc.), they were resolved.</a:t>
                      </a:r>
                    </a:p>
                    <a:p>
                      <a:pPr>
                        <a:buNone/>
                      </a:pPr>
                      <a:endParaRPr lang="en-US" sz="1800" dirty="0">
                        <a:solidFill>
                          <a:srgbClr val="474747"/>
                        </a:solidFill>
                      </a:endParaRPr>
                    </a:p>
                  </a:txBody>
                  <a:tcPr anchor="ctr"/>
                </a:tc>
                <a:extLst>
                  <a:ext uri="{0D108BD9-81ED-4DB2-BD59-A6C34878D82A}">
                    <a16:rowId xmlns:a16="http://schemas.microsoft.com/office/drawing/2014/main" val="3321980407"/>
                  </a:ext>
                </a:extLst>
              </a:tr>
            </a:tbl>
          </a:graphicData>
        </a:graphic>
      </p:graphicFrame>
      <p:pic>
        <p:nvPicPr>
          <p:cNvPr id="4" name="Picture 3" descr="A logo with a house and trees&#10;&#10;AI-generated content may be incorrect.">
            <a:extLst>
              <a:ext uri="{FF2B5EF4-FFF2-40B4-BE49-F238E27FC236}">
                <a16:creationId xmlns:a16="http://schemas.microsoft.com/office/drawing/2014/main" id="{2B947171-C8C7-FFEE-A4FD-A4046E3B96D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346918" y="487689"/>
            <a:ext cx="2575084" cy="2575084"/>
          </a:xfrm>
          <a:prstGeom prst="rect">
            <a:avLst/>
          </a:prstGeom>
        </p:spPr>
      </p:pic>
      <p:sp>
        <p:nvSpPr>
          <p:cNvPr id="8" name="Text Placeholder 9">
            <a:extLst>
              <a:ext uri="{FF2B5EF4-FFF2-40B4-BE49-F238E27FC236}">
                <a16:creationId xmlns:a16="http://schemas.microsoft.com/office/drawing/2014/main" id="{180E48A8-73E1-2FA4-280D-657292FBA4F9}"/>
              </a:ext>
            </a:extLst>
          </p:cNvPr>
          <p:cNvSpPr txBox="1">
            <a:spLocks/>
          </p:cNvSpPr>
          <p:nvPr/>
        </p:nvSpPr>
        <p:spPr>
          <a:xfrm>
            <a:off x="19712" y="959481"/>
            <a:ext cx="3885401" cy="385564"/>
          </a:xfrm>
          <a:prstGeom prst="rect">
            <a:avLst/>
          </a:prstGeom>
        </p:spPr>
        <p:txBody>
          <a:bodyPr vert="horz" lIns="91440" tIns="45720" rIns="91440" bIns="45720" rtlCol="0" anchor="t">
            <a:noAutofit/>
          </a:bodyPr>
          <a:lstStyle>
            <a:lvl1pPr marL="0" indent="0" algn="l" defTabSz="777514" rtl="0" eaLnBrk="1" latinLnBrk="0" hangingPunct="1">
              <a:lnSpc>
                <a:spcPct val="100000"/>
              </a:lnSpc>
              <a:spcBef>
                <a:spcPts val="0"/>
              </a:spcBef>
              <a:buFont typeface="Arial" panose="020B0604020202020204" pitchFamily="34" charset="0"/>
              <a:buNone/>
              <a:defRPr sz="4400" b="1" i="0" kern="120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777514" rtl="0" eaLnBrk="1" latinLnBrk="0" hangingPunct="1">
              <a:lnSpc>
                <a:spcPct val="90000"/>
              </a:lnSpc>
              <a:spcBef>
                <a:spcPts val="425"/>
              </a:spcBef>
              <a:buFont typeface="Arial" panose="020B0604020202020204" pitchFamily="34" charset="0"/>
              <a:buNone/>
              <a:defRPr sz="3200" kern="1200">
                <a:solidFill>
                  <a:srgbClr val="011E3B"/>
                </a:solidFill>
                <a:latin typeface="Montserrat" pitchFamily="2" charset="77"/>
                <a:ea typeface="+mn-ea"/>
                <a:cs typeface="+mn-cs"/>
              </a:defRPr>
            </a:lvl2pPr>
            <a:lvl3pPr marL="755934" indent="0" algn="l" defTabSz="777514" rtl="0" eaLnBrk="1" latinLnBrk="0" hangingPunct="1">
              <a:lnSpc>
                <a:spcPct val="90000"/>
              </a:lnSpc>
              <a:spcBef>
                <a:spcPts val="425"/>
              </a:spcBef>
              <a:buFont typeface="Arial" panose="020B0604020202020204" pitchFamily="34" charset="0"/>
              <a:buNone/>
              <a:defRPr sz="3200" kern="1200">
                <a:solidFill>
                  <a:srgbClr val="011E3B"/>
                </a:solidFill>
                <a:latin typeface="Montserrat" pitchFamily="2" charset="77"/>
                <a:ea typeface="+mn-ea"/>
                <a:cs typeface="+mn-cs"/>
              </a:defRPr>
            </a:lvl3pPr>
            <a:lvl4pPr marL="1133901" indent="0" algn="l" defTabSz="777514" rtl="0" eaLnBrk="1" latinLnBrk="0" hangingPunct="1">
              <a:lnSpc>
                <a:spcPct val="90000"/>
              </a:lnSpc>
              <a:spcBef>
                <a:spcPts val="425"/>
              </a:spcBef>
              <a:buFont typeface="Arial" panose="020B0604020202020204" pitchFamily="34" charset="0"/>
              <a:buNone/>
              <a:defRPr sz="3200" kern="1200">
                <a:solidFill>
                  <a:srgbClr val="011E3B"/>
                </a:solidFill>
                <a:latin typeface="Montserrat" pitchFamily="2" charset="77"/>
                <a:ea typeface="+mn-ea"/>
                <a:cs typeface="+mn-cs"/>
              </a:defRPr>
            </a:lvl4pPr>
            <a:lvl5pPr marL="1511869" indent="0" algn="l" defTabSz="777514" rtl="0" eaLnBrk="1" latinLnBrk="0" hangingPunct="1">
              <a:lnSpc>
                <a:spcPct val="90000"/>
              </a:lnSpc>
              <a:spcBef>
                <a:spcPts val="425"/>
              </a:spcBef>
              <a:buFont typeface="Arial" panose="020B0604020202020204" pitchFamily="34" charset="0"/>
              <a:buNone/>
              <a:defRPr sz="3200" kern="1200">
                <a:solidFill>
                  <a:srgbClr val="011E3B"/>
                </a:solidFill>
                <a:latin typeface="Montserrat" pitchFamily="2" charset="77"/>
                <a:ea typeface="+mn-ea"/>
                <a:cs typeface="+mn-cs"/>
              </a:defRPr>
            </a:lvl5pPr>
            <a:lvl6pPr marL="2138164"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6pPr>
            <a:lvl7pPr marL="2526922"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7pPr>
            <a:lvl8pPr marL="2915679"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8pPr>
            <a:lvl9pPr marL="3304436"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9pPr>
          </a:lstStyle>
          <a:p>
            <a:r>
              <a:rPr lang="en-IE" sz="4000"/>
              <a:t>Discussion Recap</a:t>
            </a:r>
            <a:endParaRPr lang="en-IE" sz="4000" dirty="0"/>
          </a:p>
        </p:txBody>
      </p:sp>
      <p:sp>
        <p:nvSpPr>
          <p:cNvPr id="9" name="Text Placeholder 7">
            <a:extLst>
              <a:ext uri="{FF2B5EF4-FFF2-40B4-BE49-F238E27FC236}">
                <a16:creationId xmlns:a16="http://schemas.microsoft.com/office/drawing/2014/main" id="{5B42A4BC-D958-1223-6327-C439A0D30168}"/>
              </a:ext>
            </a:extLst>
          </p:cNvPr>
          <p:cNvSpPr txBox="1">
            <a:spLocks/>
          </p:cNvSpPr>
          <p:nvPr/>
        </p:nvSpPr>
        <p:spPr>
          <a:xfrm>
            <a:off x="271941" y="1775689"/>
            <a:ext cx="3633172" cy="1049221"/>
          </a:xfrm>
          <a:prstGeom prst="rect">
            <a:avLst/>
          </a:prstGeom>
        </p:spPr>
        <p:txBody>
          <a:bodyPr vert="horz" lIns="91440" tIns="45720" rIns="91440" bIns="45720" rtlCol="0" anchor="t">
            <a:noAutofit/>
          </a:bodyPr>
          <a:lstStyle>
            <a:lvl1pPr marL="0" indent="0" algn="l" defTabSz="777514" rtl="0" eaLnBrk="1" latinLnBrk="0" hangingPunct="1">
              <a:lnSpc>
                <a:spcPts val="2520"/>
              </a:lnSpc>
              <a:spcBef>
                <a:spcPts val="0"/>
              </a:spcBef>
              <a:buFont typeface="Arial" panose="020B0604020202020204" pitchFamily="34" charset="0"/>
              <a:buNone/>
              <a:defRPr sz="2600" b="0" i="0" kern="120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777514" rtl="0" eaLnBrk="1" latinLnBrk="0" hangingPunct="1">
              <a:lnSpc>
                <a:spcPct val="90000"/>
              </a:lnSpc>
              <a:spcBef>
                <a:spcPts val="425"/>
              </a:spcBef>
              <a:buFont typeface="Arial" panose="020B0604020202020204" pitchFamily="34" charset="0"/>
              <a:buNone/>
              <a:defRPr sz="3200" kern="1200">
                <a:solidFill>
                  <a:srgbClr val="011E3B"/>
                </a:solidFill>
                <a:latin typeface="Montserrat" pitchFamily="2" charset="77"/>
                <a:ea typeface="+mn-ea"/>
                <a:cs typeface="+mn-cs"/>
              </a:defRPr>
            </a:lvl2pPr>
            <a:lvl3pPr marL="755934" indent="0" algn="l" defTabSz="777514" rtl="0" eaLnBrk="1" latinLnBrk="0" hangingPunct="1">
              <a:lnSpc>
                <a:spcPct val="90000"/>
              </a:lnSpc>
              <a:spcBef>
                <a:spcPts val="425"/>
              </a:spcBef>
              <a:buFont typeface="Arial" panose="020B0604020202020204" pitchFamily="34" charset="0"/>
              <a:buNone/>
              <a:defRPr sz="3200" kern="1200">
                <a:solidFill>
                  <a:srgbClr val="011E3B"/>
                </a:solidFill>
                <a:latin typeface="Montserrat" pitchFamily="2" charset="77"/>
                <a:ea typeface="+mn-ea"/>
                <a:cs typeface="+mn-cs"/>
              </a:defRPr>
            </a:lvl3pPr>
            <a:lvl4pPr marL="1133901" indent="0" algn="l" defTabSz="777514" rtl="0" eaLnBrk="1" latinLnBrk="0" hangingPunct="1">
              <a:lnSpc>
                <a:spcPct val="90000"/>
              </a:lnSpc>
              <a:spcBef>
                <a:spcPts val="425"/>
              </a:spcBef>
              <a:buFont typeface="Arial" panose="020B0604020202020204" pitchFamily="34" charset="0"/>
              <a:buNone/>
              <a:defRPr sz="3200" kern="1200">
                <a:solidFill>
                  <a:srgbClr val="011E3B"/>
                </a:solidFill>
                <a:latin typeface="Montserrat" pitchFamily="2" charset="77"/>
                <a:ea typeface="+mn-ea"/>
                <a:cs typeface="+mn-cs"/>
              </a:defRPr>
            </a:lvl4pPr>
            <a:lvl5pPr marL="1511869" indent="0" algn="l" defTabSz="777514" rtl="0" eaLnBrk="1" latinLnBrk="0" hangingPunct="1">
              <a:lnSpc>
                <a:spcPct val="90000"/>
              </a:lnSpc>
              <a:spcBef>
                <a:spcPts val="425"/>
              </a:spcBef>
              <a:buFont typeface="Arial" panose="020B0604020202020204" pitchFamily="34" charset="0"/>
              <a:buNone/>
              <a:defRPr sz="3200" kern="1200">
                <a:solidFill>
                  <a:srgbClr val="011E3B"/>
                </a:solidFill>
                <a:latin typeface="Montserrat" pitchFamily="2" charset="77"/>
                <a:ea typeface="+mn-ea"/>
                <a:cs typeface="+mn-cs"/>
              </a:defRPr>
            </a:lvl5pPr>
            <a:lvl6pPr marL="2138164"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6pPr>
            <a:lvl7pPr marL="2526922"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7pPr>
            <a:lvl8pPr marL="2915679"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8pPr>
            <a:lvl9pPr marL="3304436"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9pPr>
          </a:lstStyle>
          <a:p>
            <a:pPr>
              <a:lnSpc>
                <a:spcPct val="100000"/>
              </a:lnSpc>
            </a:pPr>
            <a:r>
              <a:rPr lang="en-IE" sz="3600" i="1"/>
              <a:t>Lorcan Kearns</a:t>
            </a:r>
          </a:p>
          <a:p>
            <a:pPr>
              <a:lnSpc>
                <a:spcPct val="100000"/>
              </a:lnSpc>
            </a:pPr>
            <a:r>
              <a:rPr lang="en-IE" sz="3600"/>
              <a:t>Crusader Cabins</a:t>
            </a:r>
            <a:endParaRPr lang="en-IE" sz="3600" dirty="0"/>
          </a:p>
        </p:txBody>
      </p:sp>
    </p:spTree>
    <p:extLst>
      <p:ext uri="{BB962C8B-B14F-4D97-AF65-F5344CB8AC3E}">
        <p14:creationId xmlns:p14="http://schemas.microsoft.com/office/powerpoint/2010/main" val="30644615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8D71CF9-E3B5-26B5-8FA8-A99738CFBB9F}"/>
            </a:ext>
          </a:extLst>
        </p:cNvPr>
        <p:cNvGrpSpPr/>
        <p:nvPr/>
      </p:nvGrpSpPr>
      <p:grpSpPr>
        <a:xfrm>
          <a:off x="0" y="0"/>
          <a:ext cx="0" cy="0"/>
          <a:chOff x="0" y="0"/>
          <a:chExt cx="0" cy="0"/>
        </a:xfrm>
      </p:grpSpPr>
      <p:sp>
        <p:nvSpPr>
          <p:cNvPr id="7" name="Slide Number Placeholder 6">
            <a:extLst>
              <a:ext uri="{FF2B5EF4-FFF2-40B4-BE49-F238E27FC236}">
                <a16:creationId xmlns:a16="http://schemas.microsoft.com/office/drawing/2014/main" id="{33F72DED-E2D4-B1AA-21BA-FB2E8828F341}"/>
              </a:ext>
            </a:extLst>
          </p:cNvPr>
          <p:cNvSpPr>
            <a:spLocks noGrp="1"/>
          </p:cNvSpPr>
          <p:nvPr>
            <p:ph type="sldNum" sz="quarter" idx="4"/>
          </p:nvPr>
        </p:nvSpPr>
        <p:spPr/>
        <p:txBody>
          <a:bodyPr/>
          <a:lstStyle/>
          <a:p>
            <a:fld id="{9C527BFA-2C0E-4CEC-B6A5-913A56FEF4B4}" type="slidenum">
              <a:rPr lang="fr-CA" smtClean="0"/>
              <a:pPr/>
              <a:t>17</a:t>
            </a:fld>
            <a:endParaRPr lang="fr-CA" dirty="0"/>
          </a:p>
        </p:txBody>
      </p:sp>
      <p:graphicFrame>
        <p:nvGraphicFramePr>
          <p:cNvPr id="13" name="Table 12">
            <a:extLst>
              <a:ext uri="{FF2B5EF4-FFF2-40B4-BE49-F238E27FC236}">
                <a16:creationId xmlns:a16="http://schemas.microsoft.com/office/drawing/2014/main" id="{27DC5413-8C04-6CB5-BBD5-0BA15A9A64EB}"/>
              </a:ext>
            </a:extLst>
          </p:cNvPr>
          <p:cNvGraphicFramePr>
            <a:graphicFrameLocks noGrp="1"/>
          </p:cNvGraphicFramePr>
          <p:nvPr>
            <p:extLst>
              <p:ext uri="{D42A27DB-BD31-4B8C-83A1-F6EECF244321}">
                <p14:modId xmlns:p14="http://schemas.microsoft.com/office/powerpoint/2010/main" val="1587398633"/>
              </p:ext>
            </p:extLst>
          </p:nvPr>
        </p:nvGraphicFramePr>
        <p:xfrm>
          <a:off x="309488" y="3300635"/>
          <a:ext cx="6968939" cy="5212080"/>
        </p:xfrm>
        <a:graphic>
          <a:graphicData uri="http://schemas.openxmlformats.org/drawingml/2006/table">
            <a:tbl>
              <a:tblPr>
                <a:tableStyleId>{FABFCF23-3B69-468F-B69F-88F6DE6A72F2}</a:tableStyleId>
              </a:tblPr>
              <a:tblGrid>
                <a:gridCol w="6968939">
                  <a:extLst>
                    <a:ext uri="{9D8B030D-6E8A-4147-A177-3AD203B41FA5}">
                      <a16:colId xmlns:a16="http://schemas.microsoft.com/office/drawing/2014/main" val="630191819"/>
                    </a:ext>
                  </a:extLst>
                </a:gridCol>
              </a:tblGrid>
              <a:tr h="0">
                <a:tc>
                  <a:txBody>
                    <a:bodyPr/>
                    <a:lstStyle/>
                    <a:p>
                      <a:pPr>
                        <a:buNone/>
                      </a:pPr>
                      <a:r>
                        <a:rPr lang="en-IE" sz="2400" b="1" dirty="0">
                          <a:solidFill>
                            <a:schemeClr val="bg1"/>
                          </a:solidFill>
                        </a:rPr>
                        <a:t>Question 7 </a:t>
                      </a:r>
                      <a:r>
                        <a:rPr lang="en-US" sz="2400" b="0" dirty="0">
                          <a:solidFill>
                            <a:schemeClr val="bg1"/>
                          </a:solidFill>
                        </a:rPr>
                        <a:t>Insurance, Safety Standards &amp; Risk Management</a:t>
                      </a:r>
                      <a:endParaRPr lang="en-IE" sz="2400" b="0" dirty="0">
                        <a:solidFill>
                          <a:schemeClr val="bg1"/>
                        </a:solidFill>
                      </a:endParaRPr>
                    </a:p>
                  </a:txBody>
                  <a:tcPr anchor="ctr">
                    <a:solidFill>
                      <a:srgbClr val="EC7C69"/>
                    </a:solidFill>
                  </a:tcPr>
                </a:tc>
                <a:extLst>
                  <a:ext uri="{0D108BD9-81ED-4DB2-BD59-A6C34878D82A}">
                    <a16:rowId xmlns:a16="http://schemas.microsoft.com/office/drawing/2014/main" val="2222474710"/>
                  </a:ext>
                </a:extLst>
              </a:tr>
              <a:tr h="0">
                <a:tc>
                  <a:txBody>
                    <a:bodyPr/>
                    <a:lstStyle/>
                    <a:p>
                      <a:pPr>
                        <a:buNone/>
                      </a:pPr>
                      <a:r>
                        <a:rPr lang="en-US" sz="2000" b="1" dirty="0">
                          <a:solidFill>
                            <a:srgbClr val="474747"/>
                          </a:solidFill>
                        </a:rPr>
                        <a:t>"With new regulations and Fáilte Ireland checks coming, how important is insurance and what should I be thinking about for safety and standards?"</a:t>
                      </a:r>
                    </a:p>
                  </a:txBody>
                  <a:tcPr anchor="ctr"/>
                </a:tc>
                <a:extLst>
                  <a:ext uri="{0D108BD9-81ED-4DB2-BD59-A6C34878D82A}">
                    <a16:rowId xmlns:a16="http://schemas.microsoft.com/office/drawing/2014/main" val="3318599614"/>
                  </a:ext>
                </a:extLst>
              </a:tr>
              <a:tr h="0">
                <a:tc>
                  <a:txBody>
                    <a:bodyPr/>
                    <a:lstStyle/>
                    <a:p>
                      <a:pPr>
                        <a:buNone/>
                      </a:pPr>
                      <a:r>
                        <a:rPr lang="en-US" sz="1800" dirty="0">
                          <a:solidFill>
                            <a:srgbClr val="474747"/>
                          </a:solidFill>
                        </a:rPr>
                        <a:t>Lorcan believes that upcoming Fáilte Ireland standards will:</a:t>
                      </a:r>
                    </a:p>
                    <a:p>
                      <a:pPr>
                        <a:buNone/>
                      </a:pPr>
                      <a:endParaRPr lang="en-US" sz="1800" dirty="0">
                        <a:solidFill>
                          <a:srgbClr val="474747"/>
                        </a:solidFill>
                      </a:endParaRPr>
                    </a:p>
                    <a:p>
                      <a:pPr marL="285750" indent="-285750">
                        <a:buFont typeface="Arial" panose="020B0604020202020204" pitchFamily="34" charset="0"/>
                        <a:buChar char="•"/>
                      </a:pPr>
                      <a:r>
                        <a:rPr lang="en-US" sz="1800" dirty="0" err="1">
                          <a:solidFill>
                            <a:srgbClr val="474747"/>
                          </a:solidFill>
                        </a:rPr>
                        <a:t>Formalise</a:t>
                      </a:r>
                      <a:r>
                        <a:rPr lang="en-US" sz="1800" dirty="0">
                          <a:solidFill>
                            <a:srgbClr val="474747"/>
                          </a:solidFill>
                        </a:rPr>
                        <a:t> a lot of common-sense safety measures (rails, lighting, alarms, clear exits).</a:t>
                      </a:r>
                    </a:p>
                    <a:p>
                      <a:pPr marL="285750" indent="-285750">
                        <a:buFont typeface="Arial" panose="020B0604020202020204" pitchFamily="34" charset="0"/>
                        <a:buChar char="•"/>
                      </a:pPr>
                      <a:r>
                        <a:rPr lang="en-US" sz="1800" dirty="0">
                          <a:solidFill>
                            <a:srgbClr val="474747"/>
                          </a:solidFill>
                        </a:rPr>
                        <a:t>Help raise the bar so that guests can trust the basic level of safety anywhere they book.</a:t>
                      </a:r>
                    </a:p>
                    <a:p>
                      <a:pPr>
                        <a:buNone/>
                      </a:pPr>
                      <a:endParaRPr lang="en-US" sz="1800" dirty="0">
                        <a:solidFill>
                          <a:srgbClr val="474747"/>
                        </a:solidFill>
                      </a:endParaRPr>
                    </a:p>
                    <a:p>
                      <a:pPr>
                        <a:buNone/>
                      </a:pPr>
                      <a:r>
                        <a:rPr lang="en-US" sz="1800" dirty="0">
                          <a:solidFill>
                            <a:srgbClr val="474747"/>
                          </a:solidFill>
                        </a:rPr>
                        <a:t>His closing message on this topic was that the new regime should be seen as a support, not a threat, for serious hosts. If you follow the kind of guidance Laura has provided and keep safety and insurance front and </a:t>
                      </a:r>
                      <a:r>
                        <a:rPr lang="en-US" sz="1800" dirty="0" err="1">
                          <a:solidFill>
                            <a:srgbClr val="474747"/>
                          </a:solidFill>
                        </a:rPr>
                        <a:t>centre</a:t>
                      </a:r>
                      <a:r>
                        <a:rPr lang="en-US" sz="1800" dirty="0">
                          <a:solidFill>
                            <a:srgbClr val="474747"/>
                          </a:solidFill>
                        </a:rPr>
                        <a:t>, these standards will mostly validate what you’re already doing well and help weed out unsafe operators.</a:t>
                      </a:r>
                      <a:endParaRPr lang="en-IE" sz="1800" b="1" dirty="0">
                        <a:solidFill>
                          <a:srgbClr val="474747"/>
                        </a:solidFill>
                      </a:endParaRPr>
                    </a:p>
                  </a:txBody>
                  <a:tcPr anchor="ctr"/>
                </a:tc>
                <a:extLst>
                  <a:ext uri="{0D108BD9-81ED-4DB2-BD59-A6C34878D82A}">
                    <a16:rowId xmlns:a16="http://schemas.microsoft.com/office/drawing/2014/main" val="3321980407"/>
                  </a:ext>
                </a:extLst>
              </a:tr>
            </a:tbl>
          </a:graphicData>
        </a:graphic>
      </p:graphicFrame>
      <p:pic>
        <p:nvPicPr>
          <p:cNvPr id="4" name="Picture 3" descr="A logo with a house and trees&#10;&#10;AI-generated content may be incorrect.">
            <a:extLst>
              <a:ext uri="{FF2B5EF4-FFF2-40B4-BE49-F238E27FC236}">
                <a16:creationId xmlns:a16="http://schemas.microsoft.com/office/drawing/2014/main" id="{886852A0-7CA6-36B0-DAA1-4736D42342F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346918" y="487689"/>
            <a:ext cx="2575084" cy="2575084"/>
          </a:xfrm>
          <a:prstGeom prst="rect">
            <a:avLst/>
          </a:prstGeom>
        </p:spPr>
      </p:pic>
      <p:sp>
        <p:nvSpPr>
          <p:cNvPr id="8" name="Text Placeholder 9">
            <a:extLst>
              <a:ext uri="{FF2B5EF4-FFF2-40B4-BE49-F238E27FC236}">
                <a16:creationId xmlns:a16="http://schemas.microsoft.com/office/drawing/2014/main" id="{BEAEE22B-6C58-9842-8A73-243C7339D552}"/>
              </a:ext>
            </a:extLst>
          </p:cNvPr>
          <p:cNvSpPr txBox="1">
            <a:spLocks/>
          </p:cNvSpPr>
          <p:nvPr/>
        </p:nvSpPr>
        <p:spPr>
          <a:xfrm>
            <a:off x="19712" y="959481"/>
            <a:ext cx="3885401" cy="385564"/>
          </a:xfrm>
          <a:prstGeom prst="rect">
            <a:avLst/>
          </a:prstGeom>
        </p:spPr>
        <p:txBody>
          <a:bodyPr vert="horz" lIns="91440" tIns="45720" rIns="91440" bIns="45720" rtlCol="0" anchor="t">
            <a:noAutofit/>
          </a:bodyPr>
          <a:lstStyle>
            <a:lvl1pPr marL="0" indent="0" algn="l" defTabSz="777514" rtl="0" eaLnBrk="1" latinLnBrk="0" hangingPunct="1">
              <a:lnSpc>
                <a:spcPct val="100000"/>
              </a:lnSpc>
              <a:spcBef>
                <a:spcPts val="0"/>
              </a:spcBef>
              <a:buFont typeface="Arial" panose="020B0604020202020204" pitchFamily="34" charset="0"/>
              <a:buNone/>
              <a:defRPr sz="4400" b="1" i="0" kern="120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777514" rtl="0" eaLnBrk="1" latinLnBrk="0" hangingPunct="1">
              <a:lnSpc>
                <a:spcPct val="90000"/>
              </a:lnSpc>
              <a:spcBef>
                <a:spcPts val="425"/>
              </a:spcBef>
              <a:buFont typeface="Arial" panose="020B0604020202020204" pitchFamily="34" charset="0"/>
              <a:buNone/>
              <a:defRPr sz="3200" kern="1200">
                <a:solidFill>
                  <a:srgbClr val="011E3B"/>
                </a:solidFill>
                <a:latin typeface="Montserrat" pitchFamily="2" charset="77"/>
                <a:ea typeface="+mn-ea"/>
                <a:cs typeface="+mn-cs"/>
              </a:defRPr>
            </a:lvl2pPr>
            <a:lvl3pPr marL="755934" indent="0" algn="l" defTabSz="777514" rtl="0" eaLnBrk="1" latinLnBrk="0" hangingPunct="1">
              <a:lnSpc>
                <a:spcPct val="90000"/>
              </a:lnSpc>
              <a:spcBef>
                <a:spcPts val="425"/>
              </a:spcBef>
              <a:buFont typeface="Arial" panose="020B0604020202020204" pitchFamily="34" charset="0"/>
              <a:buNone/>
              <a:defRPr sz="3200" kern="1200">
                <a:solidFill>
                  <a:srgbClr val="011E3B"/>
                </a:solidFill>
                <a:latin typeface="Montserrat" pitchFamily="2" charset="77"/>
                <a:ea typeface="+mn-ea"/>
                <a:cs typeface="+mn-cs"/>
              </a:defRPr>
            </a:lvl3pPr>
            <a:lvl4pPr marL="1133901" indent="0" algn="l" defTabSz="777514" rtl="0" eaLnBrk="1" latinLnBrk="0" hangingPunct="1">
              <a:lnSpc>
                <a:spcPct val="90000"/>
              </a:lnSpc>
              <a:spcBef>
                <a:spcPts val="425"/>
              </a:spcBef>
              <a:buFont typeface="Arial" panose="020B0604020202020204" pitchFamily="34" charset="0"/>
              <a:buNone/>
              <a:defRPr sz="3200" kern="1200">
                <a:solidFill>
                  <a:srgbClr val="011E3B"/>
                </a:solidFill>
                <a:latin typeface="Montserrat" pitchFamily="2" charset="77"/>
                <a:ea typeface="+mn-ea"/>
                <a:cs typeface="+mn-cs"/>
              </a:defRPr>
            </a:lvl4pPr>
            <a:lvl5pPr marL="1511869" indent="0" algn="l" defTabSz="777514" rtl="0" eaLnBrk="1" latinLnBrk="0" hangingPunct="1">
              <a:lnSpc>
                <a:spcPct val="90000"/>
              </a:lnSpc>
              <a:spcBef>
                <a:spcPts val="425"/>
              </a:spcBef>
              <a:buFont typeface="Arial" panose="020B0604020202020204" pitchFamily="34" charset="0"/>
              <a:buNone/>
              <a:defRPr sz="3200" kern="1200">
                <a:solidFill>
                  <a:srgbClr val="011E3B"/>
                </a:solidFill>
                <a:latin typeface="Montserrat" pitchFamily="2" charset="77"/>
                <a:ea typeface="+mn-ea"/>
                <a:cs typeface="+mn-cs"/>
              </a:defRPr>
            </a:lvl5pPr>
            <a:lvl6pPr marL="2138164"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6pPr>
            <a:lvl7pPr marL="2526922"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7pPr>
            <a:lvl8pPr marL="2915679"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8pPr>
            <a:lvl9pPr marL="3304436"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9pPr>
          </a:lstStyle>
          <a:p>
            <a:r>
              <a:rPr lang="en-IE" sz="4000"/>
              <a:t>Discussion Recap</a:t>
            </a:r>
            <a:endParaRPr lang="en-IE" sz="4000" dirty="0"/>
          </a:p>
        </p:txBody>
      </p:sp>
      <p:sp>
        <p:nvSpPr>
          <p:cNvPr id="9" name="Text Placeholder 7">
            <a:extLst>
              <a:ext uri="{FF2B5EF4-FFF2-40B4-BE49-F238E27FC236}">
                <a16:creationId xmlns:a16="http://schemas.microsoft.com/office/drawing/2014/main" id="{6CE9E395-BA63-0B44-83A0-F8F823387214}"/>
              </a:ext>
            </a:extLst>
          </p:cNvPr>
          <p:cNvSpPr txBox="1">
            <a:spLocks/>
          </p:cNvSpPr>
          <p:nvPr/>
        </p:nvSpPr>
        <p:spPr>
          <a:xfrm>
            <a:off x="271941" y="1775689"/>
            <a:ext cx="3633172" cy="1049221"/>
          </a:xfrm>
          <a:prstGeom prst="rect">
            <a:avLst/>
          </a:prstGeom>
        </p:spPr>
        <p:txBody>
          <a:bodyPr vert="horz" lIns="91440" tIns="45720" rIns="91440" bIns="45720" rtlCol="0" anchor="t">
            <a:noAutofit/>
          </a:bodyPr>
          <a:lstStyle>
            <a:lvl1pPr marL="0" indent="0" algn="l" defTabSz="777514" rtl="0" eaLnBrk="1" latinLnBrk="0" hangingPunct="1">
              <a:lnSpc>
                <a:spcPts val="2520"/>
              </a:lnSpc>
              <a:spcBef>
                <a:spcPts val="0"/>
              </a:spcBef>
              <a:buFont typeface="Arial" panose="020B0604020202020204" pitchFamily="34" charset="0"/>
              <a:buNone/>
              <a:defRPr sz="2600" b="0" i="0" kern="120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777514" rtl="0" eaLnBrk="1" latinLnBrk="0" hangingPunct="1">
              <a:lnSpc>
                <a:spcPct val="90000"/>
              </a:lnSpc>
              <a:spcBef>
                <a:spcPts val="425"/>
              </a:spcBef>
              <a:buFont typeface="Arial" panose="020B0604020202020204" pitchFamily="34" charset="0"/>
              <a:buNone/>
              <a:defRPr sz="3200" kern="1200">
                <a:solidFill>
                  <a:srgbClr val="011E3B"/>
                </a:solidFill>
                <a:latin typeface="Montserrat" pitchFamily="2" charset="77"/>
                <a:ea typeface="+mn-ea"/>
                <a:cs typeface="+mn-cs"/>
              </a:defRPr>
            </a:lvl2pPr>
            <a:lvl3pPr marL="755934" indent="0" algn="l" defTabSz="777514" rtl="0" eaLnBrk="1" latinLnBrk="0" hangingPunct="1">
              <a:lnSpc>
                <a:spcPct val="90000"/>
              </a:lnSpc>
              <a:spcBef>
                <a:spcPts val="425"/>
              </a:spcBef>
              <a:buFont typeface="Arial" panose="020B0604020202020204" pitchFamily="34" charset="0"/>
              <a:buNone/>
              <a:defRPr sz="3200" kern="1200">
                <a:solidFill>
                  <a:srgbClr val="011E3B"/>
                </a:solidFill>
                <a:latin typeface="Montserrat" pitchFamily="2" charset="77"/>
                <a:ea typeface="+mn-ea"/>
                <a:cs typeface="+mn-cs"/>
              </a:defRPr>
            </a:lvl3pPr>
            <a:lvl4pPr marL="1133901" indent="0" algn="l" defTabSz="777514" rtl="0" eaLnBrk="1" latinLnBrk="0" hangingPunct="1">
              <a:lnSpc>
                <a:spcPct val="90000"/>
              </a:lnSpc>
              <a:spcBef>
                <a:spcPts val="425"/>
              </a:spcBef>
              <a:buFont typeface="Arial" panose="020B0604020202020204" pitchFamily="34" charset="0"/>
              <a:buNone/>
              <a:defRPr sz="3200" kern="1200">
                <a:solidFill>
                  <a:srgbClr val="011E3B"/>
                </a:solidFill>
                <a:latin typeface="Montserrat" pitchFamily="2" charset="77"/>
                <a:ea typeface="+mn-ea"/>
                <a:cs typeface="+mn-cs"/>
              </a:defRPr>
            </a:lvl4pPr>
            <a:lvl5pPr marL="1511869" indent="0" algn="l" defTabSz="777514" rtl="0" eaLnBrk="1" latinLnBrk="0" hangingPunct="1">
              <a:lnSpc>
                <a:spcPct val="90000"/>
              </a:lnSpc>
              <a:spcBef>
                <a:spcPts val="425"/>
              </a:spcBef>
              <a:buFont typeface="Arial" panose="020B0604020202020204" pitchFamily="34" charset="0"/>
              <a:buNone/>
              <a:defRPr sz="3200" kern="1200">
                <a:solidFill>
                  <a:srgbClr val="011E3B"/>
                </a:solidFill>
                <a:latin typeface="Montserrat" pitchFamily="2" charset="77"/>
                <a:ea typeface="+mn-ea"/>
                <a:cs typeface="+mn-cs"/>
              </a:defRPr>
            </a:lvl5pPr>
            <a:lvl6pPr marL="2138164"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6pPr>
            <a:lvl7pPr marL="2526922"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7pPr>
            <a:lvl8pPr marL="2915679"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8pPr>
            <a:lvl9pPr marL="3304436"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9pPr>
          </a:lstStyle>
          <a:p>
            <a:pPr>
              <a:lnSpc>
                <a:spcPct val="100000"/>
              </a:lnSpc>
            </a:pPr>
            <a:r>
              <a:rPr lang="en-IE" sz="3600" i="1"/>
              <a:t>Lorcan Kearns</a:t>
            </a:r>
          </a:p>
          <a:p>
            <a:pPr>
              <a:lnSpc>
                <a:spcPct val="100000"/>
              </a:lnSpc>
            </a:pPr>
            <a:r>
              <a:rPr lang="en-IE" sz="3600"/>
              <a:t>Crusader Cabins</a:t>
            </a:r>
            <a:endParaRPr lang="en-IE" sz="3600" dirty="0"/>
          </a:p>
        </p:txBody>
      </p:sp>
    </p:spTree>
    <p:extLst>
      <p:ext uri="{BB962C8B-B14F-4D97-AF65-F5344CB8AC3E}">
        <p14:creationId xmlns:p14="http://schemas.microsoft.com/office/powerpoint/2010/main" val="229917666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1E0C532-4782-5C30-C7A5-DACBB7E9B64A}"/>
            </a:ext>
          </a:extLst>
        </p:cNvPr>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DF13A5FA-5A4A-C35C-87A1-71BFEB574BC0}"/>
              </a:ext>
            </a:extLst>
          </p:cNvPr>
          <p:cNvSpPr>
            <a:spLocks noGrp="1"/>
          </p:cNvSpPr>
          <p:nvPr>
            <p:ph type="sldNum" sz="quarter" idx="12"/>
          </p:nvPr>
        </p:nvSpPr>
        <p:spPr/>
        <p:txBody>
          <a:bodyPr/>
          <a:lstStyle/>
          <a:p>
            <a:fld id="{9C527BFA-2C0E-4CEC-B6A5-913A56FEF4B4}" type="slidenum">
              <a:rPr lang="fr-CA" smtClean="0"/>
              <a:pPr/>
              <a:t>18</a:t>
            </a:fld>
            <a:endParaRPr lang="fr-CA" dirty="0"/>
          </a:p>
        </p:txBody>
      </p:sp>
      <p:sp>
        <p:nvSpPr>
          <p:cNvPr id="3" name="Text Placeholder 2">
            <a:extLst>
              <a:ext uri="{FF2B5EF4-FFF2-40B4-BE49-F238E27FC236}">
                <a16:creationId xmlns:a16="http://schemas.microsoft.com/office/drawing/2014/main" id="{F1B37306-55FF-3ED7-A309-AC79C376E4FC}"/>
              </a:ext>
            </a:extLst>
          </p:cNvPr>
          <p:cNvSpPr>
            <a:spLocks noGrp="1"/>
          </p:cNvSpPr>
          <p:nvPr>
            <p:ph type="body" sz="quarter" idx="42"/>
          </p:nvPr>
        </p:nvSpPr>
        <p:spPr/>
        <p:txBody>
          <a:bodyPr/>
          <a:lstStyle/>
          <a:p>
            <a:pPr marL="0" indent="0" defTabSz="777514" rtl="0" eaLnBrk="1" latinLnBrk="0" hangingPunct="1">
              <a:lnSpc>
                <a:spcPct val="100000"/>
              </a:lnSpc>
              <a:spcBef>
                <a:spcPts val="0"/>
              </a:spcBef>
              <a:buFont typeface="Arial" panose="020B0604020202020204" pitchFamily="34" charset="0"/>
              <a:buNone/>
            </a:pPr>
            <a:r>
              <a:rPr lang="en-GB" dirty="0"/>
              <a:t>Crusader Cabins</a:t>
            </a:r>
          </a:p>
        </p:txBody>
      </p:sp>
      <p:sp>
        <p:nvSpPr>
          <p:cNvPr id="12" name="Text Placeholder 11">
            <a:extLst>
              <a:ext uri="{FF2B5EF4-FFF2-40B4-BE49-F238E27FC236}">
                <a16:creationId xmlns:a16="http://schemas.microsoft.com/office/drawing/2014/main" id="{D758B4D3-F242-D31C-9DF6-F393143B97BD}"/>
              </a:ext>
            </a:extLst>
          </p:cNvPr>
          <p:cNvSpPr>
            <a:spLocks noGrp="1"/>
          </p:cNvSpPr>
          <p:nvPr>
            <p:ph type="body" sz="quarter" idx="65"/>
          </p:nvPr>
        </p:nvSpPr>
        <p:spPr/>
        <p:txBody>
          <a:bodyPr/>
          <a:lstStyle/>
          <a:p>
            <a:r>
              <a:rPr lang="en-GB" dirty="0"/>
              <a:t>Photo Credit: Crusader Cabins Ireland</a:t>
            </a:r>
          </a:p>
        </p:txBody>
      </p:sp>
      <p:pic>
        <p:nvPicPr>
          <p:cNvPr id="14" name="Picture Placeholder 13" descr="A house with a lake and mountains in the background&#10;&#10;AI-generated content may be incorrect.">
            <a:extLst>
              <a:ext uri="{FF2B5EF4-FFF2-40B4-BE49-F238E27FC236}">
                <a16:creationId xmlns:a16="http://schemas.microsoft.com/office/drawing/2014/main" id="{EF7F1997-7E83-8C62-95C4-2E42423E154B}"/>
              </a:ext>
            </a:extLst>
          </p:cNvPr>
          <p:cNvPicPr>
            <a:picLocks noGrp="1" noChangeAspect="1"/>
          </p:cNvPicPr>
          <p:nvPr>
            <p:ph type="pic" sz="quarter" idx="77"/>
          </p:nvPr>
        </p:nvPicPr>
        <p:blipFill>
          <a:blip r:embed="rId2">
            <a:extLst>
              <a:ext uri="{28A0092B-C50C-407E-A947-70E740481C1C}">
                <a14:useLocalDpi xmlns:a14="http://schemas.microsoft.com/office/drawing/2010/main" val="0"/>
              </a:ext>
            </a:extLst>
          </a:blip>
          <a:srcRect l="3063" r="3063"/>
          <a:stretch>
            <a:fillRect/>
          </a:stretch>
        </p:blipFill>
        <p:spPr/>
      </p:pic>
      <p:pic>
        <p:nvPicPr>
          <p:cNvPr id="16" name="Picture Placeholder 15" descr="A wooden house with a hot tub and a table&#10;&#10;AI-generated content may be incorrect.">
            <a:extLst>
              <a:ext uri="{FF2B5EF4-FFF2-40B4-BE49-F238E27FC236}">
                <a16:creationId xmlns:a16="http://schemas.microsoft.com/office/drawing/2014/main" id="{A0FC7A67-DF03-0F8A-7775-CC0D6BC0DE01}"/>
              </a:ext>
            </a:extLst>
          </p:cNvPr>
          <p:cNvPicPr>
            <a:picLocks noGrp="1" noChangeAspect="1"/>
          </p:cNvPicPr>
          <p:nvPr>
            <p:ph type="pic" sz="quarter" idx="75"/>
          </p:nvPr>
        </p:nvPicPr>
        <p:blipFill>
          <a:blip r:embed="rId3">
            <a:extLst>
              <a:ext uri="{28A0092B-C50C-407E-A947-70E740481C1C}">
                <a14:useLocalDpi xmlns:a14="http://schemas.microsoft.com/office/drawing/2010/main" val="0"/>
              </a:ext>
            </a:extLst>
          </a:blip>
          <a:srcRect l="19782" r="19782"/>
          <a:stretch>
            <a:fillRect/>
          </a:stretch>
        </p:blipFill>
        <p:spPr/>
      </p:pic>
      <p:pic>
        <p:nvPicPr>
          <p:cNvPr id="21" name="Picture Placeholder 20" descr="A wine bottle and glasses on a table&#10;&#10;AI-generated content may be incorrect.">
            <a:extLst>
              <a:ext uri="{FF2B5EF4-FFF2-40B4-BE49-F238E27FC236}">
                <a16:creationId xmlns:a16="http://schemas.microsoft.com/office/drawing/2014/main" id="{57A10B37-E477-FFD1-ED94-9E24E2D3ECE6}"/>
              </a:ext>
            </a:extLst>
          </p:cNvPr>
          <p:cNvPicPr>
            <a:picLocks noGrp="1" noChangeAspect="1"/>
          </p:cNvPicPr>
          <p:nvPr>
            <p:ph type="pic" sz="quarter" idx="76"/>
          </p:nvPr>
        </p:nvPicPr>
        <p:blipFill>
          <a:blip r:embed="rId4">
            <a:extLst>
              <a:ext uri="{28A0092B-C50C-407E-A947-70E740481C1C}">
                <a14:useLocalDpi xmlns:a14="http://schemas.microsoft.com/office/drawing/2010/main" val="0"/>
              </a:ext>
            </a:extLst>
          </a:blip>
          <a:srcRect l="16409" r="16409"/>
          <a:stretch>
            <a:fillRect/>
          </a:stretch>
        </p:blipFill>
        <p:spPr/>
      </p:pic>
    </p:spTree>
    <p:extLst>
      <p:ext uri="{BB962C8B-B14F-4D97-AF65-F5344CB8AC3E}">
        <p14:creationId xmlns:p14="http://schemas.microsoft.com/office/powerpoint/2010/main" val="107790108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 Placeholder 15">
            <a:extLst>
              <a:ext uri="{FF2B5EF4-FFF2-40B4-BE49-F238E27FC236}">
                <a16:creationId xmlns:a16="http://schemas.microsoft.com/office/drawing/2014/main" id="{AA5700CF-43BC-E701-E43E-EA990EDC8B85}"/>
              </a:ext>
            </a:extLst>
          </p:cNvPr>
          <p:cNvSpPr>
            <a:spLocks noGrp="1"/>
          </p:cNvSpPr>
          <p:nvPr>
            <p:ph type="body" sz="quarter" idx="32"/>
          </p:nvPr>
        </p:nvSpPr>
        <p:spPr>
          <a:xfrm>
            <a:off x="747363" y="6291462"/>
            <a:ext cx="6541269" cy="2142435"/>
          </a:xfrm>
        </p:spPr>
        <p:txBody>
          <a:bodyPr numCol="1"/>
          <a:lstStyle/>
          <a:p>
            <a:pPr algn="l">
              <a:lnSpc>
                <a:spcPct val="100000"/>
              </a:lnSpc>
            </a:pPr>
            <a:r>
              <a:rPr lang="en-US" sz="2000" b="1" dirty="0"/>
              <a:t>Glamping in Ireland Seaview Cabin </a:t>
            </a:r>
            <a:r>
              <a:rPr lang="en-US" sz="2000" dirty="0">
                <a:solidFill>
                  <a:srgbClr val="7F7F7F"/>
                </a:solidFill>
                <a:hlinkClick r:id="rId2">
                  <a:extLst>
                    <a:ext uri="{A12FA001-AC4F-418D-AE19-62706E023703}">
                      <ahyp:hlinkClr xmlns:ahyp="http://schemas.microsoft.com/office/drawing/2018/hyperlinkcolor" val="tx"/>
                    </a:ext>
                  </a:extLst>
                </a:hlinkClick>
              </a:rPr>
              <a:t>https://glampinginireland.com/glampsite/ireland/county-leitrim/seaview-cabin/342399</a:t>
            </a:r>
            <a:r>
              <a:rPr lang="en-US" sz="2000" dirty="0">
                <a:solidFill>
                  <a:srgbClr val="459597"/>
                </a:solidFill>
                <a:hlinkClick r:id="rId2">
                  <a:extLst>
                    <a:ext uri="{A12FA001-AC4F-418D-AE19-62706E023703}">
                      <ahyp:hlinkClr xmlns:ahyp="http://schemas.microsoft.com/office/drawing/2018/hyperlinkcolor" val="tx"/>
                    </a:ext>
                  </a:extLst>
                </a:hlinkClick>
              </a:rPr>
              <a:t>/</a:t>
            </a:r>
            <a:r>
              <a:rPr lang="en-US" sz="2000" dirty="0">
                <a:solidFill>
                  <a:srgbClr val="459597"/>
                </a:solidFill>
              </a:rPr>
              <a:t> </a:t>
            </a:r>
          </a:p>
          <a:p>
            <a:pPr algn="l">
              <a:lnSpc>
                <a:spcPct val="100000"/>
              </a:lnSpc>
            </a:pPr>
            <a:endParaRPr lang="en-US" sz="2000" dirty="0">
              <a:solidFill>
                <a:srgbClr val="459597"/>
              </a:solidFill>
            </a:endParaRPr>
          </a:p>
          <a:p>
            <a:pPr algn="l">
              <a:lnSpc>
                <a:spcPct val="100000"/>
              </a:lnSpc>
            </a:pPr>
            <a:r>
              <a:rPr lang="en-US" sz="2000" b="1" dirty="0">
                <a:solidFill>
                  <a:srgbClr val="EC7C69"/>
                </a:solidFill>
                <a:hlinkClick r:id="rId3">
                  <a:extLst>
                    <a:ext uri="{A12FA001-AC4F-418D-AE19-62706E023703}">
                      <ahyp:hlinkClr xmlns:ahyp="http://schemas.microsoft.com/office/drawing/2018/hyperlinkcolor" val="tx"/>
                    </a:ext>
                  </a:extLst>
                </a:hlinkClick>
              </a:rPr>
              <a:t>Link Tree</a:t>
            </a:r>
            <a:endParaRPr lang="en-US" sz="2000" b="1" dirty="0">
              <a:solidFill>
                <a:srgbClr val="EC7C69"/>
              </a:solidFill>
            </a:endParaRPr>
          </a:p>
          <a:p>
            <a:pPr algn="l">
              <a:lnSpc>
                <a:spcPct val="100000"/>
              </a:lnSpc>
            </a:pPr>
            <a:endParaRPr lang="en-US" sz="2000" b="1" dirty="0">
              <a:solidFill>
                <a:srgbClr val="EC7C69"/>
              </a:solidFill>
            </a:endParaRPr>
          </a:p>
          <a:p>
            <a:pPr algn="l">
              <a:lnSpc>
                <a:spcPct val="100000"/>
              </a:lnSpc>
            </a:pPr>
            <a:r>
              <a:rPr lang="en-US" sz="2000" b="1" dirty="0"/>
              <a:t>Instagram </a:t>
            </a:r>
            <a:r>
              <a:rPr lang="en-US" sz="2000" dirty="0">
                <a:hlinkClick r:id="rId4"/>
              </a:rPr>
              <a:t>https://www.instagram.com/crusadercabins/reels/?hl=en</a:t>
            </a:r>
            <a:r>
              <a:rPr lang="en-US" sz="2000" dirty="0"/>
              <a:t> </a:t>
            </a:r>
          </a:p>
          <a:p>
            <a:pPr algn="l">
              <a:lnSpc>
                <a:spcPct val="100000"/>
              </a:lnSpc>
            </a:pPr>
            <a:endParaRPr lang="en-US" sz="2000" b="1" dirty="0"/>
          </a:p>
          <a:p>
            <a:pPr algn="l">
              <a:lnSpc>
                <a:spcPct val="100000"/>
              </a:lnSpc>
            </a:pPr>
            <a:r>
              <a:rPr lang="en-US" sz="2000" b="1" dirty="0"/>
              <a:t>Facebook </a:t>
            </a:r>
            <a:r>
              <a:rPr lang="en-US" sz="2000" dirty="0">
                <a:solidFill>
                  <a:srgbClr val="7F7F7F"/>
                </a:solidFill>
                <a:hlinkClick r:id="rId5">
                  <a:extLst>
                    <a:ext uri="{A12FA001-AC4F-418D-AE19-62706E023703}">
                      <ahyp:hlinkClr xmlns:ahyp="http://schemas.microsoft.com/office/drawing/2018/hyperlinkcolor" val="tx"/>
                    </a:ext>
                  </a:extLst>
                </a:hlinkClick>
              </a:rPr>
              <a:t>https://www.facebook.com/</a:t>
            </a:r>
            <a:r>
              <a:rPr lang="en-US" sz="2000" dirty="0">
                <a:solidFill>
                  <a:srgbClr val="459597"/>
                </a:solidFill>
                <a:hlinkClick r:id="rId5">
                  <a:extLst>
                    <a:ext uri="{A12FA001-AC4F-418D-AE19-62706E023703}">
                      <ahyp:hlinkClr xmlns:ahyp="http://schemas.microsoft.com/office/drawing/2018/hyperlinkcolor" val="tx"/>
                    </a:ext>
                  </a:extLst>
                </a:hlinkClick>
              </a:rPr>
              <a:t>crusadercabins</a:t>
            </a:r>
            <a:r>
              <a:rPr lang="en-US" sz="2000" dirty="0">
                <a:solidFill>
                  <a:srgbClr val="459597"/>
                </a:solidFill>
              </a:rPr>
              <a:t> </a:t>
            </a:r>
          </a:p>
          <a:p>
            <a:pPr algn="l">
              <a:lnSpc>
                <a:spcPct val="100000"/>
              </a:lnSpc>
            </a:pPr>
            <a:endParaRPr lang="en-US" sz="2000" b="1" dirty="0"/>
          </a:p>
          <a:p>
            <a:pPr algn="l">
              <a:lnSpc>
                <a:spcPct val="100000"/>
              </a:lnSpc>
            </a:pPr>
            <a:r>
              <a:rPr lang="en-US" sz="2000" b="1" dirty="0"/>
              <a:t>Air BnB </a:t>
            </a:r>
            <a:r>
              <a:rPr lang="en-US" sz="2000" dirty="0">
                <a:solidFill>
                  <a:srgbClr val="7F7F7F"/>
                </a:solidFill>
                <a:hlinkClick r:id="rId6">
                  <a:extLst>
                    <a:ext uri="{A12FA001-AC4F-418D-AE19-62706E023703}">
                      <ahyp:hlinkClr xmlns:ahyp="http://schemas.microsoft.com/office/drawing/2018/hyperlinkcolor" val="tx"/>
                    </a:ext>
                  </a:extLst>
                </a:hlinkClick>
              </a:rPr>
              <a:t>https://www.airbnb.ie/rooms/45306806?source_impression_id=p3_1761651835_</a:t>
            </a:r>
            <a:r>
              <a:rPr lang="en-US" sz="2000" dirty="0">
                <a:solidFill>
                  <a:srgbClr val="459597"/>
                </a:solidFill>
                <a:hlinkClick r:id="rId6">
                  <a:extLst>
                    <a:ext uri="{A12FA001-AC4F-418D-AE19-62706E023703}">
                      <ahyp:hlinkClr xmlns:ahyp="http://schemas.microsoft.com/office/drawing/2018/hyperlinkcolor" val="tx"/>
                    </a:ext>
                  </a:extLst>
                </a:hlinkClick>
              </a:rPr>
              <a:t>P3PHXEkCnIeWxltk</a:t>
            </a:r>
            <a:r>
              <a:rPr lang="en-US" sz="2000" dirty="0">
                <a:solidFill>
                  <a:srgbClr val="459597"/>
                </a:solidFill>
              </a:rPr>
              <a:t> </a:t>
            </a:r>
          </a:p>
          <a:p>
            <a:pPr algn="l">
              <a:lnSpc>
                <a:spcPct val="100000"/>
              </a:lnSpc>
            </a:pPr>
            <a:endParaRPr lang="en-US" sz="2000" dirty="0"/>
          </a:p>
        </p:txBody>
      </p:sp>
      <p:sp>
        <p:nvSpPr>
          <p:cNvPr id="17" name="Text Placeholder 16">
            <a:extLst>
              <a:ext uri="{FF2B5EF4-FFF2-40B4-BE49-F238E27FC236}">
                <a16:creationId xmlns:a16="http://schemas.microsoft.com/office/drawing/2014/main" id="{2C12412F-E0D5-E3B7-612B-D7B9A9D8B45C}"/>
              </a:ext>
            </a:extLst>
          </p:cNvPr>
          <p:cNvSpPr>
            <a:spLocks noGrp="1"/>
          </p:cNvSpPr>
          <p:nvPr>
            <p:ph type="body" sz="quarter" idx="33"/>
          </p:nvPr>
        </p:nvSpPr>
        <p:spPr>
          <a:xfrm>
            <a:off x="747363" y="5679799"/>
            <a:ext cx="6506617" cy="381311"/>
          </a:xfrm>
        </p:spPr>
        <p:txBody>
          <a:bodyPr/>
          <a:lstStyle/>
          <a:p>
            <a:r>
              <a:rPr lang="en-US" sz="2400" dirty="0"/>
              <a:t>Social Media</a:t>
            </a:r>
          </a:p>
        </p:txBody>
      </p:sp>
      <p:sp>
        <p:nvSpPr>
          <p:cNvPr id="18" name="Text Placeholder 17">
            <a:extLst>
              <a:ext uri="{FF2B5EF4-FFF2-40B4-BE49-F238E27FC236}">
                <a16:creationId xmlns:a16="http://schemas.microsoft.com/office/drawing/2014/main" id="{2FF0CEFA-C2B2-986F-4560-9A57E56BEC14}"/>
              </a:ext>
            </a:extLst>
          </p:cNvPr>
          <p:cNvSpPr>
            <a:spLocks noGrp="1"/>
          </p:cNvSpPr>
          <p:nvPr>
            <p:ph type="body" sz="quarter" idx="38"/>
          </p:nvPr>
        </p:nvSpPr>
        <p:spPr>
          <a:xfrm>
            <a:off x="695534" y="5068136"/>
            <a:ext cx="6506617" cy="381311"/>
          </a:xfrm>
        </p:spPr>
        <p:txBody>
          <a:bodyPr/>
          <a:lstStyle/>
          <a:p>
            <a:r>
              <a:rPr lang="en-US" dirty="0"/>
              <a:t>Connect with Crusader Cabins</a:t>
            </a:r>
          </a:p>
        </p:txBody>
      </p:sp>
      <p:sp>
        <p:nvSpPr>
          <p:cNvPr id="6" name="Slide Number Placeholder 5">
            <a:extLst>
              <a:ext uri="{FF2B5EF4-FFF2-40B4-BE49-F238E27FC236}">
                <a16:creationId xmlns:a16="http://schemas.microsoft.com/office/drawing/2014/main" id="{0480A600-F8B9-F3FF-FDB5-A7DA6FAD4012}"/>
              </a:ext>
            </a:extLst>
          </p:cNvPr>
          <p:cNvSpPr>
            <a:spLocks noGrp="1"/>
          </p:cNvSpPr>
          <p:nvPr>
            <p:ph type="sldNum" sz="quarter" idx="4"/>
          </p:nvPr>
        </p:nvSpPr>
        <p:spPr/>
        <p:txBody>
          <a:bodyPr/>
          <a:lstStyle/>
          <a:p>
            <a:fld id="{9C527BFA-2C0E-4CEC-B6A5-913A56FEF4B4}" type="slidenum">
              <a:rPr lang="fr-CA" smtClean="0"/>
              <a:pPr/>
              <a:t>19</a:t>
            </a:fld>
            <a:endParaRPr lang="fr-CA" dirty="0"/>
          </a:p>
        </p:txBody>
      </p:sp>
      <p:pic>
        <p:nvPicPr>
          <p:cNvPr id="4" name="Picture Placeholder 3">
            <a:extLst>
              <a:ext uri="{FF2B5EF4-FFF2-40B4-BE49-F238E27FC236}">
                <a16:creationId xmlns:a16="http://schemas.microsoft.com/office/drawing/2014/main" id="{AF37A0B9-CBD7-9268-9E37-80257A0B36AD}"/>
              </a:ext>
            </a:extLst>
          </p:cNvPr>
          <p:cNvPicPr>
            <a:picLocks noGrp="1" noChangeAspect="1"/>
          </p:cNvPicPr>
          <p:nvPr>
            <p:ph type="pic" sz="quarter" idx="13"/>
          </p:nvPr>
        </p:nvPicPr>
        <p:blipFill>
          <a:blip r:embed="rId7"/>
          <a:srcRect l="2024" r="2024"/>
          <a:stretch/>
        </p:blipFill>
        <p:spPr>
          <a:prstGeom prst="rect">
            <a:avLst/>
          </a:prstGeom>
          <a:solidFill>
            <a:srgbClr val="FFFFFF">
              <a:lumMod val="95000"/>
            </a:srgbClr>
          </a:solidFill>
        </p:spPr>
      </p:pic>
      <p:sp>
        <p:nvSpPr>
          <p:cNvPr id="8" name="Text Placeholder 7">
            <a:extLst>
              <a:ext uri="{FF2B5EF4-FFF2-40B4-BE49-F238E27FC236}">
                <a16:creationId xmlns:a16="http://schemas.microsoft.com/office/drawing/2014/main" id="{E131CA37-5FD4-F0E5-F769-4B3BD8401AC8}"/>
              </a:ext>
            </a:extLst>
          </p:cNvPr>
          <p:cNvSpPr>
            <a:spLocks noGrp="1"/>
          </p:cNvSpPr>
          <p:nvPr>
            <p:ph type="body" sz="quarter" idx="65"/>
          </p:nvPr>
        </p:nvSpPr>
        <p:spPr/>
        <p:txBody>
          <a:bodyPr/>
          <a:lstStyle/>
          <a:p>
            <a:r>
              <a:rPr lang="en-GB" dirty="0"/>
              <a:t>Crusader Cabins</a:t>
            </a:r>
          </a:p>
          <a:p>
            <a:endParaRPr lang="en-IE" dirty="0"/>
          </a:p>
        </p:txBody>
      </p:sp>
    </p:spTree>
    <p:extLst>
      <p:ext uri="{BB962C8B-B14F-4D97-AF65-F5344CB8AC3E}">
        <p14:creationId xmlns:p14="http://schemas.microsoft.com/office/powerpoint/2010/main" val="339496481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a:extLst>
              <a:ext uri="{FF2B5EF4-FFF2-40B4-BE49-F238E27FC236}">
                <a16:creationId xmlns:a16="http://schemas.microsoft.com/office/drawing/2014/main" id="{7CA437FB-E677-E01D-88F5-E58199A13B0E}"/>
              </a:ext>
            </a:extLst>
          </p:cNvPr>
          <p:cNvSpPr>
            <a:spLocks noGrp="1"/>
          </p:cNvSpPr>
          <p:nvPr>
            <p:ph type="body" sz="quarter" idx="14"/>
          </p:nvPr>
        </p:nvSpPr>
        <p:spPr>
          <a:xfrm>
            <a:off x="1930645" y="1070494"/>
            <a:ext cx="3914283" cy="1564946"/>
          </a:xfrm>
        </p:spPr>
        <p:txBody>
          <a:bodyPr/>
          <a:lstStyle/>
          <a:p>
            <a:r>
              <a:rPr lang="en-IE" dirty="0"/>
              <a:t>Part 2</a:t>
            </a:r>
          </a:p>
        </p:txBody>
      </p:sp>
      <p:sp>
        <p:nvSpPr>
          <p:cNvPr id="10" name="Text Placeholder 9">
            <a:extLst>
              <a:ext uri="{FF2B5EF4-FFF2-40B4-BE49-F238E27FC236}">
                <a16:creationId xmlns:a16="http://schemas.microsoft.com/office/drawing/2014/main" id="{DB79EE65-F5BD-15BA-46F4-FBE5CE60BF7C}"/>
              </a:ext>
            </a:extLst>
          </p:cNvPr>
          <p:cNvSpPr>
            <a:spLocks noGrp="1"/>
          </p:cNvSpPr>
          <p:nvPr>
            <p:ph type="body" sz="quarter" idx="15"/>
          </p:nvPr>
        </p:nvSpPr>
        <p:spPr>
          <a:xfrm>
            <a:off x="360948" y="2484905"/>
            <a:ext cx="5811252" cy="2002900"/>
          </a:xfrm>
        </p:spPr>
        <p:txBody>
          <a:bodyPr/>
          <a:lstStyle/>
          <a:p>
            <a:r>
              <a:rPr lang="en-US" sz="4400" b="1" dirty="0"/>
              <a:t>Discussion Session with Lorcan Kearns</a:t>
            </a:r>
            <a:r>
              <a:rPr lang="en-US" sz="4400" dirty="0"/>
              <a:t> </a:t>
            </a:r>
          </a:p>
          <a:p>
            <a:r>
              <a:rPr lang="en-US" sz="2000" dirty="0"/>
              <a:t>Lorcan is a rural tourism accommodation innovator, sustainable cabin designer, and founder of </a:t>
            </a:r>
            <a:r>
              <a:rPr lang="en-US" sz="2000" b="1" dirty="0"/>
              <a:t>Cabin Crusaders</a:t>
            </a:r>
            <a:r>
              <a:rPr lang="en-US" sz="2000" dirty="0"/>
              <a:t>, an award-winning micro-accommodation enterprise based in Ireland’s northwest. </a:t>
            </a:r>
          </a:p>
          <a:p>
            <a:r>
              <a:rPr lang="en-US" sz="2000" dirty="0"/>
              <a:t>Through Cabin Crusaders, Lorcan has become a </a:t>
            </a:r>
            <a:r>
              <a:rPr lang="en-US" sz="2000" b="1" dirty="0"/>
              <a:t>leading voice and mentor </a:t>
            </a:r>
            <a:r>
              <a:rPr lang="en-US" sz="2000" dirty="0"/>
              <a:t>in Ireland’s alternative accommodation sector, helping shape new standards in eco-conscious construction, local placemaking, rural stimulation, and meaningful travel. Lorcan hand-builds bespoke timber cabins and restores historic cottages to create one of a kind immersive, off-grid guest experiences rooted in local heritage and landscape.</a:t>
            </a:r>
          </a:p>
          <a:p>
            <a:r>
              <a:rPr lang="en-US" sz="2000" dirty="0"/>
              <a:t>As a mentor with EPIC STAYS, he shares real-world insights into </a:t>
            </a:r>
            <a:r>
              <a:rPr lang="en-US" sz="2000" b="1" dirty="0"/>
              <a:t>building sustainable, character-rich micro-stays from the ground up.</a:t>
            </a:r>
          </a:p>
          <a:p>
            <a:r>
              <a:rPr lang="en-US" sz="2000" dirty="0"/>
              <a:t>Learn from an expert the art of blending craftsmanship with exceptional hospitality, attention to detail, and environmental sensitivity. </a:t>
            </a:r>
            <a:endParaRPr lang="en-IE" sz="2000" dirty="0"/>
          </a:p>
        </p:txBody>
      </p:sp>
      <p:pic>
        <p:nvPicPr>
          <p:cNvPr id="18" name="Picture 17" descr="A logo with a house and trees&#10;&#10;AI-generated content may be incorrect.">
            <a:extLst>
              <a:ext uri="{FF2B5EF4-FFF2-40B4-BE49-F238E27FC236}">
                <a16:creationId xmlns:a16="http://schemas.microsoft.com/office/drawing/2014/main" id="{AE68BF71-C833-61AF-9A5E-82AA1871D7D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772674" y="6723084"/>
            <a:ext cx="2002901" cy="2002901"/>
          </a:xfrm>
          <a:prstGeom prst="flowChartConnector">
            <a:avLst/>
          </a:prstGeom>
        </p:spPr>
      </p:pic>
    </p:spTree>
    <p:extLst>
      <p:ext uri="{BB962C8B-B14F-4D97-AF65-F5344CB8AC3E}">
        <p14:creationId xmlns:p14="http://schemas.microsoft.com/office/powerpoint/2010/main" val="1028544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Graphic 30">
            <a:extLst>
              <a:ext uri="{FF2B5EF4-FFF2-40B4-BE49-F238E27FC236}">
                <a16:creationId xmlns:a16="http://schemas.microsoft.com/office/drawing/2014/main" id="{3E556301-9C0E-CFA0-957F-622469BB3933}"/>
              </a:ext>
            </a:extLst>
          </p:cNvPr>
          <p:cNvSpPr/>
          <p:nvPr/>
        </p:nvSpPr>
        <p:spPr>
          <a:xfrm>
            <a:off x="2612370" y="3398501"/>
            <a:ext cx="1331679" cy="3159853"/>
          </a:xfrm>
          <a:custGeom>
            <a:avLst/>
            <a:gdLst>
              <a:gd name="connsiteX0" fmla="*/ 1702593 w 3638953"/>
              <a:gd name="connsiteY0" fmla="*/ 0 h 8634633"/>
              <a:gd name="connsiteX1" fmla="*/ 1802755 w 3638953"/>
              <a:gd name="connsiteY1" fmla="*/ 0 h 8634633"/>
              <a:gd name="connsiteX2" fmla="*/ 2236781 w 3638953"/>
              <a:gd name="connsiteY2" fmla="*/ 233824 h 8634633"/>
              <a:gd name="connsiteX3" fmla="*/ 2487170 w 3638953"/>
              <a:gd name="connsiteY3" fmla="*/ 167003 h 8634633"/>
              <a:gd name="connsiteX4" fmla="*/ 3004637 w 3638953"/>
              <a:gd name="connsiteY4" fmla="*/ 534436 h 8634633"/>
              <a:gd name="connsiteX5" fmla="*/ 3522103 w 3638953"/>
              <a:gd name="connsiteY5" fmla="*/ 1018748 h 8634633"/>
              <a:gd name="connsiteX6" fmla="*/ 3421941 w 3638953"/>
              <a:gd name="connsiteY6" fmla="*/ 1352788 h 8634633"/>
              <a:gd name="connsiteX7" fmla="*/ 3488693 w 3638953"/>
              <a:gd name="connsiteY7" fmla="*/ 1703524 h 8634633"/>
              <a:gd name="connsiteX8" fmla="*/ 3088077 w 3638953"/>
              <a:gd name="connsiteY8" fmla="*/ 2588697 h 8634633"/>
              <a:gd name="connsiteX9" fmla="*/ 2153307 w 3638953"/>
              <a:gd name="connsiteY9" fmla="*/ 2989524 h 8634633"/>
              <a:gd name="connsiteX10" fmla="*/ 1769379 w 3638953"/>
              <a:gd name="connsiteY10" fmla="*/ 2822521 h 8634633"/>
              <a:gd name="connsiteX11" fmla="*/ 1318699 w 3638953"/>
              <a:gd name="connsiteY11" fmla="*/ 2989524 h 8634633"/>
              <a:gd name="connsiteX12" fmla="*/ 100129 w 3638953"/>
              <a:gd name="connsiteY12" fmla="*/ 2054261 h 8634633"/>
              <a:gd name="connsiteX13" fmla="*/ 33376 w 3638953"/>
              <a:gd name="connsiteY13" fmla="*/ 1686827 h 8634633"/>
              <a:gd name="connsiteX14" fmla="*/ 83441 w 3638953"/>
              <a:gd name="connsiteY14" fmla="*/ 1369518 h 8634633"/>
              <a:gd name="connsiteX15" fmla="*/ 0 w 3638953"/>
              <a:gd name="connsiteY15" fmla="*/ 1035479 h 8634633"/>
              <a:gd name="connsiteX16" fmla="*/ 0 w 3638953"/>
              <a:gd name="connsiteY16" fmla="*/ 968657 h 8634633"/>
              <a:gd name="connsiteX17" fmla="*/ 517466 w 3638953"/>
              <a:gd name="connsiteY17" fmla="*/ 534436 h 8634633"/>
              <a:gd name="connsiteX18" fmla="*/ 817954 w 3638953"/>
              <a:gd name="connsiteY18" fmla="*/ 200397 h 8634633"/>
              <a:gd name="connsiteX19" fmla="*/ 1068343 w 3638953"/>
              <a:gd name="connsiteY19" fmla="*/ 167003 h 8634633"/>
              <a:gd name="connsiteX20" fmla="*/ 1285322 w 3638953"/>
              <a:gd name="connsiteY20" fmla="*/ 217094 h 8634633"/>
              <a:gd name="connsiteX21" fmla="*/ 1702593 w 3638953"/>
              <a:gd name="connsiteY21" fmla="*/ 0 h 8634633"/>
              <a:gd name="connsiteX22" fmla="*/ 1018178 w 3638953"/>
              <a:gd name="connsiteY22" fmla="*/ 835048 h 8634633"/>
              <a:gd name="connsiteX23" fmla="*/ 1018178 w 3638953"/>
              <a:gd name="connsiteY23" fmla="*/ 851745 h 8634633"/>
              <a:gd name="connsiteX24" fmla="*/ 1101619 w 3638953"/>
              <a:gd name="connsiteY24" fmla="*/ 901836 h 8634633"/>
              <a:gd name="connsiteX25" fmla="*/ 1168405 w 3638953"/>
              <a:gd name="connsiteY25" fmla="*/ 851745 h 8634633"/>
              <a:gd name="connsiteX26" fmla="*/ 1168405 w 3638953"/>
              <a:gd name="connsiteY26" fmla="*/ 818351 h 8634633"/>
              <a:gd name="connsiteX27" fmla="*/ 1134995 w 3638953"/>
              <a:gd name="connsiteY27" fmla="*/ 768227 h 8634633"/>
              <a:gd name="connsiteX28" fmla="*/ 1185093 w 3638953"/>
              <a:gd name="connsiteY28" fmla="*/ 751530 h 8634633"/>
              <a:gd name="connsiteX29" fmla="*/ 1251845 w 3638953"/>
              <a:gd name="connsiteY29" fmla="*/ 801621 h 8634633"/>
              <a:gd name="connsiteX30" fmla="*/ 1251845 w 3638953"/>
              <a:gd name="connsiteY30" fmla="*/ 868442 h 8634633"/>
              <a:gd name="connsiteX31" fmla="*/ 1118307 w 3638953"/>
              <a:gd name="connsiteY31" fmla="*/ 968657 h 8634633"/>
              <a:gd name="connsiteX32" fmla="*/ 600840 w 3638953"/>
              <a:gd name="connsiteY32" fmla="*/ 734833 h 8634633"/>
              <a:gd name="connsiteX33" fmla="*/ 483990 w 3638953"/>
              <a:gd name="connsiteY33" fmla="*/ 718136 h 8634633"/>
              <a:gd name="connsiteX34" fmla="*/ 133472 w 3638953"/>
              <a:gd name="connsiteY34" fmla="*/ 1035445 h 8634633"/>
              <a:gd name="connsiteX35" fmla="*/ 433959 w 3638953"/>
              <a:gd name="connsiteY35" fmla="*/ 1336091 h 8634633"/>
              <a:gd name="connsiteX36" fmla="*/ 584152 w 3638953"/>
              <a:gd name="connsiteY36" fmla="*/ 1185785 h 8634633"/>
              <a:gd name="connsiteX37" fmla="*/ 433959 w 3638953"/>
              <a:gd name="connsiteY37" fmla="*/ 1035479 h 8634633"/>
              <a:gd name="connsiteX38" fmla="*/ 350485 w 3638953"/>
              <a:gd name="connsiteY38" fmla="*/ 1169088 h 8634633"/>
              <a:gd name="connsiteX39" fmla="*/ 333796 w 3638953"/>
              <a:gd name="connsiteY39" fmla="*/ 1169088 h 8634633"/>
              <a:gd name="connsiteX40" fmla="*/ 267044 w 3638953"/>
              <a:gd name="connsiteY40" fmla="*/ 1068873 h 8634633"/>
              <a:gd name="connsiteX41" fmla="*/ 450647 w 3638953"/>
              <a:gd name="connsiteY41" fmla="*/ 918567 h 8634633"/>
              <a:gd name="connsiteX42" fmla="*/ 534121 w 3638953"/>
              <a:gd name="connsiteY42" fmla="*/ 918567 h 8634633"/>
              <a:gd name="connsiteX43" fmla="*/ 1084964 w 3638953"/>
              <a:gd name="connsiteY43" fmla="*/ 1068873 h 8634633"/>
              <a:gd name="connsiteX44" fmla="*/ 1151716 w 3638953"/>
              <a:gd name="connsiteY44" fmla="*/ 1068873 h 8634633"/>
              <a:gd name="connsiteX45" fmla="*/ 1352008 w 3638953"/>
              <a:gd name="connsiteY45" fmla="*/ 835048 h 8634633"/>
              <a:gd name="connsiteX46" fmla="*/ 1168405 w 3638953"/>
              <a:gd name="connsiteY46" fmla="*/ 701439 h 8634633"/>
              <a:gd name="connsiteX47" fmla="*/ 1018178 w 3638953"/>
              <a:gd name="connsiteY47" fmla="*/ 835048 h 8634633"/>
              <a:gd name="connsiteX48" fmla="*/ 166881 w 3638953"/>
              <a:gd name="connsiteY48" fmla="*/ 1636703 h 8634633"/>
              <a:gd name="connsiteX49" fmla="*/ 867951 w 3638953"/>
              <a:gd name="connsiteY49" fmla="*/ 2722273 h 8634633"/>
              <a:gd name="connsiteX50" fmla="*/ 1285255 w 3638953"/>
              <a:gd name="connsiteY50" fmla="*/ 2839185 h 8634633"/>
              <a:gd name="connsiteX51" fmla="*/ 1385417 w 3638953"/>
              <a:gd name="connsiteY51" fmla="*/ 2839185 h 8634633"/>
              <a:gd name="connsiteX52" fmla="*/ 1669183 w 3638953"/>
              <a:gd name="connsiteY52" fmla="*/ 2605360 h 8634633"/>
              <a:gd name="connsiteX53" fmla="*/ 1669183 w 3638953"/>
              <a:gd name="connsiteY53" fmla="*/ 2538539 h 8634633"/>
              <a:gd name="connsiteX54" fmla="*/ 1418794 w 3638953"/>
              <a:gd name="connsiteY54" fmla="*/ 2388233 h 8634633"/>
              <a:gd name="connsiteX55" fmla="*/ 1385384 w 3638953"/>
              <a:gd name="connsiteY55" fmla="*/ 2388233 h 8634633"/>
              <a:gd name="connsiteX56" fmla="*/ 1235157 w 3638953"/>
              <a:gd name="connsiteY56" fmla="*/ 2538539 h 8634633"/>
              <a:gd name="connsiteX57" fmla="*/ 1235157 w 3638953"/>
              <a:gd name="connsiteY57" fmla="*/ 2571966 h 8634633"/>
              <a:gd name="connsiteX58" fmla="*/ 1352008 w 3638953"/>
              <a:gd name="connsiteY58" fmla="*/ 2638788 h 8634633"/>
              <a:gd name="connsiteX59" fmla="*/ 1402106 w 3638953"/>
              <a:gd name="connsiteY59" fmla="*/ 2588664 h 8634633"/>
              <a:gd name="connsiteX60" fmla="*/ 1402106 w 3638953"/>
              <a:gd name="connsiteY60" fmla="*/ 2555270 h 8634633"/>
              <a:gd name="connsiteX61" fmla="*/ 1352008 w 3638953"/>
              <a:gd name="connsiteY61" fmla="*/ 2488448 h 8634633"/>
              <a:gd name="connsiteX62" fmla="*/ 1352008 w 3638953"/>
              <a:gd name="connsiteY62" fmla="*/ 2471751 h 8634633"/>
              <a:gd name="connsiteX63" fmla="*/ 1418794 w 3638953"/>
              <a:gd name="connsiteY63" fmla="*/ 2471751 h 8634633"/>
              <a:gd name="connsiteX64" fmla="*/ 1485546 w 3638953"/>
              <a:gd name="connsiteY64" fmla="*/ 2588664 h 8634633"/>
              <a:gd name="connsiteX65" fmla="*/ 1285255 w 3638953"/>
              <a:gd name="connsiteY65" fmla="*/ 2722273 h 8634633"/>
              <a:gd name="connsiteX66" fmla="*/ 717691 w 3638953"/>
              <a:gd name="connsiteY66" fmla="*/ 2371570 h 8634633"/>
              <a:gd name="connsiteX67" fmla="*/ 450613 w 3638953"/>
              <a:gd name="connsiteY67" fmla="*/ 1703524 h 8634633"/>
              <a:gd name="connsiteX68" fmla="*/ 617562 w 3638953"/>
              <a:gd name="connsiteY68" fmla="*/ 1453003 h 8634633"/>
              <a:gd name="connsiteX69" fmla="*/ 717724 w 3638953"/>
              <a:gd name="connsiteY69" fmla="*/ 1519824 h 8634633"/>
              <a:gd name="connsiteX70" fmla="*/ 717724 w 3638953"/>
              <a:gd name="connsiteY70" fmla="*/ 1603309 h 8634633"/>
              <a:gd name="connsiteX71" fmla="*/ 684381 w 3638953"/>
              <a:gd name="connsiteY71" fmla="*/ 1603309 h 8634633"/>
              <a:gd name="connsiteX72" fmla="*/ 634284 w 3638953"/>
              <a:gd name="connsiteY72" fmla="*/ 1536488 h 8634633"/>
              <a:gd name="connsiteX73" fmla="*/ 600874 w 3638953"/>
              <a:gd name="connsiteY73" fmla="*/ 1536488 h 8634633"/>
              <a:gd name="connsiteX74" fmla="*/ 550809 w 3638953"/>
              <a:gd name="connsiteY74" fmla="*/ 1603309 h 8634633"/>
              <a:gd name="connsiteX75" fmla="*/ 600874 w 3638953"/>
              <a:gd name="connsiteY75" fmla="*/ 1670130 h 8634633"/>
              <a:gd name="connsiteX76" fmla="*/ 667660 w 3638953"/>
              <a:gd name="connsiteY76" fmla="*/ 1670130 h 8634633"/>
              <a:gd name="connsiteX77" fmla="*/ 801199 w 3638953"/>
              <a:gd name="connsiteY77" fmla="*/ 1553218 h 8634633"/>
              <a:gd name="connsiteX78" fmla="*/ 567498 w 3638953"/>
              <a:gd name="connsiteY78" fmla="*/ 1369518 h 8634633"/>
              <a:gd name="connsiteX79" fmla="*/ 484023 w 3638953"/>
              <a:gd name="connsiteY79" fmla="*/ 1369518 h 8634633"/>
              <a:gd name="connsiteX80" fmla="*/ 166881 w 3638953"/>
              <a:gd name="connsiteY80" fmla="*/ 1636703 h 8634633"/>
              <a:gd name="connsiteX81" fmla="*/ 1518956 w 3638953"/>
              <a:gd name="connsiteY81" fmla="*/ 985354 h 8634633"/>
              <a:gd name="connsiteX82" fmla="*/ 1468892 w 3638953"/>
              <a:gd name="connsiteY82" fmla="*/ 968657 h 8634633"/>
              <a:gd name="connsiteX83" fmla="*/ 1135028 w 3638953"/>
              <a:gd name="connsiteY83" fmla="*/ 1219179 h 8634633"/>
              <a:gd name="connsiteX84" fmla="*/ 1084964 w 3638953"/>
              <a:gd name="connsiteY84" fmla="*/ 1219179 h 8634633"/>
              <a:gd name="connsiteX85" fmla="*/ 701036 w 3638953"/>
              <a:gd name="connsiteY85" fmla="*/ 1118964 h 8634633"/>
              <a:gd name="connsiteX86" fmla="*/ 701036 w 3638953"/>
              <a:gd name="connsiteY86" fmla="*/ 1135660 h 8634633"/>
              <a:gd name="connsiteX87" fmla="*/ 717691 w 3638953"/>
              <a:gd name="connsiteY87" fmla="*/ 1169054 h 8634633"/>
              <a:gd name="connsiteX88" fmla="*/ 701036 w 3638953"/>
              <a:gd name="connsiteY88" fmla="*/ 1269270 h 8634633"/>
              <a:gd name="connsiteX89" fmla="*/ 934737 w 3638953"/>
              <a:gd name="connsiteY89" fmla="*/ 1519791 h 8634633"/>
              <a:gd name="connsiteX90" fmla="*/ 934737 w 3638953"/>
              <a:gd name="connsiteY90" fmla="*/ 1586612 h 8634633"/>
              <a:gd name="connsiteX91" fmla="*/ 617562 w 3638953"/>
              <a:gd name="connsiteY91" fmla="*/ 1787042 h 8634633"/>
              <a:gd name="connsiteX92" fmla="*/ 968080 w 3638953"/>
              <a:gd name="connsiteY92" fmla="*/ 2421694 h 8634633"/>
              <a:gd name="connsiteX93" fmla="*/ 1084964 w 3638953"/>
              <a:gd name="connsiteY93" fmla="*/ 2505212 h 8634633"/>
              <a:gd name="connsiteX94" fmla="*/ 1101619 w 3638953"/>
              <a:gd name="connsiteY94" fmla="*/ 2505212 h 8634633"/>
              <a:gd name="connsiteX95" fmla="*/ 1402106 w 3638953"/>
              <a:gd name="connsiteY95" fmla="*/ 2221297 h 8634633"/>
              <a:gd name="connsiteX96" fmla="*/ 1452204 w 3638953"/>
              <a:gd name="connsiteY96" fmla="*/ 2221297 h 8634633"/>
              <a:gd name="connsiteX97" fmla="*/ 1752657 w 3638953"/>
              <a:gd name="connsiteY97" fmla="*/ 2354906 h 8634633"/>
              <a:gd name="connsiteX98" fmla="*/ 2103209 w 3638953"/>
              <a:gd name="connsiteY98" fmla="*/ 2221297 h 8634633"/>
              <a:gd name="connsiteX99" fmla="*/ 2119897 w 3638953"/>
              <a:gd name="connsiteY99" fmla="*/ 2221297 h 8634633"/>
              <a:gd name="connsiteX100" fmla="*/ 2420350 w 3638953"/>
              <a:gd name="connsiteY100" fmla="*/ 2505212 h 8634633"/>
              <a:gd name="connsiteX101" fmla="*/ 2887753 w 3638953"/>
              <a:gd name="connsiteY101" fmla="*/ 1787042 h 8634633"/>
              <a:gd name="connsiteX102" fmla="*/ 2837655 w 3638953"/>
              <a:gd name="connsiteY102" fmla="*/ 1787042 h 8634633"/>
              <a:gd name="connsiteX103" fmla="*/ 2570577 w 3638953"/>
              <a:gd name="connsiteY103" fmla="*/ 1553218 h 8634633"/>
              <a:gd name="connsiteX104" fmla="*/ 2804278 w 3638953"/>
              <a:gd name="connsiteY104" fmla="*/ 1286000 h 8634633"/>
              <a:gd name="connsiteX105" fmla="*/ 2804278 w 3638953"/>
              <a:gd name="connsiteY105" fmla="*/ 1118997 h 8634633"/>
              <a:gd name="connsiteX106" fmla="*/ 2437039 w 3638953"/>
              <a:gd name="connsiteY106" fmla="*/ 1219212 h 8634633"/>
              <a:gd name="connsiteX107" fmla="*/ 2370286 w 3638953"/>
              <a:gd name="connsiteY107" fmla="*/ 1219212 h 8634633"/>
              <a:gd name="connsiteX108" fmla="*/ 2053111 w 3638953"/>
              <a:gd name="connsiteY108" fmla="*/ 968691 h 8634633"/>
              <a:gd name="connsiteX109" fmla="*/ 1952948 w 3638953"/>
              <a:gd name="connsiteY109" fmla="*/ 985388 h 8634633"/>
              <a:gd name="connsiteX110" fmla="*/ 1752624 w 3638953"/>
              <a:gd name="connsiteY110" fmla="*/ 901870 h 8634633"/>
              <a:gd name="connsiteX111" fmla="*/ 1518956 w 3638953"/>
              <a:gd name="connsiteY111" fmla="*/ 985354 h 8634633"/>
              <a:gd name="connsiteX112" fmla="*/ 667660 w 3638953"/>
              <a:gd name="connsiteY112" fmla="*/ 584527 h 8634633"/>
              <a:gd name="connsiteX113" fmla="*/ 867951 w 3638953"/>
              <a:gd name="connsiteY113" fmla="*/ 784958 h 8634633"/>
              <a:gd name="connsiteX114" fmla="*/ 1034900 w 3638953"/>
              <a:gd name="connsiteY114" fmla="*/ 684742 h 8634633"/>
              <a:gd name="connsiteX115" fmla="*/ 1034900 w 3638953"/>
              <a:gd name="connsiteY115" fmla="*/ 651315 h 8634633"/>
              <a:gd name="connsiteX116" fmla="*/ 968113 w 3638953"/>
              <a:gd name="connsiteY116" fmla="*/ 584494 h 8634633"/>
              <a:gd name="connsiteX117" fmla="*/ 884673 w 3638953"/>
              <a:gd name="connsiteY117" fmla="*/ 584494 h 8634633"/>
              <a:gd name="connsiteX118" fmla="*/ 834541 w 3638953"/>
              <a:gd name="connsiteY118" fmla="*/ 617955 h 8634633"/>
              <a:gd name="connsiteX119" fmla="*/ 817887 w 3638953"/>
              <a:gd name="connsiteY119" fmla="*/ 617955 h 8634633"/>
              <a:gd name="connsiteX120" fmla="*/ 817887 w 3638953"/>
              <a:gd name="connsiteY120" fmla="*/ 601258 h 8634633"/>
              <a:gd name="connsiteX121" fmla="*/ 1001490 w 3638953"/>
              <a:gd name="connsiteY121" fmla="*/ 450952 h 8634633"/>
              <a:gd name="connsiteX122" fmla="*/ 1368729 w 3638953"/>
              <a:gd name="connsiteY122" fmla="*/ 768261 h 8634633"/>
              <a:gd name="connsiteX123" fmla="*/ 1518956 w 3638953"/>
              <a:gd name="connsiteY123" fmla="*/ 818385 h 8634633"/>
              <a:gd name="connsiteX124" fmla="*/ 1619118 w 3638953"/>
              <a:gd name="connsiteY124" fmla="*/ 818385 h 8634633"/>
              <a:gd name="connsiteX125" fmla="*/ 1736003 w 3638953"/>
              <a:gd name="connsiteY125" fmla="*/ 634652 h 8634633"/>
              <a:gd name="connsiteX126" fmla="*/ 1669216 w 3638953"/>
              <a:gd name="connsiteY126" fmla="*/ 534436 h 8634633"/>
              <a:gd name="connsiteX127" fmla="*/ 1602464 w 3638953"/>
              <a:gd name="connsiteY127" fmla="*/ 534436 h 8634633"/>
              <a:gd name="connsiteX128" fmla="*/ 1552366 w 3638953"/>
              <a:gd name="connsiteY128" fmla="*/ 584527 h 8634633"/>
              <a:gd name="connsiteX129" fmla="*/ 1552366 w 3638953"/>
              <a:gd name="connsiteY129" fmla="*/ 601224 h 8634633"/>
              <a:gd name="connsiteX130" fmla="*/ 1669216 w 3638953"/>
              <a:gd name="connsiteY130" fmla="*/ 668045 h 8634633"/>
              <a:gd name="connsiteX131" fmla="*/ 1619118 w 3638953"/>
              <a:gd name="connsiteY131" fmla="*/ 734867 h 8634633"/>
              <a:gd name="connsiteX132" fmla="*/ 1569054 w 3638953"/>
              <a:gd name="connsiteY132" fmla="*/ 734867 h 8634633"/>
              <a:gd name="connsiteX133" fmla="*/ 1335353 w 3638953"/>
              <a:gd name="connsiteY133" fmla="*/ 501042 h 8634633"/>
              <a:gd name="connsiteX134" fmla="*/ 1034866 w 3638953"/>
              <a:gd name="connsiteY134" fmla="*/ 334039 h 8634633"/>
              <a:gd name="connsiteX135" fmla="*/ 968080 w 3638953"/>
              <a:gd name="connsiteY135" fmla="*/ 334039 h 8634633"/>
              <a:gd name="connsiteX136" fmla="*/ 667660 w 3638953"/>
              <a:gd name="connsiteY136" fmla="*/ 584527 h 8634633"/>
              <a:gd name="connsiteX137" fmla="*/ 1769345 w 3638953"/>
              <a:gd name="connsiteY137" fmla="*/ 2889309 h 8634633"/>
              <a:gd name="connsiteX138" fmla="*/ 2153273 w 3638953"/>
              <a:gd name="connsiteY138" fmla="*/ 3039615 h 8634633"/>
              <a:gd name="connsiteX139" fmla="*/ 2236748 w 3638953"/>
              <a:gd name="connsiteY139" fmla="*/ 3039615 h 8634633"/>
              <a:gd name="connsiteX140" fmla="*/ 2370286 w 3638953"/>
              <a:gd name="connsiteY140" fmla="*/ 3139830 h 8634633"/>
              <a:gd name="connsiteX141" fmla="*/ 2503825 w 3638953"/>
              <a:gd name="connsiteY141" fmla="*/ 3223348 h 8634633"/>
              <a:gd name="connsiteX142" fmla="*/ 2503825 w 3638953"/>
              <a:gd name="connsiteY142" fmla="*/ 3290136 h 8634633"/>
              <a:gd name="connsiteX143" fmla="*/ 2236748 w 3638953"/>
              <a:gd name="connsiteY143" fmla="*/ 3407048 h 8634633"/>
              <a:gd name="connsiteX144" fmla="*/ 2236748 w 3638953"/>
              <a:gd name="connsiteY144" fmla="*/ 3423745 h 8634633"/>
              <a:gd name="connsiteX145" fmla="*/ 2220059 w 3638953"/>
              <a:gd name="connsiteY145" fmla="*/ 3423745 h 8634633"/>
              <a:gd name="connsiteX146" fmla="*/ 2019735 w 3638953"/>
              <a:gd name="connsiteY146" fmla="*/ 3457173 h 8634633"/>
              <a:gd name="connsiteX147" fmla="*/ 2019735 w 3638953"/>
              <a:gd name="connsiteY147" fmla="*/ 3473870 h 8634633"/>
              <a:gd name="connsiteX148" fmla="*/ 2320221 w 3638953"/>
              <a:gd name="connsiteY148" fmla="*/ 3858000 h 8634633"/>
              <a:gd name="connsiteX149" fmla="*/ 2370320 w 3638953"/>
              <a:gd name="connsiteY149" fmla="*/ 4041700 h 8634633"/>
              <a:gd name="connsiteX150" fmla="*/ 2370320 w 3638953"/>
              <a:gd name="connsiteY150" fmla="*/ 4141915 h 8634633"/>
              <a:gd name="connsiteX151" fmla="*/ 2053144 w 3638953"/>
              <a:gd name="connsiteY151" fmla="*/ 4392437 h 8634633"/>
              <a:gd name="connsiteX152" fmla="*/ 2136585 w 3638953"/>
              <a:gd name="connsiteY152" fmla="*/ 4492652 h 8634633"/>
              <a:gd name="connsiteX153" fmla="*/ 2136585 w 3638953"/>
              <a:gd name="connsiteY153" fmla="*/ 4592867 h 8634633"/>
              <a:gd name="connsiteX154" fmla="*/ 2003046 w 3638953"/>
              <a:gd name="connsiteY154" fmla="*/ 4693082 h 8634633"/>
              <a:gd name="connsiteX155" fmla="*/ 2003046 w 3638953"/>
              <a:gd name="connsiteY155" fmla="*/ 4943603 h 8634633"/>
              <a:gd name="connsiteX156" fmla="*/ 2203371 w 3638953"/>
              <a:gd name="connsiteY156" fmla="*/ 5761955 h 8634633"/>
              <a:gd name="connsiteX157" fmla="*/ 2220059 w 3638953"/>
              <a:gd name="connsiteY157" fmla="*/ 5945688 h 8634633"/>
              <a:gd name="connsiteX158" fmla="*/ 2053111 w 3638953"/>
              <a:gd name="connsiteY158" fmla="*/ 6329819 h 8634633"/>
              <a:gd name="connsiteX159" fmla="*/ 2153273 w 3638953"/>
              <a:gd name="connsiteY159" fmla="*/ 6396640 h 8634633"/>
              <a:gd name="connsiteX160" fmla="*/ 2153273 w 3638953"/>
              <a:gd name="connsiteY160" fmla="*/ 6463461 h 8634633"/>
              <a:gd name="connsiteX161" fmla="*/ 2119931 w 3638953"/>
              <a:gd name="connsiteY161" fmla="*/ 6513552 h 8634633"/>
              <a:gd name="connsiteX162" fmla="*/ 2186683 w 3638953"/>
              <a:gd name="connsiteY162" fmla="*/ 6580373 h 8634633"/>
              <a:gd name="connsiteX163" fmla="*/ 2086520 w 3638953"/>
              <a:gd name="connsiteY163" fmla="*/ 6613767 h 8634633"/>
              <a:gd name="connsiteX164" fmla="*/ 2086520 w 3638953"/>
              <a:gd name="connsiteY164" fmla="*/ 8100197 h 8634633"/>
              <a:gd name="connsiteX165" fmla="*/ 2186683 w 3638953"/>
              <a:gd name="connsiteY165" fmla="*/ 8233806 h 8634633"/>
              <a:gd name="connsiteX166" fmla="*/ 2086520 w 3638953"/>
              <a:gd name="connsiteY166" fmla="*/ 8317291 h 8634633"/>
              <a:gd name="connsiteX167" fmla="*/ 2103209 w 3638953"/>
              <a:gd name="connsiteY167" fmla="*/ 8434203 h 8634633"/>
              <a:gd name="connsiteX168" fmla="*/ 1786033 w 3638953"/>
              <a:gd name="connsiteY168" fmla="*/ 8634634 h 8634633"/>
              <a:gd name="connsiteX169" fmla="*/ 1685871 w 3638953"/>
              <a:gd name="connsiteY169" fmla="*/ 8634634 h 8634633"/>
              <a:gd name="connsiteX170" fmla="*/ 1402106 w 3638953"/>
              <a:gd name="connsiteY170" fmla="*/ 8417506 h 8634633"/>
              <a:gd name="connsiteX171" fmla="*/ 1418794 w 3638953"/>
              <a:gd name="connsiteY171" fmla="*/ 8317291 h 8634633"/>
              <a:gd name="connsiteX172" fmla="*/ 1335353 w 3638953"/>
              <a:gd name="connsiteY172" fmla="*/ 8250503 h 8634633"/>
              <a:gd name="connsiteX173" fmla="*/ 1335353 w 3638953"/>
              <a:gd name="connsiteY173" fmla="*/ 8233806 h 8634633"/>
              <a:gd name="connsiteX174" fmla="*/ 1435515 w 3638953"/>
              <a:gd name="connsiteY174" fmla="*/ 8100197 h 8634633"/>
              <a:gd name="connsiteX175" fmla="*/ 1435515 w 3638953"/>
              <a:gd name="connsiteY175" fmla="*/ 6613767 h 8634633"/>
              <a:gd name="connsiteX176" fmla="*/ 1335353 w 3638953"/>
              <a:gd name="connsiteY176" fmla="*/ 6613767 h 8634633"/>
              <a:gd name="connsiteX177" fmla="*/ 1335353 w 3638953"/>
              <a:gd name="connsiteY177" fmla="*/ 6580373 h 8634633"/>
              <a:gd name="connsiteX178" fmla="*/ 1402106 w 3638953"/>
              <a:gd name="connsiteY178" fmla="*/ 6513552 h 8634633"/>
              <a:gd name="connsiteX179" fmla="*/ 1368696 w 3638953"/>
              <a:gd name="connsiteY179" fmla="*/ 6413337 h 8634633"/>
              <a:gd name="connsiteX180" fmla="*/ 1368696 w 3638953"/>
              <a:gd name="connsiteY180" fmla="*/ 6396640 h 8634633"/>
              <a:gd name="connsiteX181" fmla="*/ 1468892 w 3638953"/>
              <a:gd name="connsiteY181" fmla="*/ 6329819 h 8634633"/>
              <a:gd name="connsiteX182" fmla="*/ 1301943 w 3638953"/>
              <a:gd name="connsiteY182" fmla="*/ 5945688 h 8634633"/>
              <a:gd name="connsiteX183" fmla="*/ 1502234 w 3638953"/>
              <a:gd name="connsiteY183" fmla="*/ 5077212 h 8634633"/>
              <a:gd name="connsiteX184" fmla="*/ 1518923 w 3638953"/>
              <a:gd name="connsiteY184" fmla="*/ 4860085 h 8634633"/>
              <a:gd name="connsiteX185" fmla="*/ 1518923 w 3638953"/>
              <a:gd name="connsiteY185" fmla="*/ 4693082 h 8634633"/>
              <a:gd name="connsiteX186" fmla="*/ 1368696 w 3638953"/>
              <a:gd name="connsiteY186" fmla="*/ 4542776 h 8634633"/>
              <a:gd name="connsiteX187" fmla="*/ 1468892 w 3638953"/>
              <a:gd name="connsiteY187" fmla="*/ 4409167 h 8634633"/>
              <a:gd name="connsiteX188" fmla="*/ 1468892 w 3638953"/>
              <a:gd name="connsiteY188" fmla="*/ 4392470 h 8634633"/>
              <a:gd name="connsiteX189" fmla="*/ 1135028 w 3638953"/>
              <a:gd name="connsiteY189" fmla="*/ 4091824 h 8634633"/>
              <a:gd name="connsiteX190" fmla="*/ 1135028 w 3638953"/>
              <a:gd name="connsiteY190" fmla="*/ 4075127 h 8634633"/>
              <a:gd name="connsiteX191" fmla="*/ 1468892 w 3638953"/>
              <a:gd name="connsiteY191" fmla="*/ 3574085 h 8634633"/>
              <a:gd name="connsiteX192" fmla="*/ 1502234 w 3638953"/>
              <a:gd name="connsiteY192" fmla="*/ 3457173 h 8634633"/>
              <a:gd name="connsiteX193" fmla="*/ 1285255 w 3638953"/>
              <a:gd name="connsiteY193" fmla="*/ 3407082 h 8634633"/>
              <a:gd name="connsiteX194" fmla="*/ 1018178 w 3638953"/>
              <a:gd name="connsiteY194" fmla="*/ 3290170 h 8634633"/>
              <a:gd name="connsiteX195" fmla="*/ 1001490 w 3638953"/>
              <a:gd name="connsiteY195" fmla="*/ 3256776 h 8634633"/>
              <a:gd name="connsiteX196" fmla="*/ 1001490 w 3638953"/>
              <a:gd name="connsiteY196" fmla="*/ 3223382 h 8634633"/>
              <a:gd name="connsiteX197" fmla="*/ 1285255 w 3638953"/>
              <a:gd name="connsiteY197" fmla="*/ 3089773 h 8634633"/>
              <a:gd name="connsiteX198" fmla="*/ 1285255 w 3638953"/>
              <a:gd name="connsiteY198" fmla="*/ 3039649 h 8634633"/>
              <a:gd name="connsiteX199" fmla="*/ 1368696 w 3638953"/>
              <a:gd name="connsiteY199" fmla="*/ 3039649 h 8634633"/>
              <a:gd name="connsiteX200" fmla="*/ 1769345 w 3638953"/>
              <a:gd name="connsiteY200" fmla="*/ 2889309 h 8634633"/>
              <a:gd name="connsiteX201" fmla="*/ 1418794 w 3638953"/>
              <a:gd name="connsiteY201" fmla="*/ 300612 h 8634633"/>
              <a:gd name="connsiteX202" fmla="*/ 1418794 w 3638953"/>
              <a:gd name="connsiteY202" fmla="*/ 434221 h 8634633"/>
              <a:gd name="connsiteX203" fmla="*/ 1552332 w 3638953"/>
              <a:gd name="connsiteY203" fmla="*/ 501009 h 8634633"/>
              <a:gd name="connsiteX204" fmla="*/ 1619085 w 3638953"/>
              <a:gd name="connsiteY204" fmla="*/ 450918 h 8634633"/>
              <a:gd name="connsiteX205" fmla="*/ 1619085 w 3638953"/>
              <a:gd name="connsiteY205" fmla="*/ 400827 h 8634633"/>
              <a:gd name="connsiteX206" fmla="*/ 1585742 w 3638953"/>
              <a:gd name="connsiteY206" fmla="*/ 367433 h 8634633"/>
              <a:gd name="connsiteX207" fmla="*/ 1552332 w 3638953"/>
              <a:gd name="connsiteY207" fmla="*/ 367433 h 8634633"/>
              <a:gd name="connsiteX208" fmla="*/ 1485546 w 3638953"/>
              <a:gd name="connsiteY208" fmla="*/ 417524 h 8634633"/>
              <a:gd name="connsiteX209" fmla="*/ 1452204 w 3638953"/>
              <a:gd name="connsiteY209" fmla="*/ 417524 h 8634633"/>
              <a:gd name="connsiteX210" fmla="*/ 1452204 w 3638953"/>
              <a:gd name="connsiteY210" fmla="*/ 400827 h 8634633"/>
              <a:gd name="connsiteX211" fmla="*/ 1769345 w 3638953"/>
              <a:gd name="connsiteY211" fmla="*/ 233824 h 8634633"/>
              <a:gd name="connsiteX212" fmla="*/ 2053111 w 3638953"/>
              <a:gd name="connsiteY212" fmla="*/ 350736 h 8634633"/>
              <a:gd name="connsiteX213" fmla="*/ 2053111 w 3638953"/>
              <a:gd name="connsiteY213" fmla="*/ 417558 h 8634633"/>
              <a:gd name="connsiteX214" fmla="*/ 2036423 w 3638953"/>
              <a:gd name="connsiteY214" fmla="*/ 417558 h 8634633"/>
              <a:gd name="connsiteX215" fmla="*/ 1969670 w 3638953"/>
              <a:gd name="connsiteY215" fmla="*/ 367467 h 8634633"/>
              <a:gd name="connsiteX216" fmla="*/ 1919572 w 3638953"/>
              <a:gd name="connsiteY216" fmla="*/ 367467 h 8634633"/>
              <a:gd name="connsiteX217" fmla="*/ 1886162 w 3638953"/>
              <a:gd name="connsiteY217" fmla="*/ 400861 h 8634633"/>
              <a:gd name="connsiteX218" fmla="*/ 1886162 w 3638953"/>
              <a:gd name="connsiteY218" fmla="*/ 450952 h 8634633"/>
              <a:gd name="connsiteX219" fmla="*/ 1969637 w 3638953"/>
              <a:gd name="connsiteY219" fmla="*/ 501042 h 8634633"/>
              <a:gd name="connsiteX220" fmla="*/ 2103175 w 3638953"/>
              <a:gd name="connsiteY220" fmla="*/ 367433 h 8634633"/>
              <a:gd name="connsiteX221" fmla="*/ 1819410 w 3638953"/>
              <a:gd name="connsiteY221" fmla="*/ 167003 h 8634633"/>
              <a:gd name="connsiteX222" fmla="*/ 1685871 w 3638953"/>
              <a:gd name="connsiteY222" fmla="*/ 167003 h 8634633"/>
              <a:gd name="connsiteX223" fmla="*/ 1418794 w 3638953"/>
              <a:gd name="connsiteY223" fmla="*/ 300612 h 8634633"/>
              <a:gd name="connsiteX224" fmla="*/ 1936260 w 3638953"/>
              <a:gd name="connsiteY224" fmla="*/ 734833 h 8634633"/>
              <a:gd name="connsiteX225" fmla="*/ 1886162 w 3638953"/>
              <a:gd name="connsiteY225" fmla="*/ 734833 h 8634633"/>
              <a:gd name="connsiteX226" fmla="*/ 1852820 w 3638953"/>
              <a:gd name="connsiteY226" fmla="*/ 651315 h 8634633"/>
              <a:gd name="connsiteX227" fmla="*/ 1952982 w 3638953"/>
              <a:gd name="connsiteY227" fmla="*/ 601224 h 8634633"/>
              <a:gd name="connsiteX228" fmla="*/ 1952982 w 3638953"/>
              <a:gd name="connsiteY228" fmla="*/ 584527 h 8634633"/>
              <a:gd name="connsiteX229" fmla="*/ 1902884 w 3638953"/>
              <a:gd name="connsiteY229" fmla="*/ 534436 h 8634633"/>
              <a:gd name="connsiteX230" fmla="*/ 1836131 w 3638953"/>
              <a:gd name="connsiteY230" fmla="*/ 534436 h 8634633"/>
              <a:gd name="connsiteX231" fmla="*/ 1786033 w 3638953"/>
              <a:gd name="connsiteY231" fmla="*/ 584527 h 8634633"/>
              <a:gd name="connsiteX232" fmla="*/ 1786033 w 3638953"/>
              <a:gd name="connsiteY232" fmla="*/ 684742 h 8634633"/>
              <a:gd name="connsiteX233" fmla="*/ 1936260 w 3638953"/>
              <a:gd name="connsiteY233" fmla="*/ 818351 h 8634633"/>
              <a:gd name="connsiteX234" fmla="*/ 1969670 w 3638953"/>
              <a:gd name="connsiteY234" fmla="*/ 818351 h 8634633"/>
              <a:gd name="connsiteX235" fmla="*/ 2303500 w 3638953"/>
              <a:gd name="connsiteY235" fmla="*/ 551133 h 8634633"/>
              <a:gd name="connsiteX236" fmla="*/ 2503825 w 3638953"/>
              <a:gd name="connsiteY236" fmla="*/ 450918 h 8634633"/>
              <a:gd name="connsiteX237" fmla="*/ 2704116 w 3638953"/>
              <a:gd name="connsiteY237" fmla="*/ 617955 h 8634633"/>
              <a:gd name="connsiteX238" fmla="*/ 2670706 w 3638953"/>
              <a:gd name="connsiteY238" fmla="*/ 617955 h 8634633"/>
              <a:gd name="connsiteX239" fmla="*/ 2620642 w 3638953"/>
              <a:gd name="connsiteY239" fmla="*/ 584527 h 8634633"/>
              <a:gd name="connsiteX240" fmla="*/ 2537168 w 3638953"/>
              <a:gd name="connsiteY240" fmla="*/ 584527 h 8634633"/>
              <a:gd name="connsiteX241" fmla="*/ 2470415 w 3638953"/>
              <a:gd name="connsiteY241" fmla="*/ 668045 h 8634633"/>
              <a:gd name="connsiteX242" fmla="*/ 2637363 w 3638953"/>
              <a:gd name="connsiteY242" fmla="*/ 784958 h 8634633"/>
              <a:gd name="connsiteX243" fmla="*/ 2837655 w 3638953"/>
              <a:gd name="connsiteY243" fmla="*/ 601258 h 8634633"/>
              <a:gd name="connsiteX244" fmla="*/ 2537168 w 3638953"/>
              <a:gd name="connsiteY244" fmla="*/ 334039 h 8634633"/>
              <a:gd name="connsiteX245" fmla="*/ 2470415 w 3638953"/>
              <a:gd name="connsiteY245" fmla="*/ 334039 h 8634633"/>
              <a:gd name="connsiteX246" fmla="*/ 2053111 w 3638953"/>
              <a:gd name="connsiteY246" fmla="*/ 684776 h 8634633"/>
              <a:gd name="connsiteX247" fmla="*/ 1936260 w 3638953"/>
              <a:gd name="connsiteY247" fmla="*/ 734833 h 8634633"/>
              <a:gd name="connsiteX248" fmla="*/ 2704116 w 3638953"/>
              <a:gd name="connsiteY248" fmla="*/ 1553185 h 8634633"/>
              <a:gd name="connsiteX249" fmla="*/ 2804278 w 3638953"/>
              <a:gd name="connsiteY249" fmla="*/ 1670097 h 8634633"/>
              <a:gd name="connsiteX250" fmla="*/ 2904474 w 3638953"/>
              <a:gd name="connsiteY250" fmla="*/ 1670097 h 8634633"/>
              <a:gd name="connsiteX251" fmla="*/ 2954539 w 3638953"/>
              <a:gd name="connsiteY251" fmla="*/ 1620006 h 8634633"/>
              <a:gd name="connsiteX252" fmla="*/ 2954539 w 3638953"/>
              <a:gd name="connsiteY252" fmla="*/ 1586612 h 8634633"/>
              <a:gd name="connsiteX253" fmla="*/ 2904474 w 3638953"/>
              <a:gd name="connsiteY253" fmla="*/ 1536488 h 8634633"/>
              <a:gd name="connsiteX254" fmla="*/ 2871064 w 3638953"/>
              <a:gd name="connsiteY254" fmla="*/ 1536488 h 8634633"/>
              <a:gd name="connsiteX255" fmla="*/ 2804278 w 3638953"/>
              <a:gd name="connsiteY255" fmla="*/ 1603309 h 8634633"/>
              <a:gd name="connsiteX256" fmla="*/ 2787590 w 3638953"/>
              <a:gd name="connsiteY256" fmla="*/ 1603309 h 8634633"/>
              <a:gd name="connsiteX257" fmla="*/ 2787590 w 3638953"/>
              <a:gd name="connsiteY257" fmla="*/ 1569915 h 8634633"/>
              <a:gd name="connsiteX258" fmla="*/ 2921129 w 3638953"/>
              <a:gd name="connsiteY258" fmla="*/ 1453003 h 8634633"/>
              <a:gd name="connsiteX259" fmla="*/ 3054667 w 3638953"/>
              <a:gd name="connsiteY259" fmla="*/ 1670097 h 8634633"/>
              <a:gd name="connsiteX260" fmla="*/ 2387008 w 3638953"/>
              <a:gd name="connsiteY260" fmla="*/ 2672182 h 8634633"/>
              <a:gd name="connsiteX261" fmla="*/ 2203371 w 3638953"/>
              <a:gd name="connsiteY261" fmla="*/ 2722273 h 8634633"/>
              <a:gd name="connsiteX262" fmla="*/ 2019735 w 3638953"/>
              <a:gd name="connsiteY262" fmla="*/ 2555270 h 8634633"/>
              <a:gd name="connsiteX263" fmla="*/ 2086520 w 3638953"/>
              <a:gd name="connsiteY263" fmla="*/ 2471751 h 8634633"/>
              <a:gd name="connsiteX264" fmla="*/ 2153273 w 3638953"/>
              <a:gd name="connsiteY264" fmla="*/ 2471751 h 8634633"/>
              <a:gd name="connsiteX265" fmla="*/ 2153273 w 3638953"/>
              <a:gd name="connsiteY265" fmla="*/ 2488448 h 8634633"/>
              <a:gd name="connsiteX266" fmla="*/ 2103209 w 3638953"/>
              <a:gd name="connsiteY266" fmla="*/ 2555270 h 8634633"/>
              <a:gd name="connsiteX267" fmla="*/ 2103209 w 3638953"/>
              <a:gd name="connsiteY267" fmla="*/ 2588664 h 8634633"/>
              <a:gd name="connsiteX268" fmla="*/ 2203371 w 3638953"/>
              <a:gd name="connsiteY268" fmla="*/ 2638788 h 8634633"/>
              <a:gd name="connsiteX269" fmla="*/ 2270124 w 3638953"/>
              <a:gd name="connsiteY269" fmla="*/ 2571966 h 8634633"/>
              <a:gd name="connsiteX270" fmla="*/ 2270124 w 3638953"/>
              <a:gd name="connsiteY270" fmla="*/ 2488482 h 8634633"/>
              <a:gd name="connsiteX271" fmla="*/ 2119931 w 3638953"/>
              <a:gd name="connsiteY271" fmla="*/ 2388267 h 8634633"/>
              <a:gd name="connsiteX272" fmla="*/ 2086520 w 3638953"/>
              <a:gd name="connsiteY272" fmla="*/ 2388267 h 8634633"/>
              <a:gd name="connsiteX273" fmla="*/ 1836131 w 3638953"/>
              <a:gd name="connsiteY273" fmla="*/ 2538573 h 8634633"/>
              <a:gd name="connsiteX274" fmla="*/ 1836131 w 3638953"/>
              <a:gd name="connsiteY274" fmla="*/ 2605394 h 8634633"/>
              <a:gd name="connsiteX275" fmla="*/ 2119897 w 3638953"/>
              <a:gd name="connsiteY275" fmla="*/ 2839218 h 8634633"/>
              <a:gd name="connsiteX276" fmla="*/ 2203337 w 3638953"/>
              <a:gd name="connsiteY276" fmla="*/ 2839218 h 8634633"/>
              <a:gd name="connsiteX277" fmla="*/ 3204861 w 3638953"/>
              <a:gd name="connsiteY277" fmla="*/ 2137779 h 8634633"/>
              <a:gd name="connsiteX278" fmla="*/ 3338400 w 3638953"/>
              <a:gd name="connsiteY278" fmla="*/ 1620040 h 8634633"/>
              <a:gd name="connsiteX279" fmla="*/ 3088010 w 3638953"/>
              <a:gd name="connsiteY279" fmla="*/ 1369518 h 8634633"/>
              <a:gd name="connsiteX280" fmla="*/ 2987848 w 3638953"/>
              <a:gd name="connsiteY280" fmla="*/ 1369518 h 8634633"/>
              <a:gd name="connsiteX281" fmla="*/ 2704116 w 3638953"/>
              <a:gd name="connsiteY281" fmla="*/ 1553185 h 8634633"/>
              <a:gd name="connsiteX282" fmla="*/ 2220059 w 3638953"/>
              <a:gd name="connsiteY282" fmla="*/ 6697184 h 8634633"/>
              <a:gd name="connsiteX283" fmla="*/ 3605510 w 3638953"/>
              <a:gd name="connsiteY283" fmla="*/ 6697184 h 8634633"/>
              <a:gd name="connsiteX284" fmla="*/ 3638920 w 3638953"/>
              <a:gd name="connsiteY284" fmla="*/ 6730578 h 8634633"/>
              <a:gd name="connsiteX285" fmla="*/ 3638920 w 3638953"/>
              <a:gd name="connsiteY285" fmla="*/ 7265015 h 8634633"/>
              <a:gd name="connsiteX286" fmla="*/ 3505381 w 3638953"/>
              <a:gd name="connsiteY286" fmla="*/ 7315139 h 8634633"/>
              <a:gd name="connsiteX287" fmla="*/ 3438596 w 3638953"/>
              <a:gd name="connsiteY287" fmla="*/ 7315139 h 8634633"/>
              <a:gd name="connsiteX288" fmla="*/ 3405252 w 3638953"/>
              <a:gd name="connsiteY288" fmla="*/ 7281712 h 8634633"/>
              <a:gd name="connsiteX289" fmla="*/ 3405252 w 3638953"/>
              <a:gd name="connsiteY289" fmla="*/ 7047888 h 8634633"/>
              <a:gd name="connsiteX290" fmla="*/ 3371843 w 3638953"/>
              <a:gd name="connsiteY290" fmla="*/ 7047888 h 8634633"/>
              <a:gd name="connsiteX291" fmla="*/ 3371843 w 3638953"/>
              <a:gd name="connsiteY291" fmla="*/ 7315106 h 8634633"/>
              <a:gd name="connsiteX292" fmla="*/ 3238304 w 3638953"/>
              <a:gd name="connsiteY292" fmla="*/ 7315106 h 8634633"/>
              <a:gd name="connsiteX293" fmla="*/ 3154863 w 3638953"/>
              <a:gd name="connsiteY293" fmla="*/ 7298409 h 8634633"/>
              <a:gd name="connsiteX294" fmla="*/ 3154863 w 3638953"/>
              <a:gd name="connsiteY294" fmla="*/ 6964370 h 8634633"/>
              <a:gd name="connsiteX295" fmla="*/ 2937851 w 3638953"/>
              <a:gd name="connsiteY295" fmla="*/ 6964370 h 8634633"/>
              <a:gd name="connsiteX296" fmla="*/ 2904508 w 3638953"/>
              <a:gd name="connsiteY296" fmla="*/ 6997763 h 8634633"/>
              <a:gd name="connsiteX297" fmla="*/ 2904508 w 3638953"/>
              <a:gd name="connsiteY297" fmla="*/ 7331803 h 8634633"/>
              <a:gd name="connsiteX298" fmla="*/ 2787624 w 3638953"/>
              <a:gd name="connsiteY298" fmla="*/ 7331803 h 8634633"/>
              <a:gd name="connsiteX299" fmla="*/ 2754281 w 3638953"/>
              <a:gd name="connsiteY299" fmla="*/ 7298375 h 8634633"/>
              <a:gd name="connsiteX300" fmla="*/ 2754281 w 3638953"/>
              <a:gd name="connsiteY300" fmla="*/ 7047854 h 8634633"/>
              <a:gd name="connsiteX301" fmla="*/ 2737593 w 3638953"/>
              <a:gd name="connsiteY301" fmla="*/ 7047854 h 8634633"/>
              <a:gd name="connsiteX302" fmla="*/ 2737593 w 3638953"/>
              <a:gd name="connsiteY302" fmla="*/ 7315072 h 8634633"/>
              <a:gd name="connsiteX303" fmla="*/ 2704183 w 3638953"/>
              <a:gd name="connsiteY303" fmla="*/ 7331769 h 8634633"/>
              <a:gd name="connsiteX304" fmla="*/ 2587333 w 3638953"/>
              <a:gd name="connsiteY304" fmla="*/ 7331769 h 8634633"/>
              <a:gd name="connsiteX305" fmla="*/ 2570645 w 3638953"/>
              <a:gd name="connsiteY305" fmla="*/ 7248251 h 8634633"/>
              <a:gd name="connsiteX306" fmla="*/ 2570645 w 3638953"/>
              <a:gd name="connsiteY306" fmla="*/ 7081248 h 8634633"/>
              <a:gd name="connsiteX307" fmla="*/ 2370353 w 3638953"/>
              <a:gd name="connsiteY307" fmla="*/ 7081248 h 8634633"/>
              <a:gd name="connsiteX308" fmla="*/ 2370353 w 3638953"/>
              <a:gd name="connsiteY308" fmla="*/ 7231554 h 8634633"/>
              <a:gd name="connsiteX309" fmla="*/ 2270157 w 3638953"/>
              <a:gd name="connsiteY309" fmla="*/ 7331803 h 8634633"/>
              <a:gd name="connsiteX310" fmla="*/ 2169995 w 3638953"/>
              <a:gd name="connsiteY310" fmla="*/ 7331803 h 8634633"/>
              <a:gd name="connsiteX311" fmla="*/ 2136585 w 3638953"/>
              <a:gd name="connsiteY311" fmla="*/ 7298375 h 8634633"/>
              <a:gd name="connsiteX312" fmla="*/ 2136585 w 3638953"/>
              <a:gd name="connsiteY312" fmla="*/ 6713848 h 8634633"/>
              <a:gd name="connsiteX313" fmla="*/ 2220059 w 3638953"/>
              <a:gd name="connsiteY313" fmla="*/ 6697184 h 8634633"/>
              <a:gd name="connsiteX314" fmla="*/ 2136552 w 3638953"/>
              <a:gd name="connsiteY314" fmla="*/ 7398624 h 8634633"/>
              <a:gd name="connsiteX315" fmla="*/ 2270090 w 3638953"/>
              <a:gd name="connsiteY315" fmla="*/ 7398624 h 8634633"/>
              <a:gd name="connsiteX316" fmla="*/ 2370286 w 3638953"/>
              <a:gd name="connsiteY316" fmla="*/ 7498839 h 8634633"/>
              <a:gd name="connsiteX317" fmla="*/ 2370286 w 3638953"/>
              <a:gd name="connsiteY317" fmla="*/ 7649146 h 8634633"/>
              <a:gd name="connsiteX318" fmla="*/ 2570577 w 3638953"/>
              <a:gd name="connsiteY318" fmla="*/ 7649146 h 8634633"/>
              <a:gd name="connsiteX319" fmla="*/ 2570577 w 3638953"/>
              <a:gd name="connsiteY319" fmla="*/ 7432052 h 8634633"/>
              <a:gd name="connsiteX320" fmla="*/ 2603987 w 3638953"/>
              <a:gd name="connsiteY320" fmla="*/ 7398624 h 8634633"/>
              <a:gd name="connsiteX321" fmla="*/ 2704150 w 3638953"/>
              <a:gd name="connsiteY321" fmla="*/ 7398624 h 8634633"/>
              <a:gd name="connsiteX322" fmla="*/ 2737559 w 3638953"/>
              <a:gd name="connsiteY322" fmla="*/ 7432052 h 8634633"/>
              <a:gd name="connsiteX323" fmla="*/ 2737559 w 3638953"/>
              <a:gd name="connsiteY323" fmla="*/ 7682573 h 8634633"/>
              <a:gd name="connsiteX324" fmla="*/ 2754247 w 3638953"/>
              <a:gd name="connsiteY324" fmla="*/ 7682573 h 8634633"/>
              <a:gd name="connsiteX325" fmla="*/ 2754247 w 3638953"/>
              <a:gd name="connsiteY325" fmla="*/ 7415354 h 8634633"/>
              <a:gd name="connsiteX326" fmla="*/ 2787590 w 3638953"/>
              <a:gd name="connsiteY326" fmla="*/ 7398657 h 8634633"/>
              <a:gd name="connsiteX327" fmla="*/ 2904474 w 3638953"/>
              <a:gd name="connsiteY327" fmla="*/ 7398657 h 8634633"/>
              <a:gd name="connsiteX328" fmla="*/ 2904474 w 3638953"/>
              <a:gd name="connsiteY328" fmla="*/ 7766091 h 8634633"/>
              <a:gd name="connsiteX329" fmla="*/ 3154863 w 3638953"/>
              <a:gd name="connsiteY329" fmla="*/ 7766091 h 8634633"/>
              <a:gd name="connsiteX330" fmla="*/ 3154863 w 3638953"/>
              <a:gd name="connsiteY330" fmla="*/ 7432085 h 8634633"/>
              <a:gd name="connsiteX331" fmla="*/ 3371843 w 3638953"/>
              <a:gd name="connsiteY331" fmla="*/ 7432085 h 8634633"/>
              <a:gd name="connsiteX332" fmla="*/ 3371843 w 3638953"/>
              <a:gd name="connsiteY332" fmla="*/ 7682606 h 8634633"/>
              <a:gd name="connsiteX333" fmla="*/ 3405252 w 3638953"/>
              <a:gd name="connsiteY333" fmla="*/ 7682606 h 8634633"/>
              <a:gd name="connsiteX334" fmla="*/ 3405252 w 3638953"/>
              <a:gd name="connsiteY334" fmla="*/ 7432085 h 8634633"/>
              <a:gd name="connsiteX335" fmla="*/ 3605544 w 3638953"/>
              <a:gd name="connsiteY335" fmla="*/ 7432085 h 8634633"/>
              <a:gd name="connsiteX336" fmla="*/ 3638953 w 3638953"/>
              <a:gd name="connsiteY336" fmla="*/ 7465513 h 8634633"/>
              <a:gd name="connsiteX337" fmla="*/ 3638953 w 3638953"/>
              <a:gd name="connsiteY337" fmla="*/ 8033342 h 8634633"/>
              <a:gd name="connsiteX338" fmla="*/ 2136619 w 3638953"/>
              <a:gd name="connsiteY338" fmla="*/ 8033342 h 8634633"/>
              <a:gd name="connsiteX339" fmla="*/ 2136619 w 3638953"/>
              <a:gd name="connsiteY339" fmla="*/ 7398624 h 8634633"/>
              <a:gd name="connsiteX340" fmla="*/ 2153273 w 3638953"/>
              <a:gd name="connsiteY340" fmla="*/ 868442 h 8634633"/>
              <a:gd name="connsiteX341" fmla="*/ 2387008 w 3638953"/>
              <a:gd name="connsiteY341" fmla="*/ 1068873 h 8634633"/>
              <a:gd name="connsiteX342" fmla="*/ 2420350 w 3638953"/>
              <a:gd name="connsiteY342" fmla="*/ 1068873 h 8634633"/>
              <a:gd name="connsiteX343" fmla="*/ 2971193 w 3638953"/>
              <a:gd name="connsiteY343" fmla="*/ 918567 h 8634633"/>
              <a:gd name="connsiteX344" fmla="*/ 3054634 w 3638953"/>
              <a:gd name="connsiteY344" fmla="*/ 918567 h 8634633"/>
              <a:gd name="connsiteX345" fmla="*/ 3238271 w 3638953"/>
              <a:gd name="connsiteY345" fmla="*/ 1052176 h 8634633"/>
              <a:gd name="connsiteX346" fmla="*/ 3171484 w 3638953"/>
              <a:gd name="connsiteY346" fmla="*/ 1169088 h 8634633"/>
              <a:gd name="connsiteX347" fmla="*/ 3154830 w 3638953"/>
              <a:gd name="connsiteY347" fmla="*/ 1169088 h 8634633"/>
              <a:gd name="connsiteX348" fmla="*/ 3071356 w 3638953"/>
              <a:gd name="connsiteY348" fmla="*/ 1035479 h 8634633"/>
              <a:gd name="connsiteX349" fmla="*/ 2921129 w 3638953"/>
              <a:gd name="connsiteY349" fmla="*/ 1185785 h 8634633"/>
              <a:gd name="connsiteX350" fmla="*/ 3071356 w 3638953"/>
              <a:gd name="connsiteY350" fmla="*/ 1336091 h 8634633"/>
              <a:gd name="connsiteX351" fmla="*/ 3371843 w 3638953"/>
              <a:gd name="connsiteY351" fmla="*/ 1035445 h 8634633"/>
              <a:gd name="connsiteX352" fmla="*/ 3371843 w 3638953"/>
              <a:gd name="connsiteY352" fmla="*/ 1018748 h 8634633"/>
              <a:gd name="connsiteX353" fmla="*/ 3088077 w 3638953"/>
              <a:gd name="connsiteY353" fmla="*/ 734833 h 8634633"/>
              <a:gd name="connsiteX354" fmla="*/ 3004637 w 3638953"/>
              <a:gd name="connsiteY354" fmla="*/ 718136 h 8634633"/>
              <a:gd name="connsiteX355" fmla="*/ 2470482 w 3638953"/>
              <a:gd name="connsiteY355" fmla="*/ 951961 h 8634633"/>
              <a:gd name="connsiteX356" fmla="*/ 2387041 w 3638953"/>
              <a:gd name="connsiteY356" fmla="*/ 968657 h 8634633"/>
              <a:gd name="connsiteX357" fmla="*/ 2253503 w 3638953"/>
              <a:gd name="connsiteY357" fmla="*/ 818351 h 8634633"/>
              <a:gd name="connsiteX358" fmla="*/ 2353665 w 3638953"/>
              <a:gd name="connsiteY358" fmla="*/ 751530 h 8634633"/>
              <a:gd name="connsiteX359" fmla="*/ 2370353 w 3638953"/>
              <a:gd name="connsiteY359" fmla="*/ 751530 h 8634633"/>
              <a:gd name="connsiteX360" fmla="*/ 2370353 w 3638953"/>
              <a:gd name="connsiteY360" fmla="*/ 768227 h 8634633"/>
              <a:gd name="connsiteX361" fmla="*/ 2336944 w 3638953"/>
              <a:gd name="connsiteY361" fmla="*/ 818351 h 8634633"/>
              <a:gd name="connsiteX362" fmla="*/ 2336944 w 3638953"/>
              <a:gd name="connsiteY362" fmla="*/ 851745 h 8634633"/>
              <a:gd name="connsiteX363" fmla="*/ 2420384 w 3638953"/>
              <a:gd name="connsiteY363" fmla="*/ 901836 h 8634633"/>
              <a:gd name="connsiteX364" fmla="*/ 2487170 w 3638953"/>
              <a:gd name="connsiteY364" fmla="*/ 851745 h 8634633"/>
              <a:gd name="connsiteX365" fmla="*/ 2487170 w 3638953"/>
              <a:gd name="connsiteY365" fmla="*/ 784924 h 8634633"/>
              <a:gd name="connsiteX366" fmla="*/ 2320221 w 3638953"/>
              <a:gd name="connsiteY366" fmla="*/ 701406 h 8634633"/>
              <a:gd name="connsiteX367" fmla="*/ 2153273 w 3638953"/>
              <a:gd name="connsiteY367" fmla="*/ 868442 h 86346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Lst>
            <a:rect l="l" t="t" r="r" b="b"/>
            <a:pathLst>
              <a:path w="3638953" h="8634633">
                <a:moveTo>
                  <a:pt x="1702593" y="0"/>
                </a:moveTo>
                <a:lnTo>
                  <a:pt x="1802755" y="0"/>
                </a:lnTo>
                <a:cubicBezTo>
                  <a:pt x="2003046" y="0"/>
                  <a:pt x="2147710" y="77986"/>
                  <a:pt x="2236781" y="233824"/>
                </a:cubicBezTo>
                <a:cubicBezTo>
                  <a:pt x="2309096" y="189333"/>
                  <a:pt x="2392537" y="167003"/>
                  <a:pt x="2487170" y="167003"/>
                </a:cubicBezTo>
                <a:cubicBezTo>
                  <a:pt x="2748618" y="167003"/>
                  <a:pt x="2921162" y="289514"/>
                  <a:pt x="3004637" y="534436"/>
                </a:cubicBezTo>
                <a:cubicBezTo>
                  <a:pt x="3349592" y="584527"/>
                  <a:pt x="3522103" y="745998"/>
                  <a:pt x="3522103" y="1018748"/>
                </a:cubicBezTo>
                <a:cubicBezTo>
                  <a:pt x="3522103" y="1116214"/>
                  <a:pt x="3488693" y="1227527"/>
                  <a:pt x="3421941" y="1352788"/>
                </a:cubicBezTo>
                <a:cubicBezTo>
                  <a:pt x="3466409" y="1528173"/>
                  <a:pt x="3488693" y="1645051"/>
                  <a:pt x="3488693" y="1703524"/>
                </a:cubicBezTo>
                <a:cubicBezTo>
                  <a:pt x="3466409" y="1987439"/>
                  <a:pt x="3332870" y="2282519"/>
                  <a:pt x="3088077" y="2588697"/>
                </a:cubicBezTo>
                <a:cubicBezTo>
                  <a:pt x="2815404" y="2855915"/>
                  <a:pt x="2503858" y="2989524"/>
                  <a:pt x="2153307" y="2989524"/>
                </a:cubicBezTo>
                <a:cubicBezTo>
                  <a:pt x="1991921" y="2989524"/>
                  <a:pt x="1863945" y="2933901"/>
                  <a:pt x="1769379" y="2822521"/>
                </a:cubicBezTo>
                <a:cubicBezTo>
                  <a:pt x="1644218" y="2933901"/>
                  <a:pt x="1493957" y="2989524"/>
                  <a:pt x="1318699" y="2989524"/>
                </a:cubicBezTo>
                <a:cubicBezTo>
                  <a:pt x="795602" y="2989524"/>
                  <a:pt x="389457" y="2677814"/>
                  <a:pt x="100129" y="2054261"/>
                </a:cubicBezTo>
                <a:cubicBezTo>
                  <a:pt x="55594" y="1892857"/>
                  <a:pt x="33376" y="1770346"/>
                  <a:pt x="33376" y="1686827"/>
                </a:cubicBezTo>
                <a:cubicBezTo>
                  <a:pt x="33376" y="1617290"/>
                  <a:pt x="50064" y="1511476"/>
                  <a:pt x="83441" y="1369518"/>
                </a:cubicBezTo>
                <a:cubicBezTo>
                  <a:pt x="27747" y="1219212"/>
                  <a:pt x="0" y="1107899"/>
                  <a:pt x="0" y="1035479"/>
                </a:cubicBezTo>
                <a:lnTo>
                  <a:pt x="0" y="968657"/>
                </a:lnTo>
                <a:cubicBezTo>
                  <a:pt x="0" y="734833"/>
                  <a:pt x="172444" y="590126"/>
                  <a:pt x="517466" y="534436"/>
                </a:cubicBezTo>
                <a:cubicBezTo>
                  <a:pt x="517466" y="414775"/>
                  <a:pt x="617629" y="303428"/>
                  <a:pt x="817954" y="200397"/>
                </a:cubicBezTo>
                <a:cubicBezTo>
                  <a:pt x="912486" y="178168"/>
                  <a:pt x="995961" y="167003"/>
                  <a:pt x="1068343" y="167003"/>
                </a:cubicBezTo>
                <a:cubicBezTo>
                  <a:pt x="1082216" y="167003"/>
                  <a:pt x="1154531" y="183700"/>
                  <a:pt x="1285322" y="217094"/>
                </a:cubicBezTo>
                <a:cubicBezTo>
                  <a:pt x="1374259" y="72387"/>
                  <a:pt x="1513360" y="0"/>
                  <a:pt x="1702593" y="0"/>
                </a:cubicBezTo>
                <a:close/>
                <a:moveTo>
                  <a:pt x="1018178" y="835048"/>
                </a:moveTo>
                <a:lnTo>
                  <a:pt x="1018178" y="851745"/>
                </a:lnTo>
                <a:cubicBezTo>
                  <a:pt x="1018178" y="876791"/>
                  <a:pt x="1045958" y="893488"/>
                  <a:pt x="1101619" y="901836"/>
                </a:cubicBezTo>
                <a:cubicBezTo>
                  <a:pt x="1146120" y="885139"/>
                  <a:pt x="1168405" y="868442"/>
                  <a:pt x="1168405" y="851745"/>
                </a:cubicBezTo>
                <a:lnTo>
                  <a:pt x="1168405" y="818351"/>
                </a:lnTo>
                <a:lnTo>
                  <a:pt x="1134995" y="768227"/>
                </a:lnTo>
                <a:cubicBezTo>
                  <a:pt x="1157246" y="757163"/>
                  <a:pt x="1173934" y="751530"/>
                  <a:pt x="1185093" y="751530"/>
                </a:cubicBezTo>
                <a:cubicBezTo>
                  <a:pt x="1229561" y="768227"/>
                  <a:pt x="1251845" y="784924"/>
                  <a:pt x="1251845" y="801621"/>
                </a:cubicBezTo>
                <a:lnTo>
                  <a:pt x="1251845" y="868442"/>
                </a:lnTo>
                <a:cubicBezTo>
                  <a:pt x="1237905" y="913001"/>
                  <a:pt x="1193437" y="946395"/>
                  <a:pt x="1118307" y="968657"/>
                </a:cubicBezTo>
                <a:cubicBezTo>
                  <a:pt x="1059898" y="968657"/>
                  <a:pt x="887353" y="890772"/>
                  <a:pt x="600840" y="734833"/>
                </a:cubicBezTo>
                <a:cubicBezTo>
                  <a:pt x="556305" y="723735"/>
                  <a:pt x="517400" y="718136"/>
                  <a:pt x="483990" y="718136"/>
                </a:cubicBezTo>
                <a:cubicBezTo>
                  <a:pt x="250289" y="757163"/>
                  <a:pt x="133472" y="862910"/>
                  <a:pt x="133472" y="1035445"/>
                </a:cubicBezTo>
                <a:cubicBezTo>
                  <a:pt x="177940" y="1235876"/>
                  <a:pt x="278069" y="1336091"/>
                  <a:pt x="433959" y="1336091"/>
                </a:cubicBezTo>
                <a:cubicBezTo>
                  <a:pt x="534121" y="1322177"/>
                  <a:pt x="584152" y="1272086"/>
                  <a:pt x="584152" y="1185785"/>
                </a:cubicBezTo>
                <a:cubicBezTo>
                  <a:pt x="570212" y="1085570"/>
                  <a:pt x="520147" y="1035479"/>
                  <a:pt x="433959" y="1035479"/>
                </a:cubicBezTo>
                <a:cubicBezTo>
                  <a:pt x="378231" y="1035479"/>
                  <a:pt x="350485" y="1080038"/>
                  <a:pt x="350485" y="1169088"/>
                </a:cubicBezTo>
                <a:lnTo>
                  <a:pt x="333796" y="1169088"/>
                </a:lnTo>
                <a:cubicBezTo>
                  <a:pt x="319856" y="1169088"/>
                  <a:pt x="297639" y="1135694"/>
                  <a:pt x="267044" y="1068873"/>
                </a:cubicBezTo>
                <a:cubicBezTo>
                  <a:pt x="297639" y="968657"/>
                  <a:pt x="358862" y="918567"/>
                  <a:pt x="450647" y="918567"/>
                </a:cubicBezTo>
                <a:lnTo>
                  <a:pt x="534121" y="918567"/>
                </a:lnTo>
                <a:cubicBezTo>
                  <a:pt x="851263" y="1018782"/>
                  <a:pt x="1034900" y="1068873"/>
                  <a:pt x="1084964" y="1068873"/>
                </a:cubicBezTo>
                <a:lnTo>
                  <a:pt x="1151716" y="1068873"/>
                </a:lnTo>
                <a:cubicBezTo>
                  <a:pt x="1268567" y="1068873"/>
                  <a:pt x="1335353" y="990987"/>
                  <a:pt x="1352008" y="835048"/>
                </a:cubicBezTo>
                <a:cubicBezTo>
                  <a:pt x="1318665" y="745998"/>
                  <a:pt x="1257408" y="701439"/>
                  <a:pt x="1168405" y="701439"/>
                </a:cubicBezTo>
                <a:cubicBezTo>
                  <a:pt x="1079334" y="701439"/>
                  <a:pt x="1029270" y="745998"/>
                  <a:pt x="1018178" y="835048"/>
                </a:cubicBezTo>
                <a:close/>
                <a:moveTo>
                  <a:pt x="166881" y="1636703"/>
                </a:moveTo>
                <a:cubicBezTo>
                  <a:pt x="166881" y="2040346"/>
                  <a:pt x="400582" y="2402214"/>
                  <a:pt x="867951" y="2722273"/>
                </a:cubicBezTo>
                <a:cubicBezTo>
                  <a:pt x="1040429" y="2800259"/>
                  <a:pt x="1179496" y="2839185"/>
                  <a:pt x="1285255" y="2839185"/>
                </a:cubicBezTo>
                <a:lnTo>
                  <a:pt x="1385417" y="2839185"/>
                </a:lnTo>
                <a:cubicBezTo>
                  <a:pt x="1574617" y="2808574"/>
                  <a:pt x="1669183" y="2730621"/>
                  <a:pt x="1669183" y="2605360"/>
                </a:cubicBezTo>
                <a:lnTo>
                  <a:pt x="1669183" y="2538539"/>
                </a:lnTo>
                <a:cubicBezTo>
                  <a:pt x="1607960" y="2438324"/>
                  <a:pt x="1524485" y="2388233"/>
                  <a:pt x="1418794" y="2388233"/>
                </a:cubicBezTo>
                <a:lnTo>
                  <a:pt x="1385384" y="2388233"/>
                </a:lnTo>
                <a:cubicBezTo>
                  <a:pt x="1285222" y="2402181"/>
                  <a:pt x="1235157" y="2452305"/>
                  <a:pt x="1235157" y="2538539"/>
                </a:cubicBezTo>
                <a:lnTo>
                  <a:pt x="1235157" y="2571966"/>
                </a:lnTo>
                <a:cubicBezTo>
                  <a:pt x="1254593" y="2616525"/>
                  <a:pt x="1293566" y="2638788"/>
                  <a:pt x="1352008" y="2638788"/>
                </a:cubicBezTo>
                <a:cubicBezTo>
                  <a:pt x="1368696" y="2638788"/>
                  <a:pt x="1385417" y="2622091"/>
                  <a:pt x="1402106" y="2588664"/>
                </a:cubicBezTo>
                <a:lnTo>
                  <a:pt x="1402106" y="2555270"/>
                </a:lnTo>
                <a:lnTo>
                  <a:pt x="1352008" y="2488448"/>
                </a:lnTo>
                <a:lnTo>
                  <a:pt x="1352008" y="2471751"/>
                </a:lnTo>
                <a:lnTo>
                  <a:pt x="1418794" y="2471751"/>
                </a:lnTo>
                <a:cubicBezTo>
                  <a:pt x="1463262" y="2488448"/>
                  <a:pt x="1485546" y="2527475"/>
                  <a:pt x="1485546" y="2588664"/>
                </a:cubicBezTo>
                <a:cubicBezTo>
                  <a:pt x="1443826" y="2677781"/>
                  <a:pt x="1377073" y="2722273"/>
                  <a:pt x="1285255" y="2722273"/>
                </a:cubicBezTo>
                <a:cubicBezTo>
                  <a:pt x="1132213" y="2722273"/>
                  <a:pt x="943048" y="2605360"/>
                  <a:pt x="717691" y="2371570"/>
                </a:cubicBezTo>
                <a:cubicBezTo>
                  <a:pt x="539617" y="2143345"/>
                  <a:pt x="450613" y="1920651"/>
                  <a:pt x="450613" y="1703524"/>
                </a:cubicBezTo>
                <a:cubicBezTo>
                  <a:pt x="450613" y="1536488"/>
                  <a:pt x="506274" y="1453003"/>
                  <a:pt x="617562" y="1453003"/>
                </a:cubicBezTo>
                <a:cubicBezTo>
                  <a:pt x="662030" y="1453003"/>
                  <a:pt x="695406" y="1475333"/>
                  <a:pt x="717724" y="1519824"/>
                </a:cubicBezTo>
                <a:lnTo>
                  <a:pt x="717724" y="1603309"/>
                </a:lnTo>
                <a:lnTo>
                  <a:pt x="684381" y="1603309"/>
                </a:lnTo>
                <a:cubicBezTo>
                  <a:pt x="684381" y="1558817"/>
                  <a:pt x="667693" y="1536488"/>
                  <a:pt x="634284" y="1536488"/>
                </a:cubicBezTo>
                <a:lnTo>
                  <a:pt x="600874" y="1536488"/>
                </a:lnTo>
                <a:cubicBezTo>
                  <a:pt x="573027" y="1536488"/>
                  <a:pt x="556339" y="1558817"/>
                  <a:pt x="550809" y="1603309"/>
                </a:cubicBezTo>
                <a:cubicBezTo>
                  <a:pt x="567498" y="1647868"/>
                  <a:pt x="584152" y="1670130"/>
                  <a:pt x="600874" y="1670130"/>
                </a:cubicBezTo>
                <a:lnTo>
                  <a:pt x="667660" y="1670130"/>
                </a:lnTo>
                <a:cubicBezTo>
                  <a:pt x="756663" y="1661782"/>
                  <a:pt x="801199" y="1622856"/>
                  <a:pt x="801199" y="1553218"/>
                </a:cubicBezTo>
                <a:cubicBezTo>
                  <a:pt x="781695" y="1430774"/>
                  <a:pt x="703750" y="1369518"/>
                  <a:pt x="567498" y="1369518"/>
                </a:cubicBezTo>
                <a:lnTo>
                  <a:pt x="484023" y="1369518"/>
                </a:lnTo>
                <a:cubicBezTo>
                  <a:pt x="272573" y="1405695"/>
                  <a:pt x="166881" y="1494745"/>
                  <a:pt x="166881" y="1636703"/>
                </a:cubicBezTo>
                <a:close/>
                <a:moveTo>
                  <a:pt x="1518956" y="985354"/>
                </a:moveTo>
                <a:cubicBezTo>
                  <a:pt x="1496672" y="974257"/>
                  <a:pt x="1479984" y="968657"/>
                  <a:pt x="1468892" y="968657"/>
                </a:cubicBezTo>
                <a:cubicBezTo>
                  <a:pt x="1468892" y="1085570"/>
                  <a:pt x="1357570" y="1169088"/>
                  <a:pt x="1135028" y="1219179"/>
                </a:cubicBezTo>
                <a:lnTo>
                  <a:pt x="1084964" y="1219179"/>
                </a:lnTo>
                <a:cubicBezTo>
                  <a:pt x="995893" y="1219179"/>
                  <a:pt x="867951" y="1185785"/>
                  <a:pt x="701036" y="1118964"/>
                </a:cubicBezTo>
                <a:lnTo>
                  <a:pt x="701036" y="1135660"/>
                </a:lnTo>
                <a:lnTo>
                  <a:pt x="717691" y="1169054"/>
                </a:lnTo>
                <a:lnTo>
                  <a:pt x="701036" y="1269270"/>
                </a:lnTo>
                <a:cubicBezTo>
                  <a:pt x="856792" y="1336091"/>
                  <a:pt x="934737" y="1419576"/>
                  <a:pt x="934737" y="1519791"/>
                </a:cubicBezTo>
                <a:lnTo>
                  <a:pt x="934737" y="1586612"/>
                </a:lnTo>
                <a:cubicBezTo>
                  <a:pt x="934737" y="1720221"/>
                  <a:pt x="828979" y="1787042"/>
                  <a:pt x="617562" y="1787042"/>
                </a:cubicBezTo>
                <a:cubicBezTo>
                  <a:pt x="617562" y="1942948"/>
                  <a:pt x="734412" y="2154476"/>
                  <a:pt x="968080" y="2421694"/>
                </a:cubicBezTo>
                <a:lnTo>
                  <a:pt x="1084964" y="2505212"/>
                </a:lnTo>
                <a:lnTo>
                  <a:pt x="1101619" y="2505212"/>
                </a:lnTo>
                <a:cubicBezTo>
                  <a:pt x="1101619" y="2343808"/>
                  <a:pt x="1201814" y="2249125"/>
                  <a:pt x="1402106" y="2221297"/>
                </a:cubicBezTo>
                <a:lnTo>
                  <a:pt x="1452204" y="2221297"/>
                </a:lnTo>
                <a:cubicBezTo>
                  <a:pt x="1544022" y="2221297"/>
                  <a:pt x="1644151" y="2265856"/>
                  <a:pt x="1752657" y="2354906"/>
                </a:cubicBezTo>
                <a:cubicBezTo>
                  <a:pt x="1863912" y="2265856"/>
                  <a:pt x="1980762" y="2221297"/>
                  <a:pt x="2103209" y="2221297"/>
                </a:cubicBezTo>
                <a:lnTo>
                  <a:pt x="2119897" y="2221297"/>
                </a:lnTo>
                <a:cubicBezTo>
                  <a:pt x="2320188" y="2251975"/>
                  <a:pt x="2420350" y="2346558"/>
                  <a:pt x="2420350" y="2505212"/>
                </a:cubicBezTo>
                <a:cubicBezTo>
                  <a:pt x="2731896" y="2260290"/>
                  <a:pt x="2887753" y="2020867"/>
                  <a:pt x="2887753" y="1787042"/>
                </a:cubicBezTo>
                <a:lnTo>
                  <a:pt x="2837655" y="1787042"/>
                </a:lnTo>
                <a:cubicBezTo>
                  <a:pt x="2659581" y="1767596"/>
                  <a:pt x="2570577" y="1689644"/>
                  <a:pt x="2570577" y="1553218"/>
                </a:cubicBezTo>
                <a:cubicBezTo>
                  <a:pt x="2609516" y="1375118"/>
                  <a:pt x="2687428" y="1286000"/>
                  <a:pt x="2804278" y="1286000"/>
                </a:cubicBezTo>
                <a:lnTo>
                  <a:pt x="2804278" y="1118997"/>
                </a:lnTo>
                <a:cubicBezTo>
                  <a:pt x="2659581" y="1185818"/>
                  <a:pt x="2537201" y="1219212"/>
                  <a:pt x="2437039" y="1219212"/>
                </a:cubicBezTo>
                <a:lnTo>
                  <a:pt x="2370286" y="1219212"/>
                </a:lnTo>
                <a:cubicBezTo>
                  <a:pt x="2214430" y="1219212"/>
                  <a:pt x="2108738" y="1135728"/>
                  <a:pt x="2053111" y="968691"/>
                </a:cubicBezTo>
                <a:cubicBezTo>
                  <a:pt x="2044767" y="968691"/>
                  <a:pt x="2011390" y="974290"/>
                  <a:pt x="1952948" y="985388"/>
                </a:cubicBezTo>
                <a:cubicBezTo>
                  <a:pt x="1872189" y="974290"/>
                  <a:pt x="1805436" y="946428"/>
                  <a:pt x="1752624" y="901870"/>
                </a:cubicBezTo>
                <a:cubicBezTo>
                  <a:pt x="1696963" y="957560"/>
                  <a:pt x="1619085" y="985354"/>
                  <a:pt x="1518956" y="985354"/>
                </a:cubicBezTo>
                <a:close/>
                <a:moveTo>
                  <a:pt x="667660" y="584527"/>
                </a:moveTo>
                <a:cubicBezTo>
                  <a:pt x="692692" y="718136"/>
                  <a:pt x="759478" y="784958"/>
                  <a:pt x="867951" y="784958"/>
                </a:cubicBezTo>
                <a:cubicBezTo>
                  <a:pt x="940266" y="784958"/>
                  <a:pt x="995893" y="751564"/>
                  <a:pt x="1034900" y="684742"/>
                </a:cubicBezTo>
                <a:lnTo>
                  <a:pt x="1034900" y="651315"/>
                </a:lnTo>
                <a:cubicBezTo>
                  <a:pt x="1034900" y="634618"/>
                  <a:pt x="1012615" y="612355"/>
                  <a:pt x="968113" y="584494"/>
                </a:cubicBezTo>
                <a:lnTo>
                  <a:pt x="884673" y="584494"/>
                </a:lnTo>
                <a:lnTo>
                  <a:pt x="834541" y="617955"/>
                </a:lnTo>
                <a:lnTo>
                  <a:pt x="817887" y="617955"/>
                </a:lnTo>
                <a:lnTo>
                  <a:pt x="817887" y="601258"/>
                </a:lnTo>
                <a:cubicBezTo>
                  <a:pt x="817887" y="523372"/>
                  <a:pt x="879043" y="473248"/>
                  <a:pt x="1001490" y="450952"/>
                </a:cubicBezTo>
                <a:cubicBezTo>
                  <a:pt x="1104366" y="450952"/>
                  <a:pt x="1226847" y="556766"/>
                  <a:pt x="1368729" y="768261"/>
                </a:cubicBezTo>
                <a:cubicBezTo>
                  <a:pt x="1449389" y="801688"/>
                  <a:pt x="1499487" y="818385"/>
                  <a:pt x="1518956" y="818385"/>
                </a:cubicBezTo>
                <a:lnTo>
                  <a:pt x="1619118" y="818385"/>
                </a:lnTo>
                <a:cubicBezTo>
                  <a:pt x="1696963" y="782242"/>
                  <a:pt x="1736003" y="720986"/>
                  <a:pt x="1736003" y="634652"/>
                </a:cubicBezTo>
                <a:cubicBezTo>
                  <a:pt x="1713685" y="567830"/>
                  <a:pt x="1691467" y="534436"/>
                  <a:pt x="1669216" y="534436"/>
                </a:cubicBezTo>
                <a:lnTo>
                  <a:pt x="1602464" y="534436"/>
                </a:lnTo>
                <a:cubicBezTo>
                  <a:pt x="1585776" y="534436"/>
                  <a:pt x="1569054" y="551133"/>
                  <a:pt x="1552366" y="584527"/>
                </a:cubicBezTo>
                <a:lnTo>
                  <a:pt x="1552366" y="601224"/>
                </a:lnTo>
                <a:cubicBezTo>
                  <a:pt x="1552366" y="626270"/>
                  <a:pt x="1591271" y="648566"/>
                  <a:pt x="1669216" y="668045"/>
                </a:cubicBezTo>
                <a:cubicBezTo>
                  <a:pt x="1652528" y="712604"/>
                  <a:pt x="1635807" y="734867"/>
                  <a:pt x="1619118" y="734867"/>
                </a:cubicBezTo>
                <a:lnTo>
                  <a:pt x="1569054" y="734867"/>
                </a:lnTo>
                <a:cubicBezTo>
                  <a:pt x="1496672" y="734867"/>
                  <a:pt x="1418827" y="656981"/>
                  <a:pt x="1335353" y="501042"/>
                </a:cubicBezTo>
                <a:cubicBezTo>
                  <a:pt x="1229594" y="389763"/>
                  <a:pt x="1129432" y="334039"/>
                  <a:pt x="1034866" y="334039"/>
                </a:cubicBezTo>
                <a:lnTo>
                  <a:pt x="968080" y="334039"/>
                </a:lnTo>
                <a:cubicBezTo>
                  <a:pt x="767789" y="373033"/>
                  <a:pt x="667660" y="456517"/>
                  <a:pt x="667660" y="584527"/>
                </a:cubicBezTo>
                <a:close/>
                <a:moveTo>
                  <a:pt x="1769345" y="2889309"/>
                </a:moveTo>
                <a:cubicBezTo>
                  <a:pt x="1863912" y="2989524"/>
                  <a:pt x="1991888" y="3039615"/>
                  <a:pt x="2153273" y="3039615"/>
                </a:cubicBezTo>
                <a:lnTo>
                  <a:pt x="2236748" y="3039615"/>
                </a:lnTo>
                <a:cubicBezTo>
                  <a:pt x="2236748" y="3106436"/>
                  <a:pt x="2281216" y="3139830"/>
                  <a:pt x="2370286" y="3139830"/>
                </a:cubicBezTo>
                <a:cubicBezTo>
                  <a:pt x="2459289" y="3181573"/>
                  <a:pt x="2503825" y="3209435"/>
                  <a:pt x="2503825" y="3223348"/>
                </a:cubicBezTo>
                <a:lnTo>
                  <a:pt x="2503825" y="3290136"/>
                </a:lnTo>
                <a:cubicBezTo>
                  <a:pt x="2325751" y="3334695"/>
                  <a:pt x="2236748" y="3373655"/>
                  <a:pt x="2236748" y="3407048"/>
                </a:cubicBezTo>
                <a:lnTo>
                  <a:pt x="2236748" y="3423745"/>
                </a:lnTo>
                <a:lnTo>
                  <a:pt x="2220059" y="3423745"/>
                </a:lnTo>
                <a:cubicBezTo>
                  <a:pt x="2164365" y="3423745"/>
                  <a:pt x="2097579" y="3434910"/>
                  <a:pt x="2019735" y="3457173"/>
                </a:cubicBezTo>
                <a:lnTo>
                  <a:pt x="2019735" y="3473870"/>
                </a:lnTo>
                <a:cubicBezTo>
                  <a:pt x="2019735" y="3537942"/>
                  <a:pt x="2119931" y="3665918"/>
                  <a:pt x="2320221" y="3858000"/>
                </a:cubicBezTo>
                <a:cubicBezTo>
                  <a:pt x="2353632" y="3944301"/>
                  <a:pt x="2370320" y="4005590"/>
                  <a:pt x="2370320" y="4041700"/>
                </a:cubicBezTo>
                <a:lnTo>
                  <a:pt x="2370320" y="4141915"/>
                </a:lnTo>
                <a:cubicBezTo>
                  <a:pt x="2331314" y="4308952"/>
                  <a:pt x="2225588" y="4392437"/>
                  <a:pt x="2053144" y="4392437"/>
                </a:cubicBezTo>
                <a:lnTo>
                  <a:pt x="2136585" y="4492652"/>
                </a:lnTo>
                <a:lnTo>
                  <a:pt x="2136585" y="4592867"/>
                </a:lnTo>
                <a:cubicBezTo>
                  <a:pt x="2092083" y="4659688"/>
                  <a:pt x="2047548" y="4693082"/>
                  <a:pt x="2003046" y="4693082"/>
                </a:cubicBezTo>
                <a:lnTo>
                  <a:pt x="2003046" y="4943603"/>
                </a:lnTo>
                <a:cubicBezTo>
                  <a:pt x="2003046" y="5024372"/>
                  <a:pt x="2069832" y="5297122"/>
                  <a:pt x="2203371" y="5761955"/>
                </a:cubicBezTo>
                <a:cubicBezTo>
                  <a:pt x="2214430" y="5837125"/>
                  <a:pt x="2220059" y="5898380"/>
                  <a:pt x="2220059" y="5945688"/>
                </a:cubicBezTo>
                <a:cubicBezTo>
                  <a:pt x="2220059" y="6084897"/>
                  <a:pt x="2164365" y="6212906"/>
                  <a:pt x="2053111" y="6329819"/>
                </a:cubicBezTo>
                <a:cubicBezTo>
                  <a:pt x="2103209" y="6329819"/>
                  <a:pt x="2136552" y="6352115"/>
                  <a:pt x="2153273" y="6396640"/>
                </a:cubicBezTo>
                <a:lnTo>
                  <a:pt x="2153273" y="6463461"/>
                </a:lnTo>
                <a:lnTo>
                  <a:pt x="2119931" y="6513552"/>
                </a:lnTo>
                <a:cubicBezTo>
                  <a:pt x="2136585" y="6513552"/>
                  <a:pt x="2158836" y="6535882"/>
                  <a:pt x="2186683" y="6580373"/>
                </a:cubicBezTo>
                <a:cubicBezTo>
                  <a:pt x="2186683" y="6602703"/>
                  <a:pt x="2153273" y="6613767"/>
                  <a:pt x="2086520" y="6613767"/>
                </a:cubicBezTo>
                <a:lnTo>
                  <a:pt x="2086520" y="8100197"/>
                </a:lnTo>
                <a:cubicBezTo>
                  <a:pt x="2153273" y="8153004"/>
                  <a:pt x="2186683" y="8197596"/>
                  <a:pt x="2186683" y="8233806"/>
                </a:cubicBezTo>
                <a:cubicBezTo>
                  <a:pt x="2186683" y="8289430"/>
                  <a:pt x="2153273" y="8317291"/>
                  <a:pt x="2086520" y="8317291"/>
                </a:cubicBezTo>
                <a:lnTo>
                  <a:pt x="2103209" y="8434203"/>
                </a:lnTo>
                <a:cubicBezTo>
                  <a:pt x="2103209" y="8567813"/>
                  <a:pt x="1997450" y="8634634"/>
                  <a:pt x="1786033" y="8634634"/>
                </a:cubicBezTo>
                <a:lnTo>
                  <a:pt x="1685871" y="8634634"/>
                </a:lnTo>
                <a:cubicBezTo>
                  <a:pt x="1496638" y="8601206"/>
                  <a:pt x="1402106" y="8528819"/>
                  <a:pt x="1402106" y="8417506"/>
                </a:cubicBezTo>
                <a:cubicBezTo>
                  <a:pt x="1413164" y="8403525"/>
                  <a:pt x="1418794" y="8370165"/>
                  <a:pt x="1418794" y="8317291"/>
                </a:cubicBezTo>
                <a:cubicBezTo>
                  <a:pt x="1385384" y="8317291"/>
                  <a:pt x="1357570" y="8294995"/>
                  <a:pt x="1335353" y="8250503"/>
                </a:cubicBezTo>
                <a:lnTo>
                  <a:pt x="1335353" y="8233806"/>
                </a:lnTo>
                <a:cubicBezTo>
                  <a:pt x="1335353" y="8180866"/>
                  <a:pt x="1368696" y="8136307"/>
                  <a:pt x="1435515" y="8100197"/>
                </a:cubicBezTo>
                <a:lnTo>
                  <a:pt x="1435515" y="6613767"/>
                </a:lnTo>
                <a:lnTo>
                  <a:pt x="1335353" y="6613767"/>
                </a:lnTo>
                <a:lnTo>
                  <a:pt x="1335353" y="6580373"/>
                </a:lnTo>
                <a:cubicBezTo>
                  <a:pt x="1335353" y="6563677"/>
                  <a:pt x="1357570" y="6541414"/>
                  <a:pt x="1402106" y="6513552"/>
                </a:cubicBezTo>
                <a:cubicBezTo>
                  <a:pt x="1379821" y="6477408"/>
                  <a:pt x="1368696" y="6444015"/>
                  <a:pt x="1368696" y="6413337"/>
                </a:cubicBezTo>
                <a:lnTo>
                  <a:pt x="1368696" y="6396640"/>
                </a:lnTo>
                <a:cubicBezTo>
                  <a:pt x="1388132" y="6352148"/>
                  <a:pt x="1421542" y="6329819"/>
                  <a:pt x="1468892" y="6329819"/>
                </a:cubicBezTo>
                <a:cubicBezTo>
                  <a:pt x="1357570" y="6229603"/>
                  <a:pt x="1301943" y="6101593"/>
                  <a:pt x="1301943" y="5945688"/>
                </a:cubicBezTo>
                <a:cubicBezTo>
                  <a:pt x="1301943" y="5787034"/>
                  <a:pt x="1368696" y="5497553"/>
                  <a:pt x="1502234" y="5077212"/>
                </a:cubicBezTo>
                <a:cubicBezTo>
                  <a:pt x="1513327" y="5004859"/>
                  <a:pt x="1518923" y="4932505"/>
                  <a:pt x="1518923" y="4860085"/>
                </a:cubicBezTo>
                <a:lnTo>
                  <a:pt x="1518923" y="4693082"/>
                </a:lnTo>
                <a:cubicBezTo>
                  <a:pt x="1446540" y="4693082"/>
                  <a:pt x="1396476" y="4642991"/>
                  <a:pt x="1368696" y="4542776"/>
                </a:cubicBezTo>
                <a:cubicBezTo>
                  <a:pt x="1393762" y="4453726"/>
                  <a:pt x="1427104" y="4409167"/>
                  <a:pt x="1468892" y="4409167"/>
                </a:cubicBezTo>
                <a:lnTo>
                  <a:pt x="1468892" y="4392470"/>
                </a:lnTo>
                <a:cubicBezTo>
                  <a:pt x="1246283" y="4367425"/>
                  <a:pt x="1135028" y="4267210"/>
                  <a:pt x="1135028" y="4091824"/>
                </a:cubicBezTo>
                <a:lnTo>
                  <a:pt x="1135028" y="4075127"/>
                </a:lnTo>
                <a:cubicBezTo>
                  <a:pt x="1135028" y="3941518"/>
                  <a:pt x="1246283" y="3774515"/>
                  <a:pt x="1468892" y="3574085"/>
                </a:cubicBezTo>
                <a:lnTo>
                  <a:pt x="1502234" y="3457173"/>
                </a:lnTo>
                <a:cubicBezTo>
                  <a:pt x="1357537" y="3434944"/>
                  <a:pt x="1285255" y="3418213"/>
                  <a:pt x="1285255" y="3407082"/>
                </a:cubicBezTo>
                <a:cubicBezTo>
                  <a:pt x="1285255" y="3376471"/>
                  <a:pt x="1196185" y="3337545"/>
                  <a:pt x="1018178" y="3290170"/>
                </a:cubicBezTo>
                <a:lnTo>
                  <a:pt x="1001490" y="3256776"/>
                </a:lnTo>
                <a:lnTo>
                  <a:pt x="1001490" y="3223382"/>
                </a:lnTo>
                <a:cubicBezTo>
                  <a:pt x="1001490" y="3206685"/>
                  <a:pt x="1096056" y="3162193"/>
                  <a:pt x="1285255" y="3089773"/>
                </a:cubicBezTo>
                <a:lnTo>
                  <a:pt x="1285255" y="3039649"/>
                </a:lnTo>
                <a:lnTo>
                  <a:pt x="1368696" y="3039649"/>
                </a:lnTo>
                <a:cubicBezTo>
                  <a:pt x="1524519" y="3039615"/>
                  <a:pt x="1658057" y="2989491"/>
                  <a:pt x="1769345" y="2889309"/>
                </a:cubicBezTo>
                <a:close/>
                <a:moveTo>
                  <a:pt x="1418794" y="300612"/>
                </a:moveTo>
                <a:lnTo>
                  <a:pt x="1418794" y="434221"/>
                </a:lnTo>
                <a:cubicBezTo>
                  <a:pt x="1418794" y="467615"/>
                  <a:pt x="1463262" y="489945"/>
                  <a:pt x="1552332" y="501009"/>
                </a:cubicBezTo>
                <a:cubicBezTo>
                  <a:pt x="1596801" y="484312"/>
                  <a:pt x="1619085" y="467615"/>
                  <a:pt x="1619085" y="450918"/>
                </a:cubicBezTo>
                <a:lnTo>
                  <a:pt x="1619085" y="400827"/>
                </a:lnTo>
                <a:cubicBezTo>
                  <a:pt x="1619085" y="378598"/>
                  <a:pt x="1607926" y="367433"/>
                  <a:pt x="1585742" y="367433"/>
                </a:cubicBezTo>
                <a:lnTo>
                  <a:pt x="1552332" y="367433"/>
                </a:lnTo>
                <a:lnTo>
                  <a:pt x="1485546" y="417524"/>
                </a:lnTo>
                <a:lnTo>
                  <a:pt x="1452204" y="417524"/>
                </a:lnTo>
                <a:lnTo>
                  <a:pt x="1452204" y="400827"/>
                </a:lnTo>
                <a:cubicBezTo>
                  <a:pt x="1452204" y="289548"/>
                  <a:pt x="1557895" y="233824"/>
                  <a:pt x="1769345" y="233824"/>
                </a:cubicBezTo>
                <a:cubicBezTo>
                  <a:pt x="1911262" y="233824"/>
                  <a:pt x="2005761" y="272817"/>
                  <a:pt x="2053111" y="350736"/>
                </a:cubicBezTo>
                <a:lnTo>
                  <a:pt x="2053111" y="417558"/>
                </a:lnTo>
                <a:lnTo>
                  <a:pt x="2036423" y="417558"/>
                </a:lnTo>
                <a:lnTo>
                  <a:pt x="1969670" y="367467"/>
                </a:lnTo>
                <a:lnTo>
                  <a:pt x="1919572" y="367467"/>
                </a:lnTo>
                <a:cubicBezTo>
                  <a:pt x="1897288" y="370250"/>
                  <a:pt x="1886162" y="381415"/>
                  <a:pt x="1886162" y="400861"/>
                </a:cubicBezTo>
                <a:lnTo>
                  <a:pt x="1886162" y="450952"/>
                </a:lnTo>
                <a:cubicBezTo>
                  <a:pt x="1886162" y="475997"/>
                  <a:pt x="1913976" y="492727"/>
                  <a:pt x="1969637" y="501042"/>
                </a:cubicBezTo>
                <a:cubicBezTo>
                  <a:pt x="2058640" y="492694"/>
                  <a:pt x="2103175" y="448202"/>
                  <a:pt x="2103175" y="367433"/>
                </a:cubicBezTo>
                <a:cubicBezTo>
                  <a:pt x="2080857" y="233824"/>
                  <a:pt x="1986325" y="167003"/>
                  <a:pt x="1819410" y="167003"/>
                </a:cubicBezTo>
                <a:lnTo>
                  <a:pt x="1685871" y="167003"/>
                </a:lnTo>
                <a:cubicBezTo>
                  <a:pt x="1569054" y="167003"/>
                  <a:pt x="1479950" y="211562"/>
                  <a:pt x="1418794" y="300612"/>
                </a:cubicBezTo>
                <a:close/>
                <a:moveTo>
                  <a:pt x="1936260" y="734833"/>
                </a:moveTo>
                <a:lnTo>
                  <a:pt x="1886162" y="734833"/>
                </a:lnTo>
                <a:cubicBezTo>
                  <a:pt x="1863878" y="734833"/>
                  <a:pt x="1852820" y="707039"/>
                  <a:pt x="1852820" y="651315"/>
                </a:cubicBezTo>
                <a:cubicBezTo>
                  <a:pt x="1919572" y="651315"/>
                  <a:pt x="1952982" y="634618"/>
                  <a:pt x="1952982" y="601224"/>
                </a:cubicBezTo>
                <a:lnTo>
                  <a:pt x="1952982" y="584527"/>
                </a:lnTo>
                <a:cubicBezTo>
                  <a:pt x="1952982" y="567830"/>
                  <a:pt x="1936294" y="551133"/>
                  <a:pt x="1902884" y="534436"/>
                </a:cubicBezTo>
                <a:lnTo>
                  <a:pt x="1836131" y="534436"/>
                </a:lnTo>
                <a:cubicBezTo>
                  <a:pt x="1819443" y="534436"/>
                  <a:pt x="1802722" y="551133"/>
                  <a:pt x="1786033" y="584527"/>
                </a:cubicBezTo>
                <a:lnTo>
                  <a:pt x="1786033" y="684742"/>
                </a:lnTo>
                <a:cubicBezTo>
                  <a:pt x="1786033" y="773860"/>
                  <a:pt x="1836131" y="818351"/>
                  <a:pt x="1936260" y="818351"/>
                </a:cubicBezTo>
                <a:lnTo>
                  <a:pt x="1969670" y="818351"/>
                </a:lnTo>
                <a:cubicBezTo>
                  <a:pt x="2083706" y="818351"/>
                  <a:pt x="2195027" y="729301"/>
                  <a:pt x="2303500" y="551133"/>
                </a:cubicBezTo>
                <a:cubicBezTo>
                  <a:pt x="2370286" y="501009"/>
                  <a:pt x="2437039" y="467615"/>
                  <a:pt x="2503825" y="450918"/>
                </a:cubicBezTo>
                <a:cubicBezTo>
                  <a:pt x="2637363" y="475963"/>
                  <a:pt x="2704116" y="531687"/>
                  <a:pt x="2704116" y="617955"/>
                </a:cubicBezTo>
                <a:lnTo>
                  <a:pt x="2670706" y="617955"/>
                </a:lnTo>
                <a:lnTo>
                  <a:pt x="2620642" y="584527"/>
                </a:lnTo>
                <a:lnTo>
                  <a:pt x="2537168" y="584527"/>
                </a:lnTo>
                <a:cubicBezTo>
                  <a:pt x="2514883" y="590126"/>
                  <a:pt x="2492632" y="617955"/>
                  <a:pt x="2470415" y="668045"/>
                </a:cubicBezTo>
                <a:cubicBezTo>
                  <a:pt x="2470415" y="718136"/>
                  <a:pt x="2526009" y="757163"/>
                  <a:pt x="2637363" y="784958"/>
                </a:cubicBezTo>
                <a:cubicBezTo>
                  <a:pt x="2770902" y="759912"/>
                  <a:pt x="2837655" y="698724"/>
                  <a:pt x="2837655" y="601258"/>
                </a:cubicBezTo>
                <a:cubicBezTo>
                  <a:pt x="2837655" y="448202"/>
                  <a:pt x="2737492" y="359085"/>
                  <a:pt x="2537168" y="334039"/>
                </a:cubicBezTo>
                <a:lnTo>
                  <a:pt x="2470415" y="334039"/>
                </a:lnTo>
                <a:cubicBezTo>
                  <a:pt x="2328499" y="334039"/>
                  <a:pt x="2189364" y="450952"/>
                  <a:pt x="2053111" y="684776"/>
                </a:cubicBezTo>
                <a:cubicBezTo>
                  <a:pt x="2011390" y="718136"/>
                  <a:pt x="1972418" y="734833"/>
                  <a:pt x="1936260" y="734833"/>
                </a:cubicBezTo>
                <a:close/>
                <a:moveTo>
                  <a:pt x="2704116" y="1553185"/>
                </a:moveTo>
                <a:cubicBezTo>
                  <a:pt x="2726367" y="1614440"/>
                  <a:pt x="2759710" y="1653400"/>
                  <a:pt x="2804278" y="1670097"/>
                </a:cubicBezTo>
                <a:lnTo>
                  <a:pt x="2904474" y="1670097"/>
                </a:lnTo>
                <a:cubicBezTo>
                  <a:pt x="2921129" y="1670097"/>
                  <a:pt x="2937817" y="1653400"/>
                  <a:pt x="2954539" y="1620006"/>
                </a:cubicBezTo>
                <a:lnTo>
                  <a:pt x="2954539" y="1586612"/>
                </a:lnTo>
                <a:cubicBezTo>
                  <a:pt x="2954539" y="1569915"/>
                  <a:pt x="2937851" y="1553185"/>
                  <a:pt x="2904474" y="1536488"/>
                </a:cubicBezTo>
                <a:lnTo>
                  <a:pt x="2871064" y="1536488"/>
                </a:lnTo>
                <a:lnTo>
                  <a:pt x="2804278" y="1603309"/>
                </a:lnTo>
                <a:lnTo>
                  <a:pt x="2787590" y="1603309"/>
                </a:lnTo>
                <a:lnTo>
                  <a:pt x="2787590" y="1569915"/>
                </a:lnTo>
                <a:cubicBezTo>
                  <a:pt x="2787590" y="1492030"/>
                  <a:pt x="2832092" y="1453003"/>
                  <a:pt x="2921129" y="1453003"/>
                </a:cubicBezTo>
                <a:cubicBezTo>
                  <a:pt x="3010132" y="1489213"/>
                  <a:pt x="3054667" y="1561567"/>
                  <a:pt x="3054667" y="1670097"/>
                </a:cubicBezTo>
                <a:cubicBezTo>
                  <a:pt x="3054667" y="2112700"/>
                  <a:pt x="2832092" y="2446706"/>
                  <a:pt x="2387008" y="2672182"/>
                </a:cubicBezTo>
                <a:cubicBezTo>
                  <a:pt x="2336910" y="2694511"/>
                  <a:pt x="2275687" y="2711175"/>
                  <a:pt x="2203371" y="2722273"/>
                </a:cubicBezTo>
                <a:cubicBezTo>
                  <a:pt x="2080891" y="2697227"/>
                  <a:pt x="2019735" y="2641571"/>
                  <a:pt x="2019735" y="2555270"/>
                </a:cubicBezTo>
                <a:cubicBezTo>
                  <a:pt x="2041985" y="2505179"/>
                  <a:pt x="2064203" y="2477384"/>
                  <a:pt x="2086520" y="2471751"/>
                </a:cubicBezTo>
                <a:lnTo>
                  <a:pt x="2153273" y="2471751"/>
                </a:lnTo>
                <a:lnTo>
                  <a:pt x="2153273" y="2488448"/>
                </a:lnTo>
                <a:lnTo>
                  <a:pt x="2103209" y="2555270"/>
                </a:lnTo>
                <a:lnTo>
                  <a:pt x="2103209" y="2588664"/>
                </a:lnTo>
                <a:cubicBezTo>
                  <a:pt x="2114267" y="2622091"/>
                  <a:pt x="2147677" y="2638788"/>
                  <a:pt x="2203371" y="2638788"/>
                </a:cubicBezTo>
                <a:cubicBezTo>
                  <a:pt x="2220059" y="2638788"/>
                  <a:pt x="2242277" y="2616525"/>
                  <a:pt x="2270124" y="2571966"/>
                </a:cubicBezTo>
                <a:lnTo>
                  <a:pt x="2270124" y="2488482"/>
                </a:lnTo>
                <a:cubicBezTo>
                  <a:pt x="2236781" y="2421660"/>
                  <a:pt x="2186683" y="2388267"/>
                  <a:pt x="2119931" y="2388267"/>
                </a:cubicBezTo>
                <a:lnTo>
                  <a:pt x="2086520" y="2388267"/>
                </a:lnTo>
                <a:cubicBezTo>
                  <a:pt x="1991888" y="2388267"/>
                  <a:pt x="1908447" y="2438391"/>
                  <a:pt x="1836131" y="2538573"/>
                </a:cubicBezTo>
                <a:lnTo>
                  <a:pt x="1836131" y="2605394"/>
                </a:lnTo>
                <a:cubicBezTo>
                  <a:pt x="1836131" y="2730655"/>
                  <a:pt x="1930664" y="2808607"/>
                  <a:pt x="2119897" y="2839218"/>
                </a:cubicBezTo>
                <a:lnTo>
                  <a:pt x="2203337" y="2839218"/>
                </a:lnTo>
                <a:cubicBezTo>
                  <a:pt x="2581636" y="2839218"/>
                  <a:pt x="2915499" y="2605394"/>
                  <a:pt x="3204861" y="2137779"/>
                </a:cubicBezTo>
                <a:cubicBezTo>
                  <a:pt x="3293864" y="1954079"/>
                  <a:pt x="3338400" y="1781510"/>
                  <a:pt x="3338400" y="1620040"/>
                </a:cubicBezTo>
                <a:cubicBezTo>
                  <a:pt x="3338400" y="1517109"/>
                  <a:pt x="3254959" y="1433590"/>
                  <a:pt x="3088010" y="1369518"/>
                </a:cubicBezTo>
                <a:lnTo>
                  <a:pt x="2987848" y="1369518"/>
                </a:lnTo>
                <a:cubicBezTo>
                  <a:pt x="2798682" y="1369485"/>
                  <a:pt x="2704116" y="1430740"/>
                  <a:pt x="2704116" y="1553185"/>
                </a:cubicBezTo>
                <a:close/>
                <a:moveTo>
                  <a:pt x="2220059" y="6697184"/>
                </a:moveTo>
                <a:lnTo>
                  <a:pt x="3605510" y="6697184"/>
                </a:lnTo>
                <a:cubicBezTo>
                  <a:pt x="3627761" y="6699968"/>
                  <a:pt x="3638920" y="6711133"/>
                  <a:pt x="3638920" y="6730578"/>
                </a:cubicBezTo>
                <a:lnTo>
                  <a:pt x="3638920" y="7265015"/>
                </a:lnTo>
                <a:cubicBezTo>
                  <a:pt x="3633290" y="7298442"/>
                  <a:pt x="3588822" y="7315139"/>
                  <a:pt x="3505381" y="7315139"/>
                </a:cubicBezTo>
                <a:lnTo>
                  <a:pt x="3438596" y="7315139"/>
                </a:lnTo>
                <a:cubicBezTo>
                  <a:pt x="3416311" y="7315139"/>
                  <a:pt x="3405252" y="7303974"/>
                  <a:pt x="3405252" y="7281712"/>
                </a:cubicBezTo>
                <a:lnTo>
                  <a:pt x="3405252" y="7047888"/>
                </a:lnTo>
                <a:lnTo>
                  <a:pt x="3371843" y="7047888"/>
                </a:lnTo>
                <a:lnTo>
                  <a:pt x="3371843" y="7315106"/>
                </a:lnTo>
                <a:lnTo>
                  <a:pt x="3238304" y="7315106"/>
                </a:lnTo>
                <a:lnTo>
                  <a:pt x="3154863" y="7298409"/>
                </a:lnTo>
                <a:lnTo>
                  <a:pt x="3154863" y="6964370"/>
                </a:lnTo>
                <a:lnTo>
                  <a:pt x="2937851" y="6964370"/>
                </a:lnTo>
                <a:cubicBezTo>
                  <a:pt x="2915566" y="6967152"/>
                  <a:pt x="2904508" y="6978351"/>
                  <a:pt x="2904508" y="6997763"/>
                </a:cubicBezTo>
                <a:lnTo>
                  <a:pt x="2904508" y="7331803"/>
                </a:lnTo>
                <a:lnTo>
                  <a:pt x="2787624" y="7331803"/>
                </a:lnTo>
                <a:cubicBezTo>
                  <a:pt x="2765339" y="7331803"/>
                  <a:pt x="2754281" y="7320605"/>
                  <a:pt x="2754281" y="7298375"/>
                </a:cubicBezTo>
                <a:lnTo>
                  <a:pt x="2754281" y="7047854"/>
                </a:lnTo>
                <a:lnTo>
                  <a:pt x="2737593" y="7047854"/>
                </a:lnTo>
                <a:lnTo>
                  <a:pt x="2737593" y="7315072"/>
                </a:lnTo>
                <a:lnTo>
                  <a:pt x="2704183" y="7331769"/>
                </a:lnTo>
                <a:lnTo>
                  <a:pt x="2587333" y="7331769"/>
                </a:lnTo>
                <a:lnTo>
                  <a:pt x="2570645" y="7248251"/>
                </a:lnTo>
                <a:lnTo>
                  <a:pt x="2570645" y="7081248"/>
                </a:lnTo>
                <a:lnTo>
                  <a:pt x="2370353" y="7081248"/>
                </a:lnTo>
                <a:lnTo>
                  <a:pt x="2370353" y="7231554"/>
                </a:lnTo>
                <a:cubicBezTo>
                  <a:pt x="2370353" y="7298375"/>
                  <a:pt x="2336944" y="7331803"/>
                  <a:pt x="2270157" y="7331803"/>
                </a:cubicBezTo>
                <a:lnTo>
                  <a:pt x="2169995" y="7331803"/>
                </a:lnTo>
                <a:cubicBezTo>
                  <a:pt x="2147710" y="7331803"/>
                  <a:pt x="2136585" y="7320605"/>
                  <a:pt x="2136585" y="7298375"/>
                </a:cubicBezTo>
                <a:lnTo>
                  <a:pt x="2136585" y="6713848"/>
                </a:lnTo>
                <a:lnTo>
                  <a:pt x="2220059" y="6697184"/>
                </a:lnTo>
                <a:close/>
                <a:moveTo>
                  <a:pt x="2136552" y="7398624"/>
                </a:moveTo>
                <a:lnTo>
                  <a:pt x="2270090" y="7398624"/>
                </a:lnTo>
                <a:cubicBezTo>
                  <a:pt x="2336876" y="7398624"/>
                  <a:pt x="2370286" y="7432052"/>
                  <a:pt x="2370286" y="7498839"/>
                </a:cubicBezTo>
                <a:lnTo>
                  <a:pt x="2370286" y="7649146"/>
                </a:lnTo>
                <a:lnTo>
                  <a:pt x="2570577" y="7649146"/>
                </a:lnTo>
                <a:lnTo>
                  <a:pt x="2570577" y="7432052"/>
                </a:lnTo>
                <a:cubicBezTo>
                  <a:pt x="2573325" y="7409722"/>
                  <a:pt x="2584451" y="7398624"/>
                  <a:pt x="2603987" y="7398624"/>
                </a:cubicBezTo>
                <a:lnTo>
                  <a:pt x="2704150" y="7398624"/>
                </a:lnTo>
                <a:cubicBezTo>
                  <a:pt x="2726400" y="7401373"/>
                  <a:pt x="2737559" y="7412505"/>
                  <a:pt x="2737559" y="7432052"/>
                </a:cubicBezTo>
                <a:lnTo>
                  <a:pt x="2737559" y="7682573"/>
                </a:lnTo>
                <a:lnTo>
                  <a:pt x="2754247" y="7682573"/>
                </a:lnTo>
                <a:lnTo>
                  <a:pt x="2754247" y="7415354"/>
                </a:lnTo>
                <a:lnTo>
                  <a:pt x="2787590" y="7398657"/>
                </a:lnTo>
                <a:lnTo>
                  <a:pt x="2904474" y="7398657"/>
                </a:lnTo>
                <a:lnTo>
                  <a:pt x="2904474" y="7766091"/>
                </a:lnTo>
                <a:lnTo>
                  <a:pt x="3154863" y="7766091"/>
                </a:lnTo>
                <a:lnTo>
                  <a:pt x="3154863" y="7432085"/>
                </a:lnTo>
                <a:lnTo>
                  <a:pt x="3371843" y="7432085"/>
                </a:lnTo>
                <a:lnTo>
                  <a:pt x="3371843" y="7682606"/>
                </a:lnTo>
                <a:lnTo>
                  <a:pt x="3405252" y="7682606"/>
                </a:lnTo>
                <a:lnTo>
                  <a:pt x="3405252" y="7432085"/>
                </a:lnTo>
                <a:lnTo>
                  <a:pt x="3605544" y="7432085"/>
                </a:lnTo>
                <a:cubicBezTo>
                  <a:pt x="3627795" y="7434834"/>
                  <a:pt x="3638953" y="7445966"/>
                  <a:pt x="3638953" y="7465513"/>
                </a:cubicBezTo>
                <a:lnTo>
                  <a:pt x="3638953" y="8033342"/>
                </a:lnTo>
                <a:lnTo>
                  <a:pt x="2136619" y="8033342"/>
                </a:lnTo>
                <a:lnTo>
                  <a:pt x="2136619" y="7398624"/>
                </a:lnTo>
                <a:close/>
                <a:moveTo>
                  <a:pt x="2153273" y="868442"/>
                </a:moveTo>
                <a:cubicBezTo>
                  <a:pt x="2189397" y="1002051"/>
                  <a:pt x="2267343" y="1068873"/>
                  <a:pt x="2387008" y="1068873"/>
                </a:cubicBezTo>
                <a:lnTo>
                  <a:pt x="2420350" y="1068873"/>
                </a:lnTo>
                <a:cubicBezTo>
                  <a:pt x="2478759" y="1068873"/>
                  <a:pt x="2662396" y="1018748"/>
                  <a:pt x="2971193" y="918567"/>
                </a:cubicBezTo>
                <a:lnTo>
                  <a:pt x="3054634" y="918567"/>
                </a:lnTo>
                <a:cubicBezTo>
                  <a:pt x="3177047" y="943612"/>
                  <a:pt x="3238271" y="988171"/>
                  <a:pt x="3238271" y="1052176"/>
                </a:cubicBezTo>
                <a:cubicBezTo>
                  <a:pt x="3224330" y="1130128"/>
                  <a:pt x="3202079" y="1169088"/>
                  <a:pt x="3171484" y="1169088"/>
                </a:cubicBezTo>
                <a:lnTo>
                  <a:pt x="3154830" y="1169088"/>
                </a:lnTo>
                <a:cubicBezTo>
                  <a:pt x="3154830" y="1080038"/>
                  <a:pt x="3126983" y="1035479"/>
                  <a:pt x="3071356" y="1035479"/>
                </a:cubicBezTo>
                <a:cubicBezTo>
                  <a:pt x="2971193" y="1057808"/>
                  <a:pt x="2921129" y="1107899"/>
                  <a:pt x="2921129" y="1185785"/>
                </a:cubicBezTo>
                <a:cubicBezTo>
                  <a:pt x="2937817" y="1286000"/>
                  <a:pt x="2987915" y="1336091"/>
                  <a:pt x="3071356" y="1336091"/>
                </a:cubicBezTo>
                <a:cubicBezTo>
                  <a:pt x="3271680" y="1299948"/>
                  <a:pt x="3371843" y="1199733"/>
                  <a:pt x="3371843" y="1035445"/>
                </a:cubicBezTo>
                <a:lnTo>
                  <a:pt x="3371843" y="1018748"/>
                </a:lnTo>
                <a:cubicBezTo>
                  <a:pt x="3327307" y="829516"/>
                  <a:pt x="3232674" y="734833"/>
                  <a:pt x="3088077" y="734833"/>
                </a:cubicBezTo>
                <a:cubicBezTo>
                  <a:pt x="3068574" y="723735"/>
                  <a:pt x="3040727" y="718136"/>
                  <a:pt x="3004637" y="718136"/>
                </a:cubicBezTo>
                <a:cubicBezTo>
                  <a:pt x="2946228" y="718136"/>
                  <a:pt x="2768121" y="796089"/>
                  <a:pt x="2470482" y="951961"/>
                </a:cubicBezTo>
                <a:lnTo>
                  <a:pt x="2387041" y="968657"/>
                </a:lnTo>
                <a:cubicBezTo>
                  <a:pt x="2314659" y="968657"/>
                  <a:pt x="2270157" y="918567"/>
                  <a:pt x="2253503" y="818351"/>
                </a:cubicBezTo>
                <a:cubicBezTo>
                  <a:pt x="2264561" y="773860"/>
                  <a:pt x="2297971" y="751530"/>
                  <a:pt x="2353665" y="751530"/>
                </a:cubicBezTo>
                <a:lnTo>
                  <a:pt x="2370353" y="751530"/>
                </a:lnTo>
                <a:lnTo>
                  <a:pt x="2370353" y="768227"/>
                </a:lnTo>
                <a:lnTo>
                  <a:pt x="2336944" y="818351"/>
                </a:lnTo>
                <a:lnTo>
                  <a:pt x="2336944" y="851745"/>
                </a:lnTo>
                <a:cubicBezTo>
                  <a:pt x="2336944" y="876791"/>
                  <a:pt x="2364723" y="893488"/>
                  <a:pt x="2420384" y="901836"/>
                </a:cubicBezTo>
                <a:cubicBezTo>
                  <a:pt x="2464852" y="885139"/>
                  <a:pt x="2487170" y="868442"/>
                  <a:pt x="2487170" y="851745"/>
                </a:cubicBezTo>
                <a:lnTo>
                  <a:pt x="2487170" y="784924"/>
                </a:lnTo>
                <a:cubicBezTo>
                  <a:pt x="2487170" y="748781"/>
                  <a:pt x="2431476" y="720919"/>
                  <a:pt x="2320221" y="701406"/>
                </a:cubicBezTo>
                <a:cubicBezTo>
                  <a:pt x="2208900" y="726485"/>
                  <a:pt x="2153273" y="782208"/>
                  <a:pt x="2153273" y="868442"/>
                </a:cubicBezTo>
                <a:close/>
              </a:path>
            </a:pathLst>
          </a:custGeom>
          <a:solidFill>
            <a:srgbClr val="64AFAF"/>
          </a:solidFill>
          <a:ln w="3349" cap="flat">
            <a:noFill/>
            <a:prstDash val="solid"/>
            <a:miter/>
          </a:ln>
        </p:spPr>
        <p:txBody>
          <a:bodyPr rtlCol="0" anchor="ctr"/>
          <a:lstStyle/>
          <a:p>
            <a:endParaRPr lang="en-GB"/>
          </a:p>
        </p:txBody>
      </p:sp>
      <p:sp>
        <p:nvSpPr>
          <p:cNvPr id="4" name="Text Placeholder 3">
            <a:extLst>
              <a:ext uri="{FF2B5EF4-FFF2-40B4-BE49-F238E27FC236}">
                <a16:creationId xmlns:a16="http://schemas.microsoft.com/office/drawing/2014/main" id="{D10D59F8-E5D9-98DE-32D7-151E840938E8}"/>
              </a:ext>
            </a:extLst>
          </p:cNvPr>
          <p:cNvSpPr>
            <a:spLocks noGrp="1"/>
          </p:cNvSpPr>
          <p:nvPr>
            <p:ph type="body" sz="quarter" idx="44"/>
          </p:nvPr>
        </p:nvSpPr>
        <p:spPr/>
        <p:txBody>
          <a:bodyPr>
            <a:noAutofit/>
          </a:bodyPr>
          <a:lstStyle/>
          <a:p>
            <a:pPr>
              <a:defRPr/>
            </a:pPr>
            <a:r>
              <a:rPr kumimoji="0" lang="en-US" sz="2600" b="0" i="0" u="none" strike="noStrike" kern="1200" cap="none" normalizeH="0" baseline="0" noProof="0" dirty="0">
                <a:ln>
                  <a:noFill/>
                </a:ln>
                <a:solidFill>
                  <a:srgbClr val="FFFFFF"/>
                </a:solidFill>
                <a:effectLst/>
                <a:uLnTx/>
                <a:uFillTx/>
                <a:latin typeface="Calibri" panose="020F0502020204030204" pitchFamily="34" charset="0"/>
                <a:ea typeface="+mn-ea"/>
                <a:cs typeface="Calibri" panose="020F0502020204030204" pitchFamily="34" charset="0"/>
              </a:rPr>
              <a:t>www.</a:t>
            </a:r>
            <a:r>
              <a:rPr kumimoji="0" lang="en-US" sz="2600" b="1" i="0" u="none" strike="noStrike" kern="1200" cap="none" normalizeH="0" baseline="0" noProof="0" dirty="0">
                <a:ln>
                  <a:noFill/>
                </a:ln>
                <a:solidFill>
                  <a:srgbClr val="FFFFFF"/>
                </a:solidFill>
                <a:effectLst/>
                <a:uLnTx/>
                <a:uFillTx/>
                <a:latin typeface="Calibri" panose="020F0502020204030204" pitchFamily="34" charset="0"/>
                <a:ea typeface="+mn-ea"/>
                <a:cs typeface="Calibri" panose="020F0502020204030204" pitchFamily="34" charset="0"/>
              </a:rPr>
              <a:t>epicstays</a:t>
            </a:r>
            <a:r>
              <a:rPr kumimoji="0" lang="en-US" sz="2600" b="0" i="0" u="none" strike="noStrike" kern="1200" cap="none" normalizeH="0" baseline="0" noProof="0" dirty="0">
                <a:ln>
                  <a:noFill/>
                </a:ln>
                <a:solidFill>
                  <a:srgbClr val="FFFFFF"/>
                </a:solidFill>
                <a:effectLst/>
                <a:uLnTx/>
                <a:uFillTx/>
                <a:latin typeface="Calibri" panose="020F0502020204030204" pitchFamily="34" charset="0"/>
                <a:ea typeface="+mn-ea"/>
                <a:cs typeface="Calibri" panose="020F0502020204030204" pitchFamily="34" charset="0"/>
              </a:rPr>
              <a:t>.eu</a:t>
            </a:r>
          </a:p>
        </p:txBody>
      </p:sp>
      <p:sp>
        <p:nvSpPr>
          <p:cNvPr id="27" name="Text Placeholder 26">
            <a:extLst>
              <a:ext uri="{FF2B5EF4-FFF2-40B4-BE49-F238E27FC236}">
                <a16:creationId xmlns:a16="http://schemas.microsoft.com/office/drawing/2014/main" id="{52CE69A6-26A1-AB3C-CAB2-6CED16199076}"/>
              </a:ext>
            </a:extLst>
          </p:cNvPr>
          <p:cNvSpPr>
            <a:spLocks noGrp="1"/>
          </p:cNvSpPr>
          <p:nvPr>
            <p:ph type="body" sz="quarter" idx="17"/>
          </p:nvPr>
        </p:nvSpPr>
        <p:spPr/>
        <p:txBody>
          <a:bodyPr/>
          <a:lstStyle/>
          <a:p>
            <a:r>
              <a:rPr lang="en-US" dirty="0"/>
              <a:t>Follow Our Journey</a:t>
            </a:r>
          </a:p>
        </p:txBody>
      </p:sp>
      <p:sp>
        <p:nvSpPr>
          <p:cNvPr id="42" name="Text Placeholder 41">
            <a:extLst>
              <a:ext uri="{FF2B5EF4-FFF2-40B4-BE49-F238E27FC236}">
                <a16:creationId xmlns:a16="http://schemas.microsoft.com/office/drawing/2014/main" id="{2AE4AD13-FDD6-10FC-DEB2-B33210E4D578}"/>
              </a:ext>
            </a:extLst>
          </p:cNvPr>
          <p:cNvSpPr>
            <a:spLocks noGrp="1"/>
          </p:cNvSpPr>
          <p:nvPr>
            <p:ph type="body" sz="quarter" idx="4294967295"/>
          </p:nvPr>
        </p:nvSpPr>
        <p:spPr>
          <a:xfrm>
            <a:off x="3556000" y="3513138"/>
            <a:ext cx="4219575" cy="1833562"/>
          </a:xfrm>
        </p:spPr>
        <p:txBody>
          <a:bodyPr/>
          <a:lstStyle/>
          <a:p>
            <a:r>
              <a:rPr lang="en-US" dirty="0"/>
              <a:t>Click to type</a:t>
            </a:r>
          </a:p>
        </p:txBody>
      </p:sp>
      <p:pic>
        <p:nvPicPr>
          <p:cNvPr id="7" name="Picture 6">
            <a:extLst>
              <a:ext uri="{FF2B5EF4-FFF2-40B4-BE49-F238E27FC236}">
                <a16:creationId xmlns:a16="http://schemas.microsoft.com/office/drawing/2014/main" id="{5D712DD3-336F-9FAF-4AF2-4FFF4F89051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090298" y="2300632"/>
            <a:ext cx="4852206" cy="3527907"/>
          </a:xfrm>
          <a:prstGeom prst="rect">
            <a:avLst/>
          </a:prstGeom>
          <a:noFill/>
        </p:spPr>
      </p:pic>
      <p:sp>
        <p:nvSpPr>
          <p:cNvPr id="9" name="Rectangle 8">
            <a:extLst>
              <a:ext uri="{FF2B5EF4-FFF2-40B4-BE49-F238E27FC236}">
                <a16:creationId xmlns:a16="http://schemas.microsoft.com/office/drawing/2014/main" id="{19A35611-9627-9D64-A2A0-9CAFC9E538B7}"/>
              </a:ext>
            </a:extLst>
          </p:cNvPr>
          <p:cNvSpPr/>
          <p:nvPr/>
        </p:nvSpPr>
        <p:spPr>
          <a:xfrm>
            <a:off x="3805622" y="2668686"/>
            <a:ext cx="3442541" cy="2181610"/>
          </a:xfrm>
          <a:prstGeom prst="rect">
            <a:avLst/>
          </a:prstGeom>
          <a:blipFill>
            <a:blip r:embed="rId3">
              <a:extLst>
                <a:ext uri="{28A0092B-C50C-407E-A947-70E740481C1C}">
                  <a14:useLocalDpi xmlns:a14="http://schemas.microsoft.com/office/drawing/2010/main" val="0"/>
                </a:ext>
              </a:extLst>
            </a:blip>
            <a:srcRect/>
            <a:stretch>
              <a:fillRect l="-5441" r="-5441"/>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0" name="Group 9">
            <a:extLst>
              <a:ext uri="{FF2B5EF4-FFF2-40B4-BE49-F238E27FC236}">
                <a16:creationId xmlns:a16="http://schemas.microsoft.com/office/drawing/2014/main" id="{F1964FFF-91AD-363E-E6B4-420572CA6D9B}"/>
              </a:ext>
            </a:extLst>
          </p:cNvPr>
          <p:cNvGrpSpPr/>
          <p:nvPr/>
        </p:nvGrpSpPr>
        <p:grpSpPr>
          <a:xfrm>
            <a:off x="5004673" y="8189358"/>
            <a:ext cx="1664680" cy="280842"/>
            <a:chOff x="7284522" y="6786624"/>
            <a:chExt cx="1664680" cy="280842"/>
          </a:xfrm>
        </p:grpSpPr>
        <p:grpSp>
          <p:nvGrpSpPr>
            <p:cNvPr id="11" name="Graphic 45">
              <a:extLst>
                <a:ext uri="{FF2B5EF4-FFF2-40B4-BE49-F238E27FC236}">
                  <a16:creationId xmlns:a16="http://schemas.microsoft.com/office/drawing/2014/main" id="{5D8407F7-9EAF-2FCC-5BCC-9DC5518486BE}"/>
                </a:ext>
              </a:extLst>
            </p:cNvPr>
            <p:cNvGrpSpPr/>
            <p:nvPr/>
          </p:nvGrpSpPr>
          <p:grpSpPr>
            <a:xfrm>
              <a:off x="7630429" y="6786624"/>
              <a:ext cx="280634" cy="280572"/>
              <a:chOff x="1821723" y="601867"/>
              <a:chExt cx="4483030" cy="4482044"/>
            </a:xfrm>
          </p:grpSpPr>
          <p:sp>
            <p:nvSpPr>
              <p:cNvPr id="44" name="Freeform 43">
                <a:extLst>
                  <a:ext uri="{FF2B5EF4-FFF2-40B4-BE49-F238E27FC236}">
                    <a16:creationId xmlns:a16="http://schemas.microsoft.com/office/drawing/2014/main" id="{37660A14-B4A3-33DA-8015-47CD72026B73}"/>
                  </a:ext>
                </a:extLst>
              </p:cNvPr>
              <p:cNvSpPr/>
              <p:nvPr/>
            </p:nvSpPr>
            <p:spPr>
              <a:xfrm>
                <a:off x="1821723" y="601867"/>
                <a:ext cx="4483030" cy="4482044"/>
              </a:xfrm>
              <a:custGeom>
                <a:avLst/>
                <a:gdLst>
                  <a:gd name="connsiteX0" fmla="*/ 4483031 w 4483030"/>
                  <a:gd name="connsiteY0" fmla="*/ 2241022 h 4482044"/>
                  <a:gd name="connsiteX1" fmla="*/ 2241515 w 4483030"/>
                  <a:gd name="connsiteY1" fmla="*/ 4482044 h 4482044"/>
                  <a:gd name="connsiteX2" fmla="*/ 0 w 4483030"/>
                  <a:gd name="connsiteY2" fmla="*/ 2241022 h 4482044"/>
                  <a:gd name="connsiteX3" fmla="*/ 2241515 w 4483030"/>
                  <a:gd name="connsiteY3" fmla="*/ 0 h 4482044"/>
                  <a:gd name="connsiteX4" fmla="*/ 4483031 w 4483030"/>
                  <a:gd name="connsiteY4" fmla="*/ 2241022 h 44820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83030" h="4482044">
                    <a:moveTo>
                      <a:pt x="4483031" y="2241022"/>
                    </a:moveTo>
                    <a:cubicBezTo>
                      <a:pt x="4483031" y="3478704"/>
                      <a:pt x="3479470" y="4482044"/>
                      <a:pt x="2241515" y="4482044"/>
                    </a:cubicBezTo>
                    <a:cubicBezTo>
                      <a:pt x="1003560" y="4482044"/>
                      <a:pt x="0" y="3478704"/>
                      <a:pt x="0" y="2241022"/>
                    </a:cubicBezTo>
                    <a:cubicBezTo>
                      <a:pt x="0" y="1003339"/>
                      <a:pt x="1003561" y="0"/>
                      <a:pt x="2241515" y="0"/>
                    </a:cubicBezTo>
                    <a:cubicBezTo>
                      <a:pt x="3479470" y="0"/>
                      <a:pt x="4483031" y="1003339"/>
                      <a:pt x="4483031" y="2241022"/>
                    </a:cubicBezTo>
                    <a:close/>
                  </a:path>
                </a:pathLst>
              </a:custGeom>
              <a:solidFill>
                <a:srgbClr val="EC7C69"/>
              </a:solidFill>
              <a:ln w="4657" cap="flat">
                <a:noFill/>
                <a:prstDash val="solid"/>
                <a:miter/>
              </a:ln>
            </p:spPr>
            <p:txBody>
              <a:bodyPr rtlCol="0" anchor="ctr"/>
              <a:lstStyle/>
              <a:p>
                <a:endParaRPr lang="en-GB"/>
              </a:p>
            </p:txBody>
          </p:sp>
          <p:sp>
            <p:nvSpPr>
              <p:cNvPr id="45" name="Freeform 44">
                <a:extLst>
                  <a:ext uri="{FF2B5EF4-FFF2-40B4-BE49-F238E27FC236}">
                    <a16:creationId xmlns:a16="http://schemas.microsoft.com/office/drawing/2014/main" id="{0A35B219-1FDF-C124-DBA1-9B2EAA8411B2}"/>
                  </a:ext>
                </a:extLst>
              </p:cNvPr>
              <p:cNvSpPr/>
              <p:nvPr/>
            </p:nvSpPr>
            <p:spPr>
              <a:xfrm>
                <a:off x="2675709" y="1544506"/>
                <a:ext cx="2775058" cy="2596732"/>
              </a:xfrm>
              <a:custGeom>
                <a:avLst/>
                <a:gdLst>
                  <a:gd name="connsiteX0" fmla="*/ 6805 w 2775058"/>
                  <a:gd name="connsiteY0" fmla="*/ -25 h 2596732"/>
                  <a:gd name="connsiteX1" fmla="*/ 1078223 w 2775058"/>
                  <a:gd name="connsiteY1" fmla="*/ 1432221 h 2596732"/>
                  <a:gd name="connsiteX2" fmla="*/ 52 w 2775058"/>
                  <a:gd name="connsiteY2" fmla="*/ 2596708 h 2596732"/>
                  <a:gd name="connsiteX3" fmla="*/ 242724 w 2775058"/>
                  <a:gd name="connsiteY3" fmla="*/ 2596708 h 2596732"/>
                  <a:gd name="connsiteX4" fmla="*/ 1186682 w 2775058"/>
                  <a:gd name="connsiteY4" fmla="*/ 1577159 h 2596732"/>
                  <a:gd name="connsiteX5" fmla="*/ 1949346 w 2775058"/>
                  <a:gd name="connsiteY5" fmla="*/ 2596708 h 2596732"/>
                  <a:gd name="connsiteX6" fmla="*/ 2775111 w 2775058"/>
                  <a:gd name="connsiteY6" fmla="*/ 2596708 h 2596732"/>
                  <a:gd name="connsiteX7" fmla="*/ 1643387 w 2775058"/>
                  <a:gd name="connsiteY7" fmla="*/ 1083914 h 2596732"/>
                  <a:gd name="connsiteX8" fmla="*/ 2646953 w 2775058"/>
                  <a:gd name="connsiteY8" fmla="*/ -25 h 2596732"/>
                  <a:gd name="connsiteX9" fmla="*/ 2404281 w 2775058"/>
                  <a:gd name="connsiteY9" fmla="*/ -25 h 2596732"/>
                  <a:gd name="connsiteX10" fmla="*/ 1534973 w 2775058"/>
                  <a:gd name="connsiteY10" fmla="*/ 938929 h 2596732"/>
                  <a:gd name="connsiteX11" fmla="*/ 832570 w 2775058"/>
                  <a:gd name="connsiteY11" fmla="*/ -25 h 2596732"/>
                  <a:gd name="connsiteX12" fmla="*/ 6805 w 2775058"/>
                  <a:gd name="connsiteY12" fmla="*/ -25 h 2596732"/>
                  <a:gd name="connsiteX13" fmla="*/ 363665 w 2775058"/>
                  <a:gd name="connsiteY13" fmla="*/ 178668 h 2596732"/>
                  <a:gd name="connsiteX14" fmla="*/ 743017 w 2775058"/>
                  <a:gd name="connsiteY14" fmla="*/ 178668 h 2596732"/>
                  <a:gd name="connsiteX15" fmla="*/ 2418205 w 2775058"/>
                  <a:gd name="connsiteY15" fmla="*/ 2418014 h 2596732"/>
                  <a:gd name="connsiteX16" fmla="*/ 2038852 w 2775058"/>
                  <a:gd name="connsiteY16" fmla="*/ 2418014 h 2596732"/>
                  <a:gd name="connsiteX17" fmla="*/ 363665 w 2775058"/>
                  <a:gd name="connsiteY17" fmla="*/ 178668 h 25967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775058" h="2596732">
                    <a:moveTo>
                      <a:pt x="6805" y="-25"/>
                    </a:moveTo>
                    <a:lnTo>
                      <a:pt x="1078223" y="1432221"/>
                    </a:lnTo>
                    <a:lnTo>
                      <a:pt x="52" y="2596708"/>
                    </a:lnTo>
                    <a:lnTo>
                      <a:pt x="242724" y="2596708"/>
                    </a:lnTo>
                    <a:lnTo>
                      <a:pt x="1186682" y="1577159"/>
                    </a:lnTo>
                    <a:lnTo>
                      <a:pt x="1949346" y="2596708"/>
                    </a:lnTo>
                    <a:lnTo>
                      <a:pt x="2775111" y="2596708"/>
                    </a:lnTo>
                    <a:lnTo>
                      <a:pt x="1643387" y="1083914"/>
                    </a:lnTo>
                    <a:lnTo>
                      <a:pt x="2646953" y="-25"/>
                    </a:lnTo>
                    <a:lnTo>
                      <a:pt x="2404281" y="-25"/>
                    </a:lnTo>
                    <a:lnTo>
                      <a:pt x="1534973" y="938929"/>
                    </a:lnTo>
                    <a:lnTo>
                      <a:pt x="832570" y="-25"/>
                    </a:lnTo>
                    <a:lnTo>
                      <a:pt x="6805" y="-25"/>
                    </a:lnTo>
                    <a:close/>
                    <a:moveTo>
                      <a:pt x="363665" y="178668"/>
                    </a:moveTo>
                    <a:lnTo>
                      <a:pt x="743017" y="178668"/>
                    </a:lnTo>
                    <a:lnTo>
                      <a:pt x="2418205" y="2418014"/>
                    </a:lnTo>
                    <a:lnTo>
                      <a:pt x="2038852" y="2418014"/>
                    </a:lnTo>
                    <a:lnTo>
                      <a:pt x="363665" y="178668"/>
                    </a:lnTo>
                    <a:close/>
                  </a:path>
                </a:pathLst>
              </a:custGeom>
              <a:solidFill>
                <a:srgbClr val="FFFFFF"/>
              </a:solidFill>
              <a:ln w="4657" cap="flat">
                <a:noFill/>
                <a:prstDash val="solid"/>
                <a:miter/>
              </a:ln>
            </p:spPr>
            <p:txBody>
              <a:bodyPr rtlCol="0" anchor="ctr"/>
              <a:lstStyle/>
              <a:p>
                <a:endParaRPr lang="en-GB"/>
              </a:p>
            </p:txBody>
          </p:sp>
        </p:grpSp>
        <p:grpSp>
          <p:nvGrpSpPr>
            <p:cNvPr id="12" name="Graphic 3">
              <a:extLst>
                <a:ext uri="{FF2B5EF4-FFF2-40B4-BE49-F238E27FC236}">
                  <a16:creationId xmlns:a16="http://schemas.microsoft.com/office/drawing/2014/main" id="{C61D4AB9-5AEF-F720-742F-C2F57D6824F1}"/>
                </a:ext>
              </a:extLst>
            </p:cNvPr>
            <p:cNvGrpSpPr/>
            <p:nvPr/>
          </p:nvGrpSpPr>
          <p:grpSpPr>
            <a:xfrm>
              <a:off x="8322660" y="6786624"/>
              <a:ext cx="280634" cy="280634"/>
              <a:chOff x="1950027" y="2499889"/>
              <a:chExt cx="850463" cy="850463"/>
            </a:xfrm>
          </p:grpSpPr>
          <p:sp>
            <p:nvSpPr>
              <p:cNvPr id="22" name="Freeform 21">
                <a:extLst>
                  <a:ext uri="{FF2B5EF4-FFF2-40B4-BE49-F238E27FC236}">
                    <a16:creationId xmlns:a16="http://schemas.microsoft.com/office/drawing/2014/main" id="{94D34500-10A9-E7EC-5B9A-2B15E77F21C1}"/>
                  </a:ext>
                </a:extLst>
              </p:cNvPr>
              <p:cNvSpPr/>
              <p:nvPr/>
            </p:nvSpPr>
            <p:spPr>
              <a:xfrm>
                <a:off x="1950027" y="2499889"/>
                <a:ext cx="850463" cy="850463"/>
              </a:xfrm>
              <a:custGeom>
                <a:avLst/>
                <a:gdLst>
                  <a:gd name="connsiteX0" fmla="*/ 850464 w 850463"/>
                  <a:gd name="connsiteY0" fmla="*/ 425232 h 850463"/>
                  <a:gd name="connsiteX1" fmla="*/ 425232 w 850463"/>
                  <a:gd name="connsiteY1" fmla="*/ 850464 h 850463"/>
                  <a:gd name="connsiteX2" fmla="*/ 0 w 850463"/>
                  <a:gd name="connsiteY2" fmla="*/ 425232 h 850463"/>
                  <a:gd name="connsiteX3" fmla="*/ 425232 w 850463"/>
                  <a:gd name="connsiteY3" fmla="*/ 0 h 850463"/>
                  <a:gd name="connsiteX4" fmla="*/ 850464 w 850463"/>
                  <a:gd name="connsiteY4" fmla="*/ 425232 h 8504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0463" h="850463">
                    <a:moveTo>
                      <a:pt x="850464" y="425232"/>
                    </a:moveTo>
                    <a:cubicBezTo>
                      <a:pt x="850464" y="660081"/>
                      <a:pt x="660081" y="850464"/>
                      <a:pt x="425232" y="850464"/>
                    </a:cubicBezTo>
                    <a:cubicBezTo>
                      <a:pt x="190383" y="850464"/>
                      <a:pt x="0" y="660081"/>
                      <a:pt x="0" y="425232"/>
                    </a:cubicBezTo>
                    <a:cubicBezTo>
                      <a:pt x="0" y="190383"/>
                      <a:pt x="190383" y="0"/>
                      <a:pt x="425232" y="0"/>
                    </a:cubicBezTo>
                    <a:cubicBezTo>
                      <a:pt x="660081" y="0"/>
                      <a:pt x="850464" y="190383"/>
                      <a:pt x="850464" y="425232"/>
                    </a:cubicBezTo>
                    <a:close/>
                  </a:path>
                </a:pathLst>
              </a:custGeom>
              <a:solidFill>
                <a:srgbClr val="EC7C69"/>
              </a:solidFill>
              <a:ln w="6294"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grpSp>
            <p:nvGrpSpPr>
              <p:cNvPr id="23" name="Graphic 3">
                <a:extLst>
                  <a:ext uri="{FF2B5EF4-FFF2-40B4-BE49-F238E27FC236}">
                    <a16:creationId xmlns:a16="http://schemas.microsoft.com/office/drawing/2014/main" id="{85A764C7-3A52-C2CE-7EB9-9EACB9EB69E8}"/>
                  </a:ext>
                </a:extLst>
              </p:cNvPr>
              <p:cNvGrpSpPr/>
              <p:nvPr/>
            </p:nvGrpSpPr>
            <p:grpSpPr>
              <a:xfrm>
                <a:off x="2107521" y="2657382"/>
                <a:ext cx="535476" cy="535477"/>
                <a:chOff x="2107521" y="2657382"/>
                <a:chExt cx="535476" cy="535477"/>
              </a:xfrm>
              <a:solidFill>
                <a:srgbClr val="FFFFFF"/>
              </a:solidFill>
            </p:grpSpPr>
            <p:sp>
              <p:nvSpPr>
                <p:cNvPr id="24" name="Freeform 23">
                  <a:extLst>
                    <a:ext uri="{FF2B5EF4-FFF2-40B4-BE49-F238E27FC236}">
                      <a16:creationId xmlns:a16="http://schemas.microsoft.com/office/drawing/2014/main" id="{1E634815-5C9B-8ADC-8724-4E6E77F1C408}"/>
                    </a:ext>
                  </a:extLst>
                </p:cNvPr>
                <p:cNvSpPr/>
                <p:nvPr/>
              </p:nvSpPr>
              <p:spPr>
                <a:xfrm>
                  <a:off x="2107521" y="2657382"/>
                  <a:ext cx="535476" cy="535477"/>
                </a:xfrm>
                <a:custGeom>
                  <a:avLst/>
                  <a:gdLst>
                    <a:gd name="connsiteX0" fmla="*/ 267739 w 535476"/>
                    <a:gd name="connsiteY0" fmla="*/ 48508 h 535477"/>
                    <a:gd name="connsiteX1" fmla="*/ 376094 w 535476"/>
                    <a:gd name="connsiteY1" fmla="*/ 49768 h 535477"/>
                    <a:gd name="connsiteX2" fmla="*/ 425862 w 535476"/>
                    <a:gd name="connsiteY2" fmla="*/ 59217 h 535477"/>
                    <a:gd name="connsiteX3" fmla="*/ 456730 w 535476"/>
                    <a:gd name="connsiteY3" fmla="*/ 79377 h 535477"/>
                    <a:gd name="connsiteX4" fmla="*/ 476890 w 535476"/>
                    <a:gd name="connsiteY4" fmla="*/ 110245 h 535477"/>
                    <a:gd name="connsiteX5" fmla="*/ 486339 w 535476"/>
                    <a:gd name="connsiteY5" fmla="*/ 160013 h 535477"/>
                    <a:gd name="connsiteX6" fmla="*/ 487599 w 535476"/>
                    <a:gd name="connsiteY6" fmla="*/ 268368 h 535477"/>
                    <a:gd name="connsiteX7" fmla="*/ 486339 w 535476"/>
                    <a:gd name="connsiteY7" fmla="*/ 376724 h 535477"/>
                    <a:gd name="connsiteX8" fmla="*/ 476890 w 535476"/>
                    <a:gd name="connsiteY8" fmla="*/ 426492 h 535477"/>
                    <a:gd name="connsiteX9" fmla="*/ 456730 w 535476"/>
                    <a:gd name="connsiteY9" fmla="*/ 457360 h 535477"/>
                    <a:gd name="connsiteX10" fmla="*/ 425862 w 535476"/>
                    <a:gd name="connsiteY10" fmla="*/ 477519 h 535477"/>
                    <a:gd name="connsiteX11" fmla="*/ 376094 w 535476"/>
                    <a:gd name="connsiteY11" fmla="*/ 486969 h 535477"/>
                    <a:gd name="connsiteX12" fmla="*/ 267739 w 535476"/>
                    <a:gd name="connsiteY12" fmla="*/ 488229 h 535477"/>
                    <a:gd name="connsiteX13" fmla="*/ 159383 w 535476"/>
                    <a:gd name="connsiteY13" fmla="*/ 486969 h 535477"/>
                    <a:gd name="connsiteX14" fmla="*/ 109615 w 535476"/>
                    <a:gd name="connsiteY14" fmla="*/ 477519 h 535477"/>
                    <a:gd name="connsiteX15" fmla="*/ 78747 w 535476"/>
                    <a:gd name="connsiteY15" fmla="*/ 457360 h 535477"/>
                    <a:gd name="connsiteX16" fmla="*/ 58587 w 535476"/>
                    <a:gd name="connsiteY16" fmla="*/ 426492 h 535477"/>
                    <a:gd name="connsiteX17" fmla="*/ 49138 w 535476"/>
                    <a:gd name="connsiteY17" fmla="*/ 376724 h 535477"/>
                    <a:gd name="connsiteX18" fmla="*/ 47878 w 535476"/>
                    <a:gd name="connsiteY18" fmla="*/ 268368 h 535477"/>
                    <a:gd name="connsiteX19" fmla="*/ 49138 w 535476"/>
                    <a:gd name="connsiteY19" fmla="*/ 160013 h 535477"/>
                    <a:gd name="connsiteX20" fmla="*/ 58587 w 535476"/>
                    <a:gd name="connsiteY20" fmla="*/ 110245 h 535477"/>
                    <a:gd name="connsiteX21" fmla="*/ 78747 w 535476"/>
                    <a:gd name="connsiteY21" fmla="*/ 79377 h 535477"/>
                    <a:gd name="connsiteX22" fmla="*/ 109615 w 535476"/>
                    <a:gd name="connsiteY22" fmla="*/ 59217 h 535477"/>
                    <a:gd name="connsiteX23" fmla="*/ 159383 w 535476"/>
                    <a:gd name="connsiteY23" fmla="*/ 49768 h 535477"/>
                    <a:gd name="connsiteX24" fmla="*/ 267739 w 535476"/>
                    <a:gd name="connsiteY24" fmla="*/ 48508 h 535477"/>
                    <a:gd name="connsiteX25" fmla="*/ 267739 w 535476"/>
                    <a:gd name="connsiteY25" fmla="*/ 0 h 535477"/>
                    <a:gd name="connsiteX26" fmla="*/ 157493 w 535476"/>
                    <a:gd name="connsiteY26" fmla="*/ 1890 h 535477"/>
                    <a:gd name="connsiteX27" fmla="*/ 92606 w 535476"/>
                    <a:gd name="connsiteY27" fmla="*/ 14489 h 535477"/>
                    <a:gd name="connsiteX28" fmla="*/ 45358 w 535476"/>
                    <a:gd name="connsiteY28" fmla="*/ 45358 h 535477"/>
                    <a:gd name="connsiteX29" fmla="*/ 14489 w 535476"/>
                    <a:gd name="connsiteY29" fmla="*/ 92606 h 535477"/>
                    <a:gd name="connsiteX30" fmla="*/ 1890 w 535476"/>
                    <a:gd name="connsiteY30" fmla="*/ 157493 h 535477"/>
                    <a:gd name="connsiteX31" fmla="*/ 0 w 535476"/>
                    <a:gd name="connsiteY31" fmla="*/ 267739 h 535477"/>
                    <a:gd name="connsiteX32" fmla="*/ 1890 w 535476"/>
                    <a:gd name="connsiteY32" fmla="*/ 377984 h 535477"/>
                    <a:gd name="connsiteX33" fmla="*/ 14489 w 535476"/>
                    <a:gd name="connsiteY33" fmla="*/ 442871 h 535477"/>
                    <a:gd name="connsiteX34" fmla="*/ 45358 w 535476"/>
                    <a:gd name="connsiteY34" fmla="*/ 490119 h 535477"/>
                    <a:gd name="connsiteX35" fmla="*/ 92606 w 535476"/>
                    <a:gd name="connsiteY35" fmla="*/ 520988 h 535477"/>
                    <a:gd name="connsiteX36" fmla="*/ 157493 w 535476"/>
                    <a:gd name="connsiteY36" fmla="*/ 533587 h 535477"/>
                    <a:gd name="connsiteX37" fmla="*/ 267739 w 535476"/>
                    <a:gd name="connsiteY37" fmla="*/ 535477 h 535477"/>
                    <a:gd name="connsiteX38" fmla="*/ 377984 w 535476"/>
                    <a:gd name="connsiteY38" fmla="*/ 533587 h 535477"/>
                    <a:gd name="connsiteX39" fmla="*/ 442871 w 535476"/>
                    <a:gd name="connsiteY39" fmla="*/ 520988 h 535477"/>
                    <a:gd name="connsiteX40" fmla="*/ 490119 w 535476"/>
                    <a:gd name="connsiteY40" fmla="*/ 490119 h 535477"/>
                    <a:gd name="connsiteX41" fmla="*/ 520988 w 535476"/>
                    <a:gd name="connsiteY41" fmla="*/ 442871 h 535477"/>
                    <a:gd name="connsiteX42" fmla="*/ 533587 w 535476"/>
                    <a:gd name="connsiteY42" fmla="*/ 377984 h 535477"/>
                    <a:gd name="connsiteX43" fmla="*/ 535477 w 535476"/>
                    <a:gd name="connsiteY43" fmla="*/ 267739 h 535477"/>
                    <a:gd name="connsiteX44" fmla="*/ 533587 w 535476"/>
                    <a:gd name="connsiteY44" fmla="*/ 157493 h 535477"/>
                    <a:gd name="connsiteX45" fmla="*/ 520988 w 535476"/>
                    <a:gd name="connsiteY45" fmla="*/ 92606 h 535477"/>
                    <a:gd name="connsiteX46" fmla="*/ 490119 w 535476"/>
                    <a:gd name="connsiteY46" fmla="*/ 45358 h 535477"/>
                    <a:gd name="connsiteX47" fmla="*/ 442871 w 535476"/>
                    <a:gd name="connsiteY47" fmla="*/ 14489 h 535477"/>
                    <a:gd name="connsiteX48" fmla="*/ 377984 w 535476"/>
                    <a:gd name="connsiteY48" fmla="*/ 1890 h 535477"/>
                    <a:gd name="connsiteX49" fmla="*/ 267739 w 535476"/>
                    <a:gd name="connsiteY49" fmla="*/ 0 h 535477"/>
                    <a:gd name="connsiteX50" fmla="*/ 267739 w 535476"/>
                    <a:gd name="connsiteY50" fmla="*/ 0 h 535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535476" h="535477">
                      <a:moveTo>
                        <a:pt x="267739" y="48508"/>
                      </a:moveTo>
                      <a:cubicBezTo>
                        <a:pt x="338925" y="48508"/>
                        <a:pt x="347745" y="48508"/>
                        <a:pt x="376094" y="49768"/>
                      </a:cubicBezTo>
                      <a:cubicBezTo>
                        <a:pt x="401923" y="51028"/>
                        <a:pt x="416412" y="55438"/>
                        <a:pt x="425862" y="59217"/>
                      </a:cubicBezTo>
                      <a:cubicBezTo>
                        <a:pt x="438461" y="64257"/>
                        <a:pt x="447281" y="69927"/>
                        <a:pt x="456730" y="79377"/>
                      </a:cubicBezTo>
                      <a:cubicBezTo>
                        <a:pt x="466180" y="88826"/>
                        <a:pt x="471849" y="97646"/>
                        <a:pt x="476890" y="110245"/>
                      </a:cubicBezTo>
                      <a:cubicBezTo>
                        <a:pt x="480669" y="119695"/>
                        <a:pt x="485079" y="133554"/>
                        <a:pt x="486339" y="160013"/>
                      </a:cubicBezTo>
                      <a:cubicBezTo>
                        <a:pt x="487599" y="188362"/>
                        <a:pt x="487599" y="196552"/>
                        <a:pt x="487599" y="268368"/>
                      </a:cubicBezTo>
                      <a:cubicBezTo>
                        <a:pt x="487599" y="340185"/>
                        <a:pt x="487599" y="348375"/>
                        <a:pt x="486339" y="376724"/>
                      </a:cubicBezTo>
                      <a:cubicBezTo>
                        <a:pt x="485079" y="402553"/>
                        <a:pt x="480669" y="417042"/>
                        <a:pt x="476890" y="426492"/>
                      </a:cubicBezTo>
                      <a:cubicBezTo>
                        <a:pt x="471849" y="439091"/>
                        <a:pt x="466180" y="447911"/>
                        <a:pt x="456730" y="457360"/>
                      </a:cubicBezTo>
                      <a:cubicBezTo>
                        <a:pt x="447281" y="466810"/>
                        <a:pt x="438461" y="472480"/>
                        <a:pt x="425862" y="477519"/>
                      </a:cubicBezTo>
                      <a:cubicBezTo>
                        <a:pt x="416412" y="481299"/>
                        <a:pt x="402552" y="485709"/>
                        <a:pt x="376094" y="486969"/>
                      </a:cubicBezTo>
                      <a:cubicBezTo>
                        <a:pt x="347745" y="488229"/>
                        <a:pt x="339555" y="488229"/>
                        <a:pt x="267739" y="488229"/>
                      </a:cubicBezTo>
                      <a:cubicBezTo>
                        <a:pt x="195921" y="488229"/>
                        <a:pt x="187732" y="488229"/>
                        <a:pt x="159383" y="486969"/>
                      </a:cubicBezTo>
                      <a:cubicBezTo>
                        <a:pt x="133554" y="485709"/>
                        <a:pt x="119065" y="481299"/>
                        <a:pt x="109615" y="477519"/>
                      </a:cubicBezTo>
                      <a:cubicBezTo>
                        <a:pt x="97016" y="472480"/>
                        <a:pt x="88196" y="466810"/>
                        <a:pt x="78747" y="457360"/>
                      </a:cubicBezTo>
                      <a:cubicBezTo>
                        <a:pt x="69297" y="447911"/>
                        <a:pt x="63627" y="439091"/>
                        <a:pt x="58587" y="426492"/>
                      </a:cubicBezTo>
                      <a:cubicBezTo>
                        <a:pt x="54808" y="417042"/>
                        <a:pt x="50398" y="403183"/>
                        <a:pt x="49138" y="376724"/>
                      </a:cubicBezTo>
                      <a:cubicBezTo>
                        <a:pt x="47878" y="348375"/>
                        <a:pt x="47878" y="340185"/>
                        <a:pt x="47878" y="268368"/>
                      </a:cubicBezTo>
                      <a:cubicBezTo>
                        <a:pt x="47878" y="196552"/>
                        <a:pt x="47878" y="188362"/>
                        <a:pt x="49138" y="160013"/>
                      </a:cubicBezTo>
                      <a:cubicBezTo>
                        <a:pt x="50398" y="134184"/>
                        <a:pt x="54808" y="119695"/>
                        <a:pt x="58587" y="110245"/>
                      </a:cubicBezTo>
                      <a:cubicBezTo>
                        <a:pt x="63627" y="97646"/>
                        <a:pt x="69297" y="88826"/>
                        <a:pt x="78747" y="79377"/>
                      </a:cubicBezTo>
                      <a:cubicBezTo>
                        <a:pt x="88196" y="69927"/>
                        <a:pt x="97016" y="64257"/>
                        <a:pt x="109615" y="59217"/>
                      </a:cubicBezTo>
                      <a:cubicBezTo>
                        <a:pt x="119065" y="55438"/>
                        <a:pt x="132924" y="51028"/>
                        <a:pt x="159383" y="49768"/>
                      </a:cubicBezTo>
                      <a:cubicBezTo>
                        <a:pt x="187732" y="48508"/>
                        <a:pt x="195921" y="48508"/>
                        <a:pt x="267739" y="48508"/>
                      </a:cubicBezTo>
                      <a:moveTo>
                        <a:pt x="267739" y="0"/>
                      </a:moveTo>
                      <a:cubicBezTo>
                        <a:pt x="195292" y="0"/>
                        <a:pt x="185842" y="0"/>
                        <a:pt x="157493" y="1890"/>
                      </a:cubicBezTo>
                      <a:cubicBezTo>
                        <a:pt x="129144" y="3150"/>
                        <a:pt x="109615" y="7560"/>
                        <a:pt x="92606" y="14489"/>
                      </a:cubicBezTo>
                      <a:cubicBezTo>
                        <a:pt x="74967" y="21419"/>
                        <a:pt x="59847" y="30239"/>
                        <a:pt x="45358" y="45358"/>
                      </a:cubicBezTo>
                      <a:cubicBezTo>
                        <a:pt x="30239" y="60477"/>
                        <a:pt x="21419" y="74967"/>
                        <a:pt x="14489" y="92606"/>
                      </a:cubicBezTo>
                      <a:cubicBezTo>
                        <a:pt x="7560" y="109615"/>
                        <a:pt x="3150" y="129144"/>
                        <a:pt x="1890" y="157493"/>
                      </a:cubicBezTo>
                      <a:cubicBezTo>
                        <a:pt x="630" y="185842"/>
                        <a:pt x="0" y="195292"/>
                        <a:pt x="0" y="267739"/>
                      </a:cubicBezTo>
                      <a:cubicBezTo>
                        <a:pt x="0" y="340185"/>
                        <a:pt x="0" y="349635"/>
                        <a:pt x="1890" y="377984"/>
                      </a:cubicBezTo>
                      <a:cubicBezTo>
                        <a:pt x="3150" y="406333"/>
                        <a:pt x="7560" y="425862"/>
                        <a:pt x="14489" y="442871"/>
                      </a:cubicBezTo>
                      <a:cubicBezTo>
                        <a:pt x="21419" y="460510"/>
                        <a:pt x="30239" y="475630"/>
                        <a:pt x="45358" y="490119"/>
                      </a:cubicBezTo>
                      <a:cubicBezTo>
                        <a:pt x="60477" y="505238"/>
                        <a:pt x="74967" y="514058"/>
                        <a:pt x="92606" y="520988"/>
                      </a:cubicBezTo>
                      <a:cubicBezTo>
                        <a:pt x="109615" y="527917"/>
                        <a:pt x="129144" y="532327"/>
                        <a:pt x="157493" y="533587"/>
                      </a:cubicBezTo>
                      <a:cubicBezTo>
                        <a:pt x="185842" y="534847"/>
                        <a:pt x="195292" y="535477"/>
                        <a:pt x="267739" y="535477"/>
                      </a:cubicBezTo>
                      <a:cubicBezTo>
                        <a:pt x="340185" y="535477"/>
                        <a:pt x="349635" y="535477"/>
                        <a:pt x="377984" y="533587"/>
                      </a:cubicBezTo>
                      <a:cubicBezTo>
                        <a:pt x="406333" y="532327"/>
                        <a:pt x="425862" y="527917"/>
                        <a:pt x="442871" y="520988"/>
                      </a:cubicBezTo>
                      <a:cubicBezTo>
                        <a:pt x="460510" y="514058"/>
                        <a:pt x="475630" y="505238"/>
                        <a:pt x="490119" y="490119"/>
                      </a:cubicBezTo>
                      <a:cubicBezTo>
                        <a:pt x="505238" y="475000"/>
                        <a:pt x="514058" y="460510"/>
                        <a:pt x="520988" y="442871"/>
                      </a:cubicBezTo>
                      <a:cubicBezTo>
                        <a:pt x="527917" y="425862"/>
                        <a:pt x="532327" y="406333"/>
                        <a:pt x="533587" y="377984"/>
                      </a:cubicBezTo>
                      <a:cubicBezTo>
                        <a:pt x="534847" y="349635"/>
                        <a:pt x="535477" y="340185"/>
                        <a:pt x="535477" y="267739"/>
                      </a:cubicBezTo>
                      <a:cubicBezTo>
                        <a:pt x="535477" y="195292"/>
                        <a:pt x="535477" y="185842"/>
                        <a:pt x="533587" y="157493"/>
                      </a:cubicBezTo>
                      <a:cubicBezTo>
                        <a:pt x="532327" y="129144"/>
                        <a:pt x="527917" y="109615"/>
                        <a:pt x="520988" y="92606"/>
                      </a:cubicBezTo>
                      <a:cubicBezTo>
                        <a:pt x="514058" y="74967"/>
                        <a:pt x="505238" y="59847"/>
                        <a:pt x="490119" y="45358"/>
                      </a:cubicBezTo>
                      <a:cubicBezTo>
                        <a:pt x="474999" y="30239"/>
                        <a:pt x="460510" y="21419"/>
                        <a:pt x="442871" y="14489"/>
                      </a:cubicBezTo>
                      <a:cubicBezTo>
                        <a:pt x="425862" y="7560"/>
                        <a:pt x="406333" y="3150"/>
                        <a:pt x="377984" y="1890"/>
                      </a:cubicBezTo>
                      <a:cubicBezTo>
                        <a:pt x="349635" y="630"/>
                        <a:pt x="340185" y="0"/>
                        <a:pt x="267739" y="0"/>
                      </a:cubicBezTo>
                      <a:lnTo>
                        <a:pt x="267739" y="0"/>
                      </a:lnTo>
                      <a:close/>
                    </a:path>
                  </a:pathLst>
                </a:custGeom>
                <a:solidFill>
                  <a:srgbClr val="FFFFFF"/>
                </a:solidFill>
                <a:ln w="6294"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25" name="Freeform 24">
                  <a:extLst>
                    <a:ext uri="{FF2B5EF4-FFF2-40B4-BE49-F238E27FC236}">
                      <a16:creationId xmlns:a16="http://schemas.microsoft.com/office/drawing/2014/main" id="{C5147D4D-F0DC-C490-18CE-DFE5D52E762D}"/>
                    </a:ext>
                  </a:extLst>
                </p:cNvPr>
                <p:cNvSpPr/>
                <p:nvPr/>
              </p:nvSpPr>
              <p:spPr>
                <a:xfrm>
                  <a:off x="2237925" y="2787786"/>
                  <a:ext cx="274668" cy="274668"/>
                </a:xfrm>
                <a:custGeom>
                  <a:avLst/>
                  <a:gdLst>
                    <a:gd name="connsiteX0" fmla="*/ 137334 w 274668"/>
                    <a:gd name="connsiteY0" fmla="*/ 0 h 274668"/>
                    <a:gd name="connsiteX1" fmla="*/ 0 w 274668"/>
                    <a:gd name="connsiteY1" fmla="*/ 137334 h 274668"/>
                    <a:gd name="connsiteX2" fmla="*/ 137334 w 274668"/>
                    <a:gd name="connsiteY2" fmla="*/ 274668 h 274668"/>
                    <a:gd name="connsiteX3" fmla="*/ 274668 w 274668"/>
                    <a:gd name="connsiteY3" fmla="*/ 137334 h 274668"/>
                    <a:gd name="connsiteX4" fmla="*/ 137334 w 274668"/>
                    <a:gd name="connsiteY4" fmla="*/ 0 h 274668"/>
                    <a:gd name="connsiteX5" fmla="*/ 137334 w 274668"/>
                    <a:gd name="connsiteY5" fmla="*/ 226790 h 274668"/>
                    <a:gd name="connsiteX6" fmla="*/ 47878 w 274668"/>
                    <a:gd name="connsiteY6" fmla="*/ 137334 h 274668"/>
                    <a:gd name="connsiteX7" fmla="*/ 137334 w 274668"/>
                    <a:gd name="connsiteY7" fmla="*/ 47878 h 274668"/>
                    <a:gd name="connsiteX8" fmla="*/ 226790 w 274668"/>
                    <a:gd name="connsiteY8" fmla="*/ 137334 h 274668"/>
                    <a:gd name="connsiteX9" fmla="*/ 137334 w 274668"/>
                    <a:gd name="connsiteY9" fmla="*/ 226790 h 2746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74668" h="274668">
                      <a:moveTo>
                        <a:pt x="137334" y="0"/>
                      </a:moveTo>
                      <a:cubicBezTo>
                        <a:pt x="61107" y="0"/>
                        <a:pt x="0" y="61737"/>
                        <a:pt x="0" y="137334"/>
                      </a:cubicBezTo>
                      <a:cubicBezTo>
                        <a:pt x="0" y="212931"/>
                        <a:pt x="61737" y="274668"/>
                        <a:pt x="137334" y="274668"/>
                      </a:cubicBezTo>
                      <a:cubicBezTo>
                        <a:pt x="212931" y="274668"/>
                        <a:pt x="274668" y="212931"/>
                        <a:pt x="274668" y="137334"/>
                      </a:cubicBezTo>
                      <a:cubicBezTo>
                        <a:pt x="274668" y="61737"/>
                        <a:pt x="212931" y="0"/>
                        <a:pt x="137334" y="0"/>
                      </a:cubicBezTo>
                      <a:close/>
                      <a:moveTo>
                        <a:pt x="137334" y="226790"/>
                      </a:moveTo>
                      <a:cubicBezTo>
                        <a:pt x="88196" y="226790"/>
                        <a:pt x="47878" y="187102"/>
                        <a:pt x="47878" y="137334"/>
                      </a:cubicBezTo>
                      <a:cubicBezTo>
                        <a:pt x="47878" y="87566"/>
                        <a:pt x="87566" y="47878"/>
                        <a:pt x="137334" y="47878"/>
                      </a:cubicBezTo>
                      <a:cubicBezTo>
                        <a:pt x="186472" y="47878"/>
                        <a:pt x="226790" y="87566"/>
                        <a:pt x="226790" y="137334"/>
                      </a:cubicBezTo>
                      <a:cubicBezTo>
                        <a:pt x="226790" y="187102"/>
                        <a:pt x="186472" y="226790"/>
                        <a:pt x="137334" y="226790"/>
                      </a:cubicBezTo>
                      <a:close/>
                    </a:path>
                  </a:pathLst>
                </a:custGeom>
                <a:solidFill>
                  <a:srgbClr val="FFFFFF"/>
                </a:solidFill>
                <a:ln w="6294"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43" name="Freeform 42">
                  <a:extLst>
                    <a:ext uri="{FF2B5EF4-FFF2-40B4-BE49-F238E27FC236}">
                      <a16:creationId xmlns:a16="http://schemas.microsoft.com/office/drawing/2014/main" id="{C0B94BB9-D686-4F4E-8D65-6DB8CD00E204}"/>
                    </a:ext>
                  </a:extLst>
                </p:cNvPr>
                <p:cNvSpPr/>
                <p:nvPr/>
              </p:nvSpPr>
              <p:spPr>
                <a:xfrm>
                  <a:off x="2486134" y="2749988"/>
                  <a:ext cx="64257" cy="64257"/>
                </a:xfrm>
                <a:custGeom>
                  <a:avLst/>
                  <a:gdLst>
                    <a:gd name="connsiteX0" fmla="*/ 64257 w 64257"/>
                    <a:gd name="connsiteY0" fmla="*/ 32129 h 64257"/>
                    <a:gd name="connsiteX1" fmla="*/ 32129 w 64257"/>
                    <a:gd name="connsiteY1" fmla="*/ 64257 h 64257"/>
                    <a:gd name="connsiteX2" fmla="*/ 0 w 64257"/>
                    <a:gd name="connsiteY2" fmla="*/ 32129 h 64257"/>
                    <a:gd name="connsiteX3" fmla="*/ 32129 w 64257"/>
                    <a:gd name="connsiteY3" fmla="*/ 0 h 64257"/>
                    <a:gd name="connsiteX4" fmla="*/ 64257 w 64257"/>
                    <a:gd name="connsiteY4" fmla="*/ 32129 h 642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257" h="64257">
                      <a:moveTo>
                        <a:pt x="64257" y="32129"/>
                      </a:moveTo>
                      <a:cubicBezTo>
                        <a:pt x="64257" y="49873"/>
                        <a:pt x="49873" y="64257"/>
                        <a:pt x="32129" y="64257"/>
                      </a:cubicBezTo>
                      <a:cubicBezTo>
                        <a:pt x="14385" y="64257"/>
                        <a:pt x="0" y="49873"/>
                        <a:pt x="0" y="32129"/>
                      </a:cubicBezTo>
                      <a:cubicBezTo>
                        <a:pt x="0" y="14384"/>
                        <a:pt x="14385" y="0"/>
                        <a:pt x="32129" y="0"/>
                      </a:cubicBezTo>
                      <a:cubicBezTo>
                        <a:pt x="49873" y="0"/>
                        <a:pt x="64257" y="14384"/>
                        <a:pt x="64257" y="32129"/>
                      </a:cubicBezTo>
                      <a:close/>
                    </a:path>
                  </a:pathLst>
                </a:custGeom>
                <a:solidFill>
                  <a:srgbClr val="FFFFFF"/>
                </a:solidFill>
                <a:ln w="6294"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grpSp>
        </p:grpSp>
        <p:grpSp>
          <p:nvGrpSpPr>
            <p:cNvPr id="13" name="Graphic 3">
              <a:extLst>
                <a:ext uri="{FF2B5EF4-FFF2-40B4-BE49-F238E27FC236}">
                  <a16:creationId xmlns:a16="http://schemas.microsoft.com/office/drawing/2014/main" id="{7FDF3050-C555-0F91-80C0-3EA1437F6497}"/>
                </a:ext>
              </a:extLst>
            </p:cNvPr>
            <p:cNvGrpSpPr/>
            <p:nvPr/>
          </p:nvGrpSpPr>
          <p:grpSpPr>
            <a:xfrm>
              <a:off x="8668568" y="6786624"/>
              <a:ext cx="280634" cy="280634"/>
              <a:chOff x="2998302" y="2499889"/>
              <a:chExt cx="850463" cy="850463"/>
            </a:xfrm>
          </p:grpSpPr>
          <p:sp>
            <p:nvSpPr>
              <p:cNvPr id="20" name="Freeform 19">
                <a:extLst>
                  <a:ext uri="{FF2B5EF4-FFF2-40B4-BE49-F238E27FC236}">
                    <a16:creationId xmlns:a16="http://schemas.microsoft.com/office/drawing/2014/main" id="{3C955470-15A7-9F45-9B27-955C12335919}"/>
                  </a:ext>
                </a:extLst>
              </p:cNvPr>
              <p:cNvSpPr/>
              <p:nvPr/>
            </p:nvSpPr>
            <p:spPr>
              <a:xfrm>
                <a:off x="2998302" y="2499889"/>
                <a:ext cx="850463" cy="850463"/>
              </a:xfrm>
              <a:custGeom>
                <a:avLst/>
                <a:gdLst>
                  <a:gd name="connsiteX0" fmla="*/ 850463 w 850463"/>
                  <a:gd name="connsiteY0" fmla="*/ 425232 h 850463"/>
                  <a:gd name="connsiteX1" fmla="*/ 425232 w 850463"/>
                  <a:gd name="connsiteY1" fmla="*/ 850464 h 850463"/>
                  <a:gd name="connsiteX2" fmla="*/ 0 w 850463"/>
                  <a:gd name="connsiteY2" fmla="*/ 425232 h 850463"/>
                  <a:gd name="connsiteX3" fmla="*/ 425232 w 850463"/>
                  <a:gd name="connsiteY3" fmla="*/ 0 h 850463"/>
                  <a:gd name="connsiteX4" fmla="*/ 850463 w 850463"/>
                  <a:gd name="connsiteY4" fmla="*/ 425232 h 8504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0463" h="850463">
                    <a:moveTo>
                      <a:pt x="850463" y="425232"/>
                    </a:moveTo>
                    <a:cubicBezTo>
                      <a:pt x="850463" y="660081"/>
                      <a:pt x="660081" y="850464"/>
                      <a:pt x="425232" y="850464"/>
                    </a:cubicBezTo>
                    <a:cubicBezTo>
                      <a:pt x="190382" y="850464"/>
                      <a:pt x="0" y="660081"/>
                      <a:pt x="0" y="425232"/>
                    </a:cubicBezTo>
                    <a:cubicBezTo>
                      <a:pt x="0" y="190383"/>
                      <a:pt x="190382" y="0"/>
                      <a:pt x="425232" y="0"/>
                    </a:cubicBezTo>
                    <a:cubicBezTo>
                      <a:pt x="660081" y="0"/>
                      <a:pt x="850463" y="190383"/>
                      <a:pt x="850463" y="425232"/>
                    </a:cubicBezTo>
                    <a:close/>
                  </a:path>
                </a:pathLst>
              </a:custGeom>
              <a:solidFill>
                <a:srgbClr val="EC7C69"/>
              </a:solidFill>
              <a:ln w="6294"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21" name="Freeform 20">
                <a:extLst>
                  <a:ext uri="{FF2B5EF4-FFF2-40B4-BE49-F238E27FC236}">
                    <a16:creationId xmlns:a16="http://schemas.microsoft.com/office/drawing/2014/main" id="{7577A76F-CCDE-C3EC-A5E8-43774BDE6B5E}"/>
                  </a:ext>
                </a:extLst>
              </p:cNvPr>
              <p:cNvSpPr/>
              <p:nvPr/>
            </p:nvSpPr>
            <p:spPr>
              <a:xfrm>
                <a:off x="3139416" y="2726679"/>
                <a:ext cx="568235" cy="398142"/>
              </a:xfrm>
              <a:custGeom>
                <a:avLst/>
                <a:gdLst>
                  <a:gd name="connsiteX0" fmla="*/ 556266 w 568235"/>
                  <a:gd name="connsiteY0" fmla="*/ 62367 h 398142"/>
                  <a:gd name="connsiteX1" fmla="*/ 505868 w 568235"/>
                  <a:gd name="connsiteY1" fmla="*/ 11969 h 398142"/>
                  <a:gd name="connsiteX2" fmla="*/ 284118 w 568235"/>
                  <a:gd name="connsiteY2" fmla="*/ 0 h 398142"/>
                  <a:gd name="connsiteX3" fmla="*/ 62367 w 568235"/>
                  <a:gd name="connsiteY3" fmla="*/ 11969 h 398142"/>
                  <a:gd name="connsiteX4" fmla="*/ 11970 w 568235"/>
                  <a:gd name="connsiteY4" fmla="*/ 62367 h 398142"/>
                  <a:gd name="connsiteX5" fmla="*/ 0 w 568235"/>
                  <a:gd name="connsiteY5" fmla="*/ 199071 h 398142"/>
                  <a:gd name="connsiteX6" fmla="*/ 11970 w 568235"/>
                  <a:gd name="connsiteY6" fmla="*/ 335776 h 398142"/>
                  <a:gd name="connsiteX7" fmla="*/ 62367 w 568235"/>
                  <a:gd name="connsiteY7" fmla="*/ 386173 h 398142"/>
                  <a:gd name="connsiteX8" fmla="*/ 284118 w 568235"/>
                  <a:gd name="connsiteY8" fmla="*/ 398143 h 398142"/>
                  <a:gd name="connsiteX9" fmla="*/ 505868 w 568235"/>
                  <a:gd name="connsiteY9" fmla="*/ 386173 h 398142"/>
                  <a:gd name="connsiteX10" fmla="*/ 556266 w 568235"/>
                  <a:gd name="connsiteY10" fmla="*/ 335776 h 398142"/>
                  <a:gd name="connsiteX11" fmla="*/ 568236 w 568235"/>
                  <a:gd name="connsiteY11" fmla="*/ 199071 h 398142"/>
                  <a:gd name="connsiteX12" fmla="*/ 556266 w 568235"/>
                  <a:gd name="connsiteY12" fmla="*/ 62367 h 398142"/>
                  <a:gd name="connsiteX13" fmla="*/ 227420 w 568235"/>
                  <a:gd name="connsiteY13" fmla="*/ 283488 h 398142"/>
                  <a:gd name="connsiteX14" fmla="*/ 227420 w 568235"/>
                  <a:gd name="connsiteY14" fmla="*/ 113395 h 398142"/>
                  <a:gd name="connsiteX15" fmla="*/ 374834 w 568235"/>
                  <a:gd name="connsiteY15" fmla="*/ 198441 h 398142"/>
                  <a:gd name="connsiteX16" fmla="*/ 227420 w 568235"/>
                  <a:gd name="connsiteY16" fmla="*/ 283488 h 3981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68235" h="398142">
                    <a:moveTo>
                      <a:pt x="556266" y="62367"/>
                    </a:moveTo>
                    <a:cubicBezTo>
                      <a:pt x="549966" y="37798"/>
                      <a:pt x="530437" y="18899"/>
                      <a:pt x="505868" y="11969"/>
                    </a:cubicBezTo>
                    <a:cubicBezTo>
                      <a:pt x="461770" y="0"/>
                      <a:pt x="284118" y="0"/>
                      <a:pt x="284118" y="0"/>
                    </a:cubicBezTo>
                    <a:cubicBezTo>
                      <a:pt x="284118" y="0"/>
                      <a:pt x="107095" y="0"/>
                      <a:pt x="62367" y="11969"/>
                    </a:cubicBezTo>
                    <a:cubicBezTo>
                      <a:pt x="37798" y="18269"/>
                      <a:pt x="18899" y="37798"/>
                      <a:pt x="11970" y="62367"/>
                    </a:cubicBezTo>
                    <a:cubicBezTo>
                      <a:pt x="0" y="106465"/>
                      <a:pt x="0" y="199071"/>
                      <a:pt x="0" y="199071"/>
                    </a:cubicBezTo>
                    <a:cubicBezTo>
                      <a:pt x="0" y="199071"/>
                      <a:pt x="0" y="291048"/>
                      <a:pt x="11970" y="335776"/>
                    </a:cubicBezTo>
                    <a:cubicBezTo>
                      <a:pt x="18269" y="360345"/>
                      <a:pt x="37798" y="379244"/>
                      <a:pt x="62367" y="386173"/>
                    </a:cubicBezTo>
                    <a:cubicBezTo>
                      <a:pt x="106466" y="398143"/>
                      <a:pt x="284118" y="398143"/>
                      <a:pt x="284118" y="398143"/>
                    </a:cubicBezTo>
                    <a:cubicBezTo>
                      <a:pt x="284118" y="398143"/>
                      <a:pt x="461140" y="398143"/>
                      <a:pt x="505868" y="386173"/>
                    </a:cubicBezTo>
                    <a:cubicBezTo>
                      <a:pt x="530437" y="379874"/>
                      <a:pt x="549336" y="360345"/>
                      <a:pt x="556266" y="335776"/>
                    </a:cubicBezTo>
                    <a:cubicBezTo>
                      <a:pt x="568236" y="291677"/>
                      <a:pt x="568236" y="199071"/>
                      <a:pt x="568236" y="199071"/>
                    </a:cubicBezTo>
                    <a:cubicBezTo>
                      <a:pt x="568236" y="199071"/>
                      <a:pt x="567605" y="106465"/>
                      <a:pt x="556266" y="62367"/>
                    </a:cubicBezTo>
                    <a:close/>
                    <a:moveTo>
                      <a:pt x="227420" y="283488"/>
                    </a:moveTo>
                    <a:lnTo>
                      <a:pt x="227420" y="113395"/>
                    </a:lnTo>
                    <a:lnTo>
                      <a:pt x="374834" y="198441"/>
                    </a:lnTo>
                    <a:lnTo>
                      <a:pt x="227420" y="283488"/>
                    </a:lnTo>
                    <a:close/>
                  </a:path>
                </a:pathLst>
              </a:custGeom>
              <a:solidFill>
                <a:srgbClr val="FFFFFF"/>
              </a:solidFill>
              <a:ln w="6294"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grpSp>
        <p:grpSp>
          <p:nvGrpSpPr>
            <p:cNvPr id="14" name="Graphic 3">
              <a:extLst>
                <a:ext uri="{FF2B5EF4-FFF2-40B4-BE49-F238E27FC236}">
                  <a16:creationId xmlns:a16="http://schemas.microsoft.com/office/drawing/2014/main" id="{A5F06740-A43C-7804-2D75-B2F7472BAABA}"/>
                </a:ext>
              </a:extLst>
            </p:cNvPr>
            <p:cNvGrpSpPr/>
            <p:nvPr/>
          </p:nvGrpSpPr>
          <p:grpSpPr>
            <a:xfrm>
              <a:off x="7284522" y="6786624"/>
              <a:ext cx="280634" cy="280842"/>
              <a:chOff x="-1196056" y="2499889"/>
              <a:chExt cx="850463" cy="851093"/>
            </a:xfrm>
          </p:grpSpPr>
          <p:sp>
            <p:nvSpPr>
              <p:cNvPr id="18" name="Freeform 17">
                <a:extLst>
                  <a:ext uri="{FF2B5EF4-FFF2-40B4-BE49-F238E27FC236}">
                    <a16:creationId xmlns:a16="http://schemas.microsoft.com/office/drawing/2014/main" id="{FF72C527-0AB6-D943-CDB0-A1233A6A5A79}"/>
                  </a:ext>
                </a:extLst>
              </p:cNvPr>
              <p:cNvSpPr/>
              <p:nvPr/>
            </p:nvSpPr>
            <p:spPr>
              <a:xfrm>
                <a:off x="-1196056" y="2499889"/>
                <a:ext cx="850463" cy="845423"/>
              </a:xfrm>
              <a:custGeom>
                <a:avLst/>
                <a:gdLst>
                  <a:gd name="connsiteX0" fmla="*/ 850463 w 850463"/>
                  <a:gd name="connsiteY0" fmla="*/ 425232 h 845423"/>
                  <a:gd name="connsiteX1" fmla="*/ 425232 w 850463"/>
                  <a:gd name="connsiteY1" fmla="*/ 0 h 845423"/>
                  <a:gd name="connsiteX2" fmla="*/ 0 w 850463"/>
                  <a:gd name="connsiteY2" fmla="*/ 425232 h 845423"/>
                  <a:gd name="connsiteX3" fmla="*/ 359085 w 850463"/>
                  <a:gd name="connsiteY3" fmla="*/ 845424 h 845423"/>
                  <a:gd name="connsiteX4" fmla="*/ 359085 w 850463"/>
                  <a:gd name="connsiteY4" fmla="*/ 548076 h 845423"/>
                  <a:gd name="connsiteX5" fmla="*/ 251359 w 850463"/>
                  <a:gd name="connsiteY5" fmla="*/ 548076 h 845423"/>
                  <a:gd name="connsiteX6" fmla="*/ 251359 w 850463"/>
                  <a:gd name="connsiteY6" fmla="*/ 425232 h 845423"/>
                  <a:gd name="connsiteX7" fmla="*/ 359085 w 850463"/>
                  <a:gd name="connsiteY7" fmla="*/ 425232 h 845423"/>
                  <a:gd name="connsiteX8" fmla="*/ 359085 w 850463"/>
                  <a:gd name="connsiteY8" fmla="*/ 331996 h 845423"/>
                  <a:gd name="connsiteX9" fmla="*/ 519728 w 850463"/>
                  <a:gd name="connsiteY9" fmla="*/ 166313 h 845423"/>
                  <a:gd name="connsiteX10" fmla="*/ 614854 w 850463"/>
                  <a:gd name="connsiteY10" fmla="*/ 174503 h 845423"/>
                  <a:gd name="connsiteX11" fmla="*/ 614854 w 850463"/>
                  <a:gd name="connsiteY11" fmla="*/ 279078 h 845423"/>
                  <a:gd name="connsiteX12" fmla="*/ 561306 w 850463"/>
                  <a:gd name="connsiteY12" fmla="*/ 279078 h 845423"/>
                  <a:gd name="connsiteX13" fmla="*/ 492009 w 850463"/>
                  <a:gd name="connsiteY13" fmla="*/ 345225 h 845423"/>
                  <a:gd name="connsiteX14" fmla="*/ 492009 w 850463"/>
                  <a:gd name="connsiteY14" fmla="*/ 425232 h 845423"/>
                  <a:gd name="connsiteX15" fmla="*/ 609184 w 850463"/>
                  <a:gd name="connsiteY15" fmla="*/ 425232 h 845423"/>
                  <a:gd name="connsiteX16" fmla="*/ 590285 w 850463"/>
                  <a:gd name="connsiteY16" fmla="*/ 548076 h 845423"/>
                  <a:gd name="connsiteX17" fmla="*/ 491379 w 850463"/>
                  <a:gd name="connsiteY17" fmla="*/ 548076 h 845423"/>
                  <a:gd name="connsiteX18" fmla="*/ 491379 w 850463"/>
                  <a:gd name="connsiteY18" fmla="*/ 845424 h 845423"/>
                  <a:gd name="connsiteX19" fmla="*/ 850463 w 850463"/>
                  <a:gd name="connsiteY19" fmla="*/ 425232 h 8454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850463" h="845423">
                    <a:moveTo>
                      <a:pt x="850463" y="425232"/>
                    </a:moveTo>
                    <a:cubicBezTo>
                      <a:pt x="850463" y="190252"/>
                      <a:pt x="660212" y="0"/>
                      <a:pt x="425232" y="0"/>
                    </a:cubicBezTo>
                    <a:cubicBezTo>
                      <a:pt x="190252" y="0"/>
                      <a:pt x="0" y="190252"/>
                      <a:pt x="0" y="425232"/>
                    </a:cubicBezTo>
                    <a:cubicBezTo>
                      <a:pt x="0" y="637533"/>
                      <a:pt x="155603" y="813295"/>
                      <a:pt x="359085" y="845424"/>
                    </a:cubicBezTo>
                    <a:lnTo>
                      <a:pt x="359085" y="548076"/>
                    </a:lnTo>
                    <a:lnTo>
                      <a:pt x="251359" y="548076"/>
                    </a:lnTo>
                    <a:lnTo>
                      <a:pt x="251359" y="425232"/>
                    </a:lnTo>
                    <a:lnTo>
                      <a:pt x="359085" y="425232"/>
                    </a:lnTo>
                    <a:lnTo>
                      <a:pt x="359085" y="331996"/>
                    </a:lnTo>
                    <a:cubicBezTo>
                      <a:pt x="359085" y="225530"/>
                      <a:pt x="422712" y="166313"/>
                      <a:pt x="519728" y="166313"/>
                    </a:cubicBezTo>
                    <a:cubicBezTo>
                      <a:pt x="566346" y="166313"/>
                      <a:pt x="614854" y="174503"/>
                      <a:pt x="614854" y="174503"/>
                    </a:cubicBezTo>
                    <a:lnTo>
                      <a:pt x="614854" y="279078"/>
                    </a:lnTo>
                    <a:lnTo>
                      <a:pt x="561306" y="279078"/>
                    </a:lnTo>
                    <a:cubicBezTo>
                      <a:pt x="508388" y="279078"/>
                      <a:pt x="492009" y="311837"/>
                      <a:pt x="492009" y="345225"/>
                    </a:cubicBezTo>
                    <a:lnTo>
                      <a:pt x="492009" y="425232"/>
                    </a:lnTo>
                    <a:lnTo>
                      <a:pt x="609184" y="425232"/>
                    </a:lnTo>
                    <a:lnTo>
                      <a:pt x="590285" y="548076"/>
                    </a:lnTo>
                    <a:lnTo>
                      <a:pt x="491379" y="548076"/>
                    </a:lnTo>
                    <a:lnTo>
                      <a:pt x="491379" y="845424"/>
                    </a:lnTo>
                    <a:cubicBezTo>
                      <a:pt x="694860" y="813925"/>
                      <a:pt x="850463" y="637533"/>
                      <a:pt x="850463" y="425232"/>
                    </a:cubicBezTo>
                    <a:close/>
                  </a:path>
                </a:pathLst>
              </a:custGeom>
              <a:solidFill>
                <a:srgbClr val="EC7C69"/>
              </a:solidFill>
              <a:ln w="6294"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19" name="Freeform 18">
                <a:extLst>
                  <a:ext uri="{FF2B5EF4-FFF2-40B4-BE49-F238E27FC236}">
                    <a16:creationId xmlns:a16="http://schemas.microsoft.com/office/drawing/2014/main" id="{34F712BA-54AF-6963-9B89-97F78D3FFF28}"/>
                  </a:ext>
                </a:extLst>
              </p:cNvPr>
              <p:cNvSpPr/>
              <p:nvPr/>
            </p:nvSpPr>
            <p:spPr>
              <a:xfrm>
                <a:off x="-945327" y="2666201"/>
                <a:ext cx="363494" cy="684780"/>
              </a:xfrm>
              <a:custGeom>
                <a:avLst/>
                <a:gdLst>
                  <a:gd name="connsiteX0" fmla="*/ 339555 w 363494"/>
                  <a:gd name="connsiteY0" fmla="*/ 381764 h 684780"/>
                  <a:gd name="connsiteX1" fmla="*/ 358455 w 363494"/>
                  <a:gd name="connsiteY1" fmla="*/ 258919 h 684780"/>
                  <a:gd name="connsiteX2" fmla="*/ 240650 w 363494"/>
                  <a:gd name="connsiteY2" fmla="*/ 258919 h 684780"/>
                  <a:gd name="connsiteX3" fmla="*/ 240650 w 363494"/>
                  <a:gd name="connsiteY3" fmla="*/ 179542 h 684780"/>
                  <a:gd name="connsiteX4" fmla="*/ 309947 w 363494"/>
                  <a:gd name="connsiteY4" fmla="*/ 113395 h 684780"/>
                  <a:gd name="connsiteX5" fmla="*/ 363494 w 363494"/>
                  <a:gd name="connsiteY5" fmla="*/ 113395 h 684780"/>
                  <a:gd name="connsiteX6" fmla="*/ 363494 w 363494"/>
                  <a:gd name="connsiteY6" fmla="*/ 8190 h 684780"/>
                  <a:gd name="connsiteX7" fmla="*/ 268368 w 363494"/>
                  <a:gd name="connsiteY7" fmla="*/ 0 h 684780"/>
                  <a:gd name="connsiteX8" fmla="*/ 107725 w 363494"/>
                  <a:gd name="connsiteY8" fmla="*/ 165683 h 684780"/>
                  <a:gd name="connsiteX9" fmla="*/ 107725 w 363494"/>
                  <a:gd name="connsiteY9" fmla="*/ 259549 h 684780"/>
                  <a:gd name="connsiteX10" fmla="*/ 0 w 363494"/>
                  <a:gd name="connsiteY10" fmla="*/ 259549 h 684780"/>
                  <a:gd name="connsiteX11" fmla="*/ 0 w 363494"/>
                  <a:gd name="connsiteY11" fmla="*/ 382394 h 684780"/>
                  <a:gd name="connsiteX12" fmla="*/ 107725 w 363494"/>
                  <a:gd name="connsiteY12" fmla="*/ 382394 h 684780"/>
                  <a:gd name="connsiteX13" fmla="*/ 107725 w 363494"/>
                  <a:gd name="connsiteY13" fmla="*/ 679741 h 684780"/>
                  <a:gd name="connsiteX14" fmla="*/ 173873 w 363494"/>
                  <a:gd name="connsiteY14" fmla="*/ 684781 h 684780"/>
                  <a:gd name="connsiteX15" fmla="*/ 240020 w 363494"/>
                  <a:gd name="connsiteY15" fmla="*/ 679741 h 684780"/>
                  <a:gd name="connsiteX16" fmla="*/ 240020 w 363494"/>
                  <a:gd name="connsiteY16" fmla="*/ 382394 h 684780"/>
                  <a:gd name="connsiteX17" fmla="*/ 339555 w 363494"/>
                  <a:gd name="connsiteY17" fmla="*/ 382394 h 6847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63494" h="684780">
                    <a:moveTo>
                      <a:pt x="339555" y="381764"/>
                    </a:moveTo>
                    <a:lnTo>
                      <a:pt x="358455" y="258919"/>
                    </a:lnTo>
                    <a:lnTo>
                      <a:pt x="240650" y="258919"/>
                    </a:lnTo>
                    <a:lnTo>
                      <a:pt x="240650" y="179542"/>
                    </a:lnTo>
                    <a:cubicBezTo>
                      <a:pt x="240650" y="146154"/>
                      <a:pt x="257029" y="113395"/>
                      <a:pt x="309947" y="113395"/>
                    </a:cubicBezTo>
                    <a:lnTo>
                      <a:pt x="363494" y="113395"/>
                    </a:lnTo>
                    <a:lnTo>
                      <a:pt x="363494" y="8190"/>
                    </a:lnTo>
                    <a:cubicBezTo>
                      <a:pt x="363494" y="8190"/>
                      <a:pt x="314987" y="0"/>
                      <a:pt x="268368" y="0"/>
                    </a:cubicBezTo>
                    <a:cubicBezTo>
                      <a:pt x="171353" y="0"/>
                      <a:pt x="107725" y="58588"/>
                      <a:pt x="107725" y="165683"/>
                    </a:cubicBezTo>
                    <a:lnTo>
                      <a:pt x="107725" y="259549"/>
                    </a:lnTo>
                    <a:lnTo>
                      <a:pt x="0" y="259549"/>
                    </a:lnTo>
                    <a:lnTo>
                      <a:pt x="0" y="382394"/>
                    </a:lnTo>
                    <a:lnTo>
                      <a:pt x="107725" y="382394"/>
                    </a:lnTo>
                    <a:lnTo>
                      <a:pt x="107725" y="679741"/>
                    </a:lnTo>
                    <a:cubicBezTo>
                      <a:pt x="129144" y="682891"/>
                      <a:pt x="151823" y="684781"/>
                      <a:pt x="173873" y="684781"/>
                    </a:cubicBezTo>
                    <a:cubicBezTo>
                      <a:pt x="195922" y="684781"/>
                      <a:pt x="218601" y="682891"/>
                      <a:pt x="240020" y="679741"/>
                    </a:cubicBezTo>
                    <a:lnTo>
                      <a:pt x="240020" y="382394"/>
                    </a:lnTo>
                    <a:lnTo>
                      <a:pt x="339555" y="382394"/>
                    </a:lnTo>
                    <a:close/>
                  </a:path>
                </a:pathLst>
              </a:custGeom>
              <a:solidFill>
                <a:srgbClr val="FFFFFF"/>
              </a:solidFill>
              <a:ln w="6294"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grpSp>
        <p:grpSp>
          <p:nvGrpSpPr>
            <p:cNvPr id="15" name="Group 14">
              <a:extLst>
                <a:ext uri="{FF2B5EF4-FFF2-40B4-BE49-F238E27FC236}">
                  <a16:creationId xmlns:a16="http://schemas.microsoft.com/office/drawing/2014/main" id="{44E1DB74-4DC9-A64B-9D7D-A0FFED2395A2}"/>
                </a:ext>
              </a:extLst>
            </p:cNvPr>
            <p:cNvGrpSpPr/>
            <p:nvPr/>
          </p:nvGrpSpPr>
          <p:grpSpPr>
            <a:xfrm>
              <a:off x="7976545" y="6786624"/>
              <a:ext cx="280634" cy="280634"/>
              <a:chOff x="5908590" y="9619516"/>
              <a:chExt cx="280634" cy="280634"/>
            </a:xfrm>
          </p:grpSpPr>
          <p:sp>
            <p:nvSpPr>
              <p:cNvPr id="16" name="Freeform 15">
                <a:extLst>
                  <a:ext uri="{FF2B5EF4-FFF2-40B4-BE49-F238E27FC236}">
                    <a16:creationId xmlns:a16="http://schemas.microsoft.com/office/drawing/2014/main" id="{3020B1EC-32A2-A071-F0B6-A9FECFF3093E}"/>
                  </a:ext>
                </a:extLst>
              </p:cNvPr>
              <p:cNvSpPr/>
              <p:nvPr/>
            </p:nvSpPr>
            <p:spPr>
              <a:xfrm>
                <a:off x="5908590" y="9619516"/>
                <a:ext cx="280634" cy="280634"/>
              </a:xfrm>
              <a:custGeom>
                <a:avLst/>
                <a:gdLst>
                  <a:gd name="connsiteX0" fmla="*/ 850464 w 850463"/>
                  <a:gd name="connsiteY0" fmla="*/ 425232 h 850463"/>
                  <a:gd name="connsiteX1" fmla="*/ 425232 w 850463"/>
                  <a:gd name="connsiteY1" fmla="*/ 850464 h 850463"/>
                  <a:gd name="connsiteX2" fmla="*/ 0 w 850463"/>
                  <a:gd name="connsiteY2" fmla="*/ 425232 h 850463"/>
                  <a:gd name="connsiteX3" fmla="*/ 425232 w 850463"/>
                  <a:gd name="connsiteY3" fmla="*/ 0 h 850463"/>
                  <a:gd name="connsiteX4" fmla="*/ 850464 w 850463"/>
                  <a:gd name="connsiteY4" fmla="*/ 425232 h 8504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0463" h="850463">
                    <a:moveTo>
                      <a:pt x="850464" y="425232"/>
                    </a:moveTo>
                    <a:cubicBezTo>
                      <a:pt x="850464" y="660081"/>
                      <a:pt x="660081" y="850464"/>
                      <a:pt x="425232" y="850464"/>
                    </a:cubicBezTo>
                    <a:cubicBezTo>
                      <a:pt x="190383" y="850464"/>
                      <a:pt x="0" y="660081"/>
                      <a:pt x="0" y="425232"/>
                    </a:cubicBezTo>
                    <a:cubicBezTo>
                      <a:pt x="0" y="190383"/>
                      <a:pt x="190383" y="0"/>
                      <a:pt x="425232" y="0"/>
                    </a:cubicBezTo>
                    <a:cubicBezTo>
                      <a:pt x="660081" y="0"/>
                      <a:pt x="850464" y="190383"/>
                      <a:pt x="850464" y="425232"/>
                    </a:cubicBezTo>
                    <a:close/>
                  </a:path>
                </a:pathLst>
              </a:custGeom>
              <a:solidFill>
                <a:srgbClr val="EC7C69"/>
              </a:solidFill>
              <a:ln w="6294"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pic>
            <p:nvPicPr>
              <p:cNvPr id="17" name="Graphic 16" descr="World with solid fill">
                <a:extLst>
                  <a:ext uri="{FF2B5EF4-FFF2-40B4-BE49-F238E27FC236}">
                    <a16:creationId xmlns:a16="http://schemas.microsoft.com/office/drawing/2014/main" id="{C1D0F000-4A98-0940-8EBB-00EBFCDEB072}"/>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5923764" y="9635962"/>
                <a:ext cx="246077" cy="246077"/>
              </a:xfrm>
              <a:prstGeom prst="rect">
                <a:avLst/>
              </a:prstGeom>
            </p:spPr>
          </p:pic>
        </p:grpSp>
      </p:grpSp>
    </p:spTree>
    <p:extLst>
      <p:ext uri="{BB962C8B-B14F-4D97-AF65-F5344CB8AC3E}">
        <p14:creationId xmlns:p14="http://schemas.microsoft.com/office/powerpoint/2010/main" val="390465026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Placeholder 10">
            <a:extLst>
              <a:ext uri="{FF2B5EF4-FFF2-40B4-BE49-F238E27FC236}">
                <a16:creationId xmlns:a16="http://schemas.microsoft.com/office/drawing/2014/main" id="{2285BD6D-EC3D-C5D4-AAA8-CCDA24886FC6}"/>
              </a:ext>
            </a:extLst>
          </p:cNvPr>
          <p:cNvSpPr>
            <a:spLocks noGrp="1"/>
          </p:cNvSpPr>
          <p:nvPr>
            <p:ph type="body" sz="quarter" idx="32"/>
          </p:nvPr>
        </p:nvSpPr>
        <p:spPr>
          <a:xfrm>
            <a:off x="448766" y="5200056"/>
            <a:ext cx="6541269" cy="5494217"/>
          </a:xfrm>
        </p:spPr>
        <p:txBody>
          <a:bodyPr numCol="1"/>
          <a:lstStyle/>
          <a:p>
            <a:pPr marL="285750" indent="-285750">
              <a:lnSpc>
                <a:spcPct val="100000"/>
              </a:lnSpc>
              <a:buFont typeface="Wingdings" panose="05000000000000000000" pitchFamily="2" charset="2"/>
              <a:buChar char="v"/>
            </a:pPr>
            <a:r>
              <a:rPr lang="en-IE" sz="1800" dirty="0">
                <a:solidFill>
                  <a:srgbClr val="474747"/>
                </a:solidFill>
              </a:rPr>
              <a:t>Any </a:t>
            </a:r>
            <a:r>
              <a:rPr lang="en-IE" sz="1800" b="1" dirty="0">
                <a:solidFill>
                  <a:srgbClr val="474747"/>
                </a:solidFill>
              </a:rPr>
              <a:t>questions </a:t>
            </a:r>
            <a:r>
              <a:rPr lang="en-IE" sz="1800" dirty="0">
                <a:solidFill>
                  <a:srgbClr val="474747"/>
                </a:solidFill>
              </a:rPr>
              <a:t>you would like to ask Lorcan?</a:t>
            </a:r>
          </a:p>
          <a:p>
            <a:pPr marL="285750" indent="-285750">
              <a:lnSpc>
                <a:spcPct val="100000"/>
              </a:lnSpc>
              <a:buFont typeface="Wingdings" panose="05000000000000000000" pitchFamily="2" charset="2"/>
              <a:buChar char="v"/>
            </a:pPr>
            <a:r>
              <a:rPr lang="en-IE" sz="1800" dirty="0">
                <a:solidFill>
                  <a:srgbClr val="474747"/>
                </a:solidFill>
              </a:rPr>
              <a:t>Possible </a:t>
            </a:r>
            <a:r>
              <a:rPr lang="en-IE" sz="1800" b="1" dirty="0">
                <a:solidFill>
                  <a:srgbClr val="474747"/>
                </a:solidFill>
              </a:rPr>
              <a:t>solution concepts </a:t>
            </a:r>
            <a:r>
              <a:rPr lang="en-IE" sz="1800" dirty="0">
                <a:solidFill>
                  <a:srgbClr val="474747"/>
                </a:solidFill>
              </a:rPr>
              <a:t>you’ll take forward to support your challenges, problems and roadblocks</a:t>
            </a:r>
          </a:p>
          <a:p>
            <a:pPr marL="285750" indent="-285750">
              <a:lnSpc>
                <a:spcPct val="100000"/>
              </a:lnSpc>
              <a:buFont typeface="Wingdings" panose="05000000000000000000" pitchFamily="2" charset="2"/>
              <a:buChar char="v"/>
            </a:pPr>
            <a:r>
              <a:rPr lang="en-IE" sz="1800" dirty="0">
                <a:solidFill>
                  <a:srgbClr val="474747"/>
                </a:solidFill>
              </a:rPr>
              <a:t>Key </a:t>
            </a:r>
            <a:r>
              <a:rPr lang="en-IE" sz="1800" b="1" dirty="0">
                <a:solidFill>
                  <a:srgbClr val="474747"/>
                </a:solidFill>
              </a:rPr>
              <a:t>learnings and ideas</a:t>
            </a:r>
          </a:p>
        </p:txBody>
      </p:sp>
      <p:sp>
        <p:nvSpPr>
          <p:cNvPr id="12" name="Text Placeholder 11">
            <a:extLst>
              <a:ext uri="{FF2B5EF4-FFF2-40B4-BE49-F238E27FC236}">
                <a16:creationId xmlns:a16="http://schemas.microsoft.com/office/drawing/2014/main" id="{CB4417E9-D8A1-D189-5DBE-C6F4316ECD23}"/>
              </a:ext>
            </a:extLst>
          </p:cNvPr>
          <p:cNvSpPr>
            <a:spLocks noGrp="1"/>
          </p:cNvSpPr>
          <p:nvPr>
            <p:ph type="body" sz="quarter" idx="33"/>
          </p:nvPr>
        </p:nvSpPr>
        <p:spPr>
          <a:xfrm>
            <a:off x="278347" y="3300635"/>
            <a:ext cx="6882108" cy="1637125"/>
          </a:xfrm>
          <a:prstGeom prst="roundRect">
            <a:avLst/>
          </a:prstGeom>
          <a:solidFill>
            <a:srgbClr val="EC7C69"/>
          </a:solidFill>
        </p:spPr>
        <p:txBody>
          <a:bodyPr anchor="ctr"/>
          <a:lstStyle/>
          <a:p>
            <a:pPr>
              <a:lnSpc>
                <a:spcPct val="100000"/>
              </a:lnSpc>
            </a:pPr>
            <a:r>
              <a:rPr lang="en-US" sz="2400" b="0" dirty="0">
                <a:solidFill>
                  <a:schemeClr val="bg1"/>
                </a:solidFill>
              </a:rPr>
              <a:t>An opportunity to note down new ideas, lightbulb moments, or creative solutions inspired by the case studies, discussions, and peer sharing.</a:t>
            </a:r>
            <a:endParaRPr lang="en-IE" sz="2400" b="0" dirty="0">
              <a:solidFill>
                <a:schemeClr val="bg1"/>
              </a:solidFill>
            </a:endParaRPr>
          </a:p>
        </p:txBody>
      </p:sp>
      <p:sp>
        <p:nvSpPr>
          <p:cNvPr id="10" name="Text Placeholder 9">
            <a:extLst>
              <a:ext uri="{FF2B5EF4-FFF2-40B4-BE49-F238E27FC236}">
                <a16:creationId xmlns:a16="http://schemas.microsoft.com/office/drawing/2014/main" id="{A8F46D3A-06B6-B577-C3AA-F91E8CD41A26}"/>
              </a:ext>
            </a:extLst>
          </p:cNvPr>
          <p:cNvSpPr>
            <a:spLocks noGrp="1"/>
          </p:cNvSpPr>
          <p:nvPr>
            <p:ph type="body" sz="quarter" idx="19"/>
          </p:nvPr>
        </p:nvSpPr>
        <p:spPr>
          <a:xfrm>
            <a:off x="19714" y="914400"/>
            <a:ext cx="3885401" cy="385564"/>
          </a:xfrm>
        </p:spPr>
        <p:txBody>
          <a:bodyPr/>
          <a:lstStyle/>
          <a:p>
            <a:r>
              <a:rPr lang="en-IE" sz="4800" dirty="0"/>
              <a:t>Ideas Sparked</a:t>
            </a:r>
          </a:p>
        </p:txBody>
      </p:sp>
      <p:sp>
        <p:nvSpPr>
          <p:cNvPr id="7" name="Slide Number Placeholder 6">
            <a:extLst>
              <a:ext uri="{FF2B5EF4-FFF2-40B4-BE49-F238E27FC236}">
                <a16:creationId xmlns:a16="http://schemas.microsoft.com/office/drawing/2014/main" id="{C7A63C77-BAF8-E24F-3AC5-BF07898E6E36}"/>
              </a:ext>
            </a:extLst>
          </p:cNvPr>
          <p:cNvSpPr>
            <a:spLocks noGrp="1"/>
          </p:cNvSpPr>
          <p:nvPr>
            <p:ph type="sldNum" sz="quarter" idx="4"/>
          </p:nvPr>
        </p:nvSpPr>
        <p:spPr/>
        <p:txBody>
          <a:bodyPr/>
          <a:lstStyle/>
          <a:p>
            <a:fld id="{9C527BFA-2C0E-4CEC-B6A5-913A56FEF4B4}" type="slidenum">
              <a:rPr lang="fr-CA" smtClean="0"/>
              <a:pPr/>
              <a:t>3</a:t>
            </a:fld>
            <a:endParaRPr lang="fr-CA" dirty="0"/>
          </a:p>
        </p:txBody>
      </p:sp>
      <p:sp>
        <p:nvSpPr>
          <p:cNvPr id="15" name="Text Placeholder 7">
            <a:extLst>
              <a:ext uri="{FF2B5EF4-FFF2-40B4-BE49-F238E27FC236}">
                <a16:creationId xmlns:a16="http://schemas.microsoft.com/office/drawing/2014/main" id="{3A5CA98E-CC3F-19B4-919E-E3198AE73C9F}"/>
              </a:ext>
            </a:extLst>
          </p:cNvPr>
          <p:cNvSpPr>
            <a:spLocks noGrp="1"/>
          </p:cNvSpPr>
          <p:nvPr>
            <p:ph type="body" sz="quarter" idx="18"/>
          </p:nvPr>
        </p:nvSpPr>
        <p:spPr>
          <a:xfrm>
            <a:off x="271941" y="1775689"/>
            <a:ext cx="3633172" cy="1049221"/>
          </a:xfrm>
        </p:spPr>
        <p:txBody>
          <a:bodyPr/>
          <a:lstStyle/>
          <a:p>
            <a:pPr>
              <a:lnSpc>
                <a:spcPct val="100000"/>
              </a:lnSpc>
            </a:pPr>
            <a:r>
              <a:rPr lang="en-IE" sz="3600" dirty="0"/>
              <a:t>Questions &amp; Solutions</a:t>
            </a:r>
          </a:p>
        </p:txBody>
      </p:sp>
      <p:pic>
        <p:nvPicPr>
          <p:cNvPr id="8" name="Picture 7" descr="A light bulb with question marks and a person's head&#10;&#10;AI-generated content may be incorrect.">
            <a:extLst>
              <a:ext uri="{FF2B5EF4-FFF2-40B4-BE49-F238E27FC236}">
                <a16:creationId xmlns:a16="http://schemas.microsoft.com/office/drawing/2014/main" id="{8738C539-2094-C567-DDDB-6164B2D30F3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034337" y="894918"/>
            <a:ext cx="3633172" cy="2059476"/>
          </a:xfrm>
          <a:prstGeom prst="roundRect">
            <a:avLst/>
          </a:prstGeom>
        </p:spPr>
      </p:pic>
      <p:pic>
        <p:nvPicPr>
          <p:cNvPr id="2050" name="Picture 2" descr="Why Use Practice Questions? – Weingarten Center">
            <a:extLst>
              <a:ext uri="{FF2B5EF4-FFF2-40B4-BE49-F238E27FC236}">
                <a16:creationId xmlns:a16="http://schemas.microsoft.com/office/drawing/2014/main" id="{F869D65C-9C42-664C-62A0-C5B4C448168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36042" y="6670411"/>
            <a:ext cx="4527873" cy="3523015"/>
          </a:xfrm>
          <a:prstGeom prst="round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310959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8A80C27-C200-F122-6199-2E82508A3278}"/>
            </a:ext>
          </a:extLst>
        </p:cNvPr>
        <p:cNvGrpSpPr/>
        <p:nvPr/>
      </p:nvGrpSpPr>
      <p:grpSpPr>
        <a:xfrm>
          <a:off x="0" y="0"/>
          <a:ext cx="0" cy="0"/>
          <a:chOff x="0" y="0"/>
          <a:chExt cx="0" cy="0"/>
        </a:xfrm>
      </p:grpSpPr>
      <p:sp>
        <p:nvSpPr>
          <p:cNvPr id="10" name="Text Placeholder 9">
            <a:extLst>
              <a:ext uri="{FF2B5EF4-FFF2-40B4-BE49-F238E27FC236}">
                <a16:creationId xmlns:a16="http://schemas.microsoft.com/office/drawing/2014/main" id="{8C35C62C-DA9D-E28F-5E26-22D117B9FDFA}"/>
              </a:ext>
            </a:extLst>
          </p:cNvPr>
          <p:cNvSpPr>
            <a:spLocks noGrp="1"/>
          </p:cNvSpPr>
          <p:nvPr>
            <p:ph type="body" sz="quarter" idx="19"/>
          </p:nvPr>
        </p:nvSpPr>
        <p:spPr>
          <a:xfrm>
            <a:off x="19712" y="959481"/>
            <a:ext cx="3885401" cy="385564"/>
          </a:xfrm>
        </p:spPr>
        <p:txBody>
          <a:bodyPr/>
          <a:lstStyle/>
          <a:p>
            <a:r>
              <a:rPr lang="en-IE" sz="4000" dirty="0"/>
              <a:t>Discussion Recap</a:t>
            </a:r>
          </a:p>
        </p:txBody>
      </p:sp>
      <p:sp>
        <p:nvSpPr>
          <p:cNvPr id="7" name="Slide Number Placeholder 6">
            <a:extLst>
              <a:ext uri="{FF2B5EF4-FFF2-40B4-BE49-F238E27FC236}">
                <a16:creationId xmlns:a16="http://schemas.microsoft.com/office/drawing/2014/main" id="{3B8B20F7-431F-155E-0DF0-26D2A2C869B9}"/>
              </a:ext>
            </a:extLst>
          </p:cNvPr>
          <p:cNvSpPr>
            <a:spLocks noGrp="1"/>
          </p:cNvSpPr>
          <p:nvPr>
            <p:ph type="sldNum" sz="quarter" idx="4"/>
          </p:nvPr>
        </p:nvSpPr>
        <p:spPr/>
        <p:txBody>
          <a:bodyPr/>
          <a:lstStyle/>
          <a:p>
            <a:fld id="{9C527BFA-2C0E-4CEC-B6A5-913A56FEF4B4}" type="slidenum">
              <a:rPr lang="fr-CA" smtClean="0"/>
              <a:pPr/>
              <a:t>4</a:t>
            </a:fld>
            <a:endParaRPr lang="fr-CA" dirty="0"/>
          </a:p>
        </p:txBody>
      </p:sp>
      <p:sp>
        <p:nvSpPr>
          <p:cNvPr id="15" name="Text Placeholder 7">
            <a:extLst>
              <a:ext uri="{FF2B5EF4-FFF2-40B4-BE49-F238E27FC236}">
                <a16:creationId xmlns:a16="http://schemas.microsoft.com/office/drawing/2014/main" id="{D2A45817-36C9-F89D-F5B5-F8D0D100F11E}"/>
              </a:ext>
            </a:extLst>
          </p:cNvPr>
          <p:cNvSpPr>
            <a:spLocks noGrp="1"/>
          </p:cNvSpPr>
          <p:nvPr>
            <p:ph type="body" sz="quarter" idx="18"/>
          </p:nvPr>
        </p:nvSpPr>
        <p:spPr>
          <a:xfrm>
            <a:off x="271941" y="1775689"/>
            <a:ext cx="3633172" cy="1049221"/>
          </a:xfrm>
        </p:spPr>
        <p:txBody>
          <a:bodyPr/>
          <a:lstStyle/>
          <a:p>
            <a:pPr>
              <a:lnSpc>
                <a:spcPct val="100000"/>
              </a:lnSpc>
            </a:pPr>
            <a:r>
              <a:rPr lang="en-IE" sz="3600" i="1" dirty="0"/>
              <a:t>Lorcan Kearns</a:t>
            </a:r>
          </a:p>
          <a:p>
            <a:pPr>
              <a:lnSpc>
                <a:spcPct val="100000"/>
              </a:lnSpc>
            </a:pPr>
            <a:r>
              <a:rPr lang="en-IE" sz="3600" dirty="0"/>
              <a:t>Crusader Cabins</a:t>
            </a:r>
          </a:p>
        </p:txBody>
      </p:sp>
      <p:graphicFrame>
        <p:nvGraphicFramePr>
          <p:cNvPr id="13" name="Table 12">
            <a:extLst>
              <a:ext uri="{FF2B5EF4-FFF2-40B4-BE49-F238E27FC236}">
                <a16:creationId xmlns:a16="http://schemas.microsoft.com/office/drawing/2014/main" id="{6A96410D-FF8C-9049-F6C1-6DBC8544B778}"/>
              </a:ext>
            </a:extLst>
          </p:cNvPr>
          <p:cNvGraphicFramePr>
            <a:graphicFrameLocks noGrp="1"/>
          </p:cNvGraphicFramePr>
          <p:nvPr>
            <p:extLst>
              <p:ext uri="{D42A27DB-BD31-4B8C-83A1-F6EECF244321}">
                <p14:modId xmlns:p14="http://schemas.microsoft.com/office/powerpoint/2010/main" val="4159247806"/>
              </p:ext>
            </p:extLst>
          </p:nvPr>
        </p:nvGraphicFramePr>
        <p:xfrm>
          <a:off x="337625" y="3300635"/>
          <a:ext cx="6850966" cy="6187440"/>
        </p:xfrm>
        <a:graphic>
          <a:graphicData uri="http://schemas.openxmlformats.org/drawingml/2006/table">
            <a:tbl>
              <a:tblPr>
                <a:tableStyleId>{FABFCF23-3B69-468F-B69F-88F6DE6A72F2}</a:tableStyleId>
              </a:tblPr>
              <a:tblGrid>
                <a:gridCol w="6850966">
                  <a:extLst>
                    <a:ext uri="{9D8B030D-6E8A-4147-A177-3AD203B41FA5}">
                      <a16:colId xmlns:a16="http://schemas.microsoft.com/office/drawing/2014/main" val="630191819"/>
                    </a:ext>
                  </a:extLst>
                </a:gridCol>
              </a:tblGrid>
              <a:tr h="0">
                <a:tc>
                  <a:txBody>
                    <a:bodyPr/>
                    <a:lstStyle/>
                    <a:p>
                      <a:pPr>
                        <a:buNone/>
                      </a:pPr>
                      <a:r>
                        <a:rPr lang="en-IE" sz="2400" b="1" dirty="0">
                          <a:solidFill>
                            <a:schemeClr val="bg1"/>
                          </a:solidFill>
                        </a:rPr>
                        <a:t>Question 1 </a:t>
                      </a:r>
                      <a:r>
                        <a:rPr lang="en-IE" sz="2400" b="0" dirty="0">
                          <a:solidFill>
                            <a:schemeClr val="bg1"/>
                          </a:solidFill>
                        </a:rPr>
                        <a:t>Guest Experience &amp; Booking Journey</a:t>
                      </a:r>
                    </a:p>
                  </a:txBody>
                  <a:tcPr anchor="ctr">
                    <a:solidFill>
                      <a:srgbClr val="EC7C69"/>
                    </a:solidFill>
                  </a:tcPr>
                </a:tc>
                <a:extLst>
                  <a:ext uri="{0D108BD9-81ED-4DB2-BD59-A6C34878D82A}">
                    <a16:rowId xmlns:a16="http://schemas.microsoft.com/office/drawing/2014/main" val="2222474710"/>
                  </a:ext>
                </a:extLst>
              </a:tr>
              <a:tr h="0">
                <a:tc>
                  <a:txBody>
                    <a:bodyPr/>
                    <a:lstStyle/>
                    <a:p>
                      <a:pPr>
                        <a:buNone/>
                      </a:pPr>
                      <a:r>
                        <a:rPr lang="en-US" sz="2000" b="1" dirty="0">
                          <a:solidFill>
                            <a:srgbClr val="474747"/>
                          </a:solidFill>
                        </a:rPr>
                        <a:t>"How do I create a strong guest experience and make it really easy for people to book my place?"</a:t>
                      </a:r>
                    </a:p>
                  </a:txBody>
                  <a:tcPr anchor="ctr"/>
                </a:tc>
                <a:extLst>
                  <a:ext uri="{0D108BD9-81ED-4DB2-BD59-A6C34878D82A}">
                    <a16:rowId xmlns:a16="http://schemas.microsoft.com/office/drawing/2014/main" val="3318599614"/>
                  </a:ext>
                </a:extLst>
              </a:tr>
              <a:tr h="0">
                <a:tc>
                  <a:txBody>
                    <a:bodyPr/>
                    <a:lstStyle/>
                    <a:p>
                      <a:pPr>
                        <a:buNone/>
                      </a:pPr>
                      <a:r>
                        <a:rPr lang="en-US" sz="1800" b="1" dirty="0">
                          <a:solidFill>
                            <a:srgbClr val="474747"/>
                          </a:solidFill>
                        </a:rPr>
                        <a:t>Lorcan’s response:</a:t>
                      </a:r>
                      <a:r>
                        <a:rPr lang="en-US" sz="1800" dirty="0">
                          <a:solidFill>
                            <a:srgbClr val="474747"/>
                          </a:solidFill>
                        </a:rPr>
                        <a:t> Lorcan stressed that without guests there is no business, so everything starts with making it effortless for them to go from thinking about staying with you to actually booking and arriving. He suggested imagining that your own family member (son, daughter, parent, friend) is booking your place and asking: “How can I make this as simple, clear and welcoming as possible?”</a:t>
                      </a:r>
                    </a:p>
                    <a:p>
                      <a:pPr>
                        <a:buNone/>
                      </a:pPr>
                      <a:endParaRPr lang="en-US" sz="1800" dirty="0">
                        <a:solidFill>
                          <a:srgbClr val="474747"/>
                        </a:solidFill>
                      </a:endParaRPr>
                    </a:p>
                    <a:p>
                      <a:pPr>
                        <a:buNone/>
                      </a:pPr>
                      <a:r>
                        <a:rPr lang="en-US" sz="1800" dirty="0">
                          <a:solidFill>
                            <a:srgbClr val="474747"/>
                          </a:solidFill>
                        </a:rPr>
                        <a:t>He talked about the first five steps when a guest arrives: the approach to the property, lighting, signage, path, entrance and first view inside. These moments shape their entire perception of the stay, so things like good exterior lighting, a tidy entrance, clear directions and a warm welcome (heat on, space </a:t>
                      </a:r>
                      <a:r>
                        <a:rPr lang="en-US" sz="1800" dirty="0" err="1">
                          <a:solidFill>
                            <a:srgbClr val="474747"/>
                          </a:solidFill>
                        </a:rPr>
                        <a:t>cosy</a:t>
                      </a:r>
                      <a:r>
                        <a:rPr lang="en-US" sz="1800" dirty="0">
                          <a:solidFill>
                            <a:srgbClr val="474747"/>
                          </a:solidFill>
                        </a:rPr>
                        <a:t>, no clutter) are crucial.</a:t>
                      </a:r>
                    </a:p>
                    <a:p>
                      <a:pPr>
                        <a:buNone/>
                      </a:pPr>
                      <a:endParaRPr lang="en-US" sz="1800" dirty="0">
                        <a:solidFill>
                          <a:srgbClr val="474747"/>
                        </a:solidFill>
                      </a:endParaRPr>
                    </a:p>
                    <a:p>
                      <a:pPr>
                        <a:buNone/>
                      </a:pPr>
                      <a:r>
                        <a:rPr lang="en-US" sz="1800" dirty="0">
                          <a:solidFill>
                            <a:srgbClr val="474747"/>
                          </a:solidFill>
                        </a:rPr>
                        <a:t>Online, he </a:t>
                      </a:r>
                      <a:r>
                        <a:rPr lang="en-US" sz="1800" dirty="0" err="1">
                          <a:solidFill>
                            <a:srgbClr val="474747"/>
                          </a:solidFill>
                        </a:rPr>
                        <a:t>emphasised</a:t>
                      </a:r>
                      <a:r>
                        <a:rPr lang="en-US" sz="1800" dirty="0">
                          <a:solidFill>
                            <a:srgbClr val="474747"/>
                          </a:solidFill>
                        </a:rPr>
                        <a:t> that the booking process must be lean and simple – no friction, no confusion. Whether guests come via Airbnb, Booking.com, your own website or email, the path from seeing your listing to confirming a booking should be short and straightforward. Long forms, unclear instructions or hidden costs will cause drop-offs.</a:t>
                      </a:r>
                    </a:p>
                  </a:txBody>
                  <a:tcPr anchor="ctr"/>
                </a:tc>
                <a:extLst>
                  <a:ext uri="{0D108BD9-81ED-4DB2-BD59-A6C34878D82A}">
                    <a16:rowId xmlns:a16="http://schemas.microsoft.com/office/drawing/2014/main" val="3321980407"/>
                  </a:ext>
                </a:extLst>
              </a:tr>
            </a:tbl>
          </a:graphicData>
        </a:graphic>
      </p:graphicFrame>
      <p:pic>
        <p:nvPicPr>
          <p:cNvPr id="4" name="Picture 3" descr="A logo with a house and trees&#10;&#10;AI-generated content may be incorrect.">
            <a:extLst>
              <a:ext uri="{FF2B5EF4-FFF2-40B4-BE49-F238E27FC236}">
                <a16:creationId xmlns:a16="http://schemas.microsoft.com/office/drawing/2014/main" id="{74E0945F-4A6A-0340-95FF-698790E61A1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346918" y="487689"/>
            <a:ext cx="2575084" cy="2575084"/>
          </a:xfrm>
          <a:prstGeom prst="rect">
            <a:avLst/>
          </a:prstGeom>
        </p:spPr>
      </p:pic>
    </p:spTree>
    <p:extLst>
      <p:ext uri="{BB962C8B-B14F-4D97-AF65-F5344CB8AC3E}">
        <p14:creationId xmlns:p14="http://schemas.microsoft.com/office/powerpoint/2010/main" val="191537734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3FEEEF9-1284-648B-F4FB-BB55FD18D700}"/>
            </a:ext>
          </a:extLst>
        </p:cNvPr>
        <p:cNvGrpSpPr/>
        <p:nvPr/>
      </p:nvGrpSpPr>
      <p:grpSpPr>
        <a:xfrm>
          <a:off x="0" y="0"/>
          <a:ext cx="0" cy="0"/>
          <a:chOff x="0" y="0"/>
          <a:chExt cx="0" cy="0"/>
        </a:xfrm>
      </p:grpSpPr>
      <p:sp>
        <p:nvSpPr>
          <p:cNvPr id="10" name="Text Placeholder 9">
            <a:extLst>
              <a:ext uri="{FF2B5EF4-FFF2-40B4-BE49-F238E27FC236}">
                <a16:creationId xmlns:a16="http://schemas.microsoft.com/office/drawing/2014/main" id="{D69118FE-5635-50D9-21FF-970528FD6C32}"/>
              </a:ext>
            </a:extLst>
          </p:cNvPr>
          <p:cNvSpPr>
            <a:spLocks noGrp="1"/>
          </p:cNvSpPr>
          <p:nvPr>
            <p:ph type="body" sz="quarter" idx="19"/>
          </p:nvPr>
        </p:nvSpPr>
        <p:spPr>
          <a:xfrm>
            <a:off x="19712" y="959481"/>
            <a:ext cx="3885401" cy="385564"/>
          </a:xfrm>
        </p:spPr>
        <p:txBody>
          <a:bodyPr/>
          <a:lstStyle/>
          <a:p>
            <a:r>
              <a:rPr lang="en-IE" sz="4000" dirty="0"/>
              <a:t>Discussion Recap</a:t>
            </a:r>
          </a:p>
        </p:txBody>
      </p:sp>
      <p:sp>
        <p:nvSpPr>
          <p:cNvPr id="7" name="Slide Number Placeholder 6">
            <a:extLst>
              <a:ext uri="{FF2B5EF4-FFF2-40B4-BE49-F238E27FC236}">
                <a16:creationId xmlns:a16="http://schemas.microsoft.com/office/drawing/2014/main" id="{81347840-3AE5-FD69-1272-63550CE0BDF6}"/>
              </a:ext>
            </a:extLst>
          </p:cNvPr>
          <p:cNvSpPr>
            <a:spLocks noGrp="1"/>
          </p:cNvSpPr>
          <p:nvPr>
            <p:ph type="sldNum" sz="quarter" idx="4"/>
          </p:nvPr>
        </p:nvSpPr>
        <p:spPr/>
        <p:txBody>
          <a:bodyPr/>
          <a:lstStyle/>
          <a:p>
            <a:fld id="{9C527BFA-2C0E-4CEC-B6A5-913A56FEF4B4}" type="slidenum">
              <a:rPr lang="fr-CA" smtClean="0"/>
              <a:pPr/>
              <a:t>5</a:t>
            </a:fld>
            <a:endParaRPr lang="fr-CA" dirty="0"/>
          </a:p>
        </p:txBody>
      </p:sp>
      <p:sp>
        <p:nvSpPr>
          <p:cNvPr id="15" name="Text Placeholder 7">
            <a:extLst>
              <a:ext uri="{FF2B5EF4-FFF2-40B4-BE49-F238E27FC236}">
                <a16:creationId xmlns:a16="http://schemas.microsoft.com/office/drawing/2014/main" id="{2E778BFA-61D0-A85A-FE8E-EB423EF1BB54}"/>
              </a:ext>
            </a:extLst>
          </p:cNvPr>
          <p:cNvSpPr>
            <a:spLocks noGrp="1"/>
          </p:cNvSpPr>
          <p:nvPr>
            <p:ph type="body" sz="quarter" idx="18"/>
          </p:nvPr>
        </p:nvSpPr>
        <p:spPr>
          <a:xfrm>
            <a:off x="271941" y="1775689"/>
            <a:ext cx="3633172" cy="1049221"/>
          </a:xfrm>
        </p:spPr>
        <p:txBody>
          <a:bodyPr/>
          <a:lstStyle/>
          <a:p>
            <a:pPr>
              <a:lnSpc>
                <a:spcPct val="100000"/>
              </a:lnSpc>
            </a:pPr>
            <a:r>
              <a:rPr lang="en-IE" sz="3600" i="1" dirty="0"/>
              <a:t>Lorcan Kearns</a:t>
            </a:r>
          </a:p>
          <a:p>
            <a:pPr>
              <a:lnSpc>
                <a:spcPct val="100000"/>
              </a:lnSpc>
            </a:pPr>
            <a:r>
              <a:rPr lang="en-IE" sz="3600" dirty="0"/>
              <a:t>Crusader Cabins</a:t>
            </a:r>
          </a:p>
        </p:txBody>
      </p:sp>
      <p:graphicFrame>
        <p:nvGraphicFramePr>
          <p:cNvPr id="13" name="Table 12">
            <a:extLst>
              <a:ext uri="{FF2B5EF4-FFF2-40B4-BE49-F238E27FC236}">
                <a16:creationId xmlns:a16="http://schemas.microsoft.com/office/drawing/2014/main" id="{98B7CB38-3601-20FF-9F7F-F6F8B024F478}"/>
              </a:ext>
            </a:extLst>
          </p:cNvPr>
          <p:cNvGraphicFramePr>
            <a:graphicFrameLocks noGrp="1"/>
          </p:cNvGraphicFramePr>
          <p:nvPr>
            <p:extLst>
              <p:ext uri="{D42A27DB-BD31-4B8C-83A1-F6EECF244321}">
                <p14:modId xmlns:p14="http://schemas.microsoft.com/office/powerpoint/2010/main" val="1754731200"/>
              </p:ext>
            </p:extLst>
          </p:nvPr>
        </p:nvGraphicFramePr>
        <p:xfrm>
          <a:off x="337625" y="3300635"/>
          <a:ext cx="6850966" cy="3992880"/>
        </p:xfrm>
        <a:graphic>
          <a:graphicData uri="http://schemas.openxmlformats.org/drawingml/2006/table">
            <a:tbl>
              <a:tblPr>
                <a:tableStyleId>{FABFCF23-3B69-468F-B69F-88F6DE6A72F2}</a:tableStyleId>
              </a:tblPr>
              <a:tblGrid>
                <a:gridCol w="6850966">
                  <a:extLst>
                    <a:ext uri="{9D8B030D-6E8A-4147-A177-3AD203B41FA5}">
                      <a16:colId xmlns:a16="http://schemas.microsoft.com/office/drawing/2014/main" val="630191819"/>
                    </a:ext>
                  </a:extLst>
                </a:gridCol>
              </a:tblGrid>
              <a:tr h="0">
                <a:tc>
                  <a:txBody>
                    <a:bodyPr/>
                    <a:lstStyle/>
                    <a:p>
                      <a:pPr>
                        <a:buNone/>
                      </a:pPr>
                      <a:r>
                        <a:rPr lang="en-IE" sz="2400" b="1" dirty="0">
                          <a:solidFill>
                            <a:schemeClr val="bg1"/>
                          </a:solidFill>
                        </a:rPr>
                        <a:t>Question 1 </a:t>
                      </a:r>
                      <a:r>
                        <a:rPr lang="en-IE" sz="2400" b="0" dirty="0">
                          <a:solidFill>
                            <a:schemeClr val="bg1"/>
                          </a:solidFill>
                        </a:rPr>
                        <a:t>Guest Experience &amp; Booking Journey</a:t>
                      </a:r>
                    </a:p>
                  </a:txBody>
                  <a:tcPr anchor="ctr">
                    <a:solidFill>
                      <a:srgbClr val="EC7C69"/>
                    </a:solidFill>
                  </a:tcPr>
                </a:tc>
                <a:extLst>
                  <a:ext uri="{0D108BD9-81ED-4DB2-BD59-A6C34878D82A}">
                    <a16:rowId xmlns:a16="http://schemas.microsoft.com/office/drawing/2014/main" val="2222474710"/>
                  </a:ext>
                </a:extLst>
              </a:tr>
              <a:tr h="0">
                <a:tc>
                  <a:txBody>
                    <a:bodyPr/>
                    <a:lstStyle/>
                    <a:p>
                      <a:pPr>
                        <a:buNone/>
                      </a:pPr>
                      <a:r>
                        <a:rPr lang="en-US" sz="2000" b="1" dirty="0">
                          <a:solidFill>
                            <a:srgbClr val="474747"/>
                          </a:solidFill>
                        </a:rPr>
                        <a:t>"How do I create a strong guest experience and make it really easy for people to book my place?"</a:t>
                      </a:r>
                    </a:p>
                  </a:txBody>
                  <a:tcPr anchor="ctr"/>
                </a:tc>
                <a:extLst>
                  <a:ext uri="{0D108BD9-81ED-4DB2-BD59-A6C34878D82A}">
                    <a16:rowId xmlns:a16="http://schemas.microsoft.com/office/drawing/2014/main" val="3318599614"/>
                  </a:ext>
                </a:extLst>
              </a:tr>
              <a:tr h="0">
                <a:tc>
                  <a:txBody>
                    <a:bodyPr/>
                    <a:lstStyle/>
                    <a:p>
                      <a:pPr>
                        <a:buNone/>
                      </a:pPr>
                      <a:r>
                        <a:rPr lang="en-US" sz="1800" dirty="0">
                          <a:solidFill>
                            <a:srgbClr val="474747"/>
                          </a:solidFill>
                        </a:rPr>
                        <a:t>He also highlighted the importance of hero images and short, punchy copy. On platforms like Airbnb, people skim:</a:t>
                      </a:r>
                    </a:p>
                    <a:p>
                      <a:pPr>
                        <a:buNone/>
                      </a:pPr>
                      <a:endParaRPr lang="en-US" sz="1800" dirty="0">
                        <a:solidFill>
                          <a:srgbClr val="474747"/>
                        </a:solidFill>
                      </a:endParaRPr>
                    </a:p>
                    <a:p>
                      <a:pPr marL="285750" indent="-285750">
                        <a:buFont typeface="Arial" panose="020B0604020202020204" pitchFamily="34" charset="0"/>
                        <a:buChar char="•"/>
                      </a:pPr>
                      <a:r>
                        <a:rPr lang="en-US" sz="1800" dirty="0">
                          <a:solidFill>
                            <a:srgbClr val="474747"/>
                          </a:solidFill>
                        </a:rPr>
                        <a:t>Your first photo must instantly sell the experience (view, hot tub, unique design, </a:t>
                      </a:r>
                      <a:r>
                        <a:rPr lang="en-US" sz="1800" dirty="0" err="1">
                          <a:solidFill>
                            <a:srgbClr val="474747"/>
                          </a:solidFill>
                        </a:rPr>
                        <a:t>cosy</a:t>
                      </a:r>
                      <a:r>
                        <a:rPr lang="en-US" sz="1800" dirty="0">
                          <a:solidFill>
                            <a:srgbClr val="474747"/>
                          </a:solidFill>
                        </a:rPr>
                        <a:t> interior).</a:t>
                      </a:r>
                    </a:p>
                    <a:p>
                      <a:pPr marL="285750" indent="-285750">
                        <a:buFont typeface="Arial" panose="020B0604020202020204" pitchFamily="34" charset="0"/>
                        <a:buChar char="•"/>
                      </a:pPr>
                      <a:r>
                        <a:rPr lang="en-US" sz="1800" dirty="0">
                          <a:solidFill>
                            <a:srgbClr val="474747"/>
                          </a:solidFill>
                        </a:rPr>
                        <a:t>The first line of your description has to hook them in a few words (e.g. “Secluded eco-cabin with hot tub and ocean views”).</a:t>
                      </a:r>
                    </a:p>
                    <a:p>
                      <a:pPr>
                        <a:buNone/>
                      </a:pPr>
                      <a:endParaRPr lang="en-US" sz="1800" dirty="0">
                        <a:solidFill>
                          <a:srgbClr val="474747"/>
                        </a:solidFill>
                      </a:endParaRPr>
                    </a:p>
                    <a:p>
                      <a:pPr>
                        <a:buNone/>
                      </a:pPr>
                      <a:r>
                        <a:rPr lang="en-US" sz="1800" dirty="0">
                          <a:solidFill>
                            <a:srgbClr val="474747"/>
                          </a:solidFill>
                        </a:rPr>
                        <a:t>Guests rarely read long paragraphs, so those first few seconds of imagery and text are critical to get them to click “Book”..</a:t>
                      </a:r>
                      <a:endParaRPr lang="en-IE" sz="1800" b="1" dirty="0">
                        <a:solidFill>
                          <a:srgbClr val="474747"/>
                        </a:solidFill>
                      </a:endParaRPr>
                    </a:p>
                  </a:txBody>
                  <a:tcPr anchor="ctr"/>
                </a:tc>
                <a:extLst>
                  <a:ext uri="{0D108BD9-81ED-4DB2-BD59-A6C34878D82A}">
                    <a16:rowId xmlns:a16="http://schemas.microsoft.com/office/drawing/2014/main" val="3321980407"/>
                  </a:ext>
                </a:extLst>
              </a:tr>
            </a:tbl>
          </a:graphicData>
        </a:graphic>
      </p:graphicFrame>
      <p:pic>
        <p:nvPicPr>
          <p:cNvPr id="4" name="Picture 3" descr="A logo with a house and trees&#10;&#10;AI-generated content may be incorrect.">
            <a:extLst>
              <a:ext uri="{FF2B5EF4-FFF2-40B4-BE49-F238E27FC236}">
                <a16:creationId xmlns:a16="http://schemas.microsoft.com/office/drawing/2014/main" id="{05FC0B86-5F7C-25C9-20D0-BAB7E298E54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346918" y="487689"/>
            <a:ext cx="2575084" cy="2575084"/>
          </a:xfrm>
          <a:prstGeom prst="rect">
            <a:avLst/>
          </a:prstGeom>
        </p:spPr>
      </p:pic>
    </p:spTree>
    <p:extLst>
      <p:ext uri="{BB962C8B-B14F-4D97-AF65-F5344CB8AC3E}">
        <p14:creationId xmlns:p14="http://schemas.microsoft.com/office/powerpoint/2010/main" val="8441803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DB2E7C0-F84A-2FB1-C34D-A6DFF293D94D}"/>
            </a:ext>
          </a:extLst>
        </p:cNvPr>
        <p:cNvGrpSpPr/>
        <p:nvPr/>
      </p:nvGrpSpPr>
      <p:grpSpPr>
        <a:xfrm>
          <a:off x="0" y="0"/>
          <a:ext cx="0" cy="0"/>
          <a:chOff x="0" y="0"/>
          <a:chExt cx="0" cy="0"/>
        </a:xfrm>
      </p:grpSpPr>
      <p:sp>
        <p:nvSpPr>
          <p:cNvPr id="7" name="Slide Number Placeholder 6">
            <a:extLst>
              <a:ext uri="{FF2B5EF4-FFF2-40B4-BE49-F238E27FC236}">
                <a16:creationId xmlns:a16="http://schemas.microsoft.com/office/drawing/2014/main" id="{6A9E431C-49AD-4C2C-AB0C-EE03F2964D96}"/>
              </a:ext>
            </a:extLst>
          </p:cNvPr>
          <p:cNvSpPr>
            <a:spLocks noGrp="1"/>
          </p:cNvSpPr>
          <p:nvPr>
            <p:ph type="sldNum" sz="quarter" idx="4"/>
          </p:nvPr>
        </p:nvSpPr>
        <p:spPr/>
        <p:txBody>
          <a:bodyPr/>
          <a:lstStyle/>
          <a:p>
            <a:fld id="{9C527BFA-2C0E-4CEC-B6A5-913A56FEF4B4}" type="slidenum">
              <a:rPr lang="fr-CA" smtClean="0"/>
              <a:pPr/>
              <a:t>6</a:t>
            </a:fld>
            <a:endParaRPr lang="fr-CA" dirty="0"/>
          </a:p>
        </p:txBody>
      </p:sp>
      <p:graphicFrame>
        <p:nvGraphicFramePr>
          <p:cNvPr id="13" name="Table 12">
            <a:extLst>
              <a:ext uri="{FF2B5EF4-FFF2-40B4-BE49-F238E27FC236}">
                <a16:creationId xmlns:a16="http://schemas.microsoft.com/office/drawing/2014/main" id="{36727DC8-E09D-FDDB-CF3A-9A27B1A8A541}"/>
              </a:ext>
            </a:extLst>
          </p:cNvPr>
          <p:cNvGraphicFramePr>
            <a:graphicFrameLocks noGrp="1"/>
          </p:cNvGraphicFramePr>
          <p:nvPr>
            <p:extLst>
              <p:ext uri="{D42A27DB-BD31-4B8C-83A1-F6EECF244321}">
                <p14:modId xmlns:p14="http://schemas.microsoft.com/office/powerpoint/2010/main" val="2388196481"/>
              </p:ext>
            </p:extLst>
          </p:nvPr>
        </p:nvGraphicFramePr>
        <p:xfrm>
          <a:off x="309489" y="3300635"/>
          <a:ext cx="6879102" cy="6736080"/>
        </p:xfrm>
        <a:graphic>
          <a:graphicData uri="http://schemas.openxmlformats.org/drawingml/2006/table">
            <a:tbl>
              <a:tblPr>
                <a:tableStyleId>{FABFCF23-3B69-468F-B69F-88F6DE6A72F2}</a:tableStyleId>
              </a:tblPr>
              <a:tblGrid>
                <a:gridCol w="6879102">
                  <a:extLst>
                    <a:ext uri="{9D8B030D-6E8A-4147-A177-3AD203B41FA5}">
                      <a16:colId xmlns:a16="http://schemas.microsoft.com/office/drawing/2014/main" val="630191819"/>
                    </a:ext>
                  </a:extLst>
                </a:gridCol>
              </a:tblGrid>
              <a:tr h="0">
                <a:tc>
                  <a:txBody>
                    <a:bodyPr/>
                    <a:lstStyle/>
                    <a:p>
                      <a:pPr>
                        <a:buNone/>
                      </a:pPr>
                      <a:r>
                        <a:rPr lang="en-IE" sz="2400" b="1" dirty="0">
                          <a:solidFill>
                            <a:schemeClr val="bg1"/>
                          </a:solidFill>
                        </a:rPr>
                        <a:t>Question 2 </a:t>
                      </a:r>
                      <a:r>
                        <a:rPr lang="en-IE" sz="2400" b="0" dirty="0">
                          <a:solidFill>
                            <a:schemeClr val="bg1"/>
                          </a:solidFill>
                        </a:rPr>
                        <a:t>Pricing Foundations &amp; Smart Pricing</a:t>
                      </a:r>
                    </a:p>
                  </a:txBody>
                  <a:tcPr anchor="ctr">
                    <a:solidFill>
                      <a:srgbClr val="EC7C69"/>
                    </a:solidFill>
                  </a:tcPr>
                </a:tc>
                <a:extLst>
                  <a:ext uri="{0D108BD9-81ED-4DB2-BD59-A6C34878D82A}">
                    <a16:rowId xmlns:a16="http://schemas.microsoft.com/office/drawing/2014/main" val="2222474710"/>
                  </a:ext>
                </a:extLst>
              </a:tr>
              <a:tr h="0">
                <a:tc>
                  <a:txBody>
                    <a:bodyPr/>
                    <a:lstStyle/>
                    <a:p>
                      <a:pPr>
                        <a:buNone/>
                      </a:pPr>
                      <a:r>
                        <a:rPr lang="en-US" sz="2000" b="1" dirty="0">
                          <a:solidFill>
                            <a:srgbClr val="474747"/>
                          </a:solidFill>
                        </a:rPr>
                        <a:t>"How should I think about my pricing so that I’m actually making a profit?"</a:t>
                      </a:r>
                    </a:p>
                  </a:txBody>
                  <a:tcPr anchor="ctr"/>
                </a:tc>
                <a:extLst>
                  <a:ext uri="{0D108BD9-81ED-4DB2-BD59-A6C34878D82A}">
                    <a16:rowId xmlns:a16="http://schemas.microsoft.com/office/drawing/2014/main" val="3318599614"/>
                  </a:ext>
                </a:extLst>
              </a:tr>
              <a:tr h="0">
                <a:tc>
                  <a:txBody>
                    <a:bodyPr/>
                    <a:lstStyle/>
                    <a:p>
                      <a:r>
                        <a:rPr lang="en-US" sz="1800" b="1" dirty="0">
                          <a:solidFill>
                            <a:srgbClr val="474747"/>
                          </a:solidFill>
                        </a:rPr>
                        <a:t>Lorcan’s response:</a:t>
                      </a:r>
                      <a:r>
                        <a:rPr lang="en-US" sz="1800" dirty="0">
                          <a:solidFill>
                            <a:srgbClr val="474747"/>
                          </a:solidFill>
                        </a:rPr>
                        <a:t> Lorcan explained that before worrying about fancy price strategies, you need to </a:t>
                      </a:r>
                      <a:r>
                        <a:rPr lang="en-US" sz="1800" b="1" dirty="0">
                          <a:solidFill>
                            <a:srgbClr val="474747"/>
                          </a:solidFill>
                        </a:rPr>
                        <a:t>know your true cost per night</a:t>
                      </a:r>
                      <a:r>
                        <a:rPr lang="en-US" sz="1800" dirty="0">
                          <a:solidFill>
                            <a:srgbClr val="474747"/>
                          </a:solidFill>
                        </a:rPr>
                        <a:t>. That means adding up:</a:t>
                      </a:r>
                    </a:p>
                    <a:p>
                      <a:endParaRPr lang="en-US" sz="1800" dirty="0">
                        <a:solidFill>
                          <a:srgbClr val="474747"/>
                        </a:solidFill>
                      </a:endParaRPr>
                    </a:p>
                    <a:p>
                      <a:pPr marL="285750" indent="-285750">
                        <a:buFont typeface="Arial" panose="020B0604020202020204" pitchFamily="34" charset="0"/>
                        <a:buChar char="•"/>
                      </a:pPr>
                      <a:r>
                        <a:rPr lang="en-US" sz="1800" dirty="0">
                          <a:solidFill>
                            <a:srgbClr val="474747"/>
                          </a:solidFill>
                        </a:rPr>
                        <a:t>Electricity / heating (average per night)</a:t>
                      </a:r>
                    </a:p>
                    <a:p>
                      <a:pPr marL="285750" indent="-285750">
                        <a:buFont typeface="Arial" panose="020B0604020202020204" pitchFamily="34" charset="0"/>
                        <a:buChar char="•"/>
                      </a:pPr>
                      <a:r>
                        <a:rPr lang="en-US" sz="1800" dirty="0">
                          <a:solidFill>
                            <a:srgbClr val="474747"/>
                          </a:solidFill>
                        </a:rPr>
                        <a:t>Linen and laundry</a:t>
                      </a:r>
                    </a:p>
                    <a:p>
                      <a:pPr marL="285750" indent="-285750">
                        <a:buFont typeface="Arial" panose="020B0604020202020204" pitchFamily="34" charset="0"/>
                        <a:buChar char="•"/>
                      </a:pPr>
                      <a:r>
                        <a:rPr lang="en-US" sz="1800" dirty="0">
                          <a:solidFill>
                            <a:srgbClr val="474747"/>
                          </a:solidFill>
                        </a:rPr>
                        <a:t>Cleaning products and cleaning time</a:t>
                      </a:r>
                    </a:p>
                    <a:p>
                      <a:pPr marL="285750" indent="-285750">
                        <a:buFont typeface="Arial" panose="020B0604020202020204" pitchFamily="34" charset="0"/>
                        <a:buChar char="•"/>
                      </a:pPr>
                      <a:r>
                        <a:rPr lang="en-US" sz="1800" dirty="0">
                          <a:solidFill>
                            <a:srgbClr val="474747"/>
                          </a:solidFill>
                        </a:rPr>
                        <a:t>Any welcome items (if you provide them)</a:t>
                      </a:r>
                    </a:p>
                    <a:p>
                      <a:pPr marL="285750" indent="-285750">
                        <a:buFont typeface="Arial" panose="020B0604020202020204" pitchFamily="34" charset="0"/>
                        <a:buChar char="•"/>
                      </a:pPr>
                      <a:r>
                        <a:rPr lang="en-US" sz="1800" dirty="0">
                          <a:solidFill>
                            <a:srgbClr val="474747"/>
                          </a:solidFill>
                        </a:rPr>
                        <a:t>Other running costs related to each stay</a:t>
                      </a:r>
                    </a:p>
                    <a:p>
                      <a:endParaRPr lang="en-US" sz="1800" dirty="0">
                        <a:solidFill>
                          <a:srgbClr val="474747"/>
                        </a:solidFill>
                      </a:endParaRPr>
                    </a:p>
                    <a:p>
                      <a:r>
                        <a:rPr lang="en-US" sz="1800" dirty="0">
                          <a:solidFill>
                            <a:srgbClr val="474747"/>
                          </a:solidFill>
                        </a:rPr>
                        <a:t>Once you know your </a:t>
                      </a:r>
                      <a:r>
                        <a:rPr lang="en-US" sz="1800" b="1" dirty="0">
                          <a:solidFill>
                            <a:srgbClr val="474747"/>
                          </a:solidFill>
                        </a:rPr>
                        <a:t>baseline cost per night</a:t>
                      </a:r>
                      <a:r>
                        <a:rPr lang="en-US" sz="1800" dirty="0">
                          <a:solidFill>
                            <a:srgbClr val="474747"/>
                          </a:solidFill>
                        </a:rPr>
                        <a:t>, you then decide what profit margin you need (for example 10–20%+ at the beginning) so that your property is sustainable over time and your initial investment can be recovered within a reasonable period (e.g. 5–10 years).</a:t>
                      </a:r>
                    </a:p>
                    <a:p>
                      <a:endParaRPr lang="en-US" sz="1800" dirty="0">
                        <a:solidFill>
                          <a:srgbClr val="474747"/>
                        </a:solidFill>
                      </a:endParaRPr>
                    </a:p>
                    <a:p>
                      <a:r>
                        <a:rPr lang="en-US" sz="1800" dirty="0">
                          <a:solidFill>
                            <a:srgbClr val="474747"/>
                          </a:solidFill>
                        </a:rPr>
                        <a:t>He mentioned that platforms like Airbnb offer </a:t>
                      </a:r>
                      <a:r>
                        <a:rPr lang="en-US" sz="1800" b="1" dirty="0">
                          <a:solidFill>
                            <a:srgbClr val="474747"/>
                          </a:solidFill>
                        </a:rPr>
                        <a:t>Smart Pricing</a:t>
                      </a:r>
                      <a:r>
                        <a:rPr lang="en-US" sz="1800" dirty="0">
                          <a:solidFill>
                            <a:srgbClr val="474747"/>
                          </a:solidFill>
                        </a:rPr>
                        <a:t>, which looks at similar properties in your area and suggests a price range. This can be helpful as a starting point, but he warned not to rely on it blindly – sometimes the suggested price is far off what you actually need to cover your costs and desired profit.</a:t>
                      </a:r>
                    </a:p>
                  </a:txBody>
                  <a:tcPr anchor="ctr"/>
                </a:tc>
                <a:extLst>
                  <a:ext uri="{0D108BD9-81ED-4DB2-BD59-A6C34878D82A}">
                    <a16:rowId xmlns:a16="http://schemas.microsoft.com/office/drawing/2014/main" val="3321980407"/>
                  </a:ext>
                </a:extLst>
              </a:tr>
            </a:tbl>
          </a:graphicData>
        </a:graphic>
      </p:graphicFrame>
      <p:pic>
        <p:nvPicPr>
          <p:cNvPr id="4" name="Picture 3" descr="A logo with a house and trees&#10;&#10;AI-generated content may be incorrect.">
            <a:extLst>
              <a:ext uri="{FF2B5EF4-FFF2-40B4-BE49-F238E27FC236}">
                <a16:creationId xmlns:a16="http://schemas.microsoft.com/office/drawing/2014/main" id="{1499085A-FE92-27A1-A496-20110861C1F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346918" y="487689"/>
            <a:ext cx="2575084" cy="2575084"/>
          </a:xfrm>
          <a:prstGeom prst="rect">
            <a:avLst/>
          </a:prstGeom>
        </p:spPr>
      </p:pic>
      <p:sp>
        <p:nvSpPr>
          <p:cNvPr id="8" name="Text Placeholder 9">
            <a:extLst>
              <a:ext uri="{FF2B5EF4-FFF2-40B4-BE49-F238E27FC236}">
                <a16:creationId xmlns:a16="http://schemas.microsoft.com/office/drawing/2014/main" id="{2FED7BB5-85C4-5131-9623-599CFDB418BB}"/>
              </a:ext>
            </a:extLst>
          </p:cNvPr>
          <p:cNvSpPr txBox="1">
            <a:spLocks/>
          </p:cNvSpPr>
          <p:nvPr/>
        </p:nvSpPr>
        <p:spPr>
          <a:xfrm>
            <a:off x="19712" y="959481"/>
            <a:ext cx="3885401" cy="385564"/>
          </a:xfrm>
          <a:prstGeom prst="rect">
            <a:avLst/>
          </a:prstGeom>
        </p:spPr>
        <p:txBody>
          <a:bodyPr vert="horz" lIns="91440" tIns="45720" rIns="91440" bIns="45720" rtlCol="0" anchor="t">
            <a:noAutofit/>
          </a:bodyPr>
          <a:lstStyle>
            <a:lvl1pPr marL="0" indent="0" algn="l" defTabSz="777514" rtl="0" eaLnBrk="1" latinLnBrk="0" hangingPunct="1">
              <a:lnSpc>
                <a:spcPct val="100000"/>
              </a:lnSpc>
              <a:spcBef>
                <a:spcPts val="0"/>
              </a:spcBef>
              <a:buFont typeface="Arial" panose="020B0604020202020204" pitchFamily="34" charset="0"/>
              <a:buNone/>
              <a:defRPr sz="4400" b="1" i="0" kern="120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777514" rtl="0" eaLnBrk="1" latinLnBrk="0" hangingPunct="1">
              <a:lnSpc>
                <a:spcPct val="90000"/>
              </a:lnSpc>
              <a:spcBef>
                <a:spcPts val="425"/>
              </a:spcBef>
              <a:buFont typeface="Arial" panose="020B0604020202020204" pitchFamily="34" charset="0"/>
              <a:buNone/>
              <a:defRPr sz="3200" kern="1200">
                <a:solidFill>
                  <a:srgbClr val="011E3B"/>
                </a:solidFill>
                <a:latin typeface="Montserrat" pitchFamily="2" charset="77"/>
                <a:ea typeface="+mn-ea"/>
                <a:cs typeface="+mn-cs"/>
              </a:defRPr>
            </a:lvl2pPr>
            <a:lvl3pPr marL="755934" indent="0" algn="l" defTabSz="777514" rtl="0" eaLnBrk="1" latinLnBrk="0" hangingPunct="1">
              <a:lnSpc>
                <a:spcPct val="90000"/>
              </a:lnSpc>
              <a:spcBef>
                <a:spcPts val="425"/>
              </a:spcBef>
              <a:buFont typeface="Arial" panose="020B0604020202020204" pitchFamily="34" charset="0"/>
              <a:buNone/>
              <a:defRPr sz="3200" kern="1200">
                <a:solidFill>
                  <a:srgbClr val="011E3B"/>
                </a:solidFill>
                <a:latin typeface="Montserrat" pitchFamily="2" charset="77"/>
                <a:ea typeface="+mn-ea"/>
                <a:cs typeface="+mn-cs"/>
              </a:defRPr>
            </a:lvl3pPr>
            <a:lvl4pPr marL="1133901" indent="0" algn="l" defTabSz="777514" rtl="0" eaLnBrk="1" latinLnBrk="0" hangingPunct="1">
              <a:lnSpc>
                <a:spcPct val="90000"/>
              </a:lnSpc>
              <a:spcBef>
                <a:spcPts val="425"/>
              </a:spcBef>
              <a:buFont typeface="Arial" panose="020B0604020202020204" pitchFamily="34" charset="0"/>
              <a:buNone/>
              <a:defRPr sz="3200" kern="1200">
                <a:solidFill>
                  <a:srgbClr val="011E3B"/>
                </a:solidFill>
                <a:latin typeface="Montserrat" pitchFamily="2" charset="77"/>
                <a:ea typeface="+mn-ea"/>
                <a:cs typeface="+mn-cs"/>
              </a:defRPr>
            </a:lvl4pPr>
            <a:lvl5pPr marL="1511869" indent="0" algn="l" defTabSz="777514" rtl="0" eaLnBrk="1" latinLnBrk="0" hangingPunct="1">
              <a:lnSpc>
                <a:spcPct val="90000"/>
              </a:lnSpc>
              <a:spcBef>
                <a:spcPts val="425"/>
              </a:spcBef>
              <a:buFont typeface="Arial" panose="020B0604020202020204" pitchFamily="34" charset="0"/>
              <a:buNone/>
              <a:defRPr sz="3200" kern="1200">
                <a:solidFill>
                  <a:srgbClr val="011E3B"/>
                </a:solidFill>
                <a:latin typeface="Montserrat" pitchFamily="2" charset="77"/>
                <a:ea typeface="+mn-ea"/>
                <a:cs typeface="+mn-cs"/>
              </a:defRPr>
            </a:lvl5pPr>
            <a:lvl6pPr marL="2138164"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6pPr>
            <a:lvl7pPr marL="2526922"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7pPr>
            <a:lvl8pPr marL="2915679"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8pPr>
            <a:lvl9pPr marL="3304436"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9pPr>
          </a:lstStyle>
          <a:p>
            <a:r>
              <a:rPr lang="en-IE" sz="4000"/>
              <a:t>Discussion Recap</a:t>
            </a:r>
            <a:endParaRPr lang="en-IE" sz="4000" dirty="0"/>
          </a:p>
        </p:txBody>
      </p:sp>
      <p:sp>
        <p:nvSpPr>
          <p:cNvPr id="9" name="Text Placeholder 7">
            <a:extLst>
              <a:ext uri="{FF2B5EF4-FFF2-40B4-BE49-F238E27FC236}">
                <a16:creationId xmlns:a16="http://schemas.microsoft.com/office/drawing/2014/main" id="{D40066CE-7B7D-8B73-37F5-A8D092CC2D91}"/>
              </a:ext>
            </a:extLst>
          </p:cNvPr>
          <p:cNvSpPr txBox="1">
            <a:spLocks/>
          </p:cNvSpPr>
          <p:nvPr/>
        </p:nvSpPr>
        <p:spPr>
          <a:xfrm>
            <a:off x="271941" y="1775689"/>
            <a:ext cx="3633172" cy="1049221"/>
          </a:xfrm>
          <a:prstGeom prst="rect">
            <a:avLst/>
          </a:prstGeom>
        </p:spPr>
        <p:txBody>
          <a:bodyPr vert="horz" lIns="91440" tIns="45720" rIns="91440" bIns="45720" rtlCol="0" anchor="t">
            <a:noAutofit/>
          </a:bodyPr>
          <a:lstStyle>
            <a:lvl1pPr marL="0" indent="0" algn="l" defTabSz="777514" rtl="0" eaLnBrk="1" latinLnBrk="0" hangingPunct="1">
              <a:lnSpc>
                <a:spcPts val="2520"/>
              </a:lnSpc>
              <a:spcBef>
                <a:spcPts val="0"/>
              </a:spcBef>
              <a:buFont typeface="Arial" panose="020B0604020202020204" pitchFamily="34" charset="0"/>
              <a:buNone/>
              <a:defRPr sz="2600" b="0" i="0" kern="120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777514" rtl="0" eaLnBrk="1" latinLnBrk="0" hangingPunct="1">
              <a:lnSpc>
                <a:spcPct val="90000"/>
              </a:lnSpc>
              <a:spcBef>
                <a:spcPts val="425"/>
              </a:spcBef>
              <a:buFont typeface="Arial" panose="020B0604020202020204" pitchFamily="34" charset="0"/>
              <a:buNone/>
              <a:defRPr sz="3200" kern="1200">
                <a:solidFill>
                  <a:srgbClr val="011E3B"/>
                </a:solidFill>
                <a:latin typeface="Montserrat" pitchFamily="2" charset="77"/>
                <a:ea typeface="+mn-ea"/>
                <a:cs typeface="+mn-cs"/>
              </a:defRPr>
            </a:lvl2pPr>
            <a:lvl3pPr marL="755934" indent="0" algn="l" defTabSz="777514" rtl="0" eaLnBrk="1" latinLnBrk="0" hangingPunct="1">
              <a:lnSpc>
                <a:spcPct val="90000"/>
              </a:lnSpc>
              <a:spcBef>
                <a:spcPts val="425"/>
              </a:spcBef>
              <a:buFont typeface="Arial" panose="020B0604020202020204" pitchFamily="34" charset="0"/>
              <a:buNone/>
              <a:defRPr sz="3200" kern="1200">
                <a:solidFill>
                  <a:srgbClr val="011E3B"/>
                </a:solidFill>
                <a:latin typeface="Montserrat" pitchFamily="2" charset="77"/>
                <a:ea typeface="+mn-ea"/>
                <a:cs typeface="+mn-cs"/>
              </a:defRPr>
            </a:lvl3pPr>
            <a:lvl4pPr marL="1133901" indent="0" algn="l" defTabSz="777514" rtl="0" eaLnBrk="1" latinLnBrk="0" hangingPunct="1">
              <a:lnSpc>
                <a:spcPct val="90000"/>
              </a:lnSpc>
              <a:spcBef>
                <a:spcPts val="425"/>
              </a:spcBef>
              <a:buFont typeface="Arial" panose="020B0604020202020204" pitchFamily="34" charset="0"/>
              <a:buNone/>
              <a:defRPr sz="3200" kern="1200">
                <a:solidFill>
                  <a:srgbClr val="011E3B"/>
                </a:solidFill>
                <a:latin typeface="Montserrat" pitchFamily="2" charset="77"/>
                <a:ea typeface="+mn-ea"/>
                <a:cs typeface="+mn-cs"/>
              </a:defRPr>
            </a:lvl4pPr>
            <a:lvl5pPr marL="1511869" indent="0" algn="l" defTabSz="777514" rtl="0" eaLnBrk="1" latinLnBrk="0" hangingPunct="1">
              <a:lnSpc>
                <a:spcPct val="90000"/>
              </a:lnSpc>
              <a:spcBef>
                <a:spcPts val="425"/>
              </a:spcBef>
              <a:buFont typeface="Arial" panose="020B0604020202020204" pitchFamily="34" charset="0"/>
              <a:buNone/>
              <a:defRPr sz="3200" kern="1200">
                <a:solidFill>
                  <a:srgbClr val="011E3B"/>
                </a:solidFill>
                <a:latin typeface="Montserrat" pitchFamily="2" charset="77"/>
                <a:ea typeface="+mn-ea"/>
                <a:cs typeface="+mn-cs"/>
              </a:defRPr>
            </a:lvl5pPr>
            <a:lvl6pPr marL="2138164"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6pPr>
            <a:lvl7pPr marL="2526922"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7pPr>
            <a:lvl8pPr marL="2915679"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8pPr>
            <a:lvl9pPr marL="3304436"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9pPr>
          </a:lstStyle>
          <a:p>
            <a:pPr>
              <a:lnSpc>
                <a:spcPct val="100000"/>
              </a:lnSpc>
            </a:pPr>
            <a:r>
              <a:rPr lang="en-IE" sz="3600" i="1"/>
              <a:t>Lorcan Kearns</a:t>
            </a:r>
          </a:p>
          <a:p>
            <a:pPr>
              <a:lnSpc>
                <a:spcPct val="100000"/>
              </a:lnSpc>
            </a:pPr>
            <a:r>
              <a:rPr lang="en-IE" sz="3600"/>
              <a:t>Crusader Cabins</a:t>
            </a:r>
            <a:endParaRPr lang="en-IE" sz="3600" dirty="0"/>
          </a:p>
        </p:txBody>
      </p:sp>
    </p:spTree>
    <p:extLst>
      <p:ext uri="{BB962C8B-B14F-4D97-AF65-F5344CB8AC3E}">
        <p14:creationId xmlns:p14="http://schemas.microsoft.com/office/powerpoint/2010/main" val="94536211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9E89724-8091-5436-7C3B-0BC036AAF7F9}"/>
            </a:ext>
          </a:extLst>
        </p:cNvPr>
        <p:cNvGrpSpPr/>
        <p:nvPr/>
      </p:nvGrpSpPr>
      <p:grpSpPr>
        <a:xfrm>
          <a:off x="0" y="0"/>
          <a:ext cx="0" cy="0"/>
          <a:chOff x="0" y="0"/>
          <a:chExt cx="0" cy="0"/>
        </a:xfrm>
      </p:grpSpPr>
      <p:sp>
        <p:nvSpPr>
          <p:cNvPr id="7" name="Slide Number Placeholder 6">
            <a:extLst>
              <a:ext uri="{FF2B5EF4-FFF2-40B4-BE49-F238E27FC236}">
                <a16:creationId xmlns:a16="http://schemas.microsoft.com/office/drawing/2014/main" id="{1FFA91CA-0731-FC71-2859-BDEDD20408BB}"/>
              </a:ext>
            </a:extLst>
          </p:cNvPr>
          <p:cNvSpPr>
            <a:spLocks noGrp="1"/>
          </p:cNvSpPr>
          <p:nvPr>
            <p:ph type="sldNum" sz="quarter" idx="4"/>
          </p:nvPr>
        </p:nvSpPr>
        <p:spPr/>
        <p:txBody>
          <a:bodyPr/>
          <a:lstStyle/>
          <a:p>
            <a:fld id="{9C527BFA-2C0E-4CEC-B6A5-913A56FEF4B4}" type="slidenum">
              <a:rPr lang="fr-CA" smtClean="0"/>
              <a:pPr/>
              <a:t>7</a:t>
            </a:fld>
            <a:endParaRPr lang="fr-CA" dirty="0"/>
          </a:p>
        </p:txBody>
      </p:sp>
      <p:graphicFrame>
        <p:nvGraphicFramePr>
          <p:cNvPr id="13" name="Table 12">
            <a:extLst>
              <a:ext uri="{FF2B5EF4-FFF2-40B4-BE49-F238E27FC236}">
                <a16:creationId xmlns:a16="http://schemas.microsoft.com/office/drawing/2014/main" id="{816AADD0-4C5C-583D-C2F1-5A19FAA97758}"/>
              </a:ext>
            </a:extLst>
          </p:cNvPr>
          <p:cNvGraphicFramePr>
            <a:graphicFrameLocks noGrp="1"/>
          </p:cNvGraphicFramePr>
          <p:nvPr>
            <p:extLst>
              <p:ext uri="{D42A27DB-BD31-4B8C-83A1-F6EECF244321}">
                <p14:modId xmlns:p14="http://schemas.microsoft.com/office/powerpoint/2010/main" val="2414281668"/>
              </p:ext>
            </p:extLst>
          </p:nvPr>
        </p:nvGraphicFramePr>
        <p:xfrm>
          <a:off x="309489" y="3300635"/>
          <a:ext cx="6879102" cy="3992880"/>
        </p:xfrm>
        <a:graphic>
          <a:graphicData uri="http://schemas.openxmlformats.org/drawingml/2006/table">
            <a:tbl>
              <a:tblPr>
                <a:tableStyleId>{FABFCF23-3B69-468F-B69F-88F6DE6A72F2}</a:tableStyleId>
              </a:tblPr>
              <a:tblGrid>
                <a:gridCol w="6879102">
                  <a:extLst>
                    <a:ext uri="{9D8B030D-6E8A-4147-A177-3AD203B41FA5}">
                      <a16:colId xmlns:a16="http://schemas.microsoft.com/office/drawing/2014/main" val="630191819"/>
                    </a:ext>
                  </a:extLst>
                </a:gridCol>
              </a:tblGrid>
              <a:tr h="0">
                <a:tc>
                  <a:txBody>
                    <a:bodyPr/>
                    <a:lstStyle/>
                    <a:p>
                      <a:pPr>
                        <a:buNone/>
                      </a:pPr>
                      <a:r>
                        <a:rPr lang="en-IE" sz="2400" b="1" dirty="0">
                          <a:solidFill>
                            <a:schemeClr val="bg1"/>
                          </a:solidFill>
                        </a:rPr>
                        <a:t>Question 2 </a:t>
                      </a:r>
                      <a:r>
                        <a:rPr lang="en-IE" sz="2400" b="0" dirty="0">
                          <a:solidFill>
                            <a:schemeClr val="bg1"/>
                          </a:solidFill>
                        </a:rPr>
                        <a:t>Pricing Foundations &amp; Smart Pricing</a:t>
                      </a:r>
                    </a:p>
                  </a:txBody>
                  <a:tcPr anchor="ctr">
                    <a:solidFill>
                      <a:srgbClr val="EC7C69"/>
                    </a:solidFill>
                  </a:tcPr>
                </a:tc>
                <a:extLst>
                  <a:ext uri="{0D108BD9-81ED-4DB2-BD59-A6C34878D82A}">
                    <a16:rowId xmlns:a16="http://schemas.microsoft.com/office/drawing/2014/main" val="2222474710"/>
                  </a:ext>
                </a:extLst>
              </a:tr>
              <a:tr h="0">
                <a:tc>
                  <a:txBody>
                    <a:bodyPr/>
                    <a:lstStyle/>
                    <a:p>
                      <a:pPr>
                        <a:buNone/>
                      </a:pPr>
                      <a:r>
                        <a:rPr lang="en-US" sz="2000" b="1" dirty="0">
                          <a:solidFill>
                            <a:srgbClr val="474747"/>
                          </a:solidFill>
                        </a:rPr>
                        <a:t>"How should I think about my pricing so that I’m actually making a profit?"</a:t>
                      </a:r>
                    </a:p>
                  </a:txBody>
                  <a:tcPr anchor="ctr"/>
                </a:tc>
                <a:extLst>
                  <a:ext uri="{0D108BD9-81ED-4DB2-BD59-A6C34878D82A}">
                    <a16:rowId xmlns:a16="http://schemas.microsoft.com/office/drawing/2014/main" val="3318599614"/>
                  </a:ext>
                </a:extLst>
              </a:tr>
              <a:tr h="0">
                <a:tc>
                  <a:txBody>
                    <a:bodyPr/>
                    <a:lstStyle/>
                    <a:p>
                      <a:r>
                        <a:rPr lang="en-US" sz="1800" dirty="0">
                          <a:solidFill>
                            <a:srgbClr val="474747"/>
                          </a:solidFill>
                        </a:rPr>
                        <a:t>Lorcan’s own approach is:</a:t>
                      </a:r>
                    </a:p>
                    <a:p>
                      <a:endParaRPr lang="en-US" sz="1800" dirty="0">
                        <a:solidFill>
                          <a:srgbClr val="474747"/>
                        </a:solidFill>
                      </a:endParaRPr>
                    </a:p>
                    <a:p>
                      <a:pPr marL="285750" indent="-285750">
                        <a:buFont typeface="Arial" panose="020B0604020202020204" pitchFamily="34" charset="0"/>
                        <a:buChar char="•"/>
                      </a:pPr>
                      <a:r>
                        <a:rPr lang="en-US" sz="1800" dirty="0">
                          <a:solidFill>
                            <a:srgbClr val="474747"/>
                          </a:solidFill>
                        </a:rPr>
                        <a:t>Work out his </a:t>
                      </a:r>
                      <a:r>
                        <a:rPr lang="en-US" sz="1800" b="1" dirty="0">
                          <a:solidFill>
                            <a:srgbClr val="474747"/>
                          </a:solidFill>
                        </a:rPr>
                        <a:t>nightly cost</a:t>
                      </a:r>
                      <a:r>
                        <a:rPr lang="en-US" sz="1800" dirty="0">
                          <a:solidFill>
                            <a:srgbClr val="474747"/>
                          </a:solidFill>
                        </a:rPr>
                        <a:t>.</a:t>
                      </a:r>
                    </a:p>
                    <a:p>
                      <a:pPr marL="285750" indent="-285750">
                        <a:buFont typeface="Arial" panose="020B0604020202020204" pitchFamily="34" charset="0"/>
                        <a:buChar char="•"/>
                      </a:pPr>
                      <a:r>
                        <a:rPr lang="en-US" sz="1800" dirty="0">
                          <a:solidFill>
                            <a:srgbClr val="474747"/>
                          </a:solidFill>
                        </a:rPr>
                        <a:t>Add his </a:t>
                      </a:r>
                      <a:r>
                        <a:rPr lang="en-US" sz="1800" b="1" dirty="0">
                          <a:solidFill>
                            <a:srgbClr val="474747"/>
                          </a:solidFill>
                        </a:rPr>
                        <a:t>target profit margin</a:t>
                      </a:r>
                      <a:r>
                        <a:rPr lang="en-US" sz="1800" dirty="0">
                          <a:solidFill>
                            <a:srgbClr val="474747"/>
                          </a:solidFill>
                        </a:rPr>
                        <a:t>.</a:t>
                      </a:r>
                    </a:p>
                    <a:p>
                      <a:pPr marL="285750" indent="-285750">
                        <a:buFont typeface="Arial" panose="020B0604020202020204" pitchFamily="34" charset="0"/>
                        <a:buChar char="•"/>
                      </a:pPr>
                      <a:r>
                        <a:rPr lang="en-US" sz="1800" dirty="0">
                          <a:solidFill>
                            <a:srgbClr val="474747"/>
                          </a:solidFill>
                        </a:rPr>
                        <a:t>Check </a:t>
                      </a:r>
                      <a:r>
                        <a:rPr lang="en-US" sz="1800" b="1" dirty="0">
                          <a:solidFill>
                            <a:srgbClr val="474747"/>
                          </a:solidFill>
                        </a:rPr>
                        <a:t>local comparables</a:t>
                      </a:r>
                      <a:r>
                        <a:rPr lang="en-US" sz="1800" dirty="0">
                          <a:solidFill>
                            <a:srgbClr val="474747"/>
                          </a:solidFill>
                        </a:rPr>
                        <a:t> to see if he is under- or over-pricing.</a:t>
                      </a:r>
                    </a:p>
                    <a:p>
                      <a:endParaRPr lang="en-US" sz="1800" dirty="0">
                        <a:solidFill>
                          <a:srgbClr val="474747"/>
                        </a:solidFill>
                      </a:endParaRPr>
                    </a:p>
                    <a:p>
                      <a:r>
                        <a:rPr lang="en-US" sz="1800" dirty="0">
                          <a:solidFill>
                            <a:srgbClr val="474747"/>
                          </a:solidFill>
                        </a:rPr>
                        <a:t>He reminded everyone that if you believe in what you’re building, you must treat it as a </a:t>
                      </a:r>
                      <a:r>
                        <a:rPr lang="en-US" sz="1800" b="1" dirty="0">
                          <a:solidFill>
                            <a:srgbClr val="474747"/>
                          </a:solidFill>
                        </a:rPr>
                        <a:t>business, not a hobby</a:t>
                      </a:r>
                      <a:r>
                        <a:rPr lang="en-US" sz="1800" dirty="0">
                          <a:solidFill>
                            <a:srgbClr val="474747"/>
                          </a:solidFill>
                        </a:rPr>
                        <a:t> – your pricing has to ensure you recover your investment and generate profit, not just “wash its face”.</a:t>
                      </a:r>
                    </a:p>
                    <a:p>
                      <a:endParaRPr lang="en-US" sz="1800" dirty="0">
                        <a:solidFill>
                          <a:srgbClr val="474747"/>
                        </a:solidFill>
                      </a:endParaRPr>
                    </a:p>
                  </a:txBody>
                  <a:tcPr anchor="ctr"/>
                </a:tc>
                <a:extLst>
                  <a:ext uri="{0D108BD9-81ED-4DB2-BD59-A6C34878D82A}">
                    <a16:rowId xmlns:a16="http://schemas.microsoft.com/office/drawing/2014/main" val="3321980407"/>
                  </a:ext>
                </a:extLst>
              </a:tr>
            </a:tbl>
          </a:graphicData>
        </a:graphic>
      </p:graphicFrame>
      <p:pic>
        <p:nvPicPr>
          <p:cNvPr id="4" name="Picture 3" descr="A logo with a house and trees&#10;&#10;AI-generated content may be incorrect.">
            <a:extLst>
              <a:ext uri="{FF2B5EF4-FFF2-40B4-BE49-F238E27FC236}">
                <a16:creationId xmlns:a16="http://schemas.microsoft.com/office/drawing/2014/main" id="{9D7AC348-2F1B-94D0-C1D7-268247F6E49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346918" y="487689"/>
            <a:ext cx="2575084" cy="2575084"/>
          </a:xfrm>
          <a:prstGeom prst="rect">
            <a:avLst/>
          </a:prstGeom>
        </p:spPr>
      </p:pic>
      <p:sp>
        <p:nvSpPr>
          <p:cNvPr id="8" name="Text Placeholder 9">
            <a:extLst>
              <a:ext uri="{FF2B5EF4-FFF2-40B4-BE49-F238E27FC236}">
                <a16:creationId xmlns:a16="http://schemas.microsoft.com/office/drawing/2014/main" id="{1EF16C02-EA0C-8DB7-E107-91B38293C10F}"/>
              </a:ext>
            </a:extLst>
          </p:cNvPr>
          <p:cNvSpPr txBox="1">
            <a:spLocks/>
          </p:cNvSpPr>
          <p:nvPr/>
        </p:nvSpPr>
        <p:spPr>
          <a:xfrm>
            <a:off x="19712" y="959481"/>
            <a:ext cx="3885401" cy="385564"/>
          </a:xfrm>
          <a:prstGeom prst="rect">
            <a:avLst/>
          </a:prstGeom>
        </p:spPr>
        <p:txBody>
          <a:bodyPr vert="horz" lIns="91440" tIns="45720" rIns="91440" bIns="45720" rtlCol="0" anchor="t">
            <a:noAutofit/>
          </a:bodyPr>
          <a:lstStyle>
            <a:lvl1pPr marL="0" indent="0" algn="l" defTabSz="777514" rtl="0" eaLnBrk="1" latinLnBrk="0" hangingPunct="1">
              <a:lnSpc>
                <a:spcPct val="100000"/>
              </a:lnSpc>
              <a:spcBef>
                <a:spcPts val="0"/>
              </a:spcBef>
              <a:buFont typeface="Arial" panose="020B0604020202020204" pitchFamily="34" charset="0"/>
              <a:buNone/>
              <a:defRPr sz="4400" b="1" i="0" kern="120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777514" rtl="0" eaLnBrk="1" latinLnBrk="0" hangingPunct="1">
              <a:lnSpc>
                <a:spcPct val="90000"/>
              </a:lnSpc>
              <a:spcBef>
                <a:spcPts val="425"/>
              </a:spcBef>
              <a:buFont typeface="Arial" panose="020B0604020202020204" pitchFamily="34" charset="0"/>
              <a:buNone/>
              <a:defRPr sz="3200" kern="1200">
                <a:solidFill>
                  <a:srgbClr val="011E3B"/>
                </a:solidFill>
                <a:latin typeface="Montserrat" pitchFamily="2" charset="77"/>
                <a:ea typeface="+mn-ea"/>
                <a:cs typeface="+mn-cs"/>
              </a:defRPr>
            </a:lvl2pPr>
            <a:lvl3pPr marL="755934" indent="0" algn="l" defTabSz="777514" rtl="0" eaLnBrk="1" latinLnBrk="0" hangingPunct="1">
              <a:lnSpc>
                <a:spcPct val="90000"/>
              </a:lnSpc>
              <a:spcBef>
                <a:spcPts val="425"/>
              </a:spcBef>
              <a:buFont typeface="Arial" panose="020B0604020202020204" pitchFamily="34" charset="0"/>
              <a:buNone/>
              <a:defRPr sz="3200" kern="1200">
                <a:solidFill>
                  <a:srgbClr val="011E3B"/>
                </a:solidFill>
                <a:latin typeface="Montserrat" pitchFamily="2" charset="77"/>
                <a:ea typeface="+mn-ea"/>
                <a:cs typeface="+mn-cs"/>
              </a:defRPr>
            </a:lvl3pPr>
            <a:lvl4pPr marL="1133901" indent="0" algn="l" defTabSz="777514" rtl="0" eaLnBrk="1" latinLnBrk="0" hangingPunct="1">
              <a:lnSpc>
                <a:spcPct val="90000"/>
              </a:lnSpc>
              <a:spcBef>
                <a:spcPts val="425"/>
              </a:spcBef>
              <a:buFont typeface="Arial" panose="020B0604020202020204" pitchFamily="34" charset="0"/>
              <a:buNone/>
              <a:defRPr sz="3200" kern="1200">
                <a:solidFill>
                  <a:srgbClr val="011E3B"/>
                </a:solidFill>
                <a:latin typeface="Montserrat" pitchFamily="2" charset="77"/>
                <a:ea typeface="+mn-ea"/>
                <a:cs typeface="+mn-cs"/>
              </a:defRPr>
            </a:lvl4pPr>
            <a:lvl5pPr marL="1511869" indent="0" algn="l" defTabSz="777514" rtl="0" eaLnBrk="1" latinLnBrk="0" hangingPunct="1">
              <a:lnSpc>
                <a:spcPct val="90000"/>
              </a:lnSpc>
              <a:spcBef>
                <a:spcPts val="425"/>
              </a:spcBef>
              <a:buFont typeface="Arial" panose="020B0604020202020204" pitchFamily="34" charset="0"/>
              <a:buNone/>
              <a:defRPr sz="3200" kern="1200">
                <a:solidFill>
                  <a:srgbClr val="011E3B"/>
                </a:solidFill>
                <a:latin typeface="Montserrat" pitchFamily="2" charset="77"/>
                <a:ea typeface="+mn-ea"/>
                <a:cs typeface="+mn-cs"/>
              </a:defRPr>
            </a:lvl5pPr>
            <a:lvl6pPr marL="2138164"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6pPr>
            <a:lvl7pPr marL="2526922"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7pPr>
            <a:lvl8pPr marL="2915679"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8pPr>
            <a:lvl9pPr marL="3304436"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9pPr>
          </a:lstStyle>
          <a:p>
            <a:r>
              <a:rPr lang="en-IE" sz="4000"/>
              <a:t>Discussion Recap</a:t>
            </a:r>
            <a:endParaRPr lang="en-IE" sz="4000" dirty="0"/>
          </a:p>
        </p:txBody>
      </p:sp>
      <p:sp>
        <p:nvSpPr>
          <p:cNvPr id="9" name="Text Placeholder 7">
            <a:extLst>
              <a:ext uri="{FF2B5EF4-FFF2-40B4-BE49-F238E27FC236}">
                <a16:creationId xmlns:a16="http://schemas.microsoft.com/office/drawing/2014/main" id="{2A95AA6C-758F-314D-5213-40F983C61BE4}"/>
              </a:ext>
            </a:extLst>
          </p:cNvPr>
          <p:cNvSpPr txBox="1">
            <a:spLocks/>
          </p:cNvSpPr>
          <p:nvPr/>
        </p:nvSpPr>
        <p:spPr>
          <a:xfrm>
            <a:off x="271941" y="1775689"/>
            <a:ext cx="3633172" cy="1049221"/>
          </a:xfrm>
          <a:prstGeom prst="rect">
            <a:avLst/>
          </a:prstGeom>
        </p:spPr>
        <p:txBody>
          <a:bodyPr vert="horz" lIns="91440" tIns="45720" rIns="91440" bIns="45720" rtlCol="0" anchor="t">
            <a:noAutofit/>
          </a:bodyPr>
          <a:lstStyle>
            <a:lvl1pPr marL="0" indent="0" algn="l" defTabSz="777514" rtl="0" eaLnBrk="1" latinLnBrk="0" hangingPunct="1">
              <a:lnSpc>
                <a:spcPts val="2520"/>
              </a:lnSpc>
              <a:spcBef>
                <a:spcPts val="0"/>
              </a:spcBef>
              <a:buFont typeface="Arial" panose="020B0604020202020204" pitchFamily="34" charset="0"/>
              <a:buNone/>
              <a:defRPr sz="2600" b="0" i="0" kern="120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777514" rtl="0" eaLnBrk="1" latinLnBrk="0" hangingPunct="1">
              <a:lnSpc>
                <a:spcPct val="90000"/>
              </a:lnSpc>
              <a:spcBef>
                <a:spcPts val="425"/>
              </a:spcBef>
              <a:buFont typeface="Arial" panose="020B0604020202020204" pitchFamily="34" charset="0"/>
              <a:buNone/>
              <a:defRPr sz="3200" kern="1200">
                <a:solidFill>
                  <a:srgbClr val="011E3B"/>
                </a:solidFill>
                <a:latin typeface="Montserrat" pitchFamily="2" charset="77"/>
                <a:ea typeface="+mn-ea"/>
                <a:cs typeface="+mn-cs"/>
              </a:defRPr>
            </a:lvl2pPr>
            <a:lvl3pPr marL="755934" indent="0" algn="l" defTabSz="777514" rtl="0" eaLnBrk="1" latinLnBrk="0" hangingPunct="1">
              <a:lnSpc>
                <a:spcPct val="90000"/>
              </a:lnSpc>
              <a:spcBef>
                <a:spcPts val="425"/>
              </a:spcBef>
              <a:buFont typeface="Arial" panose="020B0604020202020204" pitchFamily="34" charset="0"/>
              <a:buNone/>
              <a:defRPr sz="3200" kern="1200">
                <a:solidFill>
                  <a:srgbClr val="011E3B"/>
                </a:solidFill>
                <a:latin typeface="Montserrat" pitchFamily="2" charset="77"/>
                <a:ea typeface="+mn-ea"/>
                <a:cs typeface="+mn-cs"/>
              </a:defRPr>
            </a:lvl3pPr>
            <a:lvl4pPr marL="1133901" indent="0" algn="l" defTabSz="777514" rtl="0" eaLnBrk="1" latinLnBrk="0" hangingPunct="1">
              <a:lnSpc>
                <a:spcPct val="90000"/>
              </a:lnSpc>
              <a:spcBef>
                <a:spcPts val="425"/>
              </a:spcBef>
              <a:buFont typeface="Arial" panose="020B0604020202020204" pitchFamily="34" charset="0"/>
              <a:buNone/>
              <a:defRPr sz="3200" kern="1200">
                <a:solidFill>
                  <a:srgbClr val="011E3B"/>
                </a:solidFill>
                <a:latin typeface="Montserrat" pitchFamily="2" charset="77"/>
                <a:ea typeface="+mn-ea"/>
                <a:cs typeface="+mn-cs"/>
              </a:defRPr>
            </a:lvl4pPr>
            <a:lvl5pPr marL="1511869" indent="0" algn="l" defTabSz="777514" rtl="0" eaLnBrk="1" latinLnBrk="0" hangingPunct="1">
              <a:lnSpc>
                <a:spcPct val="90000"/>
              </a:lnSpc>
              <a:spcBef>
                <a:spcPts val="425"/>
              </a:spcBef>
              <a:buFont typeface="Arial" panose="020B0604020202020204" pitchFamily="34" charset="0"/>
              <a:buNone/>
              <a:defRPr sz="3200" kern="1200">
                <a:solidFill>
                  <a:srgbClr val="011E3B"/>
                </a:solidFill>
                <a:latin typeface="Montserrat" pitchFamily="2" charset="77"/>
                <a:ea typeface="+mn-ea"/>
                <a:cs typeface="+mn-cs"/>
              </a:defRPr>
            </a:lvl5pPr>
            <a:lvl6pPr marL="2138164"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6pPr>
            <a:lvl7pPr marL="2526922"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7pPr>
            <a:lvl8pPr marL="2915679"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8pPr>
            <a:lvl9pPr marL="3304436"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9pPr>
          </a:lstStyle>
          <a:p>
            <a:pPr>
              <a:lnSpc>
                <a:spcPct val="100000"/>
              </a:lnSpc>
            </a:pPr>
            <a:r>
              <a:rPr lang="en-IE" sz="3600" i="1"/>
              <a:t>Lorcan Kearns</a:t>
            </a:r>
          </a:p>
          <a:p>
            <a:pPr>
              <a:lnSpc>
                <a:spcPct val="100000"/>
              </a:lnSpc>
            </a:pPr>
            <a:r>
              <a:rPr lang="en-IE" sz="3600"/>
              <a:t>Crusader Cabins</a:t>
            </a:r>
            <a:endParaRPr lang="en-IE" sz="3600" dirty="0"/>
          </a:p>
        </p:txBody>
      </p:sp>
    </p:spTree>
    <p:extLst>
      <p:ext uri="{BB962C8B-B14F-4D97-AF65-F5344CB8AC3E}">
        <p14:creationId xmlns:p14="http://schemas.microsoft.com/office/powerpoint/2010/main" val="202046854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9F48663-761B-EC2B-02EA-7719BCBE9039}"/>
            </a:ext>
          </a:extLst>
        </p:cNvPr>
        <p:cNvGrpSpPr/>
        <p:nvPr/>
      </p:nvGrpSpPr>
      <p:grpSpPr>
        <a:xfrm>
          <a:off x="0" y="0"/>
          <a:ext cx="0" cy="0"/>
          <a:chOff x="0" y="0"/>
          <a:chExt cx="0" cy="0"/>
        </a:xfrm>
      </p:grpSpPr>
      <p:sp>
        <p:nvSpPr>
          <p:cNvPr id="7" name="Slide Number Placeholder 6">
            <a:extLst>
              <a:ext uri="{FF2B5EF4-FFF2-40B4-BE49-F238E27FC236}">
                <a16:creationId xmlns:a16="http://schemas.microsoft.com/office/drawing/2014/main" id="{B2A71550-AFF9-7FA2-746E-677DED93CCAF}"/>
              </a:ext>
            </a:extLst>
          </p:cNvPr>
          <p:cNvSpPr>
            <a:spLocks noGrp="1"/>
          </p:cNvSpPr>
          <p:nvPr>
            <p:ph type="sldNum" sz="quarter" idx="4"/>
          </p:nvPr>
        </p:nvSpPr>
        <p:spPr/>
        <p:txBody>
          <a:bodyPr/>
          <a:lstStyle/>
          <a:p>
            <a:fld id="{9C527BFA-2C0E-4CEC-B6A5-913A56FEF4B4}" type="slidenum">
              <a:rPr lang="fr-CA" smtClean="0"/>
              <a:pPr/>
              <a:t>8</a:t>
            </a:fld>
            <a:endParaRPr lang="fr-CA" dirty="0"/>
          </a:p>
        </p:txBody>
      </p:sp>
      <p:graphicFrame>
        <p:nvGraphicFramePr>
          <p:cNvPr id="13" name="Table 12">
            <a:extLst>
              <a:ext uri="{FF2B5EF4-FFF2-40B4-BE49-F238E27FC236}">
                <a16:creationId xmlns:a16="http://schemas.microsoft.com/office/drawing/2014/main" id="{C8EC30E1-03E8-1878-C84E-7004B99E45AF}"/>
              </a:ext>
            </a:extLst>
          </p:cNvPr>
          <p:cNvGraphicFramePr>
            <a:graphicFrameLocks noGrp="1"/>
          </p:cNvGraphicFramePr>
          <p:nvPr>
            <p:extLst>
              <p:ext uri="{D42A27DB-BD31-4B8C-83A1-F6EECF244321}">
                <p14:modId xmlns:p14="http://schemas.microsoft.com/office/powerpoint/2010/main" val="3405125568"/>
              </p:ext>
            </p:extLst>
          </p:nvPr>
        </p:nvGraphicFramePr>
        <p:xfrm>
          <a:off x="309489" y="3300635"/>
          <a:ext cx="6879102" cy="6736080"/>
        </p:xfrm>
        <a:graphic>
          <a:graphicData uri="http://schemas.openxmlformats.org/drawingml/2006/table">
            <a:tbl>
              <a:tblPr>
                <a:tableStyleId>{FABFCF23-3B69-468F-B69F-88F6DE6A72F2}</a:tableStyleId>
              </a:tblPr>
              <a:tblGrid>
                <a:gridCol w="6879102">
                  <a:extLst>
                    <a:ext uri="{9D8B030D-6E8A-4147-A177-3AD203B41FA5}">
                      <a16:colId xmlns:a16="http://schemas.microsoft.com/office/drawing/2014/main" val="630191819"/>
                    </a:ext>
                  </a:extLst>
                </a:gridCol>
              </a:tblGrid>
              <a:tr h="0">
                <a:tc>
                  <a:txBody>
                    <a:bodyPr/>
                    <a:lstStyle/>
                    <a:p>
                      <a:pPr>
                        <a:buNone/>
                      </a:pPr>
                      <a:r>
                        <a:rPr lang="en-IE" sz="2400" b="1" dirty="0">
                          <a:solidFill>
                            <a:schemeClr val="bg1"/>
                          </a:solidFill>
                        </a:rPr>
                        <a:t>Question 3 </a:t>
                      </a:r>
                      <a:r>
                        <a:rPr lang="en-US" sz="2400" b="0" dirty="0">
                          <a:solidFill>
                            <a:schemeClr val="bg1"/>
                          </a:solidFill>
                        </a:rPr>
                        <a:t>Airbnb’s New 15% Fee</a:t>
                      </a:r>
                      <a:endParaRPr lang="en-IE" sz="2400" b="0" dirty="0">
                        <a:solidFill>
                          <a:schemeClr val="bg1"/>
                        </a:solidFill>
                      </a:endParaRPr>
                    </a:p>
                  </a:txBody>
                  <a:tcPr anchor="ctr">
                    <a:solidFill>
                      <a:srgbClr val="EC7C69"/>
                    </a:solidFill>
                  </a:tcPr>
                </a:tc>
                <a:extLst>
                  <a:ext uri="{0D108BD9-81ED-4DB2-BD59-A6C34878D82A}">
                    <a16:rowId xmlns:a16="http://schemas.microsoft.com/office/drawing/2014/main" val="2222474710"/>
                  </a:ext>
                </a:extLst>
              </a:tr>
              <a:tr h="0">
                <a:tc>
                  <a:txBody>
                    <a:bodyPr/>
                    <a:lstStyle/>
                    <a:p>
                      <a:pPr>
                        <a:buNone/>
                      </a:pPr>
                      <a:r>
                        <a:rPr lang="en-US" sz="2000" b="1" dirty="0">
                          <a:solidFill>
                            <a:srgbClr val="474747"/>
                          </a:solidFill>
                        </a:rPr>
                        <a:t>"I struggle with pricing big time – how beneficial is Airbnb’s new 15% fee structure from December?"</a:t>
                      </a:r>
                    </a:p>
                  </a:txBody>
                  <a:tcPr anchor="ctr"/>
                </a:tc>
                <a:extLst>
                  <a:ext uri="{0D108BD9-81ED-4DB2-BD59-A6C34878D82A}">
                    <a16:rowId xmlns:a16="http://schemas.microsoft.com/office/drawing/2014/main" val="3318599614"/>
                  </a:ext>
                </a:extLst>
              </a:tr>
              <a:tr h="0">
                <a:tc>
                  <a:txBody>
                    <a:bodyPr/>
                    <a:lstStyle/>
                    <a:p>
                      <a:pPr>
                        <a:buNone/>
                      </a:pPr>
                      <a:r>
                        <a:rPr lang="en-US" sz="1800" b="1" dirty="0">
                          <a:solidFill>
                            <a:srgbClr val="474747"/>
                          </a:solidFill>
                        </a:rPr>
                        <a:t>Lorcan’s response:</a:t>
                      </a:r>
                      <a:r>
                        <a:rPr lang="en-US" sz="1800" dirty="0">
                          <a:solidFill>
                            <a:srgbClr val="474747"/>
                          </a:solidFill>
                        </a:rPr>
                        <a:t> Lorcan broke down how Airbnb fees work now versus the new system:</a:t>
                      </a:r>
                    </a:p>
                    <a:p>
                      <a:pPr>
                        <a:buNone/>
                      </a:pPr>
                      <a:endParaRPr lang="en-US" sz="1800" dirty="0">
                        <a:solidFill>
                          <a:srgbClr val="474747"/>
                        </a:solidFill>
                      </a:endParaRPr>
                    </a:p>
                    <a:p>
                      <a:pPr>
                        <a:buNone/>
                      </a:pPr>
                      <a:r>
                        <a:rPr lang="en-US" sz="1800" dirty="0">
                          <a:solidFill>
                            <a:srgbClr val="474747"/>
                          </a:solidFill>
                        </a:rPr>
                        <a:t>Currently there is a “split fee” model:</a:t>
                      </a:r>
                    </a:p>
                    <a:p>
                      <a:pPr>
                        <a:buNone/>
                      </a:pPr>
                      <a:endParaRPr lang="en-US" sz="1800" dirty="0">
                        <a:solidFill>
                          <a:srgbClr val="474747"/>
                        </a:solidFill>
                      </a:endParaRPr>
                    </a:p>
                    <a:p>
                      <a:pPr marL="285750" indent="-285750">
                        <a:buFont typeface="Arial" panose="020B0604020202020204" pitchFamily="34" charset="0"/>
                        <a:buChar char="•"/>
                      </a:pPr>
                      <a:r>
                        <a:rPr lang="en-US" sz="1800" dirty="0">
                          <a:solidFill>
                            <a:srgbClr val="474747"/>
                          </a:solidFill>
                        </a:rPr>
                        <a:t>Hosts lose about 3–4% on their side.</a:t>
                      </a:r>
                    </a:p>
                    <a:p>
                      <a:pPr marL="285750" indent="-285750">
                        <a:buFont typeface="Arial" panose="020B0604020202020204" pitchFamily="34" charset="0"/>
                        <a:buChar char="•"/>
                      </a:pPr>
                      <a:r>
                        <a:rPr lang="en-US" sz="1800" dirty="0">
                          <a:solidFill>
                            <a:srgbClr val="474747"/>
                          </a:solidFill>
                        </a:rPr>
                        <a:t>Guests pay an additional 13–17% service fee.</a:t>
                      </a:r>
                    </a:p>
                    <a:p>
                      <a:pPr marL="285750" indent="-285750">
                        <a:buFont typeface="Arial" panose="020B0604020202020204" pitchFamily="34" charset="0"/>
                        <a:buChar char="•"/>
                      </a:pPr>
                      <a:r>
                        <a:rPr lang="en-US" sz="1800" dirty="0">
                          <a:solidFill>
                            <a:srgbClr val="474747"/>
                          </a:solidFill>
                        </a:rPr>
                        <a:t>So if you list at €150 per night, you lose 3% and the guest might see a total closer to €175–€180 per night once all Airbnb charges and cleaning/other fees are added.</a:t>
                      </a:r>
                    </a:p>
                    <a:p>
                      <a:pPr>
                        <a:buNone/>
                      </a:pPr>
                      <a:endParaRPr lang="en-US" sz="1800" dirty="0">
                        <a:solidFill>
                          <a:srgbClr val="474747"/>
                        </a:solidFill>
                      </a:endParaRPr>
                    </a:p>
                    <a:p>
                      <a:pPr>
                        <a:buNone/>
                      </a:pPr>
                      <a:r>
                        <a:rPr lang="en-US" sz="1800" dirty="0">
                          <a:solidFill>
                            <a:srgbClr val="474747"/>
                          </a:solidFill>
                        </a:rPr>
                        <a:t>This often leads to sticker shock: guests click into a €200 listing and suddenly see a much higher total at checkout, which can cause them to abandon the booking.</a:t>
                      </a:r>
                    </a:p>
                    <a:p>
                      <a:pPr>
                        <a:buNone/>
                      </a:pPr>
                      <a:endParaRPr lang="en-US" sz="1800" dirty="0">
                        <a:solidFill>
                          <a:srgbClr val="474747"/>
                        </a:solidFill>
                      </a:endParaRPr>
                    </a:p>
                    <a:p>
                      <a:pPr>
                        <a:buNone/>
                      </a:pPr>
                      <a:r>
                        <a:rPr lang="en-US" sz="1800" dirty="0">
                          <a:solidFill>
                            <a:srgbClr val="474747"/>
                          </a:solidFill>
                        </a:rPr>
                        <a:t>From December, Airbnb is rolling out a flat 15% host fee option:</a:t>
                      </a:r>
                    </a:p>
                    <a:p>
                      <a:pPr marL="285750" indent="-285750">
                        <a:buFont typeface="Arial" panose="020B0604020202020204" pitchFamily="34" charset="0"/>
                        <a:buChar char="•"/>
                      </a:pPr>
                      <a:r>
                        <a:rPr lang="en-US" sz="1800" dirty="0">
                          <a:solidFill>
                            <a:srgbClr val="474747"/>
                          </a:solidFill>
                        </a:rPr>
                        <a:t>The entire 15% is taken from the host side.</a:t>
                      </a:r>
                    </a:p>
                    <a:p>
                      <a:pPr marL="285750" indent="-285750">
                        <a:buFont typeface="Arial" panose="020B0604020202020204" pitchFamily="34" charset="0"/>
                        <a:buChar char="•"/>
                      </a:pPr>
                      <a:r>
                        <a:rPr lang="en-US" sz="1800" dirty="0">
                          <a:solidFill>
                            <a:srgbClr val="474747"/>
                          </a:solidFill>
                        </a:rPr>
                        <a:t>What the guest sees up-front is much closer to the true total – fewer hidden surprises.</a:t>
                      </a:r>
                    </a:p>
                    <a:p>
                      <a:pPr>
                        <a:buNone/>
                      </a:pPr>
                      <a:endParaRPr lang="en-US" sz="1800" dirty="0">
                        <a:solidFill>
                          <a:srgbClr val="474747"/>
                        </a:solidFill>
                      </a:endParaRPr>
                    </a:p>
                  </a:txBody>
                  <a:tcPr anchor="ctr"/>
                </a:tc>
                <a:extLst>
                  <a:ext uri="{0D108BD9-81ED-4DB2-BD59-A6C34878D82A}">
                    <a16:rowId xmlns:a16="http://schemas.microsoft.com/office/drawing/2014/main" val="3321980407"/>
                  </a:ext>
                </a:extLst>
              </a:tr>
            </a:tbl>
          </a:graphicData>
        </a:graphic>
      </p:graphicFrame>
      <p:pic>
        <p:nvPicPr>
          <p:cNvPr id="4" name="Picture 3" descr="A logo with a house and trees&#10;&#10;AI-generated content may be incorrect.">
            <a:extLst>
              <a:ext uri="{FF2B5EF4-FFF2-40B4-BE49-F238E27FC236}">
                <a16:creationId xmlns:a16="http://schemas.microsoft.com/office/drawing/2014/main" id="{D11745CD-0A88-F7FA-3038-1DA228A922B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346918" y="487689"/>
            <a:ext cx="2575084" cy="2575084"/>
          </a:xfrm>
          <a:prstGeom prst="rect">
            <a:avLst/>
          </a:prstGeom>
        </p:spPr>
      </p:pic>
      <p:sp>
        <p:nvSpPr>
          <p:cNvPr id="8" name="Text Placeholder 9">
            <a:extLst>
              <a:ext uri="{FF2B5EF4-FFF2-40B4-BE49-F238E27FC236}">
                <a16:creationId xmlns:a16="http://schemas.microsoft.com/office/drawing/2014/main" id="{D71F46F9-0A3F-0B00-4E37-C4C8EA3A19AA}"/>
              </a:ext>
            </a:extLst>
          </p:cNvPr>
          <p:cNvSpPr txBox="1">
            <a:spLocks/>
          </p:cNvSpPr>
          <p:nvPr/>
        </p:nvSpPr>
        <p:spPr>
          <a:xfrm>
            <a:off x="19712" y="959481"/>
            <a:ext cx="3885401" cy="385564"/>
          </a:xfrm>
          <a:prstGeom prst="rect">
            <a:avLst/>
          </a:prstGeom>
        </p:spPr>
        <p:txBody>
          <a:bodyPr vert="horz" lIns="91440" tIns="45720" rIns="91440" bIns="45720" rtlCol="0" anchor="t">
            <a:noAutofit/>
          </a:bodyPr>
          <a:lstStyle>
            <a:lvl1pPr marL="0" indent="0" algn="l" defTabSz="777514" rtl="0" eaLnBrk="1" latinLnBrk="0" hangingPunct="1">
              <a:lnSpc>
                <a:spcPct val="100000"/>
              </a:lnSpc>
              <a:spcBef>
                <a:spcPts val="0"/>
              </a:spcBef>
              <a:buFont typeface="Arial" panose="020B0604020202020204" pitchFamily="34" charset="0"/>
              <a:buNone/>
              <a:defRPr sz="4400" b="1" i="0" kern="120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777514" rtl="0" eaLnBrk="1" latinLnBrk="0" hangingPunct="1">
              <a:lnSpc>
                <a:spcPct val="90000"/>
              </a:lnSpc>
              <a:spcBef>
                <a:spcPts val="425"/>
              </a:spcBef>
              <a:buFont typeface="Arial" panose="020B0604020202020204" pitchFamily="34" charset="0"/>
              <a:buNone/>
              <a:defRPr sz="3200" kern="1200">
                <a:solidFill>
                  <a:srgbClr val="011E3B"/>
                </a:solidFill>
                <a:latin typeface="Montserrat" pitchFamily="2" charset="77"/>
                <a:ea typeface="+mn-ea"/>
                <a:cs typeface="+mn-cs"/>
              </a:defRPr>
            </a:lvl2pPr>
            <a:lvl3pPr marL="755934" indent="0" algn="l" defTabSz="777514" rtl="0" eaLnBrk="1" latinLnBrk="0" hangingPunct="1">
              <a:lnSpc>
                <a:spcPct val="90000"/>
              </a:lnSpc>
              <a:spcBef>
                <a:spcPts val="425"/>
              </a:spcBef>
              <a:buFont typeface="Arial" panose="020B0604020202020204" pitchFamily="34" charset="0"/>
              <a:buNone/>
              <a:defRPr sz="3200" kern="1200">
                <a:solidFill>
                  <a:srgbClr val="011E3B"/>
                </a:solidFill>
                <a:latin typeface="Montserrat" pitchFamily="2" charset="77"/>
                <a:ea typeface="+mn-ea"/>
                <a:cs typeface="+mn-cs"/>
              </a:defRPr>
            </a:lvl3pPr>
            <a:lvl4pPr marL="1133901" indent="0" algn="l" defTabSz="777514" rtl="0" eaLnBrk="1" latinLnBrk="0" hangingPunct="1">
              <a:lnSpc>
                <a:spcPct val="90000"/>
              </a:lnSpc>
              <a:spcBef>
                <a:spcPts val="425"/>
              </a:spcBef>
              <a:buFont typeface="Arial" panose="020B0604020202020204" pitchFamily="34" charset="0"/>
              <a:buNone/>
              <a:defRPr sz="3200" kern="1200">
                <a:solidFill>
                  <a:srgbClr val="011E3B"/>
                </a:solidFill>
                <a:latin typeface="Montserrat" pitchFamily="2" charset="77"/>
                <a:ea typeface="+mn-ea"/>
                <a:cs typeface="+mn-cs"/>
              </a:defRPr>
            </a:lvl4pPr>
            <a:lvl5pPr marL="1511869" indent="0" algn="l" defTabSz="777514" rtl="0" eaLnBrk="1" latinLnBrk="0" hangingPunct="1">
              <a:lnSpc>
                <a:spcPct val="90000"/>
              </a:lnSpc>
              <a:spcBef>
                <a:spcPts val="425"/>
              </a:spcBef>
              <a:buFont typeface="Arial" panose="020B0604020202020204" pitchFamily="34" charset="0"/>
              <a:buNone/>
              <a:defRPr sz="3200" kern="1200">
                <a:solidFill>
                  <a:srgbClr val="011E3B"/>
                </a:solidFill>
                <a:latin typeface="Montserrat" pitchFamily="2" charset="77"/>
                <a:ea typeface="+mn-ea"/>
                <a:cs typeface="+mn-cs"/>
              </a:defRPr>
            </a:lvl5pPr>
            <a:lvl6pPr marL="2138164"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6pPr>
            <a:lvl7pPr marL="2526922"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7pPr>
            <a:lvl8pPr marL="2915679"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8pPr>
            <a:lvl9pPr marL="3304436"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9pPr>
          </a:lstStyle>
          <a:p>
            <a:r>
              <a:rPr lang="en-IE" sz="4000"/>
              <a:t>Discussion Recap</a:t>
            </a:r>
            <a:endParaRPr lang="en-IE" sz="4000" dirty="0"/>
          </a:p>
        </p:txBody>
      </p:sp>
      <p:sp>
        <p:nvSpPr>
          <p:cNvPr id="9" name="Text Placeholder 7">
            <a:extLst>
              <a:ext uri="{FF2B5EF4-FFF2-40B4-BE49-F238E27FC236}">
                <a16:creationId xmlns:a16="http://schemas.microsoft.com/office/drawing/2014/main" id="{5D104511-01F7-1701-9BAE-553B51C7B278}"/>
              </a:ext>
            </a:extLst>
          </p:cNvPr>
          <p:cNvSpPr txBox="1">
            <a:spLocks/>
          </p:cNvSpPr>
          <p:nvPr/>
        </p:nvSpPr>
        <p:spPr>
          <a:xfrm>
            <a:off x="271941" y="1775689"/>
            <a:ext cx="3633172" cy="1049221"/>
          </a:xfrm>
          <a:prstGeom prst="rect">
            <a:avLst/>
          </a:prstGeom>
        </p:spPr>
        <p:txBody>
          <a:bodyPr vert="horz" lIns="91440" tIns="45720" rIns="91440" bIns="45720" rtlCol="0" anchor="t">
            <a:noAutofit/>
          </a:bodyPr>
          <a:lstStyle>
            <a:lvl1pPr marL="0" indent="0" algn="l" defTabSz="777514" rtl="0" eaLnBrk="1" latinLnBrk="0" hangingPunct="1">
              <a:lnSpc>
                <a:spcPts val="2520"/>
              </a:lnSpc>
              <a:spcBef>
                <a:spcPts val="0"/>
              </a:spcBef>
              <a:buFont typeface="Arial" panose="020B0604020202020204" pitchFamily="34" charset="0"/>
              <a:buNone/>
              <a:defRPr sz="2600" b="0" i="0" kern="120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777514" rtl="0" eaLnBrk="1" latinLnBrk="0" hangingPunct="1">
              <a:lnSpc>
                <a:spcPct val="90000"/>
              </a:lnSpc>
              <a:spcBef>
                <a:spcPts val="425"/>
              </a:spcBef>
              <a:buFont typeface="Arial" panose="020B0604020202020204" pitchFamily="34" charset="0"/>
              <a:buNone/>
              <a:defRPr sz="3200" kern="1200">
                <a:solidFill>
                  <a:srgbClr val="011E3B"/>
                </a:solidFill>
                <a:latin typeface="Montserrat" pitchFamily="2" charset="77"/>
                <a:ea typeface="+mn-ea"/>
                <a:cs typeface="+mn-cs"/>
              </a:defRPr>
            </a:lvl2pPr>
            <a:lvl3pPr marL="755934" indent="0" algn="l" defTabSz="777514" rtl="0" eaLnBrk="1" latinLnBrk="0" hangingPunct="1">
              <a:lnSpc>
                <a:spcPct val="90000"/>
              </a:lnSpc>
              <a:spcBef>
                <a:spcPts val="425"/>
              </a:spcBef>
              <a:buFont typeface="Arial" panose="020B0604020202020204" pitchFamily="34" charset="0"/>
              <a:buNone/>
              <a:defRPr sz="3200" kern="1200">
                <a:solidFill>
                  <a:srgbClr val="011E3B"/>
                </a:solidFill>
                <a:latin typeface="Montserrat" pitchFamily="2" charset="77"/>
                <a:ea typeface="+mn-ea"/>
                <a:cs typeface="+mn-cs"/>
              </a:defRPr>
            </a:lvl3pPr>
            <a:lvl4pPr marL="1133901" indent="0" algn="l" defTabSz="777514" rtl="0" eaLnBrk="1" latinLnBrk="0" hangingPunct="1">
              <a:lnSpc>
                <a:spcPct val="90000"/>
              </a:lnSpc>
              <a:spcBef>
                <a:spcPts val="425"/>
              </a:spcBef>
              <a:buFont typeface="Arial" panose="020B0604020202020204" pitchFamily="34" charset="0"/>
              <a:buNone/>
              <a:defRPr sz="3200" kern="1200">
                <a:solidFill>
                  <a:srgbClr val="011E3B"/>
                </a:solidFill>
                <a:latin typeface="Montserrat" pitchFamily="2" charset="77"/>
                <a:ea typeface="+mn-ea"/>
                <a:cs typeface="+mn-cs"/>
              </a:defRPr>
            </a:lvl4pPr>
            <a:lvl5pPr marL="1511869" indent="0" algn="l" defTabSz="777514" rtl="0" eaLnBrk="1" latinLnBrk="0" hangingPunct="1">
              <a:lnSpc>
                <a:spcPct val="90000"/>
              </a:lnSpc>
              <a:spcBef>
                <a:spcPts val="425"/>
              </a:spcBef>
              <a:buFont typeface="Arial" panose="020B0604020202020204" pitchFamily="34" charset="0"/>
              <a:buNone/>
              <a:defRPr sz="3200" kern="1200">
                <a:solidFill>
                  <a:srgbClr val="011E3B"/>
                </a:solidFill>
                <a:latin typeface="Montserrat" pitchFamily="2" charset="77"/>
                <a:ea typeface="+mn-ea"/>
                <a:cs typeface="+mn-cs"/>
              </a:defRPr>
            </a:lvl5pPr>
            <a:lvl6pPr marL="2138164"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6pPr>
            <a:lvl7pPr marL="2526922"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7pPr>
            <a:lvl8pPr marL="2915679"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8pPr>
            <a:lvl9pPr marL="3304436"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9pPr>
          </a:lstStyle>
          <a:p>
            <a:pPr>
              <a:lnSpc>
                <a:spcPct val="100000"/>
              </a:lnSpc>
            </a:pPr>
            <a:r>
              <a:rPr lang="en-IE" sz="3600" i="1"/>
              <a:t>Lorcan Kearns</a:t>
            </a:r>
          </a:p>
          <a:p>
            <a:pPr>
              <a:lnSpc>
                <a:spcPct val="100000"/>
              </a:lnSpc>
            </a:pPr>
            <a:r>
              <a:rPr lang="en-IE" sz="3600"/>
              <a:t>Crusader Cabins</a:t>
            </a:r>
            <a:endParaRPr lang="en-IE" sz="3600" dirty="0"/>
          </a:p>
        </p:txBody>
      </p:sp>
    </p:spTree>
    <p:extLst>
      <p:ext uri="{BB962C8B-B14F-4D97-AF65-F5344CB8AC3E}">
        <p14:creationId xmlns:p14="http://schemas.microsoft.com/office/powerpoint/2010/main" val="263026243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8ACBD98-05BF-71A1-6BAD-A3969E0C0A2D}"/>
            </a:ext>
          </a:extLst>
        </p:cNvPr>
        <p:cNvGrpSpPr/>
        <p:nvPr/>
      </p:nvGrpSpPr>
      <p:grpSpPr>
        <a:xfrm>
          <a:off x="0" y="0"/>
          <a:ext cx="0" cy="0"/>
          <a:chOff x="0" y="0"/>
          <a:chExt cx="0" cy="0"/>
        </a:xfrm>
      </p:grpSpPr>
      <p:sp>
        <p:nvSpPr>
          <p:cNvPr id="7" name="Slide Number Placeholder 6">
            <a:extLst>
              <a:ext uri="{FF2B5EF4-FFF2-40B4-BE49-F238E27FC236}">
                <a16:creationId xmlns:a16="http://schemas.microsoft.com/office/drawing/2014/main" id="{5B70644A-B400-709B-DB93-B1312B7ACB32}"/>
              </a:ext>
            </a:extLst>
          </p:cNvPr>
          <p:cNvSpPr>
            <a:spLocks noGrp="1"/>
          </p:cNvSpPr>
          <p:nvPr>
            <p:ph type="sldNum" sz="quarter" idx="4"/>
          </p:nvPr>
        </p:nvSpPr>
        <p:spPr/>
        <p:txBody>
          <a:bodyPr/>
          <a:lstStyle/>
          <a:p>
            <a:fld id="{9C527BFA-2C0E-4CEC-B6A5-913A56FEF4B4}" type="slidenum">
              <a:rPr lang="fr-CA" smtClean="0"/>
              <a:pPr/>
              <a:t>9</a:t>
            </a:fld>
            <a:endParaRPr lang="fr-CA" dirty="0"/>
          </a:p>
        </p:txBody>
      </p:sp>
      <p:graphicFrame>
        <p:nvGraphicFramePr>
          <p:cNvPr id="13" name="Table 12">
            <a:extLst>
              <a:ext uri="{FF2B5EF4-FFF2-40B4-BE49-F238E27FC236}">
                <a16:creationId xmlns:a16="http://schemas.microsoft.com/office/drawing/2014/main" id="{9E775573-924D-14AA-803F-4874ED6481D6}"/>
              </a:ext>
            </a:extLst>
          </p:cNvPr>
          <p:cNvGraphicFramePr>
            <a:graphicFrameLocks noGrp="1"/>
          </p:cNvGraphicFramePr>
          <p:nvPr>
            <p:extLst>
              <p:ext uri="{D42A27DB-BD31-4B8C-83A1-F6EECF244321}">
                <p14:modId xmlns:p14="http://schemas.microsoft.com/office/powerpoint/2010/main" val="3853094151"/>
              </p:ext>
            </p:extLst>
          </p:nvPr>
        </p:nvGraphicFramePr>
        <p:xfrm>
          <a:off x="309489" y="3300635"/>
          <a:ext cx="6879102" cy="6187440"/>
        </p:xfrm>
        <a:graphic>
          <a:graphicData uri="http://schemas.openxmlformats.org/drawingml/2006/table">
            <a:tbl>
              <a:tblPr>
                <a:tableStyleId>{FABFCF23-3B69-468F-B69F-88F6DE6A72F2}</a:tableStyleId>
              </a:tblPr>
              <a:tblGrid>
                <a:gridCol w="6879102">
                  <a:extLst>
                    <a:ext uri="{9D8B030D-6E8A-4147-A177-3AD203B41FA5}">
                      <a16:colId xmlns:a16="http://schemas.microsoft.com/office/drawing/2014/main" val="630191819"/>
                    </a:ext>
                  </a:extLst>
                </a:gridCol>
              </a:tblGrid>
              <a:tr h="0">
                <a:tc>
                  <a:txBody>
                    <a:bodyPr/>
                    <a:lstStyle/>
                    <a:p>
                      <a:pPr>
                        <a:buNone/>
                      </a:pPr>
                      <a:r>
                        <a:rPr lang="en-IE" sz="2400" b="1" dirty="0">
                          <a:solidFill>
                            <a:schemeClr val="bg1"/>
                          </a:solidFill>
                        </a:rPr>
                        <a:t>Question 3 </a:t>
                      </a:r>
                      <a:r>
                        <a:rPr lang="en-US" sz="2400" b="0" dirty="0">
                          <a:solidFill>
                            <a:schemeClr val="bg1"/>
                          </a:solidFill>
                        </a:rPr>
                        <a:t>Airbnb’s New 15% Fee</a:t>
                      </a:r>
                      <a:endParaRPr lang="en-IE" sz="2400" b="0" dirty="0">
                        <a:solidFill>
                          <a:schemeClr val="bg1"/>
                        </a:solidFill>
                      </a:endParaRPr>
                    </a:p>
                  </a:txBody>
                  <a:tcPr anchor="ctr">
                    <a:solidFill>
                      <a:srgbClr val="EC7C69"/>
                    </a:solidFill>
                  </a:tcPr>
                </a:tc>
                <a:extLst>
                  <a:ext uri="{0D108BD9-81ED-4DB2-BD59-A6C34878D82A}">
                    <a16:rowId xmlns:a16="http://schemas.microsoft.com/office/drawing/2014/main" val="2222474710"/>
                  </a:ext>
                </a:extLst>
              </a:tr>
              <a:tr h="0">
                <a:tc>
                  <a:txBody>
                    <a:bodyPr/>
                    <a:lstStyle/>
                    <a:p>
                      <a:pPr>
                        <a:buNone/>
                      </a:pPr>
                      <a:r>
                        <a:rPr lang="en-US" sz="2000" b="1" dirty="0">
                          <a:solidFill>
                            <a:srgbClr val="474747"/>
                          </a:solidFill>
                        </a:rPr>
                        <a:t>"I struggle with pricing big time – how beneficial is Airbnb’s new 15% fee structure from December?"</a:t>
                      </a:r>
                    </a:p>
                  </a:txBody>
                  <a:tcPr anchor="ctr"/>
                </a:tc>
                <a:extLst>
                  <a:ext uri="{0D108BD9-81ED-4DB2-BD59-A6C34878D82A}">
                    <a16:rowId xmlns:a16="http://schemas.microsoft.com/office/drawing/2014/main" val="3318599614"/>
                  </a:ext>
                </a:extLst>
              </a:tr>
              <a:tr h="0">
                <a:tc>
                  <a:txBody>
                    <a:bodyPr/>
                    <a:lstStyle/>
                    <a:p>
                      <a:pPr>
                        <a:buNone/>
                      </a:pPr>
                      <a:r>
                        <a:rPr lang="en-US" sz="1800" dirty="0">
                          <a:solidFill>
                            <a:srgbClr val="474747"/>
                          </a:solidFill>
                        </a:rPr>
                        <a:t>Lorcan’s advice is to respond strategically:</a:t>
                      </a:r>
                    </a:p>
                    <a:p>
                      <a:pPr>
                        <a:buNone/>
                      </a:pPr>
                      <a:endParaRPr lang="en-US" sz="1800" dirty="0">
                        <a:solidFill>
                          <a:srgbClr val="474747"/>
                        </a:solidFill>
                      </a:endParaRPr>
                    </a:p>
                    <a:p>
                      <a:pPr marL="285750" indent="-285750">
                        <a:buFont typeface="Arial" panose="020B0604020202020204" pitchFamily="34" charset="0"/>
                        <a:buChar char="•"/>
                      </a:pPr>
                      <a:r>
                        <a:rPr lang="en-US" sz="1800" dirty="0">
                          <a:solidFill>
                            <a:srgbClr val="474747"/>
                          </a:solidFill>
                        </a:rPr>
                        <a:t>If your base price is €150 per night and Airbnb take 15%, you shouldn’t just absorb that.</a:t>
                      </a:r>
                    </a:p>
                    <a:p>
                      <a:pPr marL="285750" indent="-285750">
                        <a:buFont typeface="Arial" panose="020B0604020202020204" pitchFamily="34" charset="0"/>
                        <a:buChar char="•"/>
                      </a:pPr>
                      <a:endParaRPr lang="en-US" sz="1800" dirty="0">
                        <a:solidFill>
                          <a:srgbClr val="474747"/>
                        </a:solidFill>
                      </a:endParaRPr>
                    </a:p>
                    <a:p>
                      <a:pPr marL="285750" indent="-285750">
                        <a:buFont typeface="Arial" panose="020B0604020202020204" pitchFamily="34" charset="0"/>
                        <a:buChar char="•"/>
                      </a:pPr>
                      <a:r>
                        <a:rPr lang="en-US" sz="1800" dirty="0">
                          <a:solidFill>
                            <a:srgbClr val="474747"/>
                          </a:solidFill>
                        </a:rPr>
                        <a:t>Instead, set your Airbnb price as “your needed price + 15%”.Example: if you need €150, list at about €175–€180, so that after Airbnb take their 15%, you still receive your €150.</a:t>
                      </a:r>
                    </a:p>
                    <a:p>
                      <a:pPr>
                        <a:buNone/>
                      </a:pPr>
                      <a:endParaRPr lang="en-US" sz="1800" dirty="0">
                        <a:solidFill>
                          <a:srgbClr val="474747"/>
                        </a:solidFill>
                      </a:endParaRPr>
                    </a:p>
                    <a:p>
                      <a:pPr>
                        <a:buNone/>
                      </a:pPr>
                      <a:r>
                        <a:rPr lang="en-US" sz="1800" b="1" dirty="0">
                          <a:solidFill>
                            <a:srgbClr val="474747"/>
                          </a:solidFill>
                        </a:rPr>
                        <a:t>He sees the new structure as positive because:</a:t>
                      </a:r>
                    </a:p>
                    <a:p>
                      <a:pPr>
                        <a:buNone/>
                      </a:pPr>
                      <a:endParaRPr lang="en-US" sz="1800" dirty="0">
                        <a:solidFill>
                          <a:srgbClr val="474747"/>
                        </a:solidFill>
                      </a:endParaRPr>
                    </a:p>
                    <a:p>
                      <a:pPr marL="285750" indent="-285750">
                        <a:buFont typeface="Arial" panose="020B0604020202020204" pitchFamily="34" charset="0"/>
                        <a:buChar char="•"/>
                      </a:pPr>
                      <a:r>
                        <a:rPr lang="en-US" sz="1800" dirty="0">
                          <a:solidFill>
                            <a:srgbClr val="474747"/>
                          </a:solidFill>
                        </a:rPr>
                        <a:t>The pricing looks cleaner and more transparent for guests.</a:t>
                      </a:r>
                    </a:p>
                    <a:p>
                      <a:pPr marL="285750" indent="-285750">
                        <a:buFont typeface="Arial" panose="020B0604020202020204" pitchFamily="34" charset="0"/>
                        <a:buChar char="•"/>
                      </a:pPr>
                      <a:r>
                        <a:rPr lang="en-US" sz="1800" dirty="0">
                          <a:solidFill>
                            <a:srgbClr val="474747"/>
                          </a:solidFill>
                        </a:rPr>
                        <a:t>It’s easier for hosts to calculate their real income per night.</a:t>
                      </a:r>
                    </a:p>
                    <a:p>
                      <a:pPr>
                        <a:buNone/>
                      </a:pPr>
                      <a:endParaRPr lang="en-US" sz="1800" dirty="0">
                        <a:solidFill>
                          <a:srgbClr val="474747"/>
                        </a:solidFill>
                      </a:endParaRPr>
                    </a:p>
                    <a:p>
                      <a:pPr>
                        <a:buNone/>
                      </a:pPr>
                      <a:r>
                        <a:rPr lang="en-US" sz="1800" dirty="0">
                          <a:solidFill>
                            <a:srgbClr val="474747"/>
                          </a:solidFill>
                        </a:rPr>
                        <a:t>However, he strongly encouraged everyone to push direct bookings as well, because platforms like Booking.com and TripAdvisor can be even more expensive in terms of fees. Direct bookings are often cheaper for the guest and more profitable for you.</a:t>
                      </a:r>
                      <a:endParaRPr lang="en-IE" sz="1800" b="1" dirty="0">
                        <a:solidFill>
                          <a:srgbClr val="474747"/>
                        </a:solidFill>
                      </a:endParaRPr>
                    </a:p>
                  </a:txBody>
                  <a:tcPr anchor="ctr"/>
                </a:tc>
                <a:extLst>
                  <a:ext uri="{0D108BD9-81ED-4DB2-BD59-A6C34878D82A}">
                    <a16:rowId xmlns:a16="http://schemas.microsoft.com/office/drawing/2014/main" val="3321980407"/>
                  </a:ext>
                </a:extLst>
              </a:tr>
            </a:tbl>
          </a:graphicData>
        </a:graphic>
      </p:graphicFrame>
      <p:pic>
        <p:nvPicPr>
          <p:cNvPr id="4" name="Picture 3" descr="A logo with a house and trees&#10;&#10;AI-generated content may be incorrect.">
            <a:extLst>
              <a:ext uri="{FF2B5EF4-FFF2-40B4-BE49-F238E27FC236}">
                <a16:creationId xmlns:a16="http://schemas.microsoft.com/office/drawing/2014/main" id="{05DF9575-F8E4-3C0E-C4A1-64EA4D84BF5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346918" y="487689"/>
            <a:ext cx="2575084" cy="2575084"/>
          </a:xfrm>
          <a:prstGeom prst="rect">
            <a:avLst/>
          </a:prstGeom>
        </p:spPr>
      </p:pic>
      <p:sp>
        <p:nvSpPr>
          <p:cNvPr id="8" name="Text Placeholder 9">
            <a:extLst>
              <a:ext uri="{FF2B5EF4-FFF2-40B4-BE49-F238E27FC236}">
                <a16:creationId xmlns:a16="http://schemas.microsoft.com/office/drawing/2014/main" id="{D86B7447-88CC-0814-007C-534A08F4DA08}"/>
              </a:ext>
            </a:extLst>
          </p:cNvPr>
          <p:cNvSpPr txBox="1">
            <a:spLocks/>
          </p:cNvSpPr>
          <p:nvPr/>
        </p:nvSpPr>
        <p:spPr>
          <a:xfrm>
            <a:off x="19712" y="959481"/>
            <a:ext cx="3885401" cy="385564"/>
          </a:xfrm>
          <a:prstGeom prst="rect">
            <a:avLst/>
          </a:prstGeom>
        </p:spPr>
        <p:txBody>
          <a:bodyPr vert="horz" lIns="91440" tIns="45720" rIns="91440" bIns="45720" rtlCol="0" anchor="t">
            <a:noAutofit/>
          </a:bodyPr>
          <a:lstStyle>
            <a:lvl1pPr marL="0" indent="0" algn="l" defTabSz="777514" rtl="0" eaLnBrk="1" latinLnBrk="0" hangingPunct="1">
              <a:lnSpc>
                <a:spcPct val="100000"/>
              </a:lnSpc>
              <a:spcBef>
                <a:spcPts val="0"/>
              </a:spcBef>
              <a:buFont typeface="Arial" panose="020B0604020202020204" pitchFamily="34" charset="0"/>
              <a:buNone/>
              <a:defRPr sz="4400" b="1" i="0" kern="120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777514" rtl="0" eaLnBrk="1" latinLnBrk="0" hangingPunct="1">
              <a:lnSpc>
                <a:spcPct val="90000"/>
              </a:lnSpc>
              <a:spcBef>
                <a:spcPts val="425"/>
              </a:spcBef>
              <a:buFont typeface="Arial" panose="020B0604020202020204" pitchFamily="34" charset="0"/>
              <a:buNone/>
              <a:defRPr sz="3200" kern="1200">
                <a:solidFill>
                  <a:srgbClr val="011E3B"/>
                </a:solidFill>
                <a:latin typeface="Montserrat" pitchFamily="2" charset="77"/>
                <a:ea typeface="+mn-ea"/>
                <a:cs typeface="+mn-cs"/>
              </a:defRPr>
            </a:lvl2pPr>
            <a:lvl3pPr marL="755934" indent="0" algn="l" defTabSz="777514" rtl="0" eaLnBrk="1" latinLnBrk="0" hangingPunct="1">
              <a:lnSpc>
                <a:spcPct val="90000"/>
              </a:lnSpc>
              <a:spcBef>
                <a:spcPts val="425"/>
              </a:spcBef>
              <a:buFont typeface="Arial" panose="020B0604020202020204" pitchFamily="34" charset="0"/>
              <a:buNone/>
              <a:defRPr sz="3200" kern="1200">
                <a:solidFill>
                  <a:srgbClr val="011E3B"/>
                </a:solidFill>
                <a:latin typeface="Montserrat" pitchFamily="2" charset="77"/>
                <a:ea typeface="+mn-ea"/>
                <a:cs typeface="+mn-cs"/>
              </a:defRPr>
            </a:lvl3pPr>
            <a:lvl4pPr marL="1133901" indent="0" algn="l" defTabSz="777514" rtl="0" eaLnBrk="1" latinLnBrk="0" hangingPunct="1">
              <a:lnSpc>
                <a:spcPct val="90000"/>
              </a:lnSpc>
              <a:spcBef>
                <a:spcPts val="425"/>
              </a:spcBef>
              <a:buFont typeface="Arial" panose="020B0604020202020204" pitchFamily="34" charset="0"/>
              <a:buNone/>
              <a:defRPr sz="3200" kern="1200">
                <a:solidFill>
                  <a:srgbClr val="011E3B"/>
                </a:solidFill>
                <a:latin typeface="Montserrat" pitchFamily="2" charset="77"/>
                <a:ea typeface="+mn-ea"/>
                <a:cs typeface="+mn-cs"/>
              </a:defRPr>
            </a:lvl4pPr>
            <a:lvl5pPr marL="1511869" indent="0" algn="l" defTabSz="777514" rtl="0" eaLnBrk="1" latinLnBrk="0" hangingPunct="1">
              <a:lnSpc>
                <a:spcPct val="90000"/>
              </a:lnSpc>
              <a:spcBef>
                <a:spcPts val="425"/>
              </a:spcBef>
              <a:buFont typeface="Arial" panose="020B0604020202020204" pitchFamily="34" charset="0"/>
              <a:buNone/>
              <a:defRPr sz="3200" kern="1200">
                <a:solidFill>
                  <a:srgbClr val="011E3B"/>
                </a:solidFill>
                <a:latin typeface="Montserrat" pitchFamily="2" charset="77"/>
                <a:ea typeface="+mn-ea"/>
                <a:cs typeface="+mn-cs"/>
              </a:defRPr>
            </a:lvl5pPr>
            <a:lvl6pPr marL="2138164"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6pPr>
            <a:lvl7pPr marL="2526922"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7pPr>
            <a:lvl8pPr marL="2915679"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8pPr>
            <a:lvl9pPr marL="3304436"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9pPr>
          </a:lstStyle>
          <a:p>
            <a:r>
              <a:rPr lang="en-IE" sz="4000"/>
              <a:t>Discussion Recap</a:t>
            </a:r>
            <a:endParaRPr lang="en-IE" sz="4000" dirty="0"/>
          </a:p>
        </p:txBody>
      </p:sp>
      <p:sp>
        <p:nvSpPr>
          <p:cNvPr id="9" name="Text Placeholder 7">
            <a:extLst>
              <a:ext uri="{FF2B5EF4-FFF2-40B4-BE49-F238E27FC236}">
                <a16:creationId xmlns:a16="http://schemas.microsoft.com/office/drawing/2014/main" id="{0ADAD3D2-0C76-9AC6-505C-F44EE23E09AA}"/>
              </a:ext>
            </a:extLst>
          </p:cNvPr>
          <p:cNvSpPr txBox="1">
            <a:spLocks/>
          </p:cNvSpPr>
          <p:nvPr/>
        </p:nvSpPr>
        <p:spPr>
          <a:xfrm>
            <a:off x="271941" y="1775689"/>
            <a:ext cx="3633172" cy="1049221"/>
          </a:xfrm>
          <a:prstGeom prst="rect">
            <a:avLst/>
          </a:prstGeom>
        </p:spPr>
        <p:txBody>
          <a:bodyPr vert="horz" lIns="91440" tIns="45720" rIns="91440" bIns="45720" rtlCol="0" anchor="t">
            <a:noAutofit/>
          </a:bodyPr>
          <a:lstStyle>
            <a:lvl1pPr marL="0" indent="0" algn="l" defTabSz="777514" rtl="0" eaLnBrk="1" latinLnBrk="0" hangingPunct="1">
              <a:lnSpc>
                <a:spcPts val="2520"/>
              </a:lnSpc>
              <a:spcBef>
                <a:spcPts val="0"/>
              </a:spcBef>
              <a:buFont typeface="Arial" panose="020B0604020202020204" pitchFamily="34" charset="0"/>
              <a:buNone/>
              <a:defRPr sz="2600" b="0" i="0" kern="120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777514" rtl="0" eaLnBrk="1" latinLnBrk="0" hangingPunct="1">
              <a:lnSpc>
                <a:spcPct val="90000"/>
              </a:lnSpc>
              <a:spcBef>
                <a:spcPts val="425"/>
              </a:spcBef>
              <a:buFont typeface="Arial" panose="020B0604020202020204" pitchFamily="34" charset="0"/>
              <a:buNone/>
              <a:defRPr sz="3200" kern="1200">
                <a:solidFill>
                  <a:srgbClr val="011E3B"/>
                </a:solidFill>
                <a:latin typeface="Montserrat" pitchFamily="2" charset="77"/>
                <a:ea typeface="+mn-ea"/>
                <a:cs typeface="+mn-cs"/>
              </a:defRPr>
            </a:lvl2pPr>
            <a:lvl3pPr marL="755934" indent="0" algn="l" defTabSz="777514" rtl="0" eaLnBrk="1" latinLnBrk="0" hangingPunct="1">
              <a:lnSpc>
                <a:spcPct val="90000"/>
              </a:lnSpc>
              <a:spcBef>
                <a:spcPts val="425"/>
              </a:spcBef>
              <a:buFont typeface="Arial" panose="020B0604020202020204" pitchFamily="34" charset="0"/>
              <a:buNone/>
              <a:defRPr sz="3200" kern="1200">
                <a:solidFill>
                  <a:srgbClr val="011E3B"/>
                </a:solidFill>
                <a:latin typeface="Montserrat" pitchFamily="2" charset="77"/>
                <a:ea typeface="+mn-ea"/>
                <a:cs typeface="+mn-cs"/>
              </a:defRPr>
            </a:lvl3pPr>
            <a:lvl4pPr marL="1133901" indent="0" algn="l" defTabSz="777514" rtl="0" eaLnBrk="1" latinLnBrk="0" hangingPunct="1">
              <a:lnSpc>
                <a:spcPct val="90000"/>
              </a:lnSpc>
              <a:spcBef>
                <a:spcPts val="425"/>
              </a:spcBef>
              <a:buFont typeface="Arial" panose="020B0604020202020204" pitchFamily="34" charset="0"/>
              <a:buNone/>
              <a:defRPr sz="3200" kern="1200">
                <a:solidFill>
                  <a:srgbClr val="011E3B"/>
                </a:solidFill>
                <a:latin typeface="Montserrat" pitchFamily="2" charset="77"/>
                <a:ea typeface="+mn-ea"/>
                <a:cs typeface="+mn-cs"/>
              </a:defRPr>
            </a:lvl4pPr>
            <a:lvl5pPr marL="1511869" indent="0" algn="l" defTabSz="777514" rtl="0" eaLnBrk="1" latinLnBrk="0" hangingPunct="1">
              <a:lnSpc>
                <a:spcPct val="90000"/>
              </a:lnSpc>
              <a:spcBef>
                <a:spcPts val="425"/>
              </a:spcBef>
              <a:buFont typeface="Arial" panose="020B0604020202020204" pitchFamily="34" charset="0"/>
              <a:buNone/>
              <a:defRPr sz="3200" kern="1200">
                <a:solidFill>
                  <a:srgbClr val="011E3B"/>
                </a:solidFill>
                <a:latin typeface="Montserrat" pitchFamily="2" charset="77"/>
                <a:ea typeface="+mn-ea"/>
                <a:cs typeface="+mn-cs"/>
              </a:defRPr>
            </a:lvl5pPr>
            <a:lvl6pPr marL="2138164"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6pPr>
            <a:lvl7pPr marL="2526922"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7pPr>
            <a:lvl8pPr marL="2915679"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8pPr>
            <a:lvl9pPr marL="3304436"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9pPr>
          </a:lstStyle>
          <a:p>
            <a:pPr>
              <a:lnSpc>
                <a:spcPct val="100000"/>
              </a:lnSpc>
            </a:pPr>
            <a:r>
              <a:rPr lang="en-IE" sz="3600" i="1"/>
              <a:t>Lorcan Kearns</a:t>
            </a:r>
          </a:p>
          <a:p>
            <a:pPr>
              <a:lnSpc>
                <a:spcPct val="100000"/>
              </a:lnSpc>
            </a:pPr>
            <a:r>
              <a:rPr lang="en-IE" sz="3600"/>
              <a:t>Crusader Cabins</a:t>
            </a:r>
            <a:endParaRPr lang="en-IE" sz="3600" dirty="0"/>
          </a:p>
        </p:txBody>
      </p:sp>
    </p:spTree>
    <p:extLst>
      <p:ext uri="{BB962C8B-B14F-4D97-AF65-F5344CB8AC3E}">
        <p14:creationId xmlns:p14="http://schemas.microsoft.com/office/powerpoint/2010/main" val="265689988"/>
      </p:ext>
    </p:extLst>
  </p:cSld>
  <p:clrMapOvr>
    <a:masterClrMapping/>
  </p:clrMapOvr>
</p:sld>
</file>

<file path=ppt/theme/theme1.xml><?xml version="1.0" encoding="utf-8"?>
<a:theme xmlns:a="http://schemas.openxmlformats.org/drawingml/2006/main" name="Office Theme">
  <a:themeElements>
    <a:clrScheme name="Portal Cyan">
      <a:dk1>
        <a:srgbClr val="000000"/>
      </a:dk1>
      <a:lt1>
        <a:srgbClr val="FFFFFF"/>
      </a:lt1>
      <a:dk2>
        <a:srgbClr val="000000"/>
      </a:dk2>
      <a:lt2>
        <a:srgbClr val="FFFFFF"/>
      </a:lt2>
      <a:accent1>
        <a:srgbClr val="384252"/>
      </a:accent1>
      <a:accent2>
        <a:srgbClr val="70A8AF"/>
      </a:accent2>
      <a:accent3>
        <a:srgbClr val="82B8BF"/>
      </a:accent3>
      <a:accent4>
        <a:srgbClr val="99C6CC"/>
      </a:accent4>
      <a:accent5>
        <a:srgbClr val="AECED2"/>
      </a:accent5>
      <a:accent6>
        <a:srgbClr val="CBDCDF"/>
      </a:accent6>
      <a:hlink>
        <a:srgbClr val="7F7F7F"/>
      </a:hlink>
      <a:folHlink>
        <a:srgbClr val="7F7F7F"/>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26EC2A733B751B4A9BD302BA2F24F71D" ma:contentTypeVersion="15" ma:contentTypeDescription="Create a new document." ma:contentTypeScope="" ma:versionID="79e60b5bafd725d9b9fc407f22f39c96">
  <xsd:schema xmlns:xsd="http://www.w3.org/2001/XMLSchema" xmlns:xs="http://www.w3.org/2001/XMLSchema" xmlns:p="http://schemas.microsoft.com/office/2006/metadata/properties" xmlns:ns2="7b53bf8c-4569-44df-ad60-bb18397340c4" xmlns:ns3="835803b3-5fd4-490d-9118-e08d8d43fc1e" targetNamespace="http://schemas.microsoft.com/office/2006/metadata/properties" ma:root="true" ma:fieldsID="1ae45fa45690b2ef04f4f0afa3e27b05" ns2:_="" ns3:_="">
    <xsd:import namespace="7b53bf8c-4569-44df-ad60-bb18397340c4"/>
    <xsd:import namespace="835803b3-5fd4-490d-9118-e08d8d43fc1e"/>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3:SharedWithUsers" minOccurs="0"/>
                <xsd:element ref="ns3:SharedWithDetails" minOccurs="0"/>
                <xsd:element ref="ns2:lcf76f155ced4ddcb4097134ff3c332f" minOccurs="0"/>
                <xsd:element ref="ns3:TaxCatchAll" minOccurs="0"/>
                <xsd:element ref="ns2:MediaServiceDateTaken" minOccurs="0"/>
                <xsd:element ref="ns2:MediaServiceGenerationTime" minOccurs="0"/>
                <xsd:element ref="ns2:MediaServiceEventHashCode" minOccurs="0"/>
                <xsd:element ref="ns2:MediaServiceOCR" minOccurs="0"/>
                <xsd:element ref="ns2:MediaServiceLocation" minOccurs="0"/>
                <xsd:element ref="ns2: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b53bf8c-4569-44df-ad60-bb18397340c4"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lcf76f155ced4ddcb4097134ff3c332f" ma:index="15" nillable="true" ma:taxonomy="true" ma:internalName="lcf76f155ced4ddcb4097134ff3c332f" ma:taxonomyFieldName="MediaServiceImageTags" ma:displayName="Image Tags" ma:readOnly="false" ma:fieldId="{5cf76f15-5ced-4ddc-b409-7134ff3c332f}" ma:taxonomyMulti="true" ma:sspId="eea1d401-ac04-46f1-9878-c8838732bb87" ma:termSetId="09814cd3-568e-fe90-9814-8d621ff8fb84" ma:anchorId="fba54fb3-c3e1-fe81-a776-ca4b69148c4d" ma:open="true" ma:isKeyword="false">
      <xsd:complexType>
        <xsd:sequence>
          <xsd:element ref="pc:Terms" minOccurs="0" maxOccurs="1"/>
        </xsd:sequence>
      </xsd:complexType>
    </xsd:element>
    <xsd:element name="MediaServiceDateTaken" ma:index="17" nillable="true" ma:displayName="MediaServiceDateTaken" ma:hidden="true" ma:indexed="true" ma:internalName="MediaServiceDateTaken" ma:readOnly="true">
      <xsd:simpleType>
        <xsd:restriction base="dms:Text"/>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MediaServiceOCR" ma:index="20" nillable="true" ma:displayName="Extracted Text" ma:internalName="MediaServiceOCR" ma:readOnly="true">
      <xsd:simpleType>
        <xsd:restriction base="dms:Note">
          <xsd:maxLength value="255"/>
        </xsd:restriction>
      </xsd:simpleType>
    </xsd:element>
    <xsd:element name="MediaServiceLocation" ma:index="21" nillable="true" ma:displayName="Location" ma:indexed="true" ma:internalName="MediaServiceLocation" ma:readOnly="true">
      <xsd:simpleType>
        <xsd:restriction base="dms:Text"/>
      </xsd:simpleType>
    </xsd:element>
    <xsd:element name="MediaLengthInSeconds" ma:index="22" nillable="true" ma:displayName="MediaLengthInSeconds" ma:hidden="true"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835803b3-5fd4-490d-9118-e08d8d43fc1e"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element name="TaxCatchAll" ma:index="16" nillable="true" ma:displayName="Taxonomy Catch All Column" ma:hidden="true" ma:list="{042f271f-8533-40f3-8d6b-870b5cd30576}" ma:internalName="TaxCatchAll" ma:showField="CatchAllData" ma:web="835803b3-5fd4-490d-9118-e08d8d43fc1e">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835803b3-5fd4-490d-9118-e08d8d43fc1e" xsi:nil="true"/>
    <lcf76f155ced4ddcb4097134ff3c332f xmlns="7b53bf8c-4569-44df-ad60-bb18397340c4">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CB48EA2B-DBB0-4C59-BC7B-78B1487516B5}"/>
</file>

<file path=customXml/itemProps2.xml><?xml version="1.0" encoding="utf-8"?>
<ds:datastoreItem xmlns:ds="http://schemas.openxmlformats.org/officeDocument/2006/customXml" ds:itemID="{F11E720A-A7B5-4E8B-8A3C-9AAC5FF75F1F}"/>
</file>

<file path=customXml/itemProps3.xml><?xml version="1.0" encoding="utf-8"?>
<ds:datastoreItem xmlns:ds="http://schemas.openxmlformats.org/officeDocument/2006/customXml" ds:itemID="{A0963634-2F0E-4365-A16F-3F93A0445758}"/>
</file>

<file path=docProps/app.xml><?xml version="1.0" encoding="utf-8"?>
<Properties xmlns="http://schemas.openxmlformats.org/officeDocument/2006/extended-properties" xmlns:vt="http://schemas.openxmlformats.org/officeDocument/2006/docPropsVTypes">
  <Template/>
  <TotalTime>36335</TotalTime>
  <Words>2676</Words>
  <Application>Microsoft Office PowerPoint</Application>
  <PresentationFormat>Custom</PresentationFormat>
  <Paragraphs>242</Paragraphs>
  <Slides>20</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20</vt:i4>
      </vt:variant>
    </vt:vector>
  </HeadingPairs>
  <TitlesOfParts>
    <vt:vector size="27" baseType="lpstr">
      <vt:lpstr>Arial</vt:lpstr>
      <vt:lpstr>Calibri</vt:lpstr>
      <vt:lpstr>Calibri Light</vt:lpstr>
      <vt:lpstr>Montserrat</vt:lpstr>
      <vt:lpstr>Verdana</vt:lpstr>
      <vt:lpstr>Wingdings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Robz</dc:creator>
  <cp:lastModifiedBy>Laura Magan (MMS,Ireland)</cp:lastModifiedBy>
  <cp:revision>1606</cp:revision>
  <cp:lastPrinted>2021-11-26T07:36:34Z</cp:lastPrinted>
  <dcterms:created xsi:type="dcterms:W3CDTF">2016-05-11T14:31:01Z</dcterms:created>
  <dcterms:modified xsi:type="dcterms:W3CDTF">2025-12-09T11:47:14Z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0x01010026EC2A733B751B4A9BD302BA2F24F71D</vt:lpwstr>
  </property>
</Properties>
</file>