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23"/>
  </p:notesMasterIdLst>
  <p:sldIdLst>
    <p:sldId id="7849" r:id="rId5"/>
    <p:sldId id="7852" r:id="rId6"/>
    <p:sldId id="7826" r:id="rId7"/>
    <p:sldId id="7855" r:id="rId8"/>
    <p:sldId id="7856" r:id="rId9"/>
    <p:sldId id="7857" r:id="rId10"/>
    <p:sldId id="7858" r:id="rId11"/>
    <p:sldId id="7859" r:id="rId12"/>
    <p:sldId id="6451" r:id="rId13"/>
    <p:sldId id="7854" r:id="rId14"/>
    <p:sldId id="7843" r:id="rId15"/>
    <p:sldId id="7853" r:id="rId16"/>
    <p:sldId id="7818" r:id="rId17"/>
    <p:sldId id="7851" r:id="rId18"/>
    <p:sldId id="7740" r:id="rId19"/>
    <p:sldId id="7850" r:id="rId20"/>
    <p:sldId id="4334" r:id="rId21"/>
    <p:sldId id="7702"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414141"/>
    <a:srgbClr val="EC7C69"/>
    <a:srgbClr val="FBA63B"/>
    <a:srgbClr val="000000"/>
    <a:srgbClr val="82CCCA"/>
    <a:srgbClr val="E5BEAC"/>
    <a:srgbClr val="0C4659"/>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541" autoAdjust="0"/>
    <p:restoredTop sz="94673"/>
  </p:normalViewPr>
  <p:slideViewPr>
    <p:cSldViewPr snapToGrid="0">
      <p:cViewPr varScale="1">
        <p:scale>
          <a:sx n="101" d="100"/>
          <a:sy n="101" d="100"/>
        </p:scale>
        <p:origin x="246" y="108"/>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FABB2B-C2D1-A4B2-7A21-0B3BF435ED20}"/>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3">
            <a:extLst>
              <a:ext uri="{FF2B5EF4-FFF2-40B4-BE49-F238E27FC236}">
                <a16:creationId xmlns:a16="http://schemas.microsoft.com/office/drawing/2014/main" id="{539E77E7-D5B3-3E51-01A9-83E3BCCD8BDF}"/>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6" name="Freeform 5">
            <a:extLst>
              <a:ext uri="{FF2B5EF4-FFF2-40B4-BE49-F238E27FC236}">
                <a16:creationId xmlns:a16="http://schemas.microsoft.com/office/drawing/2014/main" id="{051DF509-695E-ADB0-365A-2D8CF8C3CCD8}"/>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6E9AC2C4-942E-634D-EB1B-33F5974644F2}"/>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AB96666-0F41-1405-AF02-B97E9E77F623}"/>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10" name="Slide Number Placeholder 5">
            <a:extLst>
              <a:ext uri="{FF2B5EF4-FFF2-40B4-BE49-F238E27FC236}">
                <a16:creationId xmlns:a16="http://schemas.microsoft.com/office/drawing/2014/main" id="{F32C27F1-F232-9D96-0102-3957B641A55D}"/>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818220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372187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4AB11E17-22FE-A4CB-3498-701A0BCA4494}"/>
              </a:ext>
            </a:extLst>
          </p:cNvPr>
          <p:cNvSpPr/>
          <p:nvPr userDrawn="1"/>
        </p:nvSpPr>
        <p:spPr>
          <a:xfrm rot="5400000">
            <a:off x="8063787" y="-823539"/>
            <a:ext cx="2914257" cy="534216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2" name="Text Placeholder 32">
            <a:extLst>
              <a:ext uri="{FF2B5EF4-FFF2-40B4-BE49-F238E27FC236}">
                <a16:creationId xmlns:a16="http://schemas.microsoft.com/office/drawing/2014/main" id="{531518DB-6E0F-1B42-D358-9C796D95E9D6}"/>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035A9541-93FC-D194-725D-00F122DA122F}"/>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Slide Number Placeholder 5">
            <a:extLst>
              <a:ext uri="{FF2B5EF4-FFF2-40B4-BE49-F238E27FC236}">
                <a16:creationId xmlns:a16="http://schemas.microsoft.com/office/drawing/2014/main" id="{B983E3C4-DEDE-417E-C3CC-40C7AE749EF7}"/>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5" name="Text Placeholder 17">
            <a:extLst>
              <a:ext uri="{FF2B5EF4-FFF2-40B4-BE49-F238E27FC236}">
                <a16:creationId xmlns:a16="http://schemas.microsoft.com/office/drawing/2014/main" id="{B109B459-47B1-1F9B-FCC8-020DDAD9EF0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6" name="Text Placeholder 23">
            <a:extLst>
              <a:ext uri="{FF2B5EF4-FFF2-40B4-BE49-F238E27FC236}">
                <a16:creationId xmlns:a16="http://schemas.microsoft.com/office/drawing/2014/main" id="{A7BDE420-83E1-6AE3-C5D5-87DC3B2840DA}"/>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7" name="Straight Connector 16">
            <a:extLst>
              <a:ext uri="{FF2B5EF4-FFF2-40B4-BE49-F238E27FC236}">
                <a16:creationId xmlns:a16="http://schemas.microsoft.com/office/drawing/2014/main" id="{02D2ABBD-A918-09BE-8409-4EFC2344F30B}"/>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icture Placeholder 20">
            <a:extLst>
              <a:ext uri="{FF2B5EF4-FFF2-40B4-BE49-F238E27FC236}">
                <a16:creationId xmlns:a16="http://schemas.microsoft.com/office/drawing/2014/main" id="{3ACD18DE-3AED-2276-B5A0-EE7230AECD7A}"/>
              </a:ext>
            </a:extLst>
          </p:cNvPr>
          <p:cNvSpPr>
            <a:spLocks noGrp="1"/>
          </p:cNvSpPr>
          <p:nvPr>
            <p:ph type="pic" sz="quarter" idx="67"/>
          </p:nvPr>
        </p:nvSpPr>
        <p:spPr>
          <a:xfrm>
            <a:off x="-1" y="178005"/>
            <a:ext cx="7607445" cy="3354626"/>
          </a:xfrm>
          <a:custGeom>
            <a:avLst/>
            <a:gdLst>
              <a:gd name="connsiteX0" fmla="*/ 0 w 7607445"/>
              <a:gd name="connsiteY0" fmla="*/ 0 h 3354626"/>
              <a:gd name="connsiteX1" fmla="*/ 2057401 w 7607445"/>
              <a:gd name="connsiteY1" fmla="*/ 0 h 3354626"/>
              <a:gd name="connsiteX2" fmla="*/ 4013534 w 7607445"/>
              <a:gd name="connsiteY2" fmla="*/ 0 h 3354626"/>
              <a:gd name="connsiteX3" fmla="*/ 4127503 w 7607445"/>
              <a:gd name="connsiteY3" fmla="*/ 0 h 3354626"/>
              <a:gd name="connsiteX4" fmla="*/ 6070935 w 7607445"/>
              <a:gd name="connsiteY4" fmla="*/ 0 h 3354626"/>
              <a:gd name="connsiteX5" fmla="*/ 6070935 w 7607445"/>
              <a:gd name="connsiteY5" fmla="*/ 3501 h 3354626"/>
              <a:gd name="connsiteX6" fmla="*/ 6184905 w 7607445"/>
              <a:gd name="connsiteY6" fmla="*/ 0 h 3354626"/>
              <a:gd name="connsiteX7" fmla="*/ 7471829 w 7607445"/>
              <a:gd name="connsiteY7" fmla="*/ 382501 h 3354626"/>
              <a:gd name="connsiteX8" fmla="*/ 7598074 w 7607445"/>
              <a:gd name="connsiteY8" fmla="*/ 477664 h 3354626"/>
              <a:gd name="connsiteX9" fmla="*/ 7489864 w 7607445"/>
              <a:gd name="connsiteY9" fmla="*/ 544701 h 3354626"/>
              <a:gd name="connsiteX10" fmla="*/ 6849834 w 7607445"/>
              <a:gd name="connsiteY10" fmla="*/ 1669539 h 3354626"/>
              <a:gd name="connsiteX11" fmla="*/ 7488340 w 7607445"/>
              <a:gd name="connsiteY11" fmla="*/ 2794379 h 3354626"/>
              <a:gd name="connsiteX12" fmla="*/ 7607445 w 7607445"/>
              <a:gd name="connsiteY12" fmla="*/ 2868214 h 3354626"/>
              <a:gd name="connsiteX13" fmla="*/ 7596485 w 7607445"/>
              <a:gd name="connsiteY13" fmla="*/ 2878084 h 3354626"/>
              <a:gd name="connsiteX14" fmla="*/ 6184904 w 7607445"/>
              <a:gd name="connsiteY14" fmla="*/ 3354626 h 3354626"/>
              <a:gd name="connsiteX15" fmla="*/ 6070933 w 7607445"/>
              <a:gd name="connsiteY15" fmla="*/ 3351125 h 3354626"/>
              <a:gd name="connsiteX16" fmla="*/ 6070933 w 7607445"/>
              <a:gd name="connsiteY16" fmla="*/ 3354626 h 3354626"/>
              <a:gd name="connsiteX17" fmla="*/ 4127503 w 7607445"/>
              <a:gd name="connsiteY17" fmla="*/ 3354626 h 3354626"/>
              <a:gd name="connsiteX18" fmla="*/ 4013532 w 7607445"/>
              <a:gd name="connsiteY18" fmla="*/ 3354626 h 3354626"/>
              <a:gd name="connsiteX19" fmla="*/ 2057401 w 7607445"/>
              <a:gd name="connsiteY19" fmla="*/ 3354626 h 3354626"/>
              <a:gd name="connsiteX20" fmla="*/ 0 w 7607445"/>
              <a:gd name="connsiteY20" fmla="*/ 3354626 h 33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07445" h="3354626">
                <a:moveTo>
                  <a:pt x="0" y="0"/>
                </a:moveTo>
                <a:lnTo>
                  <a:pt x="2057401" y="0"/>
                </a:lnTo>
                <a:lnTo>
                  <a:pt x="4013534" y="0"/>
                </a:lnTo>
                <a:lnTo>
                  <a:pt x="4127503" y="0"/>
                </a:lnTo>
                <a:lnTo>
                  <a:pt x="6070935" y="0"/>
                </a:lnTo>
                <a:lnTo>
                  <a:pt x="6070935" y="3501"/>
                </a:lnTo>
                <a:cubicBezTo>
                  <a:pt x="6108924" y="0"/>
                  <a:pt x="6146915" y="0"/>
                  <a:pt x="6184905" y="0"/>
                </a:cubicBezTo>
                <a:cubicBezTo>
                  <a:pt x="6674291" y="0"/>
                  <a:pt x="7122472" y="143433"/>
                  <a:pt x="7471829" y="382501"/>
                </a:cubicBezTo>
                <a:lnTo>
                  <a:pt x="7598074" y="477664"/>
                </a:lnTo>
                <a:lnTo>
                  <a:pt x="7489864" y="544701"/>
                </a:lnTo>
                <a:cubicBezTo>
                  <a:pt x="7099290" y="811726"/>
                  <a:pt x="6849834" y="1216089"/>
                  <a:pt x="6849834" y="1669539"/>
                </a:cubicBezTo>
                <a:cubicBezTo>
                  <a:pt x="6849834" y="2122992"/>
                  <a:pt x="7098129" y="2527355"/>
                  <a:pt x="7488340" y="2794379"/>
                </a:cubicBezTo>
                <a:lnTo>
                  <a:pt x="7607445" y="2868214"/>
                </a:lnTo>
                <a:lnTo>
                  <a:pt x="7596485" y="2878084"/>
                </a:lnTo>
                <a:cubicBezTo>
                  <a:pt x="7231761" y="3173094"/>
                  <a:pt x="6733385" y="3354626"/>
                  <a:pt x="6184904" y="3354626"/>
                </a:cubicBezTo>
                <a:cubicBezTo>
                  <a:pt x="6146915" y="3354626"/>
                  <a:pt x="6104701" y="3354626"/>
                  <a:pt x="6070933" y="3351125"/>
                </a:cubicBezTo>
                <a:lnTo>
                  <a:pt x="6070933" y="3354626"/>
                </a:lnTo>
                <a:lnTo>
                  <a:pt x="4127503" y="3354626"/>
                </a:lnTo>
                <a:lnTo>
                  <a:pt x="4013532" y="3354626"/>
                </a:lnTo>
                <a:lnTo>
                  <a:pt x="2057401" y="3354626"/>
                </a:lnTo>
                <a:lnTo>
                  <a:pt x="0" y="33546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BF67A720-FD3B-683D-D8BA-616279560749}"/>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4" name="Freeform 3">
            <a:extLst>
              <a:ext uri="{FF2B5EF4-FFF2-40B4-BE49-F238E27FC236}">
                <a16:creationId xmlns:a16="http://schemas.microsoft.com/office/drawing/2014/main" id="{EE03175D-02F8-EFBE-D97C-209A2C51F55D}"/>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object 3">
            <a:extLst>
              <a:ext uri="{FF2B5EF4-FFF2-40B4-BE49-F238E27FC236}">
                <a16:creationId xmlns:a16="http://schemas.microsoft.com/office/drawing/2014/main" id="{F0E6575D-242B-FD38-2674-9136716B8B4D}"/>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6" name="Picture Placeholder 29">
            <a:extLst>
              <a:ext uri="{FF2B5EF4-FFF2-40B4-BE49-F238E27FC236}">
                <a16:creationId xmlns:a16="http://schemas.microsoft.com/office/drawing/2014/main" id="{7548765E-23C9-DD8A-6045-5BE81135970F}"/>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18684334-46C6-CBDA-5B7B-D83D2EC70EB6}"/>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8" name="Text Placeholder 23">
            <a:extLst>
              <a:ext uri="{FF2B5EF4-FFF2-40B4-BE49-F238E27FC236}">
                <a16:creationId xmlns:a16="http://schemas.microsoft.com/office/drawing/2014/main" id="{7279A734-F75F-7511-68FB-DD980A6D04D6}"/>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9" name="Text Placeholder 23">
            <a:extLst>
              <a:ext uri="{FF2B5EF4-FFF2-40B4-BE49-F238E27FC236}">
                <a16:creationId xmlns:a16="http://schemas.microsoft.com/office/drawing/2014/main" id="{A6D0D106-452C-4970-B2B7-8CE8122BDA20}"/>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11" name="Picture 10">
            <a:extLst>
              <a:ext uri="{FF2B5EF4-FFF2-40B4-BE49-F238E27FC236}">
                <a16:creationId xmlns:a16="http://schemas.microsoft.com/office/drawing/2014/main" id="{AFC89069-F0CA-55F2-1C30-6E8B16FBB98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3" name="Text Placeholder 23">
            <a:extLst>
              <a:ext uri="{FF2B5EF4-FFF2-40B4-BE49-F238E27FC236}">
                <a16:creationId xmlns:a16="http://schemas.microsoft.com/office/drawing/2014/main" id="{A18BF761-FD85-C8E1-6624-F90F90E6C4C9}"/>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grpSp>
        <p:nvGrpSpPr>
          <p:cNvPr id="18" name="Group 17">
            <a:extLst>
              <a:ext uri="{FF2B5EF4-FFF2-40B4-BE49-F238E27FC236}">
                <a16:creationId xmlns:a16="http://schemas.microsoft.com/office/drawing/2014/main" id="{50EFD270-D1DA-2254-E12E-B2C582FFEE5E}"/>
              </a:ext>
            </a:extLst>
          </p:cNvPr>
          <p:cNvGrpSpPr/>
          <p:nvPr userDrawn="1"/>
        </p:nvGrpSpPr>
        <p:grpSpPr>
          <a:xfrm>
            <a:off x="441852" y="5691396"/>
            <a:ext cx="6969049" cy="851642"/>
            <a:chOff x="441852" y="5691396"/>
            <a:chExt cx="6969049" cy="851642"/>
          </a:xfrm>
        </p:grpSpPr>
        <p:pic>
          <p:nvPicPr>
            <p:cNvPr id="20" name="Picture 19" descr="Co-funded by the European Union logo in png for web usage">
              <a:extLst>
                <a:ext uri="{FF2B5EF4-FFF2-40B4-BE49-F238E27FC236}">
                  <a16:creationId xmlns:a16="http://schemas.microsoft.com/office/drawing/2014/main" id="{4C815BC7-19C3-9C8B-1FF6-1FC0D68987E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22" name="Rectangle 21">
              <a:extLst>
                <a:ext uri="{FF2B5EF4-FFF2-40B4-BE49-F238E27FC236}">
                  <a16:creationId xmlns:a16="http://schemas.microsoft.com/office/drawing/2014/main" id="{DDBC00AC-A277-196A-19F1-8D1DCF61F2B0}"/>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23" name="Group 22">
              <a:extLst>
                <a:ext uri="{FF2B5EF4-FFF2-40B4-BE49-F238E27FC236}">
                  <a16:creationId xmlns:a16="http://schemas.microsoft.com/office/drawing/2014/main" id="{0098C2DF-C061-F57B-E9C1-3DB4927CAB61}"/>
                </a:ext>
              </a:extLst>
            </p:cNvPr>
            <p:cNvGrpSpPr/>
            <p:nvPr userDrawn="1"/>
          </p:nvGrpSpPr>
          <p:grpSpPr>
            <a:xfrm>
              <a:off x="441852" y="5691396"/>
              <a:ext cx="1307461" cy="742180"/>
              <a:chOff x="340586" y="8789227"/>
              <a:chExt cx="1307461" cy="742180"/>
            </a:xfrm>
          </p:grpSpPr>
          <p:sp>
            <p:nvSpPr>
              <p:cNvPr id="24" name="Rectangle 23">
                <a:extLst>
                  <a:ext uri="{FF2B5EF4-FFF2-40B4-BE49-F238E27FC236}">
                    <a16:creationId xmlns:a16="http://schemas.microsoft.com/office/drawing/2014/main" id="{160E25E8-C4E7-1021-4E43-38515B31E7B0}"/>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26" name="Picture 25">
                <a:extLst>
                  <a:ext uri="{FF2B5EF4-FFF2-40B4-BE49-F238E27FC236}">
                    <a16:creationId xmlns:a16="http://schemas.microsoft.com/office/drawing/2014/main" id="{F68A0CEB-62DF-F4CB-F883-C841DF8784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2_Overview/Conten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9BF7EF2-70F1-7294-74D3-1B10CB9F1AF0}"/>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2">
            <a:extLst>
              <a:ext uri="{FF2B5EF4-FFF2-40B4-BE49-F238E27FC236}">
                <a16:creationId xmlns:a16="http://schemas.microsoft.com/office/drawing/2014/main" id="{811C80BA-844F-0A1C-AE24-B14918D6EF05}"/>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4" name="Text Placeholder 17">
            <a:extLst>
              <a:ext uri="{FF2B5EF4-FFF2-40B4-BE49-F238E27FC236}">
                <a16:creationId xmlns:a16="http://schemas.microsoft.com/office/drawing/2014/main" id="{1CBEA73E-FBE4-D209-1CFB-5F788515A1E7}"/>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5" name="Text Placeholder 23">
            <a:extLst>
              <a:ext uri="{FF2B5EF4-FFF2-40B4-BE49-F238E27FC236}">
                <a16:creationId xmlns:a16="http://schemas.microsoft.com/office/drawing/2014/main" id="{EE8F2BAA-9996-28F5-9572-A88500D36C11}"/>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6" name="Picture 5">
            <a:extLst>
              <a:ext uri="{FF2B5EF4-FFF2-40B4-BE49-F238E27FC236}">
                <a16:creationId xmlns:a16="http://schemas.microsoft.com/office/drawing/2014/main" id="{F65165F8-71F4-B093-E41A-5AD6DACA993B}"/>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7" name="Straight Connector 6">
            <a:extLst>
              <a:ext uri="{FF2B5EF4-FFF2-40B4-BE49-F238E27FC236}">
                <a16:creationId xmlns:a16="http://schemas.microsoft.com/office/drawing/2014/main" id="{FB70FDB8-AE8B-958B-6D60-4C1B04658730}"/>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123E4262-B0FF-A98D-BE8C-4938D4D7FD33}"/>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9" name="Slide Number Placeholder 5">
            <a:extLst>
              <a:ext uri="{FF2B5EF4-FFF2-40B4-BE49-F238E27FC236}">
                <a16:creationId xmlns:a16="http://schemas.microsoft.com/office/drawing/2014/main" id="{B77630A6-8AE6-B05C-5CB9-5C821245CBC3}"/>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3448497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08B4066-5AC9-2DB3-48F9-68A0F0D3173C}"/>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F52C03E5-1134-DD9E-0E26-AE0426AC3E03}"/>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5" name="Text Placeholder 17">
            <a:extLst>
              <a:ext uri="{FF2B5EF4-FFF2-40B4-BE49-F238E27FC236}">
                <a16:creationId xmlns:a16="http://schemas.microsoft.com/office/drawing/2014/main" id="{5D4B03BB-3E52-55E1-AD6A-584EB8A50BCC}"/>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903430A4-E1BC-376C-76E2-D4173D122063}"/>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7" name="Picture 6">
            <a:extLst>
              <a:ext uri="{FF2B5EF4-FFF2-40B4-BE49-F238E27FC236}">
                <a16:creationId xmlns:a16="http://schemas.microsoft.com/office/drawing/2014/main" id="{612E53FB-AB5B-9A46-AC9B-37AC7111A83F}"/>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8" name="Straight Connector 7">
            <a:extLst>
              <a:ext uri="{FF2B5EF4-FFF2-40B4-BE49-F238E27FC236}">
                <a16:creationId xmlns:a16="http://schemas.microsoft.com/office/drawing/2014/main" id="{5EDBA755-C1FF-AE74-3707-FF69C1D72685}"/>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3E00EEE0-3D49-733B-A46C-82AA9A918FFB}"/>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11" name="Slide Number Placeholder 5">
            <a:extLst>
              <a:ext uri="{FF2B5EF4-FFF2-40B4-BE49-F238E27FC236}">
                <a16:creationId xmlns:a16="http://schemas.microsoft.com/office/drawing/2014/main" id="{7CC56E24-5C23-7457-0C6F-C0518EC6A4EB}"/>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61861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AB58B100-F3B0-9F75-BCD6-CD01355380E3}"/>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 name="Freeform 2">
            <a:extLst>
              <a:ext uri="{FF2B5EF4-FFF2-40B4-BE49-F238E27FC236}">
                <a16:creationId xmlns:a16="http://schemas.microsoft.com/office/drawing/2014/main" id="{5A6BB997-596E-4786-2F55-208C130FA1A6}"/>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 name="Picture Placeholder 26">
            <a:extLst>
              <a:ext uri="{FF2B5EF4-FFF2-40B4-BE49-F238E27FC236}">
                <a16:creationId xmlns:a16="http://schemas.microsoft.com/office/drawing/2014/main" id="{222A47AC-E8AE-56CC-DCEC-85D7067A0FBE}"/>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6" name="Text Placeholder 32">
            <a:extLst>
              <a:ext uri="{FF2B5EF4-FFF2-40B4-BE49-F238E27FC236}">
                <a16:creationId xmlns:a16="http://schemas.microsoft.com/office/drawing/2014/main" id="{4001BD79-7C1D-4AEA-28DD-B4D32AD5877B}"/>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 name="Text Placeholder 32">
            <a:extLst>
              <a:ext uri="{FF2B5EF4-FFF2-40B4-BE49-F238E27FC236}">
                <a16:creationId xmlns:a16="http://schemas.microsoft.com/office/drawing/2014/main" id="{67491A92-E816-1D3A-E5D6-EBF192255845}"/>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2" name="Text Placeholder 32">
            <a:extLst>
              <a:ext uri="{FF2B5EF4-FFF2-40B4-BE49-F238E27FC236}">
                <a16:creationId xmlns:a16="http://schemas.microsoft.com/office/drawing/2014/main" id="{987EFA9A-2ED0-56D1-40B3-419FC3851D77}"/>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 name="Text Placeholder 23">
            <a:extLst>
              <a:ext uri="{FF2B5EF4-FFF2-40B4-BE49-F238E27FC236}">
                <a16:creationId xmlns:a16="http://schemas.microsoft.com/office/drawing/2014/main" id="{03661970-41DC-FEFA-3751-A94EF54BBECA}"/>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97B18728-F186-A8AC-4AD7-600B58C667B4}"/>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56BC89A4-DD24-2C25-BFA4-C7F92035029F}"/>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object 3">
            <a:extLst>
              <a:ext uri="{FF2B5EF4-FFF2-40B4-BE49-F238E27FC236}">
                <a16:creationId xmlns:a16="http://schemas.microsoft.com/office/drawing/2014/main" id="{13DEC2A7-8A35-A10B-354E-B48ACD1AC720}"/>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17" name="Picture Placeholder 63">
            <a:extLst>
              <a:ext uri="{FF2B5EF4-FFF2-40B4-BE49-F238E27FC236}">
                <a16:creationId xmlns:a16="http://schemas.microsoft.com/office/drawing/2014/main" id="{3F69ECB2-5E5E-6F96-31CC-D27D9FAE69FD}"/>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dirty="0"/>
          </a:p>
        </p:txBody>
      </p:sp>
      <p:sp>
        <p:nvSpPr>
          <p:cNvPr id="18" name="Text Placeholder 32">
            <a:extLst>
              <a:ext uri="{FF2B5EF4-FFF2-40B4-BE49-F238E27FC236}">
                <a16:creationId xmlns:a16="http://schemas.microsoft.com/office/drawing/2014/main" id="{76079F84-B306-F7E7-A066-B14BCD193490}"/>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A4012D8B-03FF-7AB7-2352-50B881B6772F}"/>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20" name="Text Placeholder 32">
            <a:extLst>
              <a:ext uri="{FF2B5EF4-FFF2-40B4-BE49-F238E27FC236}">
                <a16:creationId xmlns:a16="http://schemas.microsoft.com/office/drawing/2014/main" id="{9576CC2E-339A-8170-905A-A21C9CAE4146}"/>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1" name="Straight Connector 20">
            <a:extLst>
              <a:ext uri="{FF2B5EF4-FFF2-40B4-BE49-F238E27FC236}">
                <a16:creationId xmlns:a16="http://schemas.microsoft.com/office/drawing/2014/main" id="{FE694A44-1BDC-AFDB-FF67-66ADDE7DB91A}"/>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bject 3">
            <a:extLst>
              <a:ext uri="{FF2B5EF4-FFF2-40B4-BE49-F238E27FC236}">
                <a16:creationId xmlns:a16="http://schemas.microsoft.com/office/drawing/2014/main" id="{75BA7323-31AB-B9AD-9AF6-A0EE0CE9268B}"/>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24" name="Freeform 23">
            <a:extLst>
              <a:ext uri="{FF2B5EF4-FFF2-40B4-BE49-F238E27FC236}">
                <a16:creationId xmlns:a16="http://schemas.microsoft.com/office/drawing/2014/main" id="{B48294FA-6206-DC27-6E44-D4BB7C2C8DC7}"/>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Picture Placeholder 26">
            <a:extLst>
              <a:ext uri="{FF2B5EF4-FFF2-40B4-BE49-F238E27FC236}">
                <a16:creationId xmlns:a16="http://schemas.microsoft.com/office/drawing/2014/main" id="{DBFAC1F1-D0E5-BCB9-86E9-2EA24562BF8D}"/>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6" name="Text Placeholder 32">
            <a:extLst>
              <a:ext uri="{FF2B5EF4-FFF2-40B4-BE49-F238E27FC236}">
                <a16:creationId xmlns:a16="http://schemas.microsoft.com/office/drawing/2014/main" id="{56C07F70-6842-66F8-7253-081C5AFCB97F}"/>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3" name="Text Placeholder 32">
            <a:extLst>
              <a:ext uri="{FF2B5EF4-FFF2-40B4-BE49-F238E27FC236}">
                <a16:creationId xmlns:a16="http://schemas.microsoft.com/office/drawing/2014/main" id="{40168223-E82F-C581-CD6C-819F083C284A}"/>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35" name="Text Placeholder 32">
            <a:extLst>
              <a:ext uri="{FF2B5EF4-FFF2-40B4-BE49-F238E27FC236}">
                <a16:creationId xmlns:a16="http://schemas.microsoft.com/office/drawing/2014/main" id="{6965A4F2-CFB5-597B-B1A4-DD256D8297E7}"/>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7" name="Text Placeholder 23">
            <a:extLst>
              <a:ext uri="{FF2B5EF4-FFF2-40B4-BE49-F238E27FC236}">
                <a16:creationId xmlns:a16="http://schemas.microsoft.com/office/drawing/2014/main" id="{0058FE08-A56A-1DCA-7467-6DC169387395}"/>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8" name="Straight Connector 37">
            <a:extLst>
              <a:ext uri="{FF2B5EF4-FFF2-40B4-BE49-F238E27FC236}">
                <a16:creationId xmlns:a16="http://schemas.microsoft.com/office/drawing/2014/main" id="{AE696F87-EAE8-55E7-10A1-B3B87338CB68}"/>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23">
            <a:extLst>
              <a:ext uri="{FF2B5EF4-FFF2-40B4-BE49-F238E27FC236}">
                <a16:creationId xmlns:a16="http://schemas.microsoft.com/office/drawing/2014/main" id="{78F1EF78-9AD9-0FCA-90D3-30D5C9A8CED2}"/>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42" name="Text Placeholder 32">
            <a:extLst>
              <a:ext uri="{FF2B5EF4-FFF2-40B4-BE49-F238E27FC236}">
                <a16:creationId xmlns:a16="http://schemas.microsoft.com/office/drawing/2014/main" id="{44EE4033-E818-4E58-A69F-F073C9036957}"/>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2_Final Slide">
    <p:spTree>
      <p:nvGrpSpPr>
        <p:cNvPr id="1" name=""/>
        <p:cNvGrpSpPr/>
        <p:nvPr/>
      </p:nvGrpSpPr>
      <p:grpSpPr>
        <a:xfrm>
          <a:off x="0" y="0"/>
          <a:ext cx="0" cy="0"/>
          <a:chOff x="0" y="0"/>
          <a:chExt cx="0" cy="0"/>
        </a:xfrm>
      </p:grpSpPr>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grpSp>
        <p:nvGrpSpPr>
          <p:cNvPr id="2" name="Group 1">
            <a:extLst>
              <a:ext uri="{FF2B5EF4-FFF2-40B4-BE49-F238E27FC236}">
                <a16:creationId xmlns:a16="http://schemas.microsoft.com/office/drawing/2014/main" id="{19E94340-E7C9-FD10-CDF5-EA4F09829AFA}"/>
              </a:ext>
            </a:extLst>
          </p:cNvPr>
          <p:cNvGrpSpPr/>
          <p:nvPr userDrawn="1"/>
        </p:nvGrpSpPr>
        <p:grpSpPr>
          <a:xfrm>
            <a:off x="441852" y="5691396"/>
            <a:ext cx="6969049" cy="851642"/>
            <a:chOff x="441852" y="5691396"/>
            <a:chExt cx="6969049" cy="851642"/>
          </a:xfrm>
        </p:grpSpPr>
        <p:pic>
          <p:nvPicPr>
            <p:cNvPr id="3" name="Picture 2" descr="Co-funded by the European Union logo in png for web usage">
              <a:extLst>
                <a:ext uri="{FF2B5EF4-FFF2-40B4-BE49-F238E27FC236}">
                  <a16:creationId xmlns:a16="http://schemas.microsoft.com/office/drawing/2014/main" id="{EC6E87C7-9F69-A089-20FA-DA4D6CEB61E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7" name="Rectangle 6">
              <a:extLst>
                <a:ext uri="{FF2B5EF4-FFF2-40B4-BE49-F238E27FC236}">
                  <a16:creationId xmlns:a16="http://schemas.microsoft.com/office/drawing/2014/main" id="{06B9BC08-246C-41F9-5F48-C6206AB88520}"/>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9" name="Group 8">
              <a:extLst>
                <a:ext uri="{FF2B5EF4-FFF2-40B4-BE49-F238E27FC236}">
                  <a16:creationId xmlns:a16="http://schemas.microsoft.com/office/drawing/2014/main" id="{D83D116D-D5D7-6D13-4143-817E536792EC}"/>
                </a:ext>
              </a:extLst>
            </p:cNvPr>
            <p:cNvGrpSpPr/>
            <p:nvPr userDrawn="1"/>
          </p:nvGrpSpPr>
          <p:grpSpPr>
            <a:xfrm>
              <a:off x="441852" y="5691396"/>
              <a:ext cx="1307461" cy="742180"/>
              <a:chOff x="340586" y="8789227"/>
              <a:chExt cx="1307461" cy="742180"/>
            </a:xfrm>
          </p:grpSpPr>
          <p:sp>
            <p:nvSpPr>
              <p:cNvPr id="10" name="Rectangle 9">
                <a:extLst>
                  <a:ext uri="{FF2B5EF4-FFF2-40B4-BE49-F238E27FC236}">
                    <a16:creationId xmlns:a16="http://schemas.microsoft.com/office/drawing/2014/main" id="{5C89A9DE-C4F1-4886-C0C6-81109E61EE9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11" name="Picture 10">
                <a:extLst>
                  <a:ext uri="{FF2B5EF4-FFF2-40B4-BE49-F238E27FC236}">
                    <a16:creationId xmlns:a16="http://schemas.microsoft.com/office/drawing/2014/main" id="{BFACA943-A66B-488B-27E9-35BBFCD5DF6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2948854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7AFD09FD-F964-4BBA-F4B5-AF920F2D68B2}"/>
              </a:ext>
            </a:extLst>
          </p:cNvPr>
          <p:cNvSpPr/>
          <p:nvPr userDrawn="1"/>
        </p:nvSpPr>
        <p:spPr>
          <a:xfrm>
            <a:off x="9747" y="0"/>
            <a:ext cx="7218860" cy="6858002"/>
          </a:xfrm>
          <a:custGeom>
            <a:avLst/>
            <a:gdLst>
              <a:gd name="connsiteX0" fmla="*/ 0 w 6503537"/>
              <a:gd name="connsiteY0" fmla="*/ 0 h 6838017"/>
              <a:gd name="connsiteX1" fmla="*/ 6503537 w 6503537"/>
              <a:gd name="connsiteY1" fmla="*/ 0 h 6838017"/>
              <a:gd name="connsiteX2" fmla="*/ 6503537 w 6503537"/>
              <a:gd name="connsiteY2" fmla="*/ 3800463 h 6838017"/>
              <a:gd name="connsiteX3" fmla="*/ 6496220 w 6503537"/>
              <a:gd name="connsiteY3" fmla="*/ 3800463 h 6838017"/>
              <a:gd name="connsiteX4" fmla="*/ 6503537 w 6503537"/>
              <a:gd name="connsiteY4" fmla="*/ 3994646 h 6838017"/>
              <a:gd name="connsiteX5" fmla="*/ 5228852 w 6503537"/>
              <a:gd name="connsiteY5" fmla="*/ 6653989 h 6838017"/>
              <a:gd name="connsiteX6" fmla="*/ 4978182 w 6503537"/>
              <a:gd name="connsiteY6" fmla="*/ 6838017 h 6838017"/>
              <a:gd name="connsiteX7" fmla="*/ 1019075 w 6503537"/>
              <a:gd name="connsiteY7" fmla="*/ 6838017 h 6838017"/>
              <a:gd name="connsiteX8" fmla="*/ 965583 w 6503537"/>
              <a:gd name="connsiteY8" fmla="*/ 6802921 h 6838017"/>
              <a:gd name="connsiteX9" fmla="*/ 88357 w 6503537"/>
              <a:gd name="connsiteY9" fmla="*/ 5919024 h 6838017"/>
              <a:gd name="connsiteX10" fmla="*/ 0 w 6503537"/>
              <a:gd name="connsiteY10" fmla="*/ 5775966 h 68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03537" h="6838017">
                <a:moveTo>
                  <a:pt x="0" y="0"/>
                </a:moveTo>
                <a:lnTo>
                  <a:pt x="6503537" y="0"/>
                </a:lnTo>
                <a:lnTo>
                  <a:pt x="6503537" y="3800463"/>
                </a:lnTo>
                <a:lnTo>
                  <a:pt x="6496220" y="3800463"/>
                </a:lnTo>
                <a:cubicBezTo>
                  <a:pt x="6503537" y="3865190"/>
                  <a:pt x="6503537" y="3929921"/>
                  <a:pt x="6503537" y="3994646"/>
                </a:cubicBezTo>
                <a:cubicBezTo>
                  <a:pt x="6503537" y="5066697"/>
                  <a:pt x="6007851" y="6022691"/>
                  <a:pt x="5228852" y="6653989"/>
                </a:cubicBezTo>
                <a:lnTo>
                  <a:pt x="4978182" y="6838017"/>
                </a:lnTo>
                <a:lnTo>
                  <a:pt x="1019075" y="6838017"/>
                </a:lnTo>
                <a:lnTo>
                  <a:pt x="965583" y="6802921"/>
                </a:lnTo>
                <a:cubicBezTo>
                  <a:pt x="621940" y="6562487"/>
                  <a:pt x="324410" y="6262731"/>
                  <a:pt x="88357" y="5919024"/>
                </a:cubicBezTo>
                <a:lnTo>
                  <a:pt x="0" y="5775966"/>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5">
            <a:extLst>
              <a:ext uri="{FF2B5EF4-FFF2-40B4-BE49-F238E27FC236}">
                <a16:creationId xmlns:a16="http://schemas.microsoft.com/office/drawing/2014/main" id="{EF70B95F-EAF9-F817-7FD9-DA2A63B9B1A7}"/>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7" name="Text Placeholder 25">
            <a:extLst>
              <a:ext uri="{FF2B5EF4-FFF2-40B4-BE49-F238E27FC236}">
                <a16:creationId xmlns:a16="http://schemas.microsoft.com/office/drawing/2014/main" id="{B616B88E-4BB7-81FA-3B87-0FAFC141ADC4}"/>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8" name="Text Placeholder 25">
            <a:extLst>
              <a:ext uri="{FF2B5EF4-FFF2-40B4-BE49-F238E27FC236}">
                <a16:creationId xmlns:a16="http://schemas.microsoft.com/office/drawing/2014/main" id="{B0C46E35-F610-ABD0-1528-30C1FF792CEB}"/>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9" name="Text Placeholder 17">
            <a:extLst>
              <a:ext uri="{FF2B5EF4-FFF2-40B4-BE49-F238E27FC236}">
                <a16:creationId xmlns:a16="http://schemas.microsoft.com/office/drawing/2014/main" id="{257154F1-0202-0F9B-AC33-080819B18788}"/>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Text Placeholder 25">
            <a:extLst>
              <a:ext uri="{FF2B5EF4-FFF2-40B4-BE49-F238E27FC236}">
                <a16:creationId xmlns:a16="http://schemas.microsoft.com/office/drawing/2014/main" id="{696B3478-DB79-9219-A58A-82E38F3C6380}"/>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11" name="Text Placeholder 25">
            <a:extLst>
              <a:ext uri="{FF2B5EF4-FFF2-40B4-BE49-F238E27FC236}">
                <a16:creationId xmlns:a16="http://schemas.microsoft.com/office/drawing/2014/main" id="{88A0A28D-0256-CFAA-1C34-8C3FDE76E315}"/>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Text Placeholder 25">
            <a:extLst>
              <a:ext uri="{FF2B5EF4-FFF2-40B4-BE49-F238E27FC236}">
                <a16:creationId xmlns:a16="http://schemas.microsoft.com/office/drawing/2014/main" id="{175FD603-57DB-8545-9E29-BCA955F40C20}"/>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13" name="Text Placeholder 25">
            <a:extLst>
              <a:ext uri="{FF2B5EF4-FFF2-40B4-BE49-F238E27FC236}">
                <a16:creationId xmlns:a16="http://schemas.microsoft.com/office/drawing/2014/main" id="{30A18E53-9C11-3D8E-34C2-233D976BBC01}"/>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4" name="Text Placeholder 25">
            <a:extLst>
              <a:ext uri="{FF2B5EF4-FFF2-40B4-BE49-F238E27FC236}">
                <a16:creationId xmlns:a16="http://schemas.microsoft.com/office/drawing/2014/main" id="{2D2CD730-960B-D2A9-4F6C-4DB5BADE4C19}"/>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15" name="Text Placeholder 25">
            <a:extLst>
              <a:ext uri="{FF2B5EF4-FFF2-40B4-BE49-F238E27FC236}">
                <a16:creationId xmlns:a16="http://schemas.microsoft.com/office/drawing/2014/main" id="{B4F67A0C-F23B-B32A-FBC3-5673C6F33C3C}"/>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5">
            <a:extLst>
              <a:ext uri="{FF2B5EF4-FFF2-40B4-BE49-F238E27FC236}">
                <a16:creationId xmlns:a16="http://schemas.microsoft.com/office/drawing/2014/main" id="{5415E5DD-3023-1518-7EEC-E9E811B03865}"/>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17" name="Text Placeholder 25">
            <a:extLst>
              <a:ext uri="{FF2B5EF4-FFF2-40B4-BE49-F238E27FC236}">
                <a16:creationId xmlns:a16="http://schemas.microsoft.com/office/drawing/2014/main" id="{8A4AB095-362A-BB27-C305-AAA03514B046}"/>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8" name="Text Placeholder 23">
            <a:extLst>
              <a:ext uri="{FF2B5EF4-FFF2-40B4-BE49-F238E27FC236}">
                <a16:creationId xmlns:a16="http://schemas.microsoft.com/office/drawing/2014/main" id="{6FC0EADD-4B42-016A-166A-4CD197166DBB}"/>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0" name="Straight Connector 19">
            <a:extLst>
              <a:ext uri="{FF2B5EF4-FFF2-40B4-BE49-F238E27FC236}">
                <a16:creationId xmlns:a16="http://schemas.microsoft.com/office/drawing/2014/main" id="{82DDEA65-7AB9-2AA4-31D9-4E6E05ABB2D9}"/>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EC2925E5-C063-B82D-42BD-B4E24B7E0C17}"/>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23" name="Rectangle 22">
            <a:extLst>
              <a:ext uri="{FF2B5EF4-FFF2-40B4-BE49-F238E27FC236}">
                <a16:creationId xmlns:a16="http://schemas.microsoft.com/office/drawing/2014/main" id="{FDE308D3-0016-EF7D-BEDE-2D0C36BCB10C}"/>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4" name="Text Placeholder 23">
            <a:extLst>
              <a:ext uri="{FF2B5EF4-FFF2-40B4-BE49-F238E27FC236}">
                <a16:creationId xmlns:a16="http://schemas.microsoft.com/office/drawing/2014/main" id="{EC0E9130-D318-525D-634F-3A11CF69800C}"/>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5" name="Freeform 4">
            <a:extLst>
              <a:ext uri="{FF2B5EF4-FFF2-40B4-BE49-F238E27FC236}">
                <a16:creationId xmlns:a16="http://schemas.microsoft.com/office/drawing/2014/main" id="{1C793BCD-71E7-D751-F1FC-DAF15C82136E}"/>
              </a:ext>
            </a:extLst>
          </p:cNvPr>
          <p:cNvSpPr/>
          <p:nvPr userDrawn="1"/>
        </p:nvSpPr>
        <p:spPr>
          <a:xfrm rot="16200000">
            <a:off x="1285344" y="-146355"/>
            <a:ext cx="5241494" cy="7812182"/>
          </a:xfrm>
          <a:custGeom>
            <a:avLst/>
            <a:gdLst>
              <a:gd name="connsiteX0" fmla="*/ 4830629 w 4830629"/>
              <a:gd name="connsiteY0" fmla="*/ 0 h 7199809"/>
              <a:gd name="connsiteX1" fmla="*/ 4830629 w 4830629"/>
              <a:gd name="connsiteY1" fmla="*/ 579469 h 7199809"/>
              <a:gd name="connsiteX2" fmla="*/ 4830629 w 4830629"/>
              <a:gd name="connsiteY2" fmla="*/ 1106875 h 7199809"/>
              <a:gd name="connsiteX3" fmla="*/ 4830629 w 4830629"/>
              <a:gd name="connsiteY3" fmla="*/ 1984979 h 7199809"/>
              <a:gd name="connsiteX4" fmla="*/ 4830629 w 4830629"/>
              <a:gd name="connsiteY4" fmla="*/ 2097937 h 7199809"/>
              <a:gd name="connsiteX5" fmla="*/ 4830629 w 4830629"/>
              <a:gd name="connsiteY5" fmla="*/ 2205131 h 7199809"/>
              <a:gd name="connsiteX6" fmla="*/ 4830629 w 4830629"/>
              <a:gd name="connsiteY6" fmla="*/ 3204812 h 7199809"/>
              <a:gd name="connsiteX7" fmla="*/ 4830629 w 4830629"/>
              <a:gd name="connsiteY7" fmla="*/ 3243431 h 7199809"/>
              <a:gd name="connsiteX8" fmla="*/ 4830629 w 4830629"/>
              <a:gd name="connsiteY8" fmla="*/ 3312006 h 7199809"/>
              <a:gd name="connsiteX9" fmla="*/ 4830629 w 4830629"/>
              <a:gd name="connsiteY9" fmla="*/ 3379544 h 7199809"/>
              <a:gd name="connsiteX10" fmla="*/ 4830629 w 4830629"/>
              <a:gd name="connsiteY10" fmla="*/ 4648940 h 7199809"/>
              <a:gd name="connsiteX11" fmla="*/ 4825589 w 4830629"/>
              <a:gd name="connsiteY11" fmla="*/ 4648940 h 7199809"/>
              <a:gd name="connsiteX12" fmla="*/ 4830629 w 4830629"/>
              <a:gd name="connsiteY12" fmla="*/ 4785055 h 7199809"/>
              <a:gd name="connsiteX13" fmla="*/ 2415314 w 4830629"/>
              <a:gd name="connsiteY13" fmla="*/ 7199809 h 7199809"/>
              <a:gd name="connsiteX14" fmla="*/ 0 w 4830629"/>
              <a:gd name="connsiteY14" fmla="*/ 4785055 h 7199809"/>
              <a:gd name="connsiteX15" fmla="*/ 5041 w 4830629"/>
              <a:gd name="connsiteY15" fmla="*/ 4648940 h 7199809"/>
              <a:gd name="connsiteX16" fmla="*/ 0 w 4830629"/>
              <a:gd name="connsiteY16" fmla="*/ 4648940 h 7199809"/>
              <a:gd name="connsiteX17" fmla="*/ 0 w 4830629"/>
              <a:gd name="connsiteY17" fmla="*/ 3379544 h 7199809"/>
              <a:gd name="connsiteX18" fmla="*/ 0 w 4830629"/>
              <a:gd name="connsiteY18" fmla="*/ 3312005 h 7199809"/>
              <a:gd name="connsiteX19" fmla="*/ 0 w 4830629"/>
              <a:gd name="connsiteY19" fmla="*/ 3243430 h 7199809"/>
              <a:gd name="connsiteX20" fmla="*/ 0 w 4830629"/>
              <a:gd name="connsiteY20" fmla="*/ 3204812 h 7199809"/>
              <a:gd name="connsiteX21" fmla="*/ 0 w 4830629"/>
              <a:gd name="connsiteY21" fmla="*/ 2205130 h 7199809"/>
              <a:gd name="connsiteX22" fmla="*/ 0 w 4830629"/>
              <a:gd name="connsiteY22" fmla="*/ 2097936 h 7199809"/>
              <a:gd name="connsiteX23" fmla="*/ 0 w 4830629"/>
              <a:gd name="connsiteY23" fmla="*/ 1984979 h 7199809"/>
              <a:gd name="connsiteX24" fmla="*/ 0 w 4830629"/>
              <a:gd name="connsiteY24" fmla="*/ 1106875 h 7199809"/>
              <a:gd name="connsiteX25" fmla="*/ 0 w 4830629"/>
              <a:gd name="connsiteY25" fmla="*/ 579469 h 7199809"/>
              <a:gd name="connsiteX26" fmla="*/ 0 w 4830629"/>
              <a:gd name="connsiteY26" fmla="*/ 0 h 719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30629" h="7199809">
                <a:moveTo>
                  <a:pt x="4830629" y="0"/>
                </a:moveTo>
                <a:lnTo>
                  <a:pt x="4830629" y="579469"/>
                </a:lnTo>
                <a:lnTo>
                  <a:pt x="4830629" y="1106875"/>
                </a:lnTo>
                <a:lnTo>
                  <a:pt x="4830629" y="1984979"/>
                </a:lnTo>
                <a:lnTo>
                  <a:pt x="4830629" y="2097937"/>
                </a:lnTo>
                <a:lnTo>
                  <a:pt x="4830629" y="2205131"/>
                </a:lnTo>
                <a:lnTo>
                  <a:pt x="4830629" y="3204812"/>
                </a:lnTo>
                <a:lnTo>
                  <a:pt x="4830629" y="3243431"/>
                </a:lnTo>
                <a:lnTo>
                  <a:pt x="4830629" y="3312006"/>
                </a:lnTo>
                <a:lnTo>
                  <a:pt x="4830629" y="3379544"/>
                </a:lnTo>
                <a:lnTo>
                  <a:pt x="4830629" y="4648940"/>
                </a:lnTo>
                <a:lnTo>
                  <a:pt x="4825589" y="4648940"/>
                </a:lnTo>
                <a:cubicBezTo>
                  <a:pt x="4830629" y="4694312"/>
                  <a:pt x="4830629" y="4739685"/>
                  <a:pt x="4830629" y="4785055"/>
                </a:cubicBezTo>
                <a:cubicBezTo>
                  <a:pt x="4830629" y="6120985"/>
                  <a:pt x="3751555" y="7199809"/>
                  <a:pt x="2415314" y="7199809"/>
                </a:cubicBezTo>
                <a:cubicBezTo>
                  <a:pt x="1079077" y="7199809"/>
                  <a:pt x="0" y="6115941"/>
                  <a:pt x="0" y="4785055"/>
                </a:cubicBezTo>
                <a:cubicBezTo>
                  <a:pt x="0" y="4739685"/>
                  <a:pt x="0" y="4689270"/>
                  <a:pt x="5041" y="4648940"/>
                </a:cubicBezTo>
                <a:lnTo>
                  <a:pt x="0" y="4648940"/>
                </a:lnTo>
                <a:lnTo>
                  <a:pt x="0" y="3379544"/>
                </a:lnTo>
                <a:lnTo>
                  <a:pt x="0" y="3312005"/>
                </a:lnTo>
                <a:lnTo>
                  <a:pt x="0" y="3243430"/>
                </a:lnTo>
                <a:lnTo>
                  <a:pt x="0" y="3204812"/>
                </a:lnTo>
                <a:lnTo>
                  <a:pt x="0" y="2205130"/>
                </a:lnTo>
                <a:lnTo>
                  <a:pt x="0" y="2097936"/>
                </a:lnTo>
                <a:lnTo>
                  <a:pt x="0" y="1984979"/>
                </a:lnTo>
                <a:lnTo>
                  <a:pt x="0" y="1106875"/>
                </a:lnTo>
                <a:lnTo>
                  <a:pt x="0" y="579469"/>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Picture Placeholder 12">
            <a:extLst>
              <a:ext uri="{FF2B5EF4-FFF2-40B4-BE49-F238E27FC236}">
                <a16:creationId xmlns:a16="http://schemas.microsoft.com/office/drawing/2014/main" id="{06215846-279A-91D3-80CD-89812857DB73}"/>
              </a:ext>
            </a:extLst>
          </p:cNvPr>
          <p:cNvSpPr>
            <a:spLocks noGrp="1"/>
          </p:cNvSpPr>
          <p:nvPr>
            <p:ph type="pic" sz="quarter" idx="19"/>
          </p:nvPr>
        </p:nvSpPr>
        <p:spPr>
          <a:xfrm>
            <a:off x="6132863" y="1297871"/>
            <a:ext cx="6059137" cy="4421141"/>
          </a:xfrm>
          <a:custGeom>
            <a:avLst/>
            <a:gdLst>
              <a:gd name="connsiteX0" fmla="*/ 2403865 w 6590485"/>
              <a:gd name="connsiteY0" fmla="*/ 0 h 4808847"/>
              <a:gd name="connsiteX1" fmla="*/ 2539366 w 6590485"/>
              <a:gd name="connsiteY1" fmla="*/ 5019 h 4808847"/>
              <a:gd name="connsiteX2" fmla="*/ 2539366 w 6590485"/>
              <a:gd name="connsiteY2" fmla="*/ 0 h 4808847"/>
              <a:gd name="connsiteX3" fmla="*/ 3803037 w 6590485"/>
              <a:gd name="connsiteY3" fmla="*/ 0 h 4808847"/>
              <a:gd name="connsiteX4" fmla="*/ 3938538 w 6590485"/>
              <a:gd name="connsiteY4" fmla="*/ 0 h 4808847"/>
              <a:gd name="connsiteX5" fmla="*/ 5191314 w 6590485"/>
              <a:gd name="connsiteY5" fmla="*/ 0 h 4808847"/>
              <a:gd name="connsiteX6" fmla="*/ 6590485 w 6590485"/>
              <a:gd name="connsiteY6" fmla="*/ 0 h 4808847"/>
              <a:gd name="connsiteX7" fmla="*/ 6590485 w 6590485"/>
              <a:gd name="connsiteY7" fmla="*/ 4808847 h 4808847"/>
              <a:gd name="connsiteX8" fmla="*/ 5191314 w 6590485"/>
              <a:gd name="connsiteY8" fmla="*/ 4808847 h 4808847"/>
              <a:gd name="connsiteX9" fmla="*/ 3938537 w 6590485"/>
              <a:gd name="connsiteY9" fmla="*/ 4808847 h 4808847"/>
              <a:gd name="connsiteX10" fmla="*/ 3803037 w 6590485"/>
              <a:gd name="connsiteY10" fmla="*/ 4808847 h 4808847"/>
              <a:gd name="connsiteX11" fmla="*/ 2539366 w 6590485"/>
              <a:gd name="connsiteY11" fmla="*/ 4808847 h 4808847"/>
              <a:gd name="connsiteX12" fmla="*/ 2539366 w 6590485"/>
              <a:gd name="connsiteY12" fmla="*/ 4803829 h 4808847"/>
              <a:gd name="connsiteX13" fmla="*/ 2403865 w 6590485"/>
              <a:gd name="connsiteY13" fmla="*/ 4808847 h 4808847"/>
              <a:gd name="connsiteX14" fmla="*/ 0 w 6590485"/>
              <a:gd name="connsiteY14" fmla="*/ 2404423 h 4808847"/>
              <a:gd name="connsiteX15" fmla="*/ 2403865 w 6590485"/>
              <a:gd name="connsiteY15" fmla="*/ 0 h 480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90485" h="4808847">
                <a:moveTo>
                  <a:pt x="2403865" y="0"/>
                </a:moveTo>
                <a:cubicBezTo>
                  <a:pt x="2449031" y="0"/>
                  <a:pt x="2499219" y="0"/>
                  <a:pt x="2539366" y="5019"/>
                </a:cubicBezTo>
                <a:lnTo>
                  <a:pt x="2539366" y="0"/>
                </a:lnTo>
                <a:lnTo>
                  <a:pt x="3803037" y="0"/>
                </a:lnTo>
                <a:lnTo>
                  <a:pt x="3938538" y="0"/>
                </a:lnTo>
                <a:lnTo>
                  <a:pt x="5191314" y="0"/>
                </a:lnTo>
                <a:lnTo>
                  <a:pt x="6590485" y="0"/>
                </a:lnTo>
                <a:lnTo>
                  <a:pt x="6590485" y="4808847"/>
                </a:lnTo>
                <a:lnTo>
                  <a:pt x="5191314" y="4808847"/>
                </a:lnTo>
                <a:lnTo>
                  <a:pt x="3938537" y="4808847"/>
                </a:lnTo>
                <a:lnTo>
                  <a:pt x="3803037" y="4808847"/>
                </a:lnTo>
                <a:lnTo>
                  <a:pt x="2539366" y="4808847"/>
                </a:lnTo>
                <a:lnTo>
                  <a:pt x="2539366" y="4803829"/>
                </a:lnTo>
                <a:cubicBezTo>
                  <a:pt x="2494199" y="4808847"/>
                  <a:pt x="2449031" y="4808847"/>
                  <a:pt x="2403865" y="4808847"/>
                </a:cubicBezTo>
                <a:cubicBezTo>
                  <a:pt x="1073959" y="4808847"/>
                  <a:pt x="0" y="3734639"/>
                  <a:pt x="0" y="2404423"/>
                </a:cubicBezTo>
                <a:cubicBezTo>
                  <a:pt x="0" y="1074211"/>
                  <a:pt x="1078981" y="0"/>
                  <a:pt x="2403865"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6DD4134C-A00D-A05A-6DB7-BFDB9D6219E7}"/>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D3DEEE4-231F-3F09-AF57-106EF29ECE51}"/>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dirty="0">
                <a:solidFill>
                  <a:srgbClr val="459597"/>
                </a:solidFill>
                <a:latin typeface="Calibri" panose="020F0502020204030204" pitchFamily="34" charset="0"/>
                <a:ea typeface="+mn-ea"/>
                <a:cs typeface="Calibri" panose="020F0502020204030204" pitchFamily="34" charset="0"/>
              </a:rPr>
              <a:t>INNOVATIEVE TOERISTISCHE VERBLIJVEN ONTWERPEN</a:t>
            </a:r>
          </a:p>
        </p:txBody>
      </p:sp>
      <p:sp>
        <p:nvSpPr>
          <p:cNvPr id="7" name="Slide Number Placeholder 5">
            <a:extLst>
              <a:ext uri="{FF2B5EF4-FFF2-40B4-BE49-F238E27FC236}">
                <a16:creationId xmlns:a16="http://schemas.microsoft.com/office/drawing/2014/main" id="{6EBB0053-6093-4BBF-2A71-372274C3DA3C}"/>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918" r:id="rId17"/>
    <p:sldLayoutId id="2147483917" r:id="rId18"/>
    <p:sldLayoutId id="2147483879" r:id="rId19"/>
    <p:sldLayoutId id="2147483913" r:id="rId20"/>
    <p:sldLayoutId id="2147483914" r:id="rId21"/>
    <p:sldLayoutId id="2147483906" r:id="rId22"/>
    <p:sldLayoutId id="2147483907" r:id="rId23"/>
    <p:sldLayoutId id="2147483878" r:id="rId24"/>
    <p:sldLayoutId id="2147483915" r:id="rId25"/>
    <p:sldLayoutId id="2147483891" r:id="rId26"/>
    <p:sldLayoutId id="2147483894" r:id="rId27"/>
    <p:sldLayoutId id="2147483893" r:id="rId28"/>
    <p:sldLayoutId id="2147483895" r:id="rId29"/>
    <p:sldLayoutId id="2147483896" r:id="rId30"/>
    <p:sldLayoutId id="2147483900" r:id="rId31"/>
    <p:sldLayoutId id="2147483901" r:id="rId32"/>
    <p:sldLayoutId id="2147483902" r:id="rId33"/>
    <p:sldLayoutId id="2147483903" r:id="rId34"/>
    <p:sldLayoutId id="2147483904" r:id="rId35"/>
    <p:sldLayoutId id="2147483853" r:id="rId36"/>
    <p:sldLayoutId id="2147483909" r:id="rId37"/>
    <p:sldLayoutId id="2147483912" r:id="rId38"/>
    <p:sldLayoutId id="2147483910" r:id="rId39"/>
    <p:sldLayoutId id="2147483916" r:id="rId4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hyperlink" Target="https://chatgpt.com/s/t_6890870791bc8191a4ad20f58d539234" TargetMode="External"/><Relationship Id="rId2" Type="http://schemas.openxmlformats.org/officeDocument/2006/relationships/image" Target="../media/image14.jpeg"/><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hyperlink" Target="https://www.youtube.com/watch?v=M385NhRBE7o"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buildingtransparency.org/ec3" TargetMode="External"/><Relationship Id="rId2" Type="http://schemas.openxmlformats.org/officeDocument/2006/relationships/hyperlink" Target="https://qgis.org/" TargetMode="External"/><Relationship Id="rId1" Type="http://schemas.openxmlformats.org/officeDocument/2006/relationships/slideLayout" Target="../slideLayouts/slideLayout28.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hyperlink" Target="https://buildingtransparency.org/ec3" TargetMode="External"/><Relationship Id="rId2" Type="http://schemas.openxmlformats.org/officeDocument/2006/relationships/hyperlink" Target="https://qgis.org/" TargetMode="External"/><Relationship Id="rId1" Type="http://schemas.openxmlformats.org/officeDocument/2006/relationships/slideLayout" Target="../slideLayouts/slideLayout28.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37.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hyperlink" Target="https://pureportal.coventry.ac.uk/en/publications/overtourism-understanding-and-managing-urban-tourism-growth-beyon" TargetMode="External"/><Relationship Id="rId2" Type="http://schemas.openxmlformats.org/officeDocument/2006/relationships/hyperlink" Target="https://www.unwto.org/tourism-and-rural-development" TargetMode="Externa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hyperlink" Target="https://doi.org/10.1080/09669582.2021.1870923" TargetMode="External"/><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link.springer.com/article/10.1007/s43621-025-00951-1" TargetMode="Externa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sciencedirect.com/journal/technology-in-society/vol/74/suppl/C" TargetMode="Externa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carbonclick.com/news-views/local-food-tourism-and-its-environmental-benefits" TargetMode="Externa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sciencedirect.com/journal/tourism-management/vol/32/issue/3" TargetMode="Externa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s://chatgpt.com/s/t_6890870791bc8191a4ad20f58d539234" TargetMode="External"/><Relationship Id="rId2" Type="http://schemas.openxmlformats.org/officeDocument/2006/relationships/image" Target="../media/image14.jpeg"/><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hyperlink" Target="https://www.youtube.com/watch?v=M385NhRBE7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537401-92D0-FA72-3008-67370264C8B0}"/>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D2205D4-9EF0-67EA-E822-7E5D28275C3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68EA08BC-B04C-2AB0-2B37-65738E585DA6}"/>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41F0184D-7EBC-6F38-3338-4BEEB9645CB1}"/>
              </a:ext>
            </a:extLst>
          </p:cNvPr>
          <p:cNvSpPr>
            <a:spLocks noGrp="1"/>
          </p:cNvSpPr>
          <p:nvPr>
            <p:ph type="body" sz="quarter" idx="16"/>
          </p:nvPr>
        </p:nvSpPr>
        <p:spPr>
          <a:xfrm>
            <a:off x="4496297" y="330907"/>
            <a:ext cx="7185169" cy="803654"/>
          </a:xfrm>
          <a:prstGeom prst="rect">
            <a:avLst/>
          </a:prstGeom>
        </p:spPr>
        <p:txBody>
          <a:bodyPr/>
          <a:lstStyle/>
          <a:p>
            <a:pPr>
              <a:lnSpc>
                <a:spcPts val="2960"/>
              </a:lnSpc>
            </a:pPr>
            <a:r>
              <a:rPr lang="en-GB" dirty="0"/>
              <a:t>Bouwen aan duurzaamheid op lange termijn en voordelen voor de gemeenschap</a:t>
            </a:r>
          </a:p>
          <a:p>
            <a:pPr>
              <a:lnSpc>
                <a:spcPts val="2960"/>
              </a:lnSpc>
            </a:pPr>
            <a:endParaRPr lang="en-GB" sz="2800" dirty="0"/>
          </a:p>
        </p:txBody>
      </p:sp>
      <p:sp>
        <p:nvSpPr>
          <p:cNvPr id="4" name="Text Placeholder 3">
            <a:extLst>
              <a:ext uri="{FF2B5EF4-FFF2-40B4-BE49-F238E27FC236}">
                <a16:creationId xmlns:a16="http://schemas.microsoft.com/office/drawing/2014/main" id="{748A2341-3EB2-8A01-BC2A-C9131D5F768A}"/>
              </a:ext>
            </a:extLst>
          </p:cNvPr>
          <p:cNvSpPr>
            <a:spLocks noGrp="1"/>
          </p:cNvSpPr>
          <p:nvPr>
            <p:ph type="body" sz="quarter" idx="21"/>
          </p:nvPr>
        </p:nvSpPr>
        <p:spPr>
          <a:xfrm>
            <a:off x="4496297" y="1601732"/>
            <a:ext cx="6801786" cy="2928742"/>
          </a:xfrm>
          <a:prstGeom prst="rect">
            <a:avLst/>
          </a:prstGeom>
        </p:spPr>
        <p:txBody>
          <a:bodyPr lIns="91440" tIns="45720" rIns="91440" bIns="45720" anchor="t"/>
          <a:lstStyle/>
          <a:p>
            <a:pPr>
              <a:lnSpc>
                <a:spcPts val="2340"/>
              </a:lnSpc>
            </a:pPr>
            <a:r>
              <a:rPr lang="en-GB" b="0" i="0" dirty="0" err="1">
                <a:effectLst/>
                <a:latin typeface="Calibri"/>
                <a:ea typeface="Calibri"/>
                <a:cs typeface="Calibri"/>
              </a:rPr>
              <a:t>Gemeenschapsgerichte </a:t>
            </a:r>
            <a:r>
              <a:rPr lang="en-GB" b="0" i="0" dirty="0">
                <a:effectLst/>
                <a:latin typeface="Calibri"/>
                <a:ea typeface="Calibri"/>
                <a:cs typeface="Calibri"/>
              </a:rPr>
              <a:t>eigendomsmodellen, zoals coöperaties of sociale ondernemingen, bieden extra mogelijkheden om toerisme in de lokale economie te integreren. Deze modellen verdelen de voordelen eerlijker en zorgen ervoor dat beslissingen over ontwikkeling worden genomen met inachtneming van de input van de gemeenschap en lokale waarden. Ze kunnen ook de betrokkenheid van verschillende generaties bij het toerisme ondersteunen, waardoor kennis en inkomsten binnen het gebied blijven. Door juridisch bewustzijn te combineren met inclusieve eigendoms- en bestuursstructuren kunnen accommodatiebedrijven deel gaan uitmaken van een breder ecosysteem van regeneratie, dat als katalysator fungeert voor cultureel behoud, sociale innovatie en economische veerkracht.</a:t>
            </a:r>
          </a:p>
          <a:p>
            <a:pPr>
              <a:lnSpc>
                <a:spcPts val="2340"/>
              </a:lnSpc>
            </a:pPr>
            <a:endParaRPr lang="en-GB" b="0" i="0" dirty="0">
              <a:effectLst/>
              <a:latin typeface="Calibri"/>
              <a:ea typeface="Calibri"/>
              <a:cs typeface="Calibri"/>
            </a:endParaRPr>
          </a:p>
          <a:p>
            <a:pPr>
              <a:lnSpc>
                <a:spcPts val="2340"/>
              </a:lnSpc>
            </a:pPr>
            <a:endParaRPr lang="en-US" sz="2200" dirty="0"/>
          </a:p>
        </p:txBody>
      </p:sp>
      <p:sp>
        <p:nvSpPr>
          <p:cNvPr id="11" name="Slide Number Placeholder 5">
            <a:extLst>
              <a:ext uri="{FF2B5EF4-FFF2-40B4-BE49-F238E27FC236}">
                <a16:creationId xmlns:a16="http://schemas.microsoft.com/office/drawing/2014/main" id="{B2B459DE-6B09-B6DC-C585-D665300B2CE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8F356B61-9DEA-B5FD-96D5-8DECEE4C8478}"/>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658096" y="4306435"/>
            <a:ext cx="3580276" cy="2659133"/>
          </a:xfrm>
          <a:prstGeom prst="rect">
            <a:avLst/>
          </a:prstGeom>
        </p:spPr>
      </p:pic>
    </p:spTree>
    <p:extLst>
      <p:ext uri="{BB962C8B-B14F-4D97-AF65-F5344CB8AC3E}">
        <p14:creationId xmlns:p14="http://schemas.microsoft.com/office/powerpoint/2010/main" val="4246363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684C18-F2EF-928F-F172-0CBEFC8712D5}"/>
            </a:ext>
          </a:extLst>
        </p:cNvPr>
        <p:cNvGrpSpPr/>
        <p:nvPr/>
      </p:nvGrpSpPr>
      <p:grpSpPr>
        <a:xfrm>
          <a:off x="0" y="0"/>
          <a:ext cx="0" cy="0"/>
          <a:chOff x="0" y="0"/>
          <a:chExt cx="0" cy="0"/>
        </a:xfrm>
      </p:grpSpPr>
      <p:pic>
        <p:nvPicPr>
          <p:cNvPr id="9" name="Segnaposto immagine 8" descr="Immagine che contiene aria aperta, giungla, pianta, albero&#10;&#10;Il contenuto generato dall&amp;#39;IA potrebbe non essere corretto.">
            <a:extLst>
              <a:ext uri="{FF2B5EF4-FFF2-40B4-BE49-F238E27FC236}">
                <a16:creationId xmlns:a16="http://schemas.microsoft.com/office/drawing/2014/main" id="{46C688BB-7B06-C28C-F1E2-D3BDEF613CBB}"/>
              </a:ext>
            </a:extLst>
          </p:cNvPr>
          <p:cNvPicPr>
            <a:picLocks noGrp="1" noChangeAspect="1"/>
          </p:cNvPicPr>
          <p:nvPr>
            <p:ph type="pic" sz="quarter" idx="20"/>
          </p:nvPr>
        </p:nvPicPr>
        <p:blipFill>
          <a:blip r:embed="rId2"/>
          <a:srcRect t="10500" b="10500"/>
          <a:stretch>
            <a:fillRect/>
          </a:stretch>
        </p:blipFill>
        <p:spPr>
          <a:xfrm>
            <a:off x="7143400" y="1219242"/>
            <a:ext cx="3918486" cy="2209758"/>
          </a:xfrm>
        </p:spPr>
      </p:pic>
      <p:sp>
        <p:nvSpPr>
          <p:cNvPr id="4" name="Flowchart: Connector 3">
            <a:extLst>
              <a:ext uri="{FF2B5EF4-FFF2-40B4-BE49-F238E27FC236}">
                <a16:creationId xmlns:a16="http://schemas.microsoft.com/office/drawing/2014/main" id="{9861500C-BC70-BBD5-BF16-AA98A507D9E5}"/>
              </a:ext>
            </a:extLst>
          </p:cNvPr>
          <p:cNvSpPr/>
          <p:nvPr/>
        </p:nvSpPr>
        <p:spPr>
          <a:xfrm>
            <a:off x="6279903" y="334002"/>
            <a:ext cx="1647825" cy="1610221"/>
          </a:xfrm>
          <a:prstGeom prst="flowChartConnector">
            <a:avLst/>
          </a:prstGeom>
          <a:solidFill>
            <a:srgbClr val="459597"/>
          </a:solid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3">
                  <a:extLst>
                    <a:ext uri="{A12FA001-AC4F-418D-AE19-62706E023703}">
                      <ahyp:hlinkClr xmlns:ahyp="http://schemas.microsoft.com/office/drawing/2018/hyperlinkcolor" val="tx"/>
                    </a:ext>
                  </a:extLst>
                </a:hlinkClick>
              </a:rPr>
              <a:t>Klik om video te bekijken</a:t>
            </a:r>
            <a:endParaRPr lang="en-IE" sz="2400" b="1" dirty="0">
              <a:solidFill>
                <a:schemeClr val="bg2"/>
              </a:solidFill>
              <a:hlinkClick r:id="rId4">
                <a:extLst>
                  <a:ext uri="{A12FA001-AC4F-418D-AE19-62706E023703}">
                    <ahyp:hlinkClr xmlns:ahyp="http://schemas.microsoft.com/office/drawing/2018/hyperlinkcolor" val="tx"/>
                  </a:ext>
                </a:extLst>
              </a:hlinkClick>
            </a:endParaRPr>
          </a:p>
        </p:txBody>
      </p:sp>
      <p:sp>
        <p:nvSpPr>
          <p:cNvPr id="11" name="Text Placeholder 3">
            <a:extLst>
              <a:ext uri="{FF2B5EF4-FFF2-40B4-BE49-F238E27FC236}">
                <a16:creationId xmlns:a16="http://schemas.microsoft.com/office/drawing/2014/main" id="{B360D8F0-13EF-E589-F5CD-79EF89DB755C}"/>
              </a:ext>
            </a:extLst>
          </p:cNvPr>
          <p:cNvSpPr txBox="1">
            <a:spLocks/>
          </p:cNvSpPr>
          <p:nvPr/>
        </p:nvSpPr>
        <p:spPr>
          <a:xfrm>
            <a:off x="615788" y="620807"/>
            <a:ext cx="501348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Een geheim boetiekhotel</a:t>
            </a:r>
          </a:p>
          <a:p>
            <a:pPr>
              <a:lnSpc>
                <a:spcPts val="3720"/>
              </a:lnSpc>
            </a:pPr>
            <a:endParaRPr lang="en-US" dirty="0"/>
          </a:p>
        </p:txBody>
      </p:sp>
      <p:sp>
        <p:nvSpPr>
          <p:cNvPr id="12" name="Text Placeholder 4">
            <a:extLst>
              <a:ext uri="{FF2B5EF4-FFF2-40B4-BE49-F238E27FC236}">
                <a16:creationId xmlns:a16="http://schemas.microsoft.com/office/drawing/2014/main" id="{8F7C6786-18E3-E723-9887-35F6DF944ECC}"/>
              </a:ext>
            </a:extLst>
          </p:cNvPr>
          <p:cNvSpPr txBox="1">
            <a:spLocks/>
          </p:cNvSpPr>
          <p:nvPr/>
        </p:nvSpPr>
        <p:spPr>
          <a:xfrm>
            <a:off x="615788" y="2299795"/>
            <a:ext cx="5193407"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b="1" dirty="0">
                <a:solidFill>
                  <a:srgbClr val="EC7C69"/>
                </a:solidFill>
              </a:rPr>
              <a:t>Toepassing op onderwerp 1:</a:t>
            </a:r>
            <a:endParaRPr lang="en-GB" dirty="0">
              <a:solidFill>
                <a:srgbClr val="414141"/>
              </a:solidFill>
            </a:endParaRPr>
          </a:p>
          <a:p>
            <a:pPr indent="0">
              <a:lnSpc>
                <a:spcPts val="2240"/>
              </a:lnSpc>
              <a:buClr>
                <a:srgbClr val="459597"/>
              </a:buClr>
            </a:pPr>
            <a:r>
              <a:rPr lang="en-GB" b="1" dirty="0">
                <a:solidFill>
                  <a:srgbClr val="414141"/>
                </a:solidFill>
              </a:rPr>
              <a:t> </a:t>
            </a:r>
          </a:p>
          <a:p>
            <a:pPr indent="0">
              <a:lnSpc>
                <a:spcPts val="2240"/>
              </a:lnSpc>
              <a:buClr>
                <a:srgbClr val="459597"/>
              </a:buClr>
            </a:pPr>
            <a:r>
              <a:rPr lang="en-GB" b="1" dirty="0">
                <a:solidFill>
                  <a:srgbClr val="414141"/>
                </a:solidFill>
              </a:rPr>
              <a:t>Deze inhoud sluit goed aan bij sectie 3: </a:t>
            </a:r>
            <a:r>
              <a:rPr lang="en-GB" dirty="0">
                <a:solidFill>
                  <a:srgbClr val="414141"/>
                </a:solidFill>
              </a:rPr>
              <a:t>Accommodaties op maat die een lokale impact hebben. Het laat zien hoe kleinschalige accommodaties – geworteld in de gemeenschap, het erfgoed en een zorgvuldig ontwerp – de lokale veerkracht kunnen versterken, de identiteit kunnen behouden en duurzame toeristische ontwikkeling kunnen ondersteunen.</a:t>
            </a:r>
          </a:p>
          <a:p>
            <a:pPr indent="0">
              <a:lnSpc>
                <a:spcPts val="2240"/>
              </a:lnSpc>
              <a:buClr>
                <a:srgbClr val="459597"/>
              </a:buClr>
            </a:pPr>
            <a:endParaRPr lang="en-GB" dirty="0">
              <a:solidFill>
                <a:srgbClr val="414141"/>
              </a:solidFill>
            </a:endParaRPr>
          </a:p>
          <a:p>
            <a:pPr indent="0">
              <a:lnSpc>
                <a:spcPts val="2240"/>
              </a:lnSpc>
              <a:buClr>
                <a:srgbClr val="459597"/>
              </a:buClr>
            </a:pPr>
            <a:endParaRPr lang="en-GB" dirty="0">
              <a:solidFill>
                <a:srgbClr val="414141"/>
              </a:solidFill>
            </a:endParaRPr>
          </a:p>
          <a:p>
            <a:pPr indent="0">
              <a:lnSpc>
                <a:spcPts val="2240"/>
              </a:lnSpc>
              <a:buClr>
                <a:srgbClr val="459597"/>
              </a:buClr>
            </a:pPr>
            <a:endParaRPr lang="en-GB" dirty="0">
              <a:solidFill>
                <a:srgbClr val="414141"/>
              </a:solidFill>
            </a:endParaRPr>
          </a:p>
          <a:p>
            <a:pPr indent="0">
              <a:lnSpc>
                <a:spcPts val="2240"/>
              </a:lnSpc>
              <a:buClr>
                <a:srgbClr val="459597"/>
              </a:buClr>
            </a:pPr>
            <a:endParaRPr lang="en-GB" dirty="0">
              <a:solidFill>
                <a:srgbClr val="414141"/>
              </a:solidFill>
            </a:endParaRPr>
          </a:p>
        </p:txBody>
      </p:sp>
      <p:cxnSp>
        <p:nvCxnSpPr>
          <p:cNvPr id="13" name="Straight Connector 12">
            <a:extLst>
              <a:ext uri="{FF2B5EF4-FFF2-40B4-BE49-F238E27FC236}">
                <a16:creationId xmlns:a16="http://schemas.microsoft.com/office/drawing/2014/main" id="{3E691229-FA33-E5B0-0C25-3881302A8E01}"/>
              </a:ext>
            </a:extLst>
          </p:cNvPr>
          <p:cNvCxnSpPr>
            <a:cxnSpLocks/>
          </p:cNvCxnSpPr>
          <p:nvPr/>
        </p:nvCxnSpPr>
        <p:spPr>
          <a:xfrm>
            <a:off x="1" y="1424461"/>
            <a:ext cx="590349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AC1CE648-AEA5-F2FC-261A-3BEA5E347764}"/>
              </a:ext>
            </a:extLst>
          </p:cNvPr>
          <p:cNvPicPr>
            <a:picLocks noChangeAspect="1"/>
          </p:cNvPicPr>
          <p:nvPr/>
        </p:nvPicPr>
        <p:blipFill>
          <a:blip r:embed="rId5">
            <a:alphaModFix/>
            <a:extLst>
              <a:ext uri="{28A0092B-C50C-407E-A947-70E740481C1C}">
                <a14:useLocalDpi xmlns:a14="http://schemas.microsoft.com/office/drawing/2010/main" val="0"/>
              </a:ext>
            </a:extLst>
          </a:blip>
          <a:srcRect l="53155" t="-1" r="5047" b="49903"/>
          <a:stretch/>
        </p:blipFill>
        <p:spPr>
          <a:xfrm>
            <a:off x="6382806" y="3877111"/>
            <a:ext cx="4194013" cy="3114966"/>
          </a:xfrm>
          <a:prstGeom prst="rect">
            <a:avLst/>
          </a:prstGeom>
        </p:spPr>
      </p:pic>
      <p:grpSp>
        <p:nvGrpSpPr>
          <p:cNvPr id="18" name="Group 17">
            <a:extLst>
              <a:ext uri="{FF2B5EF4-FFF2-40B4-BE49-F238E27FC236}">
                <a16:creationId xmlns:a16="http://schemas.microsoft.com/office/drawing/2014/main" id="{77E60EAD-745E-F4F2-3281-351F9F02C1F9}"/>
              </a:ext>
            </a:extLst>
          </p:cNvPr>
          <p:cNvGrpSpPr/>
          <p:nvPr/>
        </p:nvGrpSpPr>
        <p:grpSpPr>
          <a:xfrm>
            <a:off x="9402581" y="2160138"/>
            <a:ext cx="2779672" cy="554397"/>
            <a:chOff x="1800741" y="6353467"/>
            <a:chExt cx="3253859" cy="554397"/>
          </a:xfrm>
        </p:grpSpPr>
        <p:sp>
          <p:nvSpPr>
            <p:cNvPr id="19" name="object 3">
              <a:extLst>
                <a:ext uri="{FF2B5EF4-FFF2-40B4-BE49-F238E27FC236}">
                  <a16:creationId xmlns:a16="http://schemas.microsoft.com/office/drawing/2014/main" id="{69EAD027-8343-BE70-C7A5-14BC06B38691}"/>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0" name="Text Placeholder 6">
              <a:extLst>
                <a:ext uri="{FF2B5EF4-FFF2-40B4-BE49-F238E27FC236}">
                  <a16:creationId xmlns:a16="http://schemas.microsoft.com/office/drawing/2014/main" id="{793E5092-5549-D8A6-32F0-B5576AFED46C}"/>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200" dirty="0"/>
                <a:t>Fotocredits: </a:t>
              </a:r>
              <a:r>
                <a:rPr lang="en-GB" sz="1200" dirty="0" err="1"/>
                <a:t>Meridaunia</a:t>
              </a:r>
              <a:endParaRPr lang="en-GB" sz="1200" dirty="0"/>
            </a:p>
          </p:txBody>
        </p:sp>
      </p:grpSp>
      <p:sp>
        <p:nvSpPr>
          <p:cNvPr id="6" name="Slide Number Placeholder 5">
            <a:extLst>
              <a:ext uri="{FF2B5EF4-FFF2-40B4-BE49-F238E27FC236}">
                <a16:creationId xmlns:a16="http://schemas.microsoft.com/office/drawing/2014/main" id="{9BF6F698-9D39-B960-7971-E9D626BFFD3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10</a:t>
            </a:fld>
            <a:endParaRPr lang="fr-CA" sz="1200" dirty="0"/>
          </a:p>
        </p:txBody>
      </p:sp>
    </p:spTree>
    <p:extLst>
      <p:ext uri="{BB962C8B-B14F-4D97-AF65-F5344CB8AC3E}">
        <p14:creationId xmlns:p14="http://schemas.microsoft.com/office/powerpoint/2010/main" val="779863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6C501-3366-A1DF-7129-304FF160F5CB}"/>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3103E3C5-A721-9C32-7A02-02374EBBB66F}"/>
              </a:ext>
            </a:extLst>
          </p:cNvPr>
          <p:cNvSpPr txBox="1">
            <a:spLocks/>
          </p:cNvSpPr>
          <p:nvPr/>
        </p:nvSpPr>
        <p:spPr>
          <a:xfrm>
            <a:off x="629645" y="460753"/>
            <a:ext cx="787617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Digitaal hulpmiddel: QGIS (Quantum Geographic Information System)</a:t>
            </a:r>
          </a:p>
          <a:p>
            <a:pPr>
              <a:lnSpc>
                <a:spcPts val="3720"/>
              </a:lnSpc>
            </a:pPr>
            <a:endParaRPr lang="en-US" dirty="0"/>
          </a:p>
          <a:p>
            <a:pPr>
              <a:lnSpc>
                <a:spcPts val="3720"/>
              </a:lnSpc>
            </a:pPr>
            <a:endParaRPr lang="en-US" dirty="0"/>
          </a:p>
        </p:txBody>
      </p:sp>
      <p:cxnSp>
        <p:nvCxnSpPr>
          <p:cNvPr id="10" name="Straight Connector 9">
            <a:extLst>
              <a:ext uri="{FF2B5EF4-FFF2-40B4-BE49-F238E27FC236}">
                <a16:creationId xmlns:a16="http://schemas.microsoft.com/office/drawing/2014/main" id="{2F010846-18FF-EEB5-D3BB-2D3E318E36E1}"/>
              </a:ext>
            </a:extLst>
          </p:cNvPr>
          <p:cNvCxnSpPr>
            <a:cxnSpLocks/>
          </p:cNvCxnSpPr>
          <p:nvPr/>
        </p:nvCxnSpPr>
        <p:spPr>
          <a:xfrm>
            <a:off x="0" y="1615190"/>
            <a:ext cx="562983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1C33CA2-8FE3-6D36-6F96-E74974372FF0}"/>
              </a:ext>
            </a:extLst>
          </p:cNvPr>
          <p:cNvSpPr txBox="1">
            <a:spLocks/>
          </p:cNvSpPr>
          <p:nvPr/>
        </p:nvSpPr>
        <p:spPr>
          <a:xfrm>
            <a:off x="629646" y="2072472"/>
            <a:ext cx="517948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QGIS is een gratis, open-source geografisch informatiesysteem waarmee gebruikers ruimtelijke gegevens kunnen </a:t>
            </a:r>
            <a:r>
              <a:rPr lang="en-GB" sz="2200" dirty="0" err="1">
                <a:solidFill>
                  <a:srgbClr val="414141"/>
                </a:solidFill>
              </a:rPr>
              <a:t>analyseren</a:t>
            </a:r>
            <a:r>
              <a:rPr lang="en-GB" sz="2200" dirty="0">
                <a:solidFill>
                  <a:srgbClr val="414141"/>
                </a:solidFill>
              </a:rPr>
              <a:t>, infrastructuur in kaart kunnen brengen, milieubeperkingen kunnen beoordelen en landgebruik op een lokale en duurzame manier kunnen plannen.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Het wordt veel gebruikt door stedenbouwkundigen, architecten, ngo's en toeristische ontwikkelaars om geografische en demografische gegevens te evalueren, waardoor het ideaal is voor kleinschalige, plaatsgebonden accommodatieprojecten.</a:t>
            </a:r>
          </a:p>
          <a:p>
            <a:pPr indent="0">
              <a:lnSpc>
                <a:spcPts val="2240"/>
              </a:lnSpc>
              <a:buClr>
                <a:srgbClr val="459597"/>
              </a:buClr>
            </a:pPr>
            <a:endParaRPr lang="en-GB" sz="2200" dirty="0">
              <a:solidFill>
                <a:srgbClr val="414141"/>
              </a:solidFill>
            </a:endParaRPr>
          </a:p>
        </p:txBody>
      </p:sp>
      <p:sp>
        <p:nvSpPr>
          <p:cNvPr id="14" name="Oval 13">
            <a:extLst>
              <a:ext uri="{FF2B5EF4-FFF2-40B4-BE49-F238E27FC236}">
                <a16:creationId xmlns:a16="http://schemas.microsoft.com/office/drawing/2014/main" id="{6AC6F2DD-89C7-083B-C664-E1A025E1CB3F}"/>
              </a:ext>
            </a:extLst>
          </p:cNvPr>
          <p:cNvSpPr/>
          <p:nvPr/>
        </p:nvSpPr>
        <p:spPr>
          <a:xfrm>
            <a:off x="10072052" y="1018191"/>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lowchart: Connector 22">
            <a:extLst>
              <a:ext uri="{FF2B5EF4-FFF2-40B4-BE49-F238E27FC236}">
                <a16:creationId xmlns:a16="http://schemas.microsoft.com/office/drawing/2014/main" id="{73E718D9-BB8A-4831-8952-1EFCE34959CC}"/>
              </a:ext>
            </a:extLst>
          </p:cNvPr>
          <p:cNvSpPr/>
          <p:nvPr/>
        </p:nvSpPr>
        <p:spPr>
          <a:xfrm>
            <a:off x="9804257" y="1018191"/>
            <a:ext cx="2287097"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2">
                  <a:extLst>
                    <a:ext uri="{A12FA001-AC4F-418D-AE19-62706E023703}">
                      <ahyp:hlinkClr xmlns:ahyp="http://schemas.microsoft.com/office/drawing/2018/hyperlinkcolor" val="tx"/>
                    </a:ext>
                  </a:extLst>
                </a:hlinkClick>
              </a:rPr>
              <a:t>Klik om </a:t>
            </a:r>
            <a:r>
              <a:rPr lang="en-IE" sz="2400" b="1" dirty="0">
                <a:solidFill>
                  <a:schemeClr val="bg2"/>
                </a:solidFill>
                <a:hlinkClick r:id="rId3">
                  <a:extLst>
                    <a:ext uri="{A12FA001-AC4F-418D-AE19-62706E023703}">
                      <ahyp:hlinkClr xmlns:ahyp="http://schemas.microsoft.com/office/drawing/2018/hyperlinkcolor" val="tx"/>
                    </a:ext>
                  </a:extLst>
                </a:hlinkClick>
              </a:rPr>
              <a:t>de tools </a:t>
            </a:r>
            <a:r>
              <a:rPr lang="en-IE" sz="2400" b="1" dirty="0">
                <a:solidFill>
                  <a:schemeClr val="bg2"/>
                </a:solidFill>
                <a:hlinkClick r:id="rId2">
                  <a:extLst>
                    <a:ext uri="{A12FA001-AC4F-418D-AE19-62706E023703}">
                      <ahyp:hlinkClr xmlns:ahyp="http://schemas.microsoft.com/office/drawing/2018/hyperlinkcolor" val="tx"/>
                    </a:ext>
                  </a:extLst>
                </a:hlinkClick>
              </a:rPr>
              <a:t>te downloaden</a:t>
            </a:r>
            <a:endParaRPr lang="en-IE" sz="2400" b="1" dirty="0">
              <a:solidFill>
                <a:schemeClr val="bg2"/>
              </a:solidFill>
              <a:ea typeface="Calibri"/>
              <a:cs typeface="Calibri"/>
              <a:hlinkClick r:id="rId3">
                <a:extLst>
                  <a:ext uri="{A12FA001-AC4F-418D-AE19-62706E023703}">
                    <ahyp:hlinkClr xmlns:ahyp="http://schemas.microsoft.com/office/drawing/2018/hyperlinkcolor" val="tx"/>
                  </a:ext>
                </a:extLst>
              </a:hlinkClick>
            </a:endParaRPr>
          </a:p>
        </p:txBody>
      </p:sp>
      <p:pic>
        <p:nvPicPr>
          <p:cNvPr id="3" name="Immagine 6">
            <a:extLst>
              <a:ext uri="{FF2B5EF4-FFF2-40B4-BE49-F238E27FC236}">
                <a16:creationId xmlns:a16="http://schemas.microsoft.com/office/drawing/2014/main" id="{00AB7919-2A71-4635-1595-06F9B9EB45D5}"/>
              </a:ext>
            </a:extLst>
          </p:cNvPr>
          <p:cNvPicPr>
            <a:picLocks noChangeAspect="1"/>
          </p:cNvPicPr>
          <p:nvPr/>
        </p:nvPicPr>
        <p:blipFill rotWithShape="1">
          <a:blip r:embed="rId4"/>
          <a:srcRect t="3183" b="3183"/>
          <a:stretch/>
        </p:blipFill>
        <p:spPr>
          <a:xfrm flipH="1">
            <a:off x="7040526" y="2896478"/>
            <a:ext cx="3784789" cy="3828787"/>
          </a:xfrm>
          <a:prstGeom prst="rect">
            <a:avLst/>
          </a:prstGeom>
        </p:spPr>
      </p:pic>
      <p:sp>
        <p:nvSpPr>
          <p:cNvPr id="4" name="Slide Number Placeholder 5">
            <a:extLst>
              <a:ext uri="{FF2B5EF4-FFF2-40B4-BE49-F238E27FC236}">
                <a16:creationId xmlns:a16="http://schemas.microsoft.com/office/drawing/2014/main" id="{318EEA1C-4B82-1011-DE27-9A789A338C1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11</a:t>
            </a:fld>
            <a:endParaRPr lang="fr-CA" sz="1200" dirty="0"/>
          </a:p>
        </p:txBody>
      </p:sp>
    </p:spTree>
    <p:extLst>
      <p:ext uri="{BB962C8B-B14F-4D97-AF65-F5344CB8AC3E}">
        <p14:creationId xmlns:p14="http://schemas.microsoft.com/office/powerpoint/2010/main" val="2629703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38D01-A3A7-5D1B-5508-E6044E40D6CC}"/>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82A8984A-23A7-00D1-712A-2EC84B7F58B0}"/>
              </a:ext>
            </a:extLst>
          </p:cNvPr>
          <p:cNvSpPr txBox="1">
            <a:spLocks/>
          </p:cNvSpPr>
          <p:nvPr/>
        </p:nvSpPr>
        <p:spPr>
          <a:xfrm>
            <a:off x="629646" y="460753"/>
            <a:ext cx="777140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Digitaal hulpmiddel: </a:t>
            </a:r>
            <a:r>
              <a:rPr lang="en-US" b="0" dirty="0">
                <a:solidFill>
                  <a:srgbClr val="414141"/>
                </a:solidFill>
              </a:rPr>
              <a:t>QGIS (Quantum Geographic Information System)</a:t>
            </a:r>
          </a:p>
          <a:p>
            <a:pPr>
              <a:lnSpc>
                <a:spcPts val="3720"/>
              </a:lnSpc>
            </a:pPr>
            <a:endParaRPr lang="en-US" dirty="0"/>
          </a:p>
          <a:p>
            <a:pPr>
              <a:lnSpc>
                <a:spcPts val="3720"/>
              </a:lnSpc>
            </a:pPr>
            <a:endParaRPr lang="en-US" dirty="0"/>
          </a:p>
        </p:txBody>
      </p:sp>
      <p:cxnSp>
        <p:nvCxnSpPr>
          <p:cNvPr id="10" name="Straight Connector 9">
            <a:extLst>
              <a:ext uri="{FF2B5EF4-FFF2-40B4-BE49-F238E27FC236}">
                <a16:creationId xmlns:a16="http://schemas.microsoft.com/office/drawing/2014/main" id="{32BEBB5B-2F1C-920E-DECF-3749592E414B}"/>
              </a:ext>
            </a:extLst>
          </p:cNvPr>
          <p:cNvCxnSpPr>
            <a:cxnSpLocks/>
          </p:cNvCxnSpPr>
          <p:nvPr/>
        </p:nvCxnSpPr>
        <p:spPr>
          <a:xfrm>
            <a:off x="0" y="1615190"/>
            <a:ext cx="562983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DF902B0A-E1E0-4E19-E0DB-15E19EF6E1E7}"/>
              </a:ext>
            </a:extLst>
          </p:cNvPr>
          <p:cNvSpPr txBox="1">
            <a:spLocks/>
          </p:cNvSpPr>
          <p:nvPr/>
        </p:nvSpPr>
        <p:spPr>
          <a:xfrm>
            <a:off x="629646" y="1681947"/>
            <a:ext cx="5554729"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NQGIS ondersteunt de planning van verblijven met de juiste omvang door ontwikkelaars van accommodaties te helpen bij het beoordelen van de draagkracht, de beschikbaarheid van lokale infrastructuur, de gevoeligheid van het land en de nabijheid van gemeenschapsvoorzieningen. QGIS kan bijvoorbeeld worden gebruikt om de toegang tot water, bestemmingsplannen of afstanden tot openbaar vervoer en scholen in kaart te brengen. Dit zorgt ervoor dat kleine accommodaties het platteland niet overbelasten, maar aansluiten bij de ruimtelijke en dienstverlenende realiteit van de gemeenschap. Het is ook nuttig om mogelijkheden te visualiseren om lokale economieën te integreren of milieuconflicten te vermijden.</a:t>
            </a:r>
          </a:p>
          <a:p>
            <a:pPr indent="0">
              <a:lnSpc>
                <a:spcPts val="2240"/>
              </a:lnSpc>
              <a:buClr>
                <a:srgbClr val="459597"/>
              </a:buClr>
            </a:pPr>
            <a:endParaRPr lang="en-GB" sz="2200" dirty="0">
              <a:solidFill>
                <a:srgbClr val="414141"/>
              </a:solidFill>
            </a:endParaRPr>
          </a:p>
        </p:txBody>
      </p:sp>
      <p:sp>
        <p:nvSpPr>
          <p:cNvPr id="14" name="Oval 13">
            <a:extLst>
              <a:ext uri="{FF2B5EF4-FFF2-40B4-BE49-F238E27FC236}">
                <a16:creationId xmlns:a16="http://schemas.microsoft.com/office/drawing/2014/main" id="{03B30DE0-8D56-A9F0-DD05-1007F497F951}"/>
              </a:ext>
            </a:extLst>
          </p:cNvPr>
          <p:cNvSpPr/>
          <p:nvPr/>
        </p:nvSpPr>
        <p:spPr>
          <a:xfrm>
            <a:off x="10072052" y="1018191"/>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lowchart: Connector 22">
            <a:extLst>
              <a:ext uri="{FF2B5EF4-FFF2-40B4-BE49-F238E27FC236}">
                <a16:creationId xmlns:a16="http://schemas.microsoft.com/office/drawing/2014/main" id="{9928C4D1-6DD7-EAEC-729A-61656EE9C66F}"/>
              </a:ext>
            </a:extLst>
          </p:cNvPr>
          <p:cNvSpPr/>
          <p:nvPr/>
        </p:nvSpPr>
        <p:spPr>
          <a:xfrm>
            <a:off x="9804257" y="1018191"/>
            <a:ext cx="2287097"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2">
                  <a:extLst>
                    <a:ext uri="{A12FA001-AC4F-418D-AE19-62706E023703}">
                      <ahyp:hlinkClr xmlns:ahyp="http://schemas.microsoft.com/office/drawing/2018/hyperlinkcolor" val="tx"/>
                    </a:ext>
                  </a:extLst>
                </a:hlinkClick>
              </a:rPr>
              <a:t>Klik om </a:t>
            </a:r>
            <a:r>
              <a:rPr lang="en-IE" sz="2400" b="1" dirty="0">
                <a:solidFill>
                  <a:schemeClr val="bg2"/>
                </a:solidFill>
                <a:hlinkClick r:id="rId3">
                  <a:extLst>
                    <a:ext uri="{A12FA001-AC4F-418D-AE19-62706E023703}">
                      <ahyp:hlinkClr xmlns:ahyp="http://schemas.microsoft.com/office/drawing/2018/hyperlinkcolor" val="tx"/>
                    </a:ext>
                  </a:extLst>
                </a:hlinkClick>
              </a:rPr>
              <a:t>de tools </a:t>
            </a:r>
            <a:r>
              <a:rPr lang="en-IE" sz="2400" b="1" dirty="0">
                <a:solidFill>
                  <a:schemeClr val="bg2"/>
                </a:solidFill>
                <a:hlinkClick r:id="rId2">
                  <a:extLst>
                    <a:ext uri="{A12FA001-AC4F-418D-AE19-62706E023703}">
                      <ahyp:hlinkClr xmlns:ahyp="http://schemas.microsoft.com/office/drawing/2018/hyperlinkcolor" val="tx"/>
                    </a:ext>
                  </a:extLst>
                </a:hlinkClick>
              </a:rPr>
              <a:t>te downloaden</a:t>
            </a:r>
            <a:endParaRPr lang="en-IE" sz="2400" b="1" dirty="0">
              <a:solidFill>
                <a:schemeClr val="bg2"/>
              </a:solidFill>
              <a:ea typeface="Calibri"/>
              <a:cs typeface="Calibri"/>
              <a:hlinkClick r:id="rId3">
                <a:extLst>
                  <a:ext uri="{A12FA001-AC4F-418D-AE19-62706E023703}">
                    <ahyp:hlinkClr xmlns:ahyp="http://schemas.microsoft.com/office/drawing/2018/hyperlinkcolor" val="tx"/>
                  </a:ext>
                </a:extLst>
              </a:hlinkClick>
            </a:endParaRPr>
          </a:p>
        </p:txBody>
      </p:sp>
      <p:pic>
        <p:nvPicPr>
          <p:cNvPr id="3" name="Immagine 6">
            <a:extLst>
              <a:ext uri="{FF2B5EF4-FFF2-40B4-BE49-F238E27FC236}">
                <a16:creationId xmlns:a16="http://schemas.microsoft.com/office/drawing/2014/main" id="{06658AEB-084F-188B-2F52-741B5CF1375A}"/>
              </a:ext>
            </a:extLst>
          </p:cNvPr>
          <p:cNvPicPr>
            <a:picLocks noChangeAspect="1"/>
          </p:cNvPicPr>
          <p:nvPr/>
        </p:nvPicPr>
        <p:blipFill rotWithShape="1">
          <a:blip r:embed="rId4"/>
          <a:srcRect t="3183" b="3183"/>
          <a:stretch/>
        </p:blipFill>
        <p:spPr>
          <a:xfrm flipH="1">
            <a:off x="7040526" y="2896478"/>
            <a:ext cx="3784789" cy="3828787"/>
          </a:xfrm>
          <a:prstGeom prst="rect">
            <a:avLst/>
          </a:prstGeom>
        </p:spPr>
      </p:pic>
      <p:sp>
        <p:nvSpPr>
          <p:cNvPr id="4" name="Slide Number Placeholder 5">
            <a:extLst>
              <a:ext uri="{FF2B5EF4-FFF2-40B4-BE49-F238E27FC236}">
                <a16:creationId xmlns:a16="http://schemas.microsoft.com/office/drawing/2014/main" id="{8D9745DC-E5EF-0562-C1D9-950C94EE71D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12</a:t>
            </a:fld>
            <a:endParaRPr lang="fr-CA" sz="1200" dirty="0"/>
          </a:p>
        </p:txBody>
      </p:sp>
    </p:spTree>
    <p:extLst>
      <p:ext uri="{BB962C8B-B14F-4D97-AF65-F5344CB8AC3E}">
        <p14:creationId xmlns:p14="http://schemas.microsoft.com/office/powerpoint/2010/main" val="4878686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55BD0-233A-9FBC-0C1E-E16E7BD42723}"/>
            </a:ext>
          </a:extLst>
        </p:cNvPr>
        <p:cNvGrpSpPr/>
        <p:nvPr/>
      </p:nvGrpSpPr>
      <p:grpSpPr>
        <a:xfrm>
          <a:off x="0" y="0"/>
          <a:ext cx="0" cy="0"/>
          <a:chOff x="0" y="0"/>
          <a:chExt cx="0" cy="0"/>
        </a:xfrm>
      </p:grpSpPr>
      <p:pic>
        <p:nvPicPr>
          <p:cNvPr id="10" name="Graphic 9" descr="Signature with solid fill">
            <a:extLst>
              <a:ext uri="{FF2B5EF4-FFF2-40B4-BE49-F238E27FC236}">
                <a16:creationId xmlns:a16="http://schemas.microsoft.com/office/drawing/2014/main" id="{FA29135E-FD5D-2A50-BE0C-AC908A4E994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D5CDD66E-7B24-D47D-F446-0F280291EAF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13</a:t>
            </a:fld>
            <a:endParaRPr lang="fr-CA" sz="1200" dirty="0">
              <a:solidFill>
                <a:schemeClr val="bg1"/>
              </a:solidFill>
            </a:endParaRPr>
          </a:p>
        </p:txBody>
      </p:sp>
      <p:sp>
        <p:nvSpPr>
          <p:cNvPr id="2" name="Text Placeholder 5">
            <a:extLst>
              <a:ext uri="{FF2B5EF4-FFF2-40B4-BE49-F238E27FC236}">
                <a16:creationId xmlns:a16="http://schemas.microsoft.com/office/drawing/2014/main" id="{F8F29D3C-8DED-84C0-D6F0-308DDAB0BCCE}"/>
              </a:ext>
            </a:extLst>
          </p:cNvPr>
          <p:cNvSpPr txBox="1">
            <a:spLocks/>
          </p:cNvSpPr>
          <p:nvPr/>
        </p:nvSpPr>
        <p:spPr>
          <a:xfrm>
            <a:off x="937708" y="403723"/>
            <a:ext cx="9046950"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b="1" dirty="0">
                <a:solidFill>
                  <a:srgbClr val="EC7C69"/>
                </a:solidFill>
              </a:rPr>
              <a:t>Praktische oefening: </a:t>
            </a:r>
            <a:r>
              <a:rPr lang="en-US" sz="3600" dirty="0">
                <a:solidFill>
                  <a:srgbClr val="414141"/>
                </a:solidFill>
              </a:rPr>
              <a:t>Breng de impact in kaart:          Ontwerp een lokale toeristische waardeketen</a:t>
            </a:r>
          </a:p>
          <a:p>
            <a:pPr marL="0" indent="0">
              <a:buNone/>
            </a:pPr>
            <a:endParaRPr lang="en-US" sz="3600" b="1" dirty="0">
              <a:solidFill>
                <a:srgbClr val="EC7C69"/>
              </a:solidFill>
            </a:endParaRPr>
          </a:p>
        </p:txBody>
      </p:sp>
      <p:sp>
        <p:nvSpPr>
          <p:cNvPr id="3" name="Text Placeholder 1">
            <a:extLst>
              <a:ext uri="{FF2B5EF4-FFF2-40B4-BE49-F238E27FC236}">
                <a16:creationId xmlns:a16="http://schemas.microsoft.com/office/drawing/2014/main" id="{B77E17EE-4271-DC79-9742-762CB9B3BAAC}"/>
              </a:ext>
            </a:extLst>
          </p:cNvPr>
          <p:cNvSpPr txBox="1">
            <a:spLocks/>
          </p:cNvSpPr>
          <p:nvPr/>
        </p:nvSpPr>
        <p:spPr>
          <a:xfrm>
            <a:off x="3852483" y="1749771"/>
            <a:ext cx="7533878"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800" b="1" dirty="0">
                <a:solidFill>
                  <a:srgbClr val="EC7C69"/>
                </a:solidFill>
              </a:rPr>
              <a:t>Stappen:</a:t>
            </a:r>
          </a:p>
          <a:p>
            <a:pPr algn="l">
              <a:lnSpc>
                <a:spcPts val="2340"/>
              </a:lnSpc>
              <a:spcBef>
                <a:spcPts val="0"/>
              </a:spcBef>
              <a:buClr>
                <a:srgbClr val="459597"/>
              </a:buClr>
            </a:pPr>
            <a:endParaRPr lang="en-IE" sz="2400" b="1" dirty="0">
              <a:solidFill>
                <a:srgbClr val="EC7C69"/>
              </a:solidFill>
            </a:endParaRPr>
          </a:p>
          <a:p>
            <a:pPr marL="342900" indent="-342900" algn="l">
              <a:lnSpc>
                <a:spcPts val="2340"/>
              </a:lnSpc>
              <a:spcBef>
                <a:spcPts val="0"/>
              </a:spcBef>
              <a:buClr>
                <a:srgbClr val="459597"/>
              </a:buClr>
              <a:buFont typeface="Wingdings" pitchFamily="2" charset="2"/>
              <a:buChar char="q"/>
            </a:pPr>
            <a:r>
              <a:rPr lang="en-IE" sz="2200" b="1" dirty="0">
                <a:solidFill>
                  <a:srgbClr val="414141"/>
                </a:solidFill>
              </a:rPr>
              <a:t>Bepaal uw accommodatieconcept: </a:t>
            </a:r>
          </a:p>
          <a:p>
            <a:pPr marL="360363" algn="l">
              <a:lnSpc>
                <a:spcPts val="2340"/>
              </a:lnSpc>
              <a:spcBef>
                <a:spcPts val="0"/>
              </a:spcBef>
              <a:buClr>
                <a:srgbClr val="459597"/>
              </a:buClr>
            </a:pPr>
            <a:r>
              <a:rPr lang="en-IE" sz="2200" dirty="0">
                <a:solidFill>
                  <a:srgbClr val="414141"/>
                </a:solidFill>
              </a:rPr>
              <a:t>Beschrijf kort uw alternatieve accommodatie-idee: – Type structuur (bijv. hut, pension, eco-lodge);– Locatie (plattelandsdorp, bergen, erfgoedlocatie, enz.);– Capaciteit (bijv. 5 kamers, 3 pods)</a:t>
            </a:r>
          </a:p>
          <a:p>
            <a:pPr marL="342900" indent="-342900" algn="l">
              <a:lnSpc>
                <a:spcPts val="2340"/>
              </a:lnSpc>
              <a:spcBef>
                <a:spcPts val="0"/>
              </a:spcBef>
              <a:buClr>
                <a:srgbClr val="459597"/>
              </a:buClr>
              <a:buFont typeface="Wingdings" pitchFamily="2" charset="2"/>
              <a:buChar char="q"/>
            </a:pPr>
            <a:endParaRPr lang="en-IE" sz="2200" dirty="0">
              <a:solidFill>
                <a:srgbClr val="414141"/>
              </a:solidFill>
            </a:endParaRPr>
          </a:p>
          <a:p>
            <a:pPr marL="342900" indent="-342900" algn="l">
              <a:lnSpc>
                <a:spcPts val="2340"/>
              </a:lnSpc>
              <a:spcBef>
                <a:spcPts val="0"/>
              </a:spcBef>
              <a:buClr>
                <a:srgbClr val="459597"/>
              </a:buClr>
              <a:buFont typeface="Wingdings" pitchFamily="2" charset="2"/>
              <a:buChar char="q"/>
            </a:pPr>
            <a:r>
              <a:rPr lang="en-IE" sz="2200" b="1" dirty="0">
                <a:solidFill>
                  <a:srgbClr val="414141"/>
                </a:solidFill>
              </a:rPr>
              <a:t>Identificeer lokale belanghebbenden: </a:t>
            </a:r>
          </a:p>
          <a:p>
            <a:pPr marL="360363" algn="l">
              <a:lnSpc>
                <a:spcPts val="2340"/>
              </a:lnSpc>
              <a:spcBef>
                <a:spcPts val="0"/>
              </a:spcBef>
              <a:buClr>
                <a:srgbClr val="459597"/>
              </a:buClr>
            </a:pPr>
            <a:r>
              <a:rPr lang="en-IE" sz="2200" dirty="0">
                <a:solidFill>
                  <a:srgbClr val="414141"/>
                </a:solidFill>
              </a:rPr>
              <a:t>Maak een lijst van ten minste 6 belangrijke lokale actoren die bij uw project betrokken zouden kunnen zijn of ervan zouden kunnen profiteren. Denk aan: bouwvakkers, ambachtslieden, boeren, voedselproducenten of chef-koks, culturele groepen of lokale gidsen, vervoerders, detailhandelaren of dienstverleners</a:t>
            </a:r>
          </a:p>
          <a:p>
            <a:pPr marL="360363" algn="l">
              <a:lnSpc>
                <a:spcPts val="2340"/>
              </a:lnSpc>
              <a:spcBef>
                <a:spcPts val="0"/>
              </a:spcBef>
              <a:buClr>
                <a:srgbClr val="459597"/>
              </a:buClr>
            </a:pPr>
            <a:endParaRPr lang="en-IE" sz="2200" dirty="0">
              <a:solidFill>
                <a:srgbClr val="414141"/>
              </a:solidFill>
            </a:endParaRPr>
          </a:p>
          <a:p>
            <a:pPr algn="l">
              <a:lnSpc>
                <a:spcPts val="2340"/>
              </a:lnSpc>
              <a:spcBef>
                <a:spcPts val="0"/>
              </a:spcBef>
              <a:buClr>
                <a:srgbClr val="459597"/>
              </a:buClr>
            </a:pPr>
            <a:endParaRPr lang="en-IE" sz="2200" dirty="0">
              <a:solidFill>
                <a:srgbClr val="414141"/>
              </a:solidFill>
            </a:endParaRPr>
          </a:p>
          <a:p>
            <a:pPr algn="l">
              <a:lnSpc>
                <a:spcPts val="2340"/>
              </a:lnSpc>
              <a:spcBef>
                <a:spcPts val="0"/>
              </a:spcBef>
              <a:buClr>
                <a:srgbClr val="459597"/>
              </a:buClr>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400" dirty="0">
              <a:solidFill>
                <a:srgbClr val="414141"/>
              </a:solidFill>
            </a:endParaRPr>
          </a:p>
          <a:p>
            <a:pPr algn="l">
              <a:lnSpc>
                <a:spcPts val="2540"/>
              </a:lnSpc>
              <a:spcBef>
                <a:spcPts val="0"/>
              </a:spcBef>
            </a:pPr>
            <a:endParaRPr lang="en-US" sz="2400" dirty="0">
              <a:solidFill>
                <a:srgbClr val="414141"/>
              </a:solidFill>
            </a:endParaRPr>
          </a:p>
        </p:txBody>
      </p:sp>
      <p:sp>
        <p:nvSpPr>
          <p:cNvPr id="8" name="Freeform 7">
            <a:extLst>
              <a:ext uri="{FF2B5EF4-FFF2-40B4-BE49-F238E27FC236}">
                <a16:creationId xmlns:a16="http://schemas.microsoft.com/office/drawing/2014/main" id="{CD7D6A83-2C47-A060-3EB5-B1DD78BABCA3}"/>
              </a:ext>
            </a:extLst>
          </p:cNvPr>
          <p:cNvSpPr/>
          <p:nvPr/>
        </p:nvSpPr>
        <p:spPr>
          <a:xfrm rot="5400000" flipH="1">
            <a:off x="-411685" y="2956810"/>
            <a:ext cx="4979491" cy="3208245"/>
          </a:xfrm>
          <a:custGeom>
            <a:avLst/>
            <a:gdLst>
              <a:gd name="connsiteX0" fmla="*/ 4979491 w 4979491"/>
              <a:gd name="connsiteY0" fmla="*/ 2937994 h 3208245"/>
              <a:gd name="connsiteX1" fmla="*/ 4979491 w 4979491"/>
              <a:gd name="connsiteY1" fmla="*/ 2581242 h 3208245"/>
              <a:gd name="connsiteX2" fmla="*/ 4979491 w 4979491"/>
              <a:gd name="connsiteY2" fmla="*/ 2526974 h 3208245"/>
              <a:gd name="connsiteX3" fmla="*/ 4979491 w 4979491"/>
              <a:gd name="connsiteY3" fmla="*/ 2170223 h 3208245"/>
              <a:gd name="connsiteX4" fmla="*/ 4979491 w 4979491"/>
              <a:gd name="connsiteY4" fmla="*/ 767772 h 3208245"/>
              <a:gd name="connsiteX5" fmla="*/ 4979491 w 4979491"/>
              <a:gd name="connsiteY5" fmla="*/ 411019 h 3208245"/>
              <a:gd name="connsiteX6" fmla="*/ 4979491 w 4979491"/>
              <a:gd name="connsiteY6" fmla="*/ 356752 h 3208245"/>
              <a:gd name="connsiteX7" fmla="*/ 4979491 w 4979491"/>
              <a:gd name="connsiteY7" fmla="*/ 0 h 3208245"/>
              <a:gd name="connsiteX8" fmla="*/ 4551192 w 4979491"/>
              <a:gd name="connsiteY8" fmla="*/ 0 h 3208245"/>
              <a:gd name="connsiteX9" fmla="*/ 3739677 w 4979491"/>
              <a:gd name="connsiteY9" fmla="*/ 0 h 3208245"/>
              <a:gd name="connsiteX10" fmla="*/ 3676919 w 4979491"/>
              <a:gd name="connsiteY10" fmla="*/ 0 h 3208245"/>
              <a:gd name="connsiteX11" fmla="*/ 3319819 w 4979491"/>
              <a:gd name="connsiteY11" fmla="*/ 0 h 3208245"/>
              <a:gd name="connsiteX12" fmla="*/ 3311378 w 4979491"/>
              <a:gd name="connsiteY12" fmla="*/ 0 h 3208245"/>
              <a:gd name="connsiteX13" fmla="*/ 3147061 w 4979491"/>
              <a:gd name="connsiteY13" fmla="*/ 0 h 3208245"/>
              <a:gd name="connsiteX14" fmla="*/ 3107288 w 4979491"/>
              <a:gd name="connsiteY14" fmla="*/ 0 h 3208245"/>
              <a:gd name="connsiteX15" fmla="*/ 2437105 w 4979491"/>
              <a:gd name="connsiteY15" fmla="*/ 0 h 3208245"/>
              <a:gd name="connsiteX16" fmla="*/ 2080005 w 4979491"/>
              <a:gd name="connsiteY16" fmla="*/ 0 h 3208245"/>
              <a:gd name="connsiteX17" fmla="*/ 1907247 w 4979491"/>
              <a:gd name="connsiteY17" fmla="*/ 0 h 3208245"/>
              <a:gd name="connsiteX18" fmla="*/ 1867474 w 4979491"/>
              <a:gd name="connsiteY18" fmla="*/ 0 h 3208245"/>
              <a:gd name="connsiteX19" fmla="*/ 1469580 w 4979491"/>
              <a:gd name="connsiteY19" fmla="*/ 0 h 3208245"/>
              <a:gd name="connsiteX20" fmla="*/ 1239814 w 4979491"/>
              <a:gd name="connsiteY20" fmla="*/ 0 h 3208245"/>
              <a:gd name="connsiteX21" fmla="*/ 229766 w 4979491"/>
              <a:gd name="connsiteY21" fmla="*/ 0 h 3208245"/>
              <a:gd name="connsiteX22" fmla="*/ 0 w 4979491"/>
              <a:gd name="connsiteY22" fmla="*/ 0 h 3208245"/>
              <a:gd name="connsiteX23" fmla="*/ 0 w 4979491"/>
              <a:gd name="connsiteY23" fmla="*/ 316838 h 3208245"/>
              <a:gd name="connsiteX24" fmla="*/ 5435 w 4979491"/>
              <a:gd name="connsiteY24" fmla="*/ 316838 h 3208245"/>
              <a:gd name="connsiteX25" fmla="*/ 5435 w 4979491"/>
              <a:gd name="connsiteY25" fmla="*/ 1336593 h 3208245"/>
              <a:gd name="connsiteX26" fmla="*/ 5435 w 4979491"/>
              <a:gd name="connsiteY26" fmla="*/ 1755062 h 3208245"/>
              <a:gd name="connsiteX27" fmla="*/ 5435 w 4979491"/>
              <a:gd name="connsiteY27" fmla="*/ 1755062 h 3208245"/>
              <a:gd name="connsiteX28" fmla="*/ 5436 w 4979491"/>
              <a:gd name="connsiteY28" fmla="*/ 2958182 h 3208245"/>
              <a:gd name="connsiteX29" fmla="*/ 5436 w 4979491"/>
              <a:gd name="connsiteY29" fmla="*/ 3208245 h 3208245"/>
              <a:gd name="connsiteX30" fmla="*/ 539185 w 4979491"/>
              <a:gd name="connsiteY30" fmla="*/ 3208245 h 3208245"/>
              <a:gd name="connsiteX31" fmla="*/ 1108816 w 4979491"/>
              <a:gd name="connsiteY31" fmla="*/ 3208245 h 3208245"/>
              <a:gd name="connsiteX32" fmla="*/ 1169122 w 4979491"/>
              <a:gd name="connsiteY32" fmla="*/ 3204252 h 3208245"/>
              <a:gd name="connsiteX33" fmla="*/ 1245250 w 4979491"/>
              <a:gd name="connsiteY33" fmla="*/ 3204252 h 3208245"/>
              <a:gd name="connsiteX34" fmla="*/ 1245250 w 4979491"/>
              <a:gd name="connsiteY34" fmla="*/ 3208245 h 3208245"/>
              <a:gd name="connsiteX35" fmla="*/ 1778999 w 4979491"/>
              <a:gd name="connsiteY35" fmla="*/ 3208245 h 3208245"/>
              <a:gd name="connsiteX36" fmla="*/ 1911334 w 4979491"/>
              <a:gd name="connsiteY36" fmla="*/ 3208245 h 3208245"/>
              <a:gd name="connsiteX37" fmla="*/ 2312653 w 4979491"/>
              <a:gd name="connsiteY37" fmla="*/ 3208245 h 3208245"/>
              <a:gd name="connsiteX38" fmla="*/ 2348630 w 4979491"/>
              <a:gd name="connsiteY38" fmla="*/ 3208245 h 3208245"/>
              <a:gd name="connsiteX39" fmla="*/ 2740952 w 4979491"/>
              <a:gd name="connsiteY39" fmla="*/ 3208245 h 3208245"/>
              <a:gd name="connsiteX40" fmla="*/ 2786295 w 4979491"/>
              <a:gd name="connsiteY40" fmla="*/ 3204252 h 3208245"/>
              <a:gd name="connsiteX41" fmla="*/ 3006496 w 4979491"/>
              <a:gd name="connsiteY41" fmla="*/ 3204252 h 3208245"/>
              <a:gd name="connsiteX42" fmla="*/ 3151148 w 4979491"/>
              <a:gd name="connsiteY42" fmla="*/ 3204252 h 3208245"/>
              <a:gd name="connsiteX43" fmla="*/ 3151148 w 4979491"/>
              <a:gd name="connsiteY43" fmla="*/ 3208245 h 3208245"/>
              <a:gd name="connsiteX44" fmla="*/ 3552467 w 4979491"/>
              <a:gd name="connsiteY44" fmla="*/ 3208245 h 3208245"/>
              <a:gd name="connsiteX45" fmla="*/ 3980766 w 4979491"/>
              <a:gd name="connsiteY45" fmla="*/ 3208245 h 3208245"/>
              <a:gd name="connsiteX46" fmla="*/ 4026109 w 4979491"/>
              <a:gd name="connsiteY46" fmla="*/ 3204252 h 3208245"/>
              <a:gd name="connsiteX47" fmla="*/ 4246310 w 4979491"/>
              <a:gd name="connsiteY47" fmla="*/ 3204252 h 3208245"/>
              <a:gd name="connsiteX48" fmla="*/ 4674608 w 4979491"/>
              <a:gd name="connsiteY48" fmla="*/ 3204252 h 3208245"/>
              <a:gd name="connsiteX49" fmla="*/ 4979491 w 4979491"/>
              <a:gd name="connsiteY49" fmla="*/ 2937994 h 3208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979491" h="3208245">
                <a:moveTo>
                  <a:pt x="4979491" y="2937994"/>
                </a:moveTo>
                <a:lnTo>
                  <a:pt x="4979491" y="2581242"/>
                </a:lnTo>
                <a:lnTo>
                  <a:pt x="4979491" y="2526974"/>
                </a:lnTo>
                <a:lnTo>
                  <a:pt x="4979491" y="2170223"/>
                </a:lnTo>
                <a:lnTo>
                  <a:pt x="4979491" y="767772"/>
                </a:lnTo>
                <a:lnTo>
                  <a:pt x="4979491" y="411019"/>
                </a:lnTo>
                <a:lnTo>
                  <a:pt x="4979491" y="356752"/>
                </a:lnTo>
                <a:lnTo>
                  <a:pt x="4979491" y="0"/>
                </a:lnTo>
                <a:lnTo>
                  <a:pt x="4551192" y="0"/>
                </a:lnTo>
                <a:lnTo>
                  <a:pt x="3739677" y="0"/>
                </a:lnTo>
                <a:lnTo>
                  <a:pt x="3676919" y="0"/>
                </a:lnTo>
                <a:lnTo>
                  <a:pt x="3319819" y="0"/>
                </a:lnTo>
                <a:lnTo>
                  <a:pt x="3311378" y="0"/>
                </a:lnTo>
                <a:lnTo>
                  <a:pt x="3147061" y="0"/>
                </a:lnTo>
                <a:lnTo>
                  <a:pt x="3107288" y="0"/>
                </a:lnTo>
                <a:lnTo>
                  <a:pt x="2437105" y="0"/>
                </a:lnTo>
                <a:lnTo>
                  <a:pt x="2080005" y="0"/>
                </a:lnTo>
                <a:lnTo>
                  <a:pt x="1907247" y="0"/>
                </a:lnTo>
                <a:lnTo>
                  <a:pt x="1867474" y="0"/>
                </a:lnTo>
                <a:lnTo>
                  <a:pt x="1469580" y="0"/>
                </a:lnTo>
                <a:lnTo>
                  <a:pt x="1239814" y="0"/>
                </a:lnTo>
                <a:lnTo>
                  <a:pt x="229766" y="0"/>
                </a:lnTo>
                <a:lnTo>
                  <a:pt x="0" y="0"/>
                </a:lnTo>
                <a:lnTo>
                  <a:pt x="0" y="316838"/>
                </a:lnTo>
                <a:lnTo>
                  <a:pt x="5435" y="316838"/>
                </a:lnTo>
                <a:lnTo>
                  <a:pt x="5435" y="1336593"/>
                </a:lnTo>
                <a:lnTo>
                  <a:pt x="5435" y="1755062"/>
                </a:lnTo>
                <a:lnTo>
                  <a:pt x="5435" y="1755062"/>
                </a:lnTo>
                <a:lnTo>
                  <a:pt x="5436" y="2958182"/>
                </a:lnTo>
                <a:lnTo>
                  <a:pt x="5436" y="3208245"/>
                </a:lnTo>
                <a:lnTo>
                  <a:pt x="539185" y="3208245"/>
                </a:lnTo>
                <a:lnTo>
                  <a:pt x="1108816" y="3208245"/>
                </a:lnTo>
                <a:lnTo>
                  <a:pt x="1169122" y="3204252"/>
                </a:lnTo>
                <a:lnTo>
                  <a:pt x="1245250" y="3204252"/>
                </a:lnTo>
                <a:lnTo>
                  <a:pt x="1245250" y="3208245"/>
                </a:lnTo>
                <a:lnTo>
                  <a:pt x="1778999" y="3208245"/>
                </a:lnTo>
                <a:lnTo>
                  <a:pt x="1911334" y="3208245"/>
                </a:lnTo>
                <a:lnTo>
                  <a:pt x="2312653" y="3208245"/>
                </a:lnTo>
                <a:lnTo>
                  <a:pt x="2348630" y="3208245"/>
                </a:lnTo>
                <a:lnTo>
                  <a:pt x="2740952" y="3208245"/>
                </a:lnTo>
                <a:lnTo>
                  <a:pt x="2786295" y="3204252"/>
                </a:lnTo>
                <a:lnTo>
                  <a:pt x="3006496" y="3204252"/>
                </a:lnTo>
                <a:lnTo>
                  <a:pt x="3151148" y="3204252"/>
                </a:lnTo>
                <a:lnTo>
                  <a:pt x="3151148" y="3208245"/>
                </a:lnTo>
                <a:lnTo>
                  <a:pt x="3552467" y="3208245"/>
                </a:lnTo>
                <a:lnTo>
                  <a:pt x="3980766" y="3208245"/>
                </a:lnTo>
                <a:lnTo>
                  <a:pt x="4026109" y="3204252"/>
                </a:lnTo>
                <a:lnTo>
                  <a:pt x="4246310" y="3204252"/>
                </a:lnTo>
                <a:lnTo>
                  <a:pt x="4674608" y="3204252"/>
                </a:lnTo>
                <a:cubicBezTo>
                  <a:pt x="4843543" y="3204252"/>
                  <a:pt x="4979491" y="3084653"/>
                  <a:pt x="4979491" y="2937994"/>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7" name="Text Placeholder 1">
            <a:extLst>
              <a:ext uri="{FF2B5EF4-FFF2-40B4-BE49-F238E27FC236}">
                <a16:creationId xmlns:a16="http://schemas.microsoft.com/office/drawing/2014/main" id="{6F5FAD6E-CFA5-7877-1EBB-02314B3DD712}"/>
              </a:ext>
            </a:extLst>
          </p:cNvPr>
          <p:cNvSpPr txBox="1">
            <a:spLocks/>
          </p:cNvSpPr>
          <p:nvPr/>
        </p:nvSpPr>
        <p:spPr>
          <a:xfrm>
            <a:off x="805639" y="2397479"/>
            <a:ext cx="2689729" cy="2783361"/>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800" b="1" dirty="0"/>
              <a:t>Doelstelling:</a:t>
            </a:r>
            <a:endParaRPr lang="en-IE" sz="800" b="1" dirty="0"/>
          </a:p>
          <a:p>
            <a:pPr algn="l">
              <a:lnSpc>
                <a:spcPts val="2340"/>
              </a:lnSpc>
              <a:spcBef>
                <a:spcPts val="0"/>
              </a:spcBef>
              <a:buClr>
                <a:srgbClr val="459597"/>
              </a:buClr>
            </a:pPr>
            <a:endParaRPr lang="en-IE" sz="2200" dirty="0"/>
          </a:p>
          <a:p>
            <a:pPr algn="l">
              <a:lnSpc>
                <a:spcPts val="2340"/>
              </a:lnSpc>
              <a:spcBef>
                <a:spcPts val="0"/>
              </a:spcBef>
              <a:buClr>
                <a:srgbClr val="459597"/>
              </a:buClr>
            </a:pPr>
            <a:r>
              <a:rPr lang="en-IE" sz="2200" dirty="0"/>
              <a:t>Leerlingen helpen ontdekken hoe hun accommodatie-idee lokale economische ecosystemen kan activeren en versterken door middel van partnerschappen, inkoop en service-integratie.</a:t>
            </a:r>
          </a:p>
          <a:p>
            <a:pPr algn="l">
              <a:lnSpc>
                <a:spcPts val="2340"/>
              </a:lnSpc>
              <a:spcBef>
                <a:spcPts val="0"/>
              </a:spcBef>
              <a:buClr>
                <a:srgbClr val="459597"/>
              </a:buClr>
            </a:pPr>
            <a:endParaRPr lang="en-IE" sz="2200" dirty="0"/>
          </a:p>
          <a:p>
            <a:pPr algn="l">
              <a:lnSpc>
                <a:spcPts val="2340"/>
              </a:lnSpc>
              <a:spcBef>
                <a:spcPts val="0"/>
              </a:spcBef>
              <a:buClr>
                <a:srgbClr val="459597"/>
              </a:buClr>
            </a:pPr>
            <a:endParaRPr lang="en-IE" sz="2200" dirty="0"/>
          </a:p>
          <a:p>
            <a:pPr algn="l">
              <a:lnSpc>
                <a:spcPts val="2540"/>
              </a:lnSpc>
              <a:spcBef>
                <a:spcPts val="0"/>
              </a:spcBef>
              <a:buClr>
                <a:srgbClr val="459597"/>
              </a:buClr>
            </a:pPr>
            <a:endParaRPr lang="en-IE" sz="2200" dirty="0"/>
          </a:p>
          <a:p>
            <a:pPr algn="l">
              <a:lnSpc>
                <a:spcPts val="2540"/>
              </a:lnSpc>
              <a:spcBef>
                <a:spcPts val="0"/>
              </a:spcBef>
            </a:pPr>
            <a:endParaRPr lang="en-US" sz="2400" dirty="0"/>
          </a:p>
        </p:txBody>
      </p:sp>
      <p:pic>
        <p:nvPicPr>
          <p:cNvPr id="9" name="Picture 8">
            <a:extLst>
              <a:ext uri="{FF2B5EF4-FFF2-40B4-BE49-F238E27FC236}">
                <a16:creationId xmlns:a16="http://schemas.microsoft.com/office/drawing/2014/main" id="{F4BC3190-3133-1BEF-C6CA-C8587CC81D55}"/>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9438" t="-10658" r="-1236" b="60560"/>
          <a:stretch/>
        </p:blipFill>
        <p:spPr>
          <a:xfrm>
            <a:off x="1499300" y="4717837"/>
            <a:ext cx="3580276" cy="2659133"/>
          </a:xfrm>
          <a:prstGeom prst="rect">
            <a:avLst/>
          </a:prstGeom>
        </p:spPr>
      </p:pic>
    </p:spTree>
    <p:extLst>
      <p:ext uri="{BB962C8B-B14F-4D97-AF65-F5344CB8AC3E}">
        <p14:creationId xmlns:p14="http://schemas.microsoft.com/office/powerpoint/2010/main" val="2054698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1B3E8-B9BD-F1F7-084A-DC78C86E03DE}"/>
            </a:ext>
          </a:extLst>
        </p:cNvPr>
        <p:cNvGrpSpPr/>
        <p:nvPr/>
      </p:nvGrpSpPr>
      <p:grpSpPr>
        <a:xfrm>
          <a:off x="0" y="0"/>
          <a:ext cx="0" cy="0"/>
          <a:chOff x="0" y="0"/>
          <a:chExt cx="0" cy="0"/>
        </a:xfrm>
      </p:grpSpPr>
      <p:pic>
        <p:nvPicPr>
          <p:cNvPr id="10" name="Graphic 9" descr="Signature with solid fill">
            <a:extLst>
              <a:ext uri="{FF2B5EF4-FFF2-40B4-BE49-F238E27FC236}">
                <a16:creationId xmlns:a16="http://schemas.microsoft.com/office/drawing/2014/main" id="{91D6A220-BFCE-B33D-ABCB-A40A8897BCD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35CC7F53-9CE2-2360-4776-514B53EF0A8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14</a:t>
            </a:fld>
            <a:endParaRPr lang="fr-CA" sz="1200" dirty="0">
              <a:solidFill>
                <a:schemeClr val="bg1"/>
              </a:solidFill>
            </a:endParaRPr>
          </a:p>
        </p:txBody>
      </p:sp>
      <p:sp>
        <p:nvSpPr>
          <p:cNvPr id="2" name="Text Placeholder 5">
            <a:extLst>
              <a:ext uri="{FF2B5EF4-FFF2-40B4-BE49-F238E27FC236}">
                <a16:creationId xmlns:a16="http://schemas.microsoft.com/office/drawing/2014/main" id="{864D9E78-D41E-8340-4845-1948DB2B68F0}"/>
              </a:ext>
            </a:extLst>
          </p:cNvPr>
          <p:cNvSpPr txBox="1">
            <a:spLocks/>
          </p:cNvSpPr>
          <p:nvPr/>
        </p:nvSpPr>
        <p:spPr>
          <a:xfrm>
            <a:off x="937708" y="546063"/>
            <a:ext cx="7991139"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b="1" dirty="0">
                <a:solidFill>
                  <a:srgbClr val="EC7C69"/>
                </a:solidFill>
              </a:rPr>
              <a:t>Praktische oefening: </a:t>
            </a:r>
            <a:r>
              <a:rPr lang="en-US" sz="3600" dirty="0">
                <a:solidFill>
                  <a:srgbClr val="414141"/>
                </a:solidFill>
              </a:rPr>
              <a:t>Breng de impact in kaart: Ontwerp een lokale toeristische waardeketen</a:t>
            </a:r>
          </a:p>
          <a:p>
            <a:pPr marL="0" indent="0">
              <a:buNone/>
            </a:pPr>
            <a:endParaRPr lang="en-US" sz="3600" b="1" dirty="0">
              <a:solidFill>
                <a:srgbClr val="EC7C69"/>
              </a:solidFill>
            </a:endParaRPr>
          </a:p>
        </p:txBody>
      </p:sp>
      <p:sp>
        <p:nvSpPr>
          <p:cNvPr id="3" name="Text Placeholder 1">
            <a:extLst>
              <a:ext uri="{FF2B5EF4-FFF2-40B4-BE49-F238E27FC236}">
                <a16:creationId xmlns:a16="http://schemas.microsoft.com/office/drawing/2014/main" id="{D368E03F-06EC-3E1C-3E50-4D5AD7B63151}"/>
              </a:ext>
            </a:extLst>
          </p:cNvPr>
          <p:cNvSpPr txBox="1">
            <a:spLocks/>
          </p:cNvSpPr>
          <p:nvPr/>
        </p:nvSpPr>
        <p:spPr>
          <a:xfrm>
            <a:off x="937708" y="2106944"/>
            <a:ext cx="10743758"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800" b="1" dirty="0">
                <a:solidFill>
                  <a:srgbClr val="EC7C69"/>
                </a:solidFill>
              </a:rPr>
              <a:t>Stappen:</a:t>
            </a:r>
          </a:p>
          <a:p>
            <a:pPr algn="l">
              <a:lnSpc>
                <a:spcPts val="2340"/>
              </a:lnSpc>
              <a:spcBef>
                <a:spcPts val="0"/>
              </a:spcBef>
              <a:buClr>
                <a:srgbClr val="459597"/>
              </a:buClr>
            </a:pPr>
            <a:endParaRPr lang="en-IE" sz="2400" b="1" dirty="0">
              <a:solidFill>
                <a:srgbClr val="EC7C69"/>
              </a:solidFill>
            </a:endParaRPr>
          </a:p>
          <a:p>
            <a:pPr marL="342900" indent="-342900" algn="l">
              <a:lnSpc>
                <a:spcPts val="2340"/>
              </a:lnSpc>
              <a:spcBef>
                <a:spcPts val="0"/>
              </a:spcBef>
              <a:buClr>
                <a:srgbClr val="459597"/>
              </a:buClr>
              <a:buFont typeface="Wingdings" pitchFamily="2" charset="2"/>
              <a:buChar char="q"/>
            </a:pPr>
            <a:r>
              <a:rPr lang="en-IE" sz="2200" b="1" dirty="0">
                <a:solidFill>
                  <a:srgbClr val="414141"/>
                </a:solidFill>
              </a:rPr>
              <a:t>Breng de waardeketen in kaart:</a:t>
            </a:r>
          </a:p>
          <a:p>
            <a:pPr marL="360363" algn="l">
              <a:lnSpc>
                <a:spcPts val="2340"/>
              </a:lnSpc>
              <a:spcBef>
                <a:spcPts val="0"/>
              </a:spcBef>
              <a:buClr>
                <a:srgbClr val="459597"/>
              </a:buClr>
            </a:pPr>
            <a:r>
              <a:rPr lang="en-IE" sz="2200" dirty="0">
                <a:solidFill>
                  <a:srgbClr val="414141"/>
                </a:solidFill>
              </a:rPr>
              <a:t>Maak een eenvoudige visuele kaart (gebruik pijlen of stroomdiagrammen) die laat zien hoe materialen en diensten in uw project worden gebruikt (bijv. lokale steen → bouw; olijfolie → ontbijt voor gasten), inkomsten, promotie of zichtbaarheid terugvloeien naar de gemeenschap, en gasten via uw accommodatie in contact komen met lokale ervaringen.</a:t>
            </a:r>
          </a:p>
          <a:p>
            <a:pPr marL="342900" indent="-342900" algn="l">
              <a:lnSpc>
                <a:spcPts val="2340"/>
              </a:lnSpc>
              <a:spcBef>
                <a:spcPts val="0"/>
              </a:spcBef>
              <a:buClr>
                <a:srgbClr val="459597"/>
              </a:buClr>
              <a:buFont typeface="Wingdings" pitchFamily="2" charset="2"/>
              <a:buChar char="q"/>
            </a:pPr>
            <a:endParaRPr lang="en-IE" sz="2200" b="1" dirty="0">
              <a:solidFill>
                <a:srgbClr val="414141"/>
              </a:solidFill>
            </a:endParaRPr>
          </a:p>
          <a:p>
            <a:pPr marL="342900" indent="-342900" algn="l">
              <a:lnSpc>
                <a:spcPts val="2340"/>
              </a:lnSpc>
              <a:spcBef>
                <a:spcPts val="0"/>
              </a:spcBef>
              <a:buClr>
                <a:srgbClr val="459597"/>
              </a:buClr>
              <a:buFont typeface="Wingdings" pitchFamily="2" charset="2"/>
              <a:buChar char="q"/>
            </a:pPr>
            <a:r>
              <a:rPr lang="en-IE" sz="2200" b="1" dirty="0">
                <a:solidFill>
                  <a:srgbClr val="414141"/>
                </a:solidFill>
              </a:rPr>
              <a:t>Benadruk belangrijke partnerschappen:</a:t>
            </a:r>
          </a:p>
          <a:p>
            <a:pPr marL="360363" algn="l">
              <a:lnSpc>
                <a:spcPts val="2340"/>
              </a:lnSpc>
              <a:spcBef>
                <a:spcPts val="0"/>
              </a:spcBef>
              <a:buClr>
                <a:srgbClr val="459597"/>
              </a:buClr>
            </a:pPr>
            <a:r>
              <a:rPr lang="en-IE" sz="2200" dirty="0">
                <a:solidFill>
                  <a:srgbClr val="414141"/>
                </a:solidFill>
              </a:rPr>
              <a:t>Identificeer 2-3 strategische partnerschappen die de grootste impact op de gemeenschap en de economie zouden hebben.</a:t>
            </a:r>
          </a:p>
          <a:p>
            <a:pPr marL="360363" algn="l">
              <a:lnSpc>
                <a:spcPts val="2340"/>
              </a:lnSpc>
              <a:spcBef>
                <a:spcPts val="0"/>
              </a:spcBef>
              <a:buClr>
                <a:srgbClr val="459597"/>
              </a:buClr>
            </a:pPr>
            <a:endParaRPr lang="en-IE" sz="2200" i="1" dirty="0">
              <a:solidFill>
                <a:srgbClr val="414141"/>
              </a:solidFill>
            </a:endParaRPr>
          </a:p>
          <a:p>
            <a:pPr algn="l">
              <a:lnSpc>
                <a:spcPts val="2340"/>
              </a:lnSpc>
              <a:spcBef>
                <a:spcPts val="0"/>
              </a:spcBef>
              <a:buClr>
                <a:srgbClr val="459597"/>
              </a:buClr>
            </a:pPr>
            <a:endParaRPr lang="en-IE" sz="2200" dirty="0">
              <a:solidFill>
                <a:srgbClr val="414141"/>
              </a:solidFill>
            </a:endParaRPr>
          </a:p>
          <a:p>
            <a:pPr algn="l">
              <a:lnSpc>
                <a:spcPts val="2340"/>
              </a:lnSpc>
              <a:spcBef>
                <a:spcPts val="0"/>
              </a:spcBef>
              <a:buClr>
                <a:srgbClr val="459597"/>
              </a:buClr>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400" dirty="0">
              <a:solidFill>
                <a:srgbClr val="414141"/>
              </a:solidFill>
            </a:endParaRPr>
          </a:p>
          <a:p>
            <a:pPr algn="l">
              <a:lnSpc>
                <a:spcPts val="2540"/>
              </a:lnSpc>
              <a:spcBef>
                <a:spcPts val="0"/>
              </a:spcBef>
            </a:pPr>
            <a:endParaRPr lang="en-US" sz="2400" dirty="0">
              <a:solidFill>
                <a:srgbClr val="414141"/>
              </a:solidFill>
            </a:endParaRPr>
          </a:p>
        </p:txBody>
      </p:sp>
    </p:spTree>
    <p:extLst>
      <p:ext uri="{BB962C8B-B14F-4D97-AF65-F5344CB8AC3E}">
        <p14:creationId xmlns:p14="http://schemas.microsoft.com/office/powerpoint/2010/main" val="30863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440C2-D575-A7F9-AA8D-3B8AFDE9E828}"/>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916A4E00-1E77-6A85-E09D-39CBF1C106D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15</a:t>
            </a:fld>
            <a:endParaRPr lang="fr-CA" sz="1200" dirty="0">
              <a:solidFill>
                <a:schemeClr val="bg1"/>
              </a:solidFill>
            </a:endParaRPr>
          </a:p>
        </p:txBody>
      </p:sp>
      <p:sp>
        <p:nvSpPr>
          <p:cNvPr id="8" name="Freeform 7">
            <a:extLst>
              <a:ext uri="{FF2B5EF4-FFF2-40B4-BE49-F238E27FC236}">
                <a16:creationId xmlns:a16="http://schemas.microsoft.com/office/drawing/2014/main" id="{5F5D2C36-1A96-F13D-52A7-7F241153E085}"/>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081AF1E7-9B88-92B8-981A-1DAA2400E6A7}"/>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Aanvullende lectuur</a:t>
            </a:r>
          </a:p>
        </p:txBody>
      </p:sp>
      <p:graphicFrame>
        <p:nvGraphicFramePr>
          <p:cNvPr id="5" name="Table 4">
            <a:extLst>
              <a:ext uri="{FF2B5EF4-FFF2-40B4-BE49-F238E27FC236}">
                <a16:creationId xmlns:a16="http://schemas.microsoft.com/office/drawing/2014/main" id="{00F5DF40-170A-8C3B-ECA6-E3572171AFE1}"/>
              </a:ext>
            </a:extLst>
          </p:cNvPr>
          <p:cNvGraphicFramePr>
            <a:graphicFrameLocks noGrp="1"/>
          </p:cNvGraphicFramePr>
          <p:nvPr>
            <p:extLst>
              <p:ext uri="{D42A27DB-BD31-4B8C-83A1-F6EECF244321}">
                <p14:modId xmlns:p14="http://schemas.microsoft.com/office/powerpoint/2010/main" val="2634536125"/>
              </p:ext>
            </p:extLst>
          </p:nvPr>
        </p:nvGraphicFramePr>
        <p:xfrm>
          <a:off x="792767" y="1537696"/>
          <a:ext cx="10522934" cy="3810000"/>
        </p:xfrm>
        <a:graphic>
          <a:graphicData uri="http://schemas.openxmlformats.org/drawingml/2006/table">
            <a:tbl>
              <a:tblPr firstRow="1" bandRow="1">
                <a:tableStyleId>{5C22544A-7EE6-4342-B048-85BDC9FD1C3A}</a:tableStyleId>
              </a:tblPr>
              <a:tblGrid>
                <a:gridCol w="2888560">
                  <a:extLst>
                    <a:ext uri="{9D8B030D-6E8A-4147-A177-3AD203B41FA5}">
                      <a16:colId xmlns:a16="http://schemas.microsoft.com/office/drawing/2014/main" val="2947246601"/>
                    </a:ext>
                  </a:extLst>
                </a:gridCol>
                <a:gridCol w="7634374">
                  <a:extLst>
                    <a:ext uri="{9D8B030D-6E8A-4147-A177-3AD203B41FA5}">
                      <a16:colId xmlns:a16="http://schemas.microsoft.com/office/drawing/2014/main" val="4224813332"/>
                    </a:ext>
                  </a:extLst>
                </a:gridCol>
              </a:tblGrid>
              <a:tr h="370840">
                <a:tc>
                  <a:txBody>
                    <a:bodyPr/>
                    <a:lstStyle/>
                    <a:p>
                      <a:r>
                        <a:rPr lang="en-IE" sz="2400" dirty="0"/>
                        <a:t>Naam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dirty="0"/>
                        <a:t>Beschrijving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pPr marL="0" marR="0" lvl="0" indent="0" algn="l">
                        <a:lnSpc>
                          <a:spcPts val="1960"/>
                        </a:lnSpc>
                        <a:spcBef>
                          <a:spcPts val="0"/>
                        </a:spcBef>
                        <a:spcAft>
                          <a:spcPts val="0"/>
                        </a:spcAft>
                        <a:buNone/>
                      </a:pPr>
                      <a:r>
                        <a:rPr lang="en-US" sz="1800" b="1" i="0" u="none" strike="noStrike" kern="1200" cap="none" noProof="0" dirty="0">
                          <a:solidFill>
                            <a:srgbClr val="459597"/>
                          </a:solidFill>
                          <a:effectLst/>
                          <a:latin typeface="Calibri" panose="020F0502020204030204" pitchFamily="34" charset="0"/>
                          <a:cs typeface="Calibri" panose="020F0502020204030204" pitchFamily="34" charset="0"/>
                        </a:rPr>
                        <a:t>Toerisme en plattelandsontwikkeling – Een beleidsmatig perspectief</a:t>
                      </a:r>
                      <a:endParaRPr lang="en-US" sz="1800" b="1" i="0" kern="1200" cap="none" dirty="0">
                        <a:solidFill>
                          <a:srgbClr val="459597"/>
                        </a:solidFill>
                        <a:effectLst/>
                        <a:latin typeface="Calibri" panose="020F0502020204030204" pitchFamily="34" charset="0"/>
                        <a:ea typeface="+mn-ea"/>
                        <a:cs typeface="Calibri" panose="020F0502020204030204" pitchFamily="34" charset="0"/>
                      </a:endParaRPr>
                    </a:p>
                    <a:p>
                      <a:pPr marL="0" marR="0" lvl="0" indent="0" algn="l">
                        <a:lnSpc>
                          <a:spcPts val="1960"/>
                        </a:lnSpc>
                        <a:spcBef>
                          <a:spcPts val="0"/>
                        </a:spcBef>
                        <a:spcAft>
                          <a:spcPts val="0"/>
                        </a:spcAft>
                        <a:buNone/>
                      </a:pPr>
                      <a:endParaRPr lang="en-US" sz="1800" b="0" i="0" u="none" strike="noStrike" kern="1200" noProof="0" dirty="0">
                        <a:solidFill>
                          <a:srgbClr val="414141"/>
                        </a:solidFill>
                        <a:effectLst/>
                        <a:latin typeface="Calibri" panose="020F0502020204030204" pitchFamily="34" charset="0"/>
                        <a:cs typeface="Calibri" panose="020F0502020204030204" pitchFamily="34" charset="0"/>
                      </a:endParaRPr>
                    </a:p>
                    <a:p>
                      <a:pPr marL="0" marR="0" lvl="0" indent="0" algn="l">
                        <a:lnSpc>
                          <a:spcPts val="1960"/>
                        </a:lnSpc>
                        <a:spcBef>
                          <a:spcPts val="0"/>
                        </a:spcBef>
                        <a:spcAft>
                          <a:spcPts val="0"/>
                        </a:spcAft>
                        <a:buNone/>
                      </a:pPr>
                      <a:r>
                        <a:rPr lang="en-US" sz="1800" b="0" i="0" u="none" strike="noStrike" kern="1200" noProof="0" dirty="0">
                          <a:solidFill>
                            <a:srgbClr val="414141"/>
                          </a:solidFill>
                          <a:effectLst/>
                          <a:latin typeface="Calibri" panose="020F0502020204030204" pitchFamily="34" charset="0"/>
                          <a:cs typeface="Calibri" panose="020F0502020204030204" pitchFamily="34" charset="0"/>
                        </a:rPr>
                        <a:t>UNWTO</a:t>
                      </a:r>
                      <a:endParaRPr lang="en-US" sz="1800" kern="1200" dirty="0">
                        <a:solidFill>
                          <a:srgbClr val="414141"/>
                        </a:solidFill>
                        <a:latin typeface="Calibri" panose="020F0502020204030204" pitchFamily="34" charset="0"/>
                        <a:ea typeface="+mn-ea"/>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ts val="1960"/>
                        </a:lnSpc>
                        <a:buClr>
                          <a:srgbClr val="01A54E"/>
                        </a:buClr>
                      </a:pPr>
                      <a:r>
                        <a:rPr lang="en-US" sz="1800" b="0" i="0" u="none" strike="noStrike" kern="1200" noProof="0" dirty="0">
                          <a:solidFill>
                            <a:srgbClr val="414141"/>
                          </a:solidFill>
                          <a:effectLst/>
                          <a:latin typeface="Calibri" panose="020F0502020204030204" pitchFamily="34" charset="0"/>
                          <a:cs typeface="Calibri" panose="020F0502020204030204" pitchFamily="34" charset="0"/>
                        </a:rPr>
                        <a:t>Deze publicatie onderzoekt hoe toerisme kan worden ingezet als instrument voor plattelandsvernieuwing. Het biedt richtlijnen voor het ontwerpen van plaatsgebonden toerismebeleid dat lokale economieën ondersteunt, overontwikkeling voorkomt en participatie van de gemeenschap bevordert.</a:t>
                      </a:r>
                      <a:endParaRPr lang="en-US" sz="1800" b="0" i="0" u="none" strike="noStrike" kern="1200" noProof="0" dirty="0">
                        <a:solidFill>
                          <a:srgbClr val="414141"/>
                        </a:solidFill>
                        <a:effectLst/>
                        <a:latin typeface="Calibri" panose="020F0502020204030204" pitchFamily="34" charset="0"/>
                        <a:ea typeface="+mn-ea"/>
                        <a:cs typeface="Calibri" panose="020F0502020204030204" pitchFamily="34" charset="0"/>
                      </a:endParaRPr>
                    </a:p>
                    <a:p>
                      <a:pPr marL="0" indent="0" algn="l">
                        <a:lnSpc>
                          <a:spcPct val="100000"/>
                        </a:lnSpc>
                        <a:buClr>
                          <a:srgbClr val="01A54E"/>
                        </a:buClr>
                      </a:pPr>
                      <a:endParaRPr lang="en-US" sz="800" b="0" i="0" u="none" strike="noStrike" kern="1200" noProof="0" dirty="0">
                        <a:solidFill>
                          <a:srgbClr val="414141"/>
                        </a:solidFill>
                        <a:effectLst/>
                        <a:latin typeface="Calibri" panose="020F0502020204030204" pitchFamily="34" charset="0"/>
                        <a:ea typeface="+mn-ea"/>
                        <a:cs typeface="Calibri" panose="020F0502020204030204" pitchFamily="34" charset="0"/>
                      </a:endParaRPr>
                    </a:p>
                    <a:p>
                      <a:pPr marL="0" indent="0" algn="l">
                        <a:lnSpc>
                          <a:spcPts val="1960"/>
                        </a:lnSpc>
                        <a:buClr>
                          <a:srgbClr val="01A54E"/>
                        </a:buClr>
                      </a:pPr>
                      <a:r>
                        <a:rPr lang="it-IT" dirty="0">
                          <a:solidFill>
                            <a:srgbClr val="45959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https://www.unwto.org/tourism-and-rural-development</a:t>
                      </a:r>
                      <a:endParaRPr lang="it-IT" dirty="0">
                        <a:solidFill>
                          <a:srgbClr val="459597"/>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pPr marL="0" marR="0" lvl="0" indent="0" algn="l">
                        <a:lnSpc>
                          <a:spcPts val="1960"/>
                        </a:lnSpc>
                        <a:spcBef>
                          <a:spcPts val="0"/>
                        </a:spcBef>
                        <a:spcAft>
                          <a:spcPts val="0"/>
                        </a:spcAft>
                        <a:buNone/>
                      </a:pPr>
                      <a:r>
                        <a:rPr lang="en-US" sz="1800" b="1" i="0" u="none" strike="noStrike" noProof="0" dirty="0">
                          <a:solidFill>
                            <a:srgbClr val="459597"/>
                          </a:solidFill>
                          <a:latin typeface="Calibri" panose="020F0502020204030204" pitchFamily="34" charset="0"/>
                          <a:cs typeface="Calibri" panose="020F0502020204030204" pitchFamily="34" charset="0"/>
                        </a:rPr>
                        <a:t>Overtoerisme? Inzicht in en beheer van de groei van stedelijk toerisme voorbij percepties</a:t>
                      </a:r>
                    </a:p>
                    <a:p>
                      <a:pPr marL="0" marR="0" lvl="0" indent="0" algn="l">
                        <a:lnSpc>
                          <a:spcPts val="1960"/>
                        </a:lnSpc>
                        <a:spcBef>
                          <a:spcPts val="0"/>
                        </a:spcBef>
                        <a:spcAft>
                          <a:spcPts val="0"/>
                        </a:spcAft>
                        <a:buNone/>
                      </a:pPr>
                      <a:endParaRPr lang="en-US" sz="1800" b="0" i="0" u="none" strike="noStrike" noProof="0" dirty="0">
                        <a:solidFill>
                          <a:srgbClr val="414141"/>
                        </a:solidFill>
                        <a:latin typeface="Calibri" panose="020F0502020204030204" pitchFamily="34" charset="0"/>
                        <a:cs typeface="Calibri" panose="020F0502020204030204" pitchFamily="34" charset="0"/>
                      </a:endParaRPr>
                    </a:p>
                    <a:p>
                      <a:pPr lvl="0" algn="l">
                        <a:lnSpc>
                          <a:spcPts val="1960"/>
                        </a:lnSpc>
                        <a:spcBef>
                          <a:spcPts val="0"/>
                        </a:spcBef>
                        <a:spcAft>
                          <a:spcPts val="0"/>
                        </a:spcAft>
                        <a:buNone/>
                      </a:pPr>
                      <a:r>
                        <a:rPr lang="en-US" sz="1800" b="0" i="0" u="none" strike="noStrike" noProof="0" dirty="0">
                          <a:solidFill>
                            <a:srgbClr val="414141"/>
                          </a:solidFill>
                          <a:latin typeface="Calibri" panose="020F0502020204030204" pitchFamily="34" charset="0"/>
                          <a:cs typeface="Calibri" panose="020F0502020204030204" pitchFamily="34" charset="0"/>
                        </a:rPr>
                        <a:t>OESO</a:t>
                      </a:r>
                      <a:endParaRPr lang="en-US" sz="1800" dirty="0">
                        <a:solidFill>
                          <a:srgbClr val="41414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a:lnSpc>
                          <a:spcPts val="1960"/>
                        </a:lnSpc>
                        <a:spcBef>
                          <a:spcPts val="0"/>
                        </a:spcBef>
                        <a:spcAft>
                          <a:spcPts val="0"/>
                        </a:spcAft>
                        <a:buNone/>
                      </a:pPr>
                      <a:r>
                        <a:rPr lang="en-US" sz="1800" b="0" i="0" u="none" strike="noStrike" noProof="0" dirty="0">
                          <a:solidFill>
                            <a:srgbClr val="414141"/>
                          </a:solidFill>
                          <a:latin typeface="Calibri" panose="020F0502020204030204" pitchFamily="34" charset="0"/>
                          <a:cs typeface="Calibri" panose="020F0502020204030204" pitchFamily="34" charset="0"/>
                        </a:rPr>
                        <a:t>Dit rapport analyseert hoe ongecontroleerd toerisme van invloed is op lokale infrastructuur en gemeenschappen. Het biedt instrumenten en beleidskaders voor het beheren van toeristenstromen, het beoordelen van de draagkracht en het afstemmen van diensten op het welzijn van de gemeenschap.</a:t>
                      </a:r>
                    </a:p>
                    <a:p>
                      <a:pPr marL="0" marR="0" lvl="0" indent="0" algn="l">
                        <a:lnSpc>
                          <a:spcPct val="100000"/>
                        </a:lnSpc>
                        <a:spcBef>
                          <a:spcPts val="0"/>
                        </a:spcBef>
                        <a:spcAft>
                          <a:spcPts val="0"/>
                        </a:spcAft>
                        <a:buNone/>
                      </a:pPr>
                      <a:endParaRPr lang="en-US" sz="800" kern="1200" dirty="0">
                        <a:solidFill>
                          <a:srgbClr val="414141"/>
                        </a:solidFill>
                        <a:latin typeface="Calibri" panose="020F0502020204030204" pitchFamily="34" charset="0"/>
                        <a:ea typeface="+mn-ea"/>
                        <a:cs typeface="Calibri" panose="020F0502020204030204" pitchFamily="34" charset="0"/>
                      </a:endParaRPr>
                    </a:p>
                    <a:p>
                      <a:pPr marL="0" marR="0" lvl="0" indent="0" algn="l">
                        <a:lnSpc>
                          <a:spcPts val="1960"/>
                        </a:lnSpc>
                        <a:spcBef>
                          <a:spcPts val="0"/>
                        </a:spcBef>
                        <a:spcAft>
                          <a:spcPts val="0"/>
                        </a:spcAft>
                        <a:buNone/>
                      </a:pPr>
                      <a:r>
                        <a:rPr lang="it-IT" sz="1800" b="0" i="0" u="none" strike="noStrike" noProof="0" dirty="0">
                          <a:solidFill>
                            <a:srgbClr val="45959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https://pureportal.coventry.ac.uk/en/publications/overtourism-understanding-and-managing-urban-tourism-growth-beyon</a:t>
                      </a:r>
                      <a:r>
                        <a:rPr lang="it-IT" sz="1800" b="0" i="0" u="none" strike="noStrike" noProof="0" dirty="0">
                          <a:solidFill>
                            <a:srgbClr val="459597"/>
                          </a:solidFill>
                          <a:latin typeface="Calibri" panose="020F0502020204030204" pitchFamily="34" charset="0"/>
                          <a:cs typeface="Calibri" panose="020F0502020204030204" pitchFamily="34" charset="0"/>
                        </a:rPr>
                        <a:t> </a:t>
                      </a:r>
                      <a:endParaRPr lang="en-IE" dirty="0">
                        <a:solidFill>
                          <a:srgbClr val="459597"/>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bl>
          </a:graphicData>
        </a:graphic>
      </p:graphicFrame>
    </p:spTree>
    <p:extLst>
      <p:ext uri="{BB962C8B-B14F-4D97-AF65-F5344CB8AC3E}">
        <p14:creationId xmlns:p14="http://schemas.microsoft.com/office/powerpoint/2010/main" val="24832677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210AB-42F5-0128-B9E0-1A9DDCD1C118}"/>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A1CBF820-AEDB-B2DB-4D1B-C4E09204AA4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16</a:t>
            </a:fld>
            <a:endParaRPr lang="fr-CA" sz="1200" dirty="0">
              <a:solidFill>
                <a:schemeClr val="bg1"/>
              </a:solidFill>
            </a:endParaRPr>
          </a:p>
        </p:txBody>
      </p:sp>
      <p:sp>
        <p:nvSpPr>
          <p:cNvPr id="8" name="Freeform 7">
            <a:extLst>
              <a:ext uri="{FF2B5EF4-FFF2-40B4-BE49-F238E27FC236}">
                <a16:creationId xmlns:a16="http://schemas.microsoft.com/office/drawing/2014/main" id="{8FCFABA1-E84C-672B-89C7-A406E3B0F3F5}"/>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D1317E5B-F6EC-FBCB-0A54-AB0891A4DEE1}"/>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Aanvullende lectuur</a:t>
            </a:r>
          </a:p>
        </p:txBody>
      </p:sp>
      <p:graphicFrame>
        <p:nvGraphicFramePr>
          <p:cNvPr id="6" name="Table 5">
            <a:extLst>
              <a:ext uri="{FF2B5EF4-FFF2-40B4-BE49-F238E27FC236}">
                <a16:creationId xmlns:a16="http://schemas.microsoft.com/office/drawing/2014/main" id="{5E50B768-5719-2250-B559-D3B3C2ECF684}"/>
              </a:ext>
            </a:extLst>
          </p:cNvPr>
          <p:cNvGraphicFramePr>
            <a:graphicFrameLocks noGrp="1"/>
          </p:cNvGraphicFramePr>
          <p:nvPr>
            <p:extLst>
              <p:ext uri="{D42A27DB-BD31-4B8C-83A1-F6EECF244321}">
                <p14:modId xmlns:p14="http://schemas.microsoft.com/office/powerpoint/2010/main" val="3512430830"/>
              </p:ext>
            </p:extLst>
          </p:nvPr>
        </p:nvGraphicFramePr>
        <p:xfrm>
          <a:off x="792766" y="1570975"/>
          <a:ext cx="10522935" cy="1854200"/>
        </p:xfrm>
        <a:graphic>
          <a:graphicData uri="http://schemas.openxmlformats.org/drawingml/2006/table">
            <a:tbl>
              <a:tblPr firstRow="1" bandRow="1">
                <a:tableStyleId>{5C22544A-7EE6-4342-B048-85BDC9FD1C3A}</a:tableStyleId>
              </a:tblPr>
              <a:tblGrid>
                <a:gridCol w="2746847">
                  <a:extLst>
                    <a:ext uri="{9D8B030D-6E8A-4147-A177-3AD203B41FA5}">
                      <a16:colId xmlns:a16="http://schemas.microsoft.com/office/drawing/2014/main" val="2947246601"/>
                    </a:ext>
                  </a:extLst>
                </a:gridCol>
                <a:gridCol w="7776088">
                  <a:extLst>
                    <a:ext uri="{9D8B030D-6E8A-4147-A177-3AD203B41FA5}">
                      <a16:colId xmlns:a16="http://schemas.microsoft.com/office/drawing/2014/main" val="4224813332"/>
                    </a:ext>
                  </a:extLst>
                </a:gridCol>
              </a:tblGrid>
              <a:tr h="370840">
                <a:tc>
                  <a:txBody>
                    <a:bodyPr/>
                    <a:lstStyle/>
                    <a:p>
                      <a:pPr algn="l">
                        <a:lnSpc>
                          <a:spcPts val="1960"/>
                        </a:lnSpc>
                      </a:pPr>
                      <a:r>
                        <a:rPr lang="en-IE" sz="1800" dirty="0"/>
                        <a:t>Naam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l">
                        <a:lnSpc>
                          <a:spcPts val="1960"/>
                        </a:lnSpc>
                      </a:pPr>
                      <a:r>
                        <a:rPr lang="en-IE" sz="1800" dirty="0"/>
                        <a:t>Beschrijving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pPr marL="0" marR="0" lvl="0" indent="0" algn="l">
                        <a:lnSpc>
                          <a:spcPts val="1960"/>
                        </a:lnSpc>
                        <a:spcBef>
                          <a:spcPts val="0"/>
                        </a:spcBef>
                        <a:spcAft>
                          <a:spcPts val="0"/>
                        </a:spcAft>
                        <a:buNone/>
                      </a:pPr>
                      <a:r>
                        <a:rPr lang="en-US" sz="1800" b="1" i="0" u="none" strike="noStrike" kern="1200" cap="none" noProof="0" dirty="0">
                          <a:solidFill>
                            <a:srgbClr val="459597"/>
                          </a:solidFill>
                          <a:effectLst/>
                        </a:rPr>
                        <a:t>Toerisme, ontgroei en de politiek van 'duurzame ontwikkeling</a:t>
                      </a:r>
                    </a:p>
                    <a:p>
                      <a:pPr marL="0" marR="0" lvl="0" indent="0" algn="l">
                        <a:lnSpc>
                          <a:spcPct val="100000"/>
                        </a:lnSpc>
                        <a:spcBef>
                          <a:spcPts val="0"/>
                        </a:spcBef>
                        <a:spcAft>
                          <a:spcPts val="0"/>
                        </a:spcAft>
                        <a:buNone/>
                      </a:pPr>
                      <a:endParaRPr lang="en-US" sz="800" b="0" i="0" kern="1200" dirty="0">
                        <a:solidFill>
                          <a:srgbClr val="414141"/>
                        </a:solidFill>
                        <a:effectLst/>
                        <a:latin typeface="+mn-lt"/>
                        <a:ea typeface="+mn-ea"/>
                        <a:cs typeface="+mn-cs"/>
                      </a:endParaRPr>
                    </a:p>
                    <a:p>
                      <a:pPr marL="0" marR="0" lvl="0" indent="0" algn="l">
                        <a:lnSpc>
                          <a:spcPts val="1960"/>
                        </a:lnSpc>
                        <a:spcBef>
                          <a:spcPts val="0"/>
                        </a:spcBef>
                        <a:spcAft>
                          <a:spcPts val="0"/>
                        </a:spcAft>
                        <a:buNone/>
                      </a:pPr>
                      <a:r>
                        <a:rPr lang="en-US" sz="1800" b="0" i="0" u="none" strike="noStrike" kern="1200" noProof="0" dirty="0">
                          <a:solidFill>
                            <a:srgbClr val="414141"/>
                          </a:solidFill>
                          <a:effectLst/>
                        </a:rPr>
                        <a:t>Raoul V. Bianchi &amp; </a:t>
                      </a:r>
                    </a:p>
                    <a:p>
                      <a:pPr marL="0" marR="0" lvl="0" indent="0" algn="l">
                        <a:lnSpc>
                          <a:spcPts val="1960"/>
                        </a:lnSpc>
                        <a:spcBef>
                          <a:spcPts val="0"/>
                        </a:spcBef>
                        <a:spcAft>
                          <a:spcPts val="0"/>
                        </a:spcAft>
                        <a:buNone/>
                      </a:pPr>
                      <a:r>
                        <a:rPr lang="en-US" sz="1800" b="0" i="0" u="none" strike="noStrike" kern="1200" noProof="0" dirty="0">
                          <a:solidFill>
                            <a:srgbClr val="414141"/>
                          </a:solidFill>
                          <a:effectLst/>
                        </a:rPr>
                        <a:t>Floris de Man</a:t>
                      </a:r>
                      <a:endParaRPr lang="en-US"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lvl="0" indent="0" algn="l">
                        <a:lnSpc>
                          <a:spcPts val="1960"/>
                        </a:lnSpc>
                        <a:buNone/>
                      </a:pPr>
                      <a:r>
                        <a:rPr lang="en-US" sz="1800" b="0" i="0" u="none" strike="noStrike" kern="1200" noProof="0" dirty="0">
                          <a:solidFill>
                            <a:srgbClr val="414141"/>
                          </a:solidFill>
                          <a:effectLst/>
                        </a:rPr>
                        <a:t>Dit artikel, gepubliceerd in het Journal of Sustainable Tourism, stelt de conventionele, op groei gerichte toerismemodellen ter discussie. Het pleit voor toerisme op maat, waarbij de veerkracht van de gemeenschap, gelijkheid en duurzaamheid op lange termijn voorop staan</a:t>
                      </a:r>
                      <a:r>
                        <a:rPr lang="en-US" sz="1800" b="0" i="0" kern="1200" dirty="0">
                          <a:solidFill>
                            <a:srgbClr val="414141"/>
                          </a:solidFill>
                          <a:effectLst/>
                          <a:latin typeface="+mn-lt"/>
                          <a:ea typeface="+mn-ea"/>
                          <a:cs typeface="+mn-cs"/>
                        </a:rPr>
                        <a:t>.</a:t>
                      </a:r>
                      <a:endParaRPr lang="it-IT" sz="1800" dirty="0">
                        <a:solidFill>
                          <a:srgbClr val="414141"/>
                        </a:solidFill>
                      </a:endParaRPr>
                    </a:p>
                    <a:p>
                      <a:pPr marL="0" indent="0" algn="l">
                        <a:lnSpc>
                          <a:spcPct val="100000"/>
                        </a:lnSpc>
                        <a:buClr>
                          <a:srgbClr val="01A54E"/>
                        </a:buClr>
                      </a:pPr>
                      <a:endParaRPr lang="en-US" sz="800" b="0" i="0" kern="1200" dirty="0">
                        <a:solidFill>
                          <a:srgbClr val="414141"/>
                        </a:solidFill>
                        <a:effectLst/>
                        <a:latin typeface="+mn-lt"/>
                        <a:ea typeface="+mn-ea"/>
                        <a:cs typeface="+mn-cs"/>
                      </a:endParaRPr>
                    </a:p>
                    <a:p>
                      <a:pPr marL="0" indent="0" algn="l">
                        <a:lnSpc>
                          <a:spcPts val="1960"/>
                        </a:lnSpc>
                        <a:buClr>
                          <a:srgbClr val="01A54E"/>
                        </a:buClr>
                      </a:pPr>
                      <a:r>
                        <a:rPr lang="en-US" sz="1800" b="0" i="0" kern="1200" dirty="0">
                          <a:solidFill>
                            <a:srgbClr val="414141"/>
                          </a:solidFill>
                          <a:effectLst/>
                          <a:latin typeface="+mn-lt"/>
                          <a:ea typeface="+mn-ea"/>
                          <a:cs typeface="+mn-cs"/>
                        </a:rPr>
                        <a:t> </a:t>
                      </a:r>
                      <a:r>
                        <a:rPr lang="en-US" sz="1800" b="0" i="0" u="none" strike="noStrike" kern="1200" noProof="0" dirty="0">
                          <a:solidFill>
                            <a:srgbClr val="459597"/>
                          </a:solidFill>
                          <a:effectLst/>
                          <a:hlinkClick r:id="rId2">
                            <a:extLst>
                              <a:ext uri="{A12FA001-AC4F-418D-AE19-62706E023703}">
                                <ahyp:hlinkClr xmlns:ahyp="http://schemas.microsoft.com/office/drawing/2018/hyperlinkcolor" val="tx"/>
                              </a:ext>
                            </a:extLst>
                          </a:hlinkClick>
                        </a:rPr>
                        <a:t>https://doi.org/10.1080/09669582.2021.1870923</a:t>
                      </a:r>
                      <a:r>
                        <a:rPr lang="en-US" sz="1800" b="0" i="0" u="none" strike="noStrike" kern="1200" noProof="0" dirty="0">
                          <a:solidFill>
                            <a:srgbClr val="459597"/>
                          </a:solidFill>
                          <a:effectLst/>
                        </a:rPr>
                        <a:t> </a:t>
                      </a:r>
                      <a:endParaRPr lang="en-US" sz="1800" kern="1200" dirty="0">
                        <a:solidFill>
                          <a:srgbClr val="459597"/>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bl>
          </a:graphicData>
        </a:graphic>
      </p:graphicFrame>
    </p:spTree>
    <p:extLst>
      <p:ext uri="{BB962C8B-B14F-4D97-AF65-F5344CB8AC3E}">
        <p14:creationId xmlns:p14="http://schemas.microsoft.com/office/powerpoint/2010/main" val="29997837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98EB48E-7120-D652-CCE3-99A84CA442D2}"/>
              </a:ext>
            </a:extLst>
          </p:cNvPr>
          <p:cNvSpPr>
            <a:spLocks noGrp="1"/>
          </p:cNvSpPr>
          <p:nvPr>
            <p:ph type="body" sz="quarter" idx="13"/>
          </p:nvPr>
        </p:nvSpPr>
        <p:spPr>
          <a:xfrm>
            <a:off x="840492" y="380235"/>
            <a:ext cx="4231539" cy="2838867"/>
          </a:xfrm>
        </p:spPr>
        <p:txBody>
          <a:bodyPr lIns="91440" tIns="45720" rIns="91440" bIns="45720" anchor="ctr">
            <a:normAutofit/>
          </a:bodyPr>
          <a:lstStyle/>
          <a:p>
            <a:r>
              <a:rPr lang="en-GB" sz="2800" dirty="0">
                <a:ea typeface="+mn-lt"/>
                <a:cs typeface="+mn-lt"/>
              </a:rPr>
              <a:t>"Wanneer toerisme luistert naar het ritme van een plek, behoudt het niet alleen zijn ziel, maar wordt het ook een kracht voor </a:t>
            </a:r>
            <a:r>
              <a:rPr lang="en-GB" sz="2800" dirty="0" err="1">
                <a:ea typeface="+mn-lt"/>
                <a:cs typeface="+mn-lt"/>
              </a:rPr>
              <a:t>regeneratie</a:t>
            </a:r>
            <a:r>
              <a:rPr lang="en-GB" sz="2800" dirty="0">
                <a:ea typeface="+mn-lt"/>
                <a:cs typeface="+mn-lt"/>
              </a:rPr>
              <a:t>."</a:t>
            </a:r>
            <a:endParaRPr lang="it-IT" sz="2800" dirty="0"/>
          </a:p>
        </p:txBody>
      </p:sp>
      <p:pic>
        <p:nvPicPr>
          <p:cNvPr id="6" name="Picture Placeholder 5">
            <a:extLst>
              <a:ext uri="{FF2B5EF4-FFF2-40B4-BE49-F238E27FC236}">
                <a16:creationId xmlns:a16="http://schemas.microsoft.com/office/drawing/2014/main" id="{A77FCD6B-E91A-BA37-0E3C-C2F2669F038C}"/>
              </a:ext>
            </a:extLst>
          </p:cNvPr>
          <p:cNvPicPr>
            <a:picLocks noGrp="1" noChangeAspect="1"/>
          </p:cNvPicPr>
          <p:nvPr>
            <p:ph type="pic" sz="quarter" idx="41"/>
          </p:nvPr>
        </p:nvPicPr>
        <p:blipFill>
          <a:blip r:embed="rId2"/>
          <a:srcRect t="24454" b="24454"/>
          <a:stretch/>
        </p:blipFill>
        <p:spPr>
          <a:xfrm>
            <a:off x="4229099" y="1658170"/>
            <a:ext cx="7122409" cy="5199830"/>
          </a:xfrm>
        </p:spPr>
      </p:pic>
      <p:sp>
        <p:nvSpPr>
          <p:cNvPr id="4" name="Text Placeholder 3">
            <a:extLst>
              <a:ext uri="{FF2B5EF4-FFF2-40B4-BE49-F238E27FC236}">
                <a16:creationId xmlns:a16="http://schemas.microsoft.com/office/drawing/2014/main" id="{6C292DD5-930D-ECC3-8E2D-6881CFD6D595}"/>
              </a:ext>
            </a:extLst>
          </p:cNvPr>
          <p:cNvSpPr>
            <a:spLocks noGrp="1"/>
          </p:cNvSpPr>
          <p:nvPr>
            <p:ph type="body" sz="quarter" idx="65"/>
          </p:nvPr>
        </p:nvSpPr>
        <p:spPr/>
        <p:txBody>
          <a:bodyPr lIns="91440" tIns="45720" rIns="91440" bIns="45720" anchor="ctr">
            <a:noAutofit/>
          </a:bodyPr>
          <a:lstStyle/>
          <a:p>
            <a:pPr algn="ctr"/>
            <a:r>
              <a:rPr lang="en-GB" sz="1200" dirty="0">
                <a:latin typeface="Calibri"/>
                <a:ea typeface="Calibri"/>
                <a:cs typeface="Calibri"/>
              </a:rPr>
              <a:t>Foto: </a:t>
            </a:r>
            <a:r>
              <a:rPr lang="en-GB" sz="1200" dirty="0" err="1">
                <a:latin typeface="Calibri"/>
                <a:ea typeface="Calibri"/>
                <a:cs typeface="Calibri"/>
              </a:rPr>
              <a:t>Meridaunia</a:t>
            </a:r>
            <a:endParaRPr lang="en-GB" sz="1200" dirty="0" err="1">
              <a:ea typeface="Calibri"/>
            </a:endParaRPr>
          </a:p>
        </p:txBody>
      </p:sp>
      <p:sp>
        <p:nvSpPr>
          <p:cNvPr id="7" name="Freeform 6">
            <a:extLst>
              <a:ext uri="{FF2B5EF4-FFF2-40B4-BE49-F238E27FC236}">
                <a16:creationId xmlns:a16="http://schemas.microsoft.com/office/drawing/2014/main" id="{4A448368-4AD6-D1FA-0E61-7E23F2DBE07B}"/>
              </a:ext>
            </a:extLst>
          </p:cNvPr>
          <p:cNvSpPr/>
          <p:nvPr/>
        </p:nvSpPr>
        <p:spPr>
          <a:xfrm>
            <a:off x="4653315" y="2696487"/>
            <a:ext cx="1443878" cy="1045230"/>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chemeClr val="bg1"/>
          </a:solidFill>
          <a:ln w="4485" cap="flat">
            <a:noFill/>
            <a:prstDash val="solid"/>
            <a:miter/>
          </a:ln>
        </p:spPr>
        <p:txBody>
          <a:bodyPr rtlCol="0" anchor="ctr"/>
          <a:lstStyle/>
          <a:p>
            <a:endParaRPr lang="en-US"/>
          </a:p>
        </p:txBody>
      </p:sp>
      <p:grpSp>
        <p:nvGrpSpPr>
          <p:cNvPr id="9" name="Group 8">
            <a:extLst>
              <a:ext uri="{FF2B5EF4-FFF2-40B4-BE49-F238E27FC236}">
                <a16:creationId xmlns:a16="http://schemas.microsoft.com/office/drawing/2014/main" id="{3AC334A1-6359-BE63-2195-4E46700CB980}"/>
              </a:ext>
            </a:extLst>
          </p:cNvPr>
          <p:cNvGrpSpPr/>
          <p:nvPr/>
        </p:nvGrpSpPr>
        <p:grpSpPr>
          <a:xfrm flipH="1">
            <a:off x="2657010" y="3700810"/>
            <a:ext cx="1073276" cy="2965650"/>
            <a:chOff x="1127677" y="228112"/>
            <a:chExt cx="3378745" cy="9336067"/>
          </a:xfrm>
          <a:solidFill>
            <a:srgbClr val="459597"/>
          </a:solidFill>
        </p:grpSpPr>
        <p:sp>
          <p:nvSpPr>
            <p:cNvPr id="10" name="Freeform 9">
              <a:extLst>
                <a:ext uri="{FF2B5EF4-FFF2-40B4-BE49-F238E27FC236}">
                  <a16:creationId xmlns:a16="http://schemas.microsoft.com/office/drawing/2014/main" id="{37D2F8EF-C504-F529-C0AD-3C8D396DCC62}"/>
                </a:ext>
              </a:extLst>
            </p:cNvPr>
            <p:cNvSpPr/>
            <p:nvPr/>
          </p:nvSpPr>
          <p:spPr>
            <a:xfrm>
              <a:off x="1143192" y="8497973"/>
              <a:ext cx="1510779" cy="786198"/>
            </a:xfrm>
            <a:custGeom>
              <a:avLst/>
              <a:gdLst>
                <a:gd name="connsiteX0" fmla="*/ 1320776 w 1510779"/>
                <a:gd name="connsiteY0" fmla="*/ 379201 h 786198"/>
                <a:gd name="connsiteX1" fmla="*/ 1315448 w 1510779"/>
                <a:gd name="connsiteY1" fmla="*/ 159359 h 786198"/>
                <a:gd name="connsiteX2" fmla="*/ 1500257 w 1510779"/>
                <a:gd name="connsiteY2" fmla="*/ 139711 h 786198"/>
                <a:gd name="connsiteX3" fmla="*/ 1499587 w 1510779"/>
                <a:gd name="connsiteY3" fmla="*/ 0 h 786198"/>
                <a:gd name="connsiteX4" fmla="*/ 894089 w 1510779"/>
                <a:gd name="connsiteY4" fmla="*/ 17502 h 786198"/>
                <a:gd name="connsiteX5" fmla="*/ 902567 w 1510779"/>
                <a:gd name="connsiteY5" fmla="*/ 279523 h 786198"/>
                <a:gd name="connsiteX6" fmla="*/ 852302 w 1510779"/>
                <a:gd name="connsiteY6" fmla="*/ 286228 h 786198"/>
                <a:gd name="connsiteX7" fmla="*/ 847141 w 1510779"/>
                <a:gd name="connsiteY7" fmla="*/ 273924 h 786198"/>
                <a:gd name="connsiteX8" fmla="*/ 834508 w 1510779"/>
                <a:gd name="connsiteY8" fmla="*/ 13679 h 786198"/>
                <a:gd name="connsiteX9" fmla="*/ 464520 w 1510779"/>
                <a:gd name="connsiteY9" fmla="*/ 28934 h 786198"/>
                <a:gd name="connsiteX10" fmla="*/ 469681 w 1510779"/>
                <a:gd name="connsiteY10" fmla="*/ 41239 h 786198"/>
                <a:gd name="connsiteX11" fmla="*/ 479131 w 1510779"/>
                <a:gd name="connsiteY11" fmla="*/ 259406 h 786198"/>
                <a:gd name="connsiteX12" fmla="*/ 576679 w 1510779"/>
                <a:gd name="connsiteY12" fmla="*/ 261887 h 786198"/>
                <a:gd name="connsiteX13" fmla="*/ 578958 w 1510779"/>
                <a:gd name="connsiteY13" fmla="*/ 497522 h 786198"/>
                <a:gd name="connsiteX14" fmla="*/ 303335 w 1510779"/>
                <a:gd name="connsiteY14" fmla="*/ 473147 h 786198"/>
                <a:gd name="connsiteX15" fmla="*/ 291640 w 1510779"/>
                <a:gd name="connsiteY15" fmla="*/ 19412 h 786198"/>
                <a:gd name="connsiteX16" fmla="*/ 279342 w 1510779"/>
                <a:gd name="connsiteY16" fmla="*/ 24575 h 786198"/>
                <a:gd name="connsiteX17" fmla="*/ 0 w 1510779"/>
                <a:gd name="connsiteY17" fmla="*/ 25951 h 786198"/>
                <a:gd name="connsiteX18" fmla="*/ 13136 w 1510779"/>
                <a:gd name="connsiteY18" fmla="*/ 218401 h 786198"/>
                <a:gd name="connsiteX19" fmla="*/ 110718 w 1510779"/>
                <a:gd name="connsiteY19" fmla="*/ 220882 h 786198"/>
                <a:gd name="connsiteX20" fmla="*/ 107133 w 1510779"/>
                <a:gd name="connsiteY20" fmla="*/ 304467 h 786198"/>
                <a:gd name="connsiteX21" fmla="*/ 3485 w 1510779"/>
                <a:gd name="connsiteY21" fmla="*/ 333469 h 786198"/>
                <a:gd name="connsiteX22" fmla="*/ 18598 w 1510779"/>
                <a:gd name="connsiteY22" fmla="*/ 496114 h 786198"/>
                <a:gd name="connsiteX23" fmla="*/ 23759 w 1510779"/>
                <a:gd name="connsiteY23" fmla="*/ 508418 h 786198"/>
                <a:gd name="connsiteX24" fmla="*/ 114438 w 1510779"/>
                <a:gd name="connsiteY24" fmla="*/ 494538 h 786198"/>
                <a:gd name="connsiteX25" fmla="*/ 113667 w 1510779"/>
                <a:gd name="connsiteY25" fmla="*/ 596261 h 786198"/>
                <a:gd name="connsiteX26" fmla="*/ 16085 w 1510779"/>
                <a:gd name="connsiteY26" fmla="*/ 593713 h 786198"/>
                <a:gd name="connsiteX27" fmla="*/ 29221 w 1510779"/>
                <a:gd name="connsiteY27" fmla="*/ 786198 h 786198"/>
                <a:gd name="connsiteX28" fmla="*/ 870330 w 1510779"/>
                <a:gd name="connsiteY28" fmla="*/ 766349 h 786198"/>
                <a:gd name="connsiteX29" fmla="*/ 865170 w 1510779"/>
                <a:gd name="connsiteY29" fmla="*/ 754044 h 786198"/>
                <a:gd name="connsiteX30" fmla="*/ 857730 w 1510779"/>
                <a:gd name="connsiteY30" fmla="*/ 506105 h 786198"/>
                <a:gd name="connsiteX31" fmla="*/ 1030610 w 1510779"/>
                <a:gd name="connsiteY31" fmla="*/ 515626 h 786198"/>
                <a:gd name="connsiteX32" fmla="*/ 1038049 w 1510779"/>
                <a:gd name="connsiteY32" fmla="*/ 763533 h 786198"/>
                <a:gd name="connsiteX33" fmla="*/ 1510780 w 1510779"/>
                <a:gd name="connsiteY33" fmla="*/ 763130 h 786198"/>
                <a:gd name="connsiteX34" fmla="*/ 1507831 w 1510779"/>
                <a:gd name="connsiteY34" fmla="*/ 387617 h 786198"/>
                <a:gd name="connsiteX35" fmla="*/ 1320776 w 1510779"/>
                <a:gd name="connsiteY35" fmla="*/ 379201 h 786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510779" h="786198">
                  <a:moveTo>
                    <a:pt x="1320776" y="379201"/>
                  </a:moveTo>
                  <a:cubicBezTo>
                    <a:pt x="1327478" y="257227"/>
                    <a:pt x="1325702" y="183946"/>
                    <a:pt x="1315448" y="159359"/>
                  </a:cubicBezTo>
                  <a:cubicBezTo>
                    <a:pt x="1381240" y="170378"/>
                    <a:pt x="1442843" y="163829"/>
                    <a:pt x="1500257" y="139711"/>
                  </a:cubicBezTo>
                  <a:lnTo>
                    <a:pt x="1499587" y="0"/>
                  </a:lnTo>
                  <a:cubicBezTo>
                    <a:pt x="1112386" y="4761"/>
                    <a:pt x="910554" y="10595"/>
                    <a:pt x="894089" y="17502"/>
                  </a:cubicBezTo>
                  <a:cubicBezTo>
                    <a:pt x="895161" y="181252"/>
                    <a:pt x="897987" y="268592"/>
                    <a:pt x="902567" y="279523"/>
                  </a:cubicBezTo>
                  <a:cubicBezTo>
                    <a:pt x="885515" y="277069"/>
                    <a:pt x="868116" y="279391"/>
                    <a:pt x="852302" y="286228"/>
                  </a:cubicBezTo>
                  <a:lnTo>
                    <a:pt x="847141" y="273924"/>
                  </a:lnTo>
                  <a:cubicBezTo>
                    <a:pt x="839099" y="254746"/>
                    <a:pt x="834888" y="167998"/>
                    <a:pt x="834508" y="13679"/>
                  </a:cubicBezTo>
                  <a:cubicBezTo>
                    <a:pt x="612468" y="13545"/>
                    <a:pt x="489139" y="18630"/>
                    <a:pt x="464520" y="28934"/>
                  </a:cubicBezTo>
                  <a:lnTo>
                    <a:pt x="469681" y="41239"/>
                  </a:lnTo>
                  <a:cubicBezTo>
                    <a:pt x="465659" y="161940"/>
                    <a:pt x="468809" y="234662"/>
                    <a:pt x="479131" y="259406"/>
                  </a:cubicBezTo>
                  <a:cubicBezTo>
                    <a:pt x="538444" y="247313"/>
                    <a:pt x="570960" y="248141"/>
                    <a:pt x="576679" y="261887"/>
                  </a:cubicBezTo>
                  <a:lnTo>
                    <a:pt x="578958" y="497522"/>
                  </a:lnTo>
                  <a:cubicBezTo>
                    <a:pt x="405553" y="505882"/>
                    <a:pt x="313679" y="497757"/>
                    <a:pt x="303335" y="473147"/>
                  </a:cubicBezTo>
                  <a:cubicBezTo>
                    <a:pt x="302464" y="187041"/>
                    <a:pt x="298566" y="35796"/>
                    <a:pt x="291640" y="19412"/>
                  </a:cubicBezTo>
                  <a:lnTo>
                    <a:pt x="279342" y="24575"/>
                  </a:lnTo>
                  <a:lnTo>
                    <a:pt x="0" y="25951"/>
                  </a:lnTo>
                  <a:cubicBezTo>
                    <a:pt x="760" y="135073"/>
                    <a:pt x="5138" y="199223"/>
                    <a:pt x="13136" y="218401"/>
                  </a:cubicBezTo>
                  <a:cubicBezTo>
                    <a:pt x="73656" y="209147"/>
                    <a:pt x="106183" y="209974"/>
                    <a:pt x="110718" y="220882"/>
                  </a:cubicBezTo>
                  <a:cubicBezTo>
                    <a:pt x="113768" y="274292"/>
                    <a:pt x="112662" y="302154"/>
                    <a:pt x="107133" y="304467"/>
                  </a:cubicBezTo>
                  <a:cubicBezTo>
                    <a:pt x="79073" y="306590"/>
                    <a:pt x="44524" y="316258"/>
                    <a:pt x="3485" y="333469"/>
                  </a:cubicBezTo>
                  <a:cubicBezTo>
                    <a:pt x="6680" y="425425"/>
                    <a:pt x="11717" y="479640"/>
                    <a:pt x="18598" y="496114"/>
                  </a:cubicBezTo>
                  <a:lnTo>
                    <a:pt x="23759" y="508418"/>
                  </a:lnTo>
                  <a:lnTo>
                    <a:pt x="114438" y="494538"/>
                  </a:lnTo>
                  <a:lnTo>
                    <a:pt x="113667" y="596261"/>
                  </a:lnTo>
                  <a:lnTo>
                    <a:pt x="16085" y="593713"/>
                  </a:lnTo>
                  <a:cubicBezTo>
                    <a:pt x="12265" y="691905"/>
                    <a:pt x="16643" y="756067"/>
                    <a:pt x="29221" y="786198"/>
                  </a:cubicBezTo>
                  <a:cubicBezTo>
                    <a:pt x="385637" y="784589"/>
                    <a:pt x="666007" y="777972"/>
                    <a:pt x="870330" y="766349"/>
                  </a:cubicBezTo>
                  <a:lnTo>
                    <a:pt x="865170" y="754044"/>
                  </a:lnTo>
                  <a:cubicBezTo>
                    <a:pt x="863695" y="596910"/>
                    <a:pt x="861215" y="514264"/>
                    <a:pt x="857730" y="506105"/>
                  </a:cubicBezTo>
                  <a:cubicBezTo>
                    <a:pt x="968404" y="501434"/>
                    <a:pt x="1026030" y="504607"/>
                    <a:pt x="1030610" y="515626"/>
                  </a:cubicBezTo>
                  <a:cubicBezTo>
                    <a:pt x="1028689" y="664446"/>
                    <a:pt x="1031169" y="747082"/>
                    <a:pt x="1038049" y="763533"/>
                  </a:cubicBezTo>
                  <a:lnTo>
                    <a:pt x="1510780" y="763130"/>
                  </a:lnTo>
                  <a:lnTo>
                    <a:pt x="1507831" y="387617"/>
                  </a:lnTo>
                  <a:cubicBezTo>
                    <a:pt x="1390031" y="398346"/>
                    <a:pt x="1327679" y="395540"/>
                    <a:pt x="1320776" y="379201"/>
                  </a:cubicBezTo>
                  <a:close/>
                </a:path>
              </a:pathLst>
            </a:custGeom>
            <a:grpFill/>
            <a:ln w="3349" cap="flat">
              <a:noFill/>
              <a:prstDash val="solid"/>
              <a:miter/>
            </a:ln>
          </p:spPr>
          <p:txBody>
            <a:bodyPr rtlCol="0" anchor="ctr"/>
            <a:lstStyle/>
            <a:p>
              <a:endParaRPr lang="en-GB"/>
            </a:p>
          </p:txBody>
        </p:sp>
        <p:sp>
          <p:nvSpPr>
            <p:cNvPr id="11" name="Freeform 10">
              <a:extLst>
                <a:ext uri="{FF2B5EF4-FFF2-40B4-BE49-F238E27FC236}">
                  <a16:creationId xmlns:a16="http://schemas.microsoft.com/office/drawing/2014/main" id="{06405641-DC41-DBE4-9A46-BF7017221BC2}"/>
                </a:ext>
              </a:extLst>
            </p:cNvPr>
            <p:cNvSpPr/>
            <p:nvPr/>
          </p:nvSpPr>
          <p:spPr>
            <a:xfrm>
              <a:off x="1127677" y="7652296"/>
              <a:ext cx="1521100" cy="798468"/>
            </a:xfrm>
            <a:custGeom>
              <a:avLst/>
              <a:gdLst>
                <a:gd name="connsiteX0" fmla="*/ 12198 w 1521100"/>
                <a:gd name="connsiteY0" fmla="*/ 621844 h 798468"/>
                <a:gd name="connsiteX1" fmla="*/ 23189 w 1521100"/>
                <a:gd name="connsiteY1" fmla="*/ 786131 h 798468"/>
                <a:gd name="connsiteX2" fmla="*/ 28350 w 1521100"/>
                <a:gd name="connsiteY2" fmla="*/ 798469 h 798468"/>
                <a:gd name="connsiteX3" fmla="*/ 318281 w 1521100"/>
                <a:gd name="connsiteY3" fmla="*/ 787841 h 798468"/>
                <a:gd name="connsiteX4" fmla="*/ 313087 w 1521100"/>
                <a:gd name="connsiteY4" fmla="*/ 775502 h 798468"/>
                <a:gd name="connsiteX5" fmla="*/ 308530 w 1521100"/>
                <a:gd name="connsiteY5" fmla="*/ 304366 h 798468"/>
                <a:gd name="connsiteX6" fmla="*/ 568637 w 1521100"/>
                <a:gd name="connsiteY6" fmla="*/ 291727 h 798468"/>
                <a:gd name="connsiteX7" fmla="*/ 581237 w 1521100"/>
                <a:gd name="connsiteY7" fmla="*/ 551971 h 798468"/>
                <a:gd name="connsiteX8" fmla="*/ 476550 w 1521100"/>
                <a:gd name="connsiteY8" fmla="*/ 566958 h 798468"/>
                <a:gd name="connsiteX9" fmla="*/ 487676 w 1521100"/>
                <a:gd name="connsiteY9" fmla="*/ 789215 h 798468"/>
                <a:gd name="connsiteX10" fmla="*/ 855954 w 1521100"/>
                <a:gd name="connsiteY10" fmla="*/ 769836 h 798468"/>
                <a:gd name="connsiteX11" fmla="*/ 852603 w 1521100"/>
                <a:gd name="connsiteY11" fmla="*/ 761622 h 798468"/>
                <a:gd name="connsiteX12" fmla="*/ 840003 w 1521100"/>
                <a:gd name="connsiteY12" fmla="*/ 501377 h 798468"/>
                <a:gd name="connsiteX13" fmla="*/ 903003 w 1521100"/>
                <a:gd name="connsiteY13" fmla="*/ 513548 h 798468"/>
                <a:gd name="connsiteX14" fmla="*/ 911514 w 1521100"/>
                <a:gd name="connsiteY14" fmla="*/ 775536 h 798468"/>
                <a:gd name="connsiteX15" fmla="*/ 916675 w 1521100"/>
                <a:gd name="connsiteY15" fmla="*/ 787841 h 798468"/>
                <a:gd name="connsiteX16" fmla="*/ 1521101 w 1521100"/>
                <a:gd name="connsiteY16" fmla="*/ 756257 h 798468"/>
                <a:gd name="connsiteX17" fmla="*/ 1517750 w 1521100"/>
                <a:gd name="connsiteY17" fmla="*/ 748043 h 798468"/>
                <a:gd name="connsiteX18" fmla="*/ 1495499 w 1521100"/>
                <a:gd name="connsiteY18" fmla="*/ 602900 h 798468"/>
                <a:gd name="connsiteX19" fmla="*/ 1330159 w 1521100"/>
                <a:gd name="connsiteY19" fmla="*/ 599849 h 798468"/>
                <a:gd name="connsiteX20" fmla="*/ 1327880 w 1521100"/>
                <a:gd name="connsiteY20" fmla="*/ 364248 h 798468"/>
                <a:gd name="connsiteX21" fmla="*/ 1505485 w 1521100"/>
                <a:gd name="connsiteY21" fmla="*/ 362102 h 798468"/>
                <a:gd name="connsiteX22" fmla="*/ 1493656 w 1521100"/>
                <a:gd name="connsiteY22" fmla="*/ 0 h 798468"/>
                <a:gd name="connsiteX23" fmla="*/ 1027862 w 1521100"/>
                <a:gd name="connsiteY23" fmla="*/ 16764 h 798468"/>
                <a:gd name="connsiteX24" fmla="*/ 1015598 w 1521100"/>
                <a:gd name="connsiteY24" fmla="*/ 22262 h 798468"/>
                <a:gd name="connsiteX25" fmla="*/ 1010705 w 1521100"/>
                <a:gd name="connsiteY25" fmla="*/ 275365 h 798468"/>
                <a:gd name="connsiteX26" fmla="*/ 853575 w 1521100"/>
                <a:gd name="connsiteY26" fmla="*/ 268894 h 798468"/>
                <a:gd name="connsiteX27" fmla="*/ 840975 w 1521100"/>
                <a:gd name="connsiteY27" fmla="*/ 8650 h 798468"/>
                <a:gd name="connsiteX28" fmla="*/ 828677 w 1521100"/>
                <a:gd name="connsiteY28" fmla="*/ 13813 h 798468"/>
                <a:gd name="connsiteX29" fmla="*/ 0 w 1521100"/>
                <a:gd name="connsiteY29" fmla="*/ 28465 h 798468"/>
                <a:gd name="connsiteX30" fmla="*/ 7305 w 1521100"/>
                <a:gd name="connsiteY30" fmla="*/ 218535 h 798468"/>
                <a:gd name="connsiteX31" fmla="*/ 108976 w 1521100"/>
                <a:gd name="connsiteY31" fmla="*/ 219306 h 798468"/>
                <a:gd name="connsiteX32" fmla="*/ 106462 w 1521100"/>
                <a:gd name="connsiteY32" fmla="*/ 316906 h 798468"/>
                <a:gd name="connsiteX33" fmla="*/ 10623 w 1521100"/>
                <a:gd name="connsiteY33" fmla="*/ 318516 h 798468"/>
                <a:gd name="connsiteX34" fmla="*/ 17895 w 1521100"/>
                <a:gd name="connsiteY34" fmla="*/ 508586 h 798468"/>
                <a:gd name="connsiteX35" fmla="*/ 102106 w 1521100"/>
                <a:gd name="connsiteY35" fmla="*/ 502215 h 798468"/>
                <a:gd name="connsiteX36" fmla="*/ 107267 w 1521100"/>
                <a:gd name="connsiteY36" fmla="*/ 514521 h 798468"/>
                <a:gd name="connsiteX37" fmla="*/ 117085 w 1521100"/>
                <a:gd name="connsiteY37" fmla="*/ 606990 h 798468"/>
                <a:gd name="connsiteX38" fmla="*/ 12198 w 1521100"/>
                <a:gd name="connsiteY38" fmla="*/ 621844 h 79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521100" h="798468">
                  <a:moveTo>
                    <a:pt x="12198" y="621844"/>
                  </a:moveTo>
                  <a:cubicBezTo>
                    <a:pt x="12667" y="715052"/>
                    <a:pt x="16331" y="769814"/>
                    <a:pt x="23189" y="786131"/>
                  </a:cubicBezTo>
                  <a:lnTo>
                    <a:pt x="28350" y="798469"/>
                  </a:lnTo>
                  <a:lnTo>
                    <a:pt x="318281" y="787841"/>
                  </a:lnTo>
                  <a:lnTo>
                    <a:pt x="313087" y="775502"/>
                  </a:lnTo>
                  <a:cubicBezTo>
                    <a:pt x="302431" y="496862"/>
                    <a:pt x="300912" y="339817"/>
                    <a:pt x="308530" y="304366"/>
                  </a:cubicBezTo>
                  <a:lnTo>
                    <a:pt x="568637" y="291727"/>
                  </a:lnTo>
                  <a:cubicBezTo>
                    <a:pt x="573641" y="457132"/>
                    <a:pt x="577841" y="543880"/>
                    <a:pt x="581237" y="551971"/>
                  </a:cubicBezTo>
                  <a:cubicBezTo>
                    <a:pt x="573038" y="555436"/>
                    <a:pt x="538142" y="560432"/>
                    <a:pt x="476550" y="566958"/>
                  </a:cubicBezTo>
                  <a:cubicBezTo>
                    <a:pt x="477109" y="698835"/>
                    <a:pt x="480817" y="772920"/>
                    <a:pt x="487676" y="789215"/>
                  </a:cubicBezTo>
                  <a:cubicBezTo>
                    <a:pt x="708576" y="786667"/>
                    <a:pt x="831335" y="780207"/>
                    <a:pt x="855954" y="769836"/>
                  </a:cubicBezTo>
                  <a:lnTo>
                    <a:pt x="852603" y="761622"/>
                  </a:lnTo>
                  <a:lnTo>
                    <a:pt x="840003" y="501377"/>
                  </a:lnTo>
                  <a:cubicBezTo>
                    <a:pt x="877446" y="498561"/>
                    <a:pt x="898445" y="502618"/>
                    <a:pt x="903003" y="513548"/>
                  </a:cubicBezTo>
                  <a:cubicBezTo>
                    <a:pt x="900769" y="669051"/>
                    <a:pt x="903606" y="756381"/>
                    <a:pt x="911514" y="775536"/>
                  </a:cubicBezTo>
                  <a:lnTo>
                    <a:pt x="916675" y="787841"/>
                  </a:lnTo>
                  <a:lnTo>
                    <a:pt x="1521101" y="756257"/>
                  </a:lnTo>
                  <a:lnTo>
                    <a:pt x="1517750" y="748043"/>
                  </a:lnTo>
                  <a:cubicBezTo>
                    <a:pt x="1515516" y="681367"/>
                    <a:pt x="1508099" y="632986"/>
                    <a:pt x="1495499" y="602900"/>
                  </a:cubicBezTo>
                  <a:lnTo>
                    <a:pt x="1330159" y="599849"/>
                  </a:lnTo>
                  <a:lnTo>
                    <a:pt x="1327880" y="364248"/>
                  </a:lnTo>
                  <a:cubicBezTo>
                    <a:pt x="1429930" y="369724"/>
                    <a:pt x="1489132" y="369009"/>
                    <a:pt x="1505485" y="362102"/>
                  </a:cubicBezTo>
                  <a:cubicBezTo>
                    <a:pt x="1503251" y="157112"/>
                    <a:pt x="1499308" y="36411"/>
                    <a:pt x="1493656" y="0"/>
                  </a:cubicBezTo>
                  <a:cubicBezTo>
                    <a:pt x="1199569" y="4470"/>
                    <a:pt x="1044305" y="10058"/>
                    <a:pt x="1027862" y="16764"/>
                  </a:cubicBezTo>
                  <a:lnTo>
                    <a:pt x="1015598" y="22262"/>
                  </a:lnTo>
                  <a:cubicBezTo>
                    <a:pt x="1031548" y="182973"/>
                    <a:pt x="1029918" y="267341"/>
                    <a:pt x="1010705" y="275365"/>
                  </a:cubicBezTo>
                  <a:cubicBezTo>
                    <a:pt x="908298" y="276527"/>
                    <a:pt x="855921" y="274371"/>
                    <a:pt x="853575" y="268894"/>
                  </a:cubicBezTo>
                  <a:cubicBezTo>
                    <a:pt x="857864" y="125529"/>
                    <a:pt x="853664" y="38781"/>
                    <a:pt x="840975" y="8650"/>
                  </a:cubicBezTo>
                  <a:lnTo>
                    <a:pt x="828677" y="13813"/>
                  </a:lnTo>
                  <a:lnTo>
                    <a:pt x="0" y="28465"/>
                  </a:lnTo>
                  <a:lnTo>
                    <a:pt x="7305" y="218535"/>
                  </a:lnTo>
                  <a:lnTo>
                    <a:pt x="108976" y="219306"/>
                  </a:lnTo>
                  <a:lnTo>
                    <a:pt x="106462" y="316906"/>
                  </a:lnTo>
                  <a:lnTo>
                    <a:pt x="10623" y="318516"/>
                  </a:lnTo>
                  <a:cubicBezTo>
                    <a:pt x="7428" y="426051"/>
                    <a:pt x="9852" y="489408"/>
                    <a:pt x="17895" y="508586"/>
                  </a:cubicBezTo>
                  <a:cubicBezTo>
                    <a:pt x="57638" y="511223"/>
                    <a:pt x="85708" y="509100"/>
                    <a:pt x="102106" y="502215"/>
                  </a:cubicBezTo>
                  <a:lnTo>
                    <a:pt x="107267" y="514521"/>
                  </a:lnTo>
                  <a:lnTo>
                    <a:pt x="117085" y="606990"/>
                  </a:lnTo>
                  <a:cubicBezTo>
                    <a:pt x="82771" y="601961"/>
                    <a:pt x="47808" y="606912"/>
                    <a:pt x="12198" y="621844"/>
                  </a:cubicBezTo>
                  <a:close/>
                </a:path>
              </a:pathLst>
            </a:custGeom>
            <a:grpFill/>
            <a:ln w="3349" cap="flat">
              <a:noFill/>
              <a:prstDash val="solid"/>
              <a:miter/>
            </a:ln>
          </p:spPr>
          <p:txBody>
            <a:bodyPr rtlCol="0" anchor="ctr"/>
            <a:lstStyle/>
            <a:p>
              <a:endParaRPr lang="en-GB"/>
            </a:p>
          </p:txBody>
        </p:sp>
        <p:sp>
          <p:nvSpPr>
            <p:cNvPr id="12" name="Freeform 11">
              <a:extLst>
                <a:ext uri="{FF2B5EF4-FFF2-40B4-BE49-F238E27FC236}">
                  <a16:creationId xmlns:a16="http://schemas.microsoft.com/office/drawing/2014/main" id="{8DA3C822-EF95-7C3D-8367-04BC167E9B40}"/>
                </a:ext>
              </a:extLst>
            </p:cNvPr>
            <p:cNvSpPr/>
            <p:nvPr/>
          </p:nvSpPr>
          <p:spPr>
            <a:xfrm>
              <a:off x="1210971" y="228112"/>
              <a:ext cx="3295451" cy="2203886"/>
            </a:xfrm>
            <a:custGeom>
              <a:avLst/>
              <a:gdLst>
                <a:gd name="connsiteX0" fmla="*/ 3225918 w 3295451"/>
                <a:gd name="connsiteY0" fmla="*/ 728609 h 2203886"/>
                <a:gd name="connsiteX1" fmla="*/ 1830380 w 3295451"/>
                <a:gd name="connsiteY1" fmla="*/ 1051 h 2203886"/>
                <a:gd name="connsiteX2" fmla="*/ 715894 w 3295451"/>
                <a:gd name="connsiteY2" fmla="*/ 174223 h 2203886"/>
                <a:gd name="connsiteX3" fmla="*/ 113 w 3295451"/>
                <a:gd name="connsiteY3" fmla="*/ 1160282 h 2203886"/>
                <a:gd name="connsiteX4" fmla="*/ 64453 w 3295451"/>
                <a:gd name="connsiteY4" fmla="*/ 1451976 h 2203886"/>
                <a:gd name="connsiteX5" fmla="*/ 1735647 w 3295451"/>
                <a:gd name="connsiteY5" fmla="*/ 2203808 h 2203886"/>
                <a:gd name="connsiteX6" fmla="*/ 2472874 w 3295451"/>
                <a:gd name="connsiteY6" fmla="*/ 2063359 h 2203886"/>
                <a:gd name="connsiteX7" fmla="*/ 2628797 w 3295451"/>
                <a:gd name="connsiteY7" fmla="*/ 1997912 h 2203886"/>
                <a:gd name="connsiteX8" fmla="*/ 3295452 w 3295451"/>
                <a:gd name="connsiteY8" fmla="*/ 1032540 h 2203886"/>
                <a:gd name="connsiteX9" fmla="*/ 3225918 w 3295451"/>
                <a:gd name="connsiteY9" fmla="*/ 728609 h 2203886"/>
                <a:gd name="connsiteX10" fmla="*/ 2601352 w 3295451"/>
                <a:gd name="connsiteY10" fmla="*/ 1632859 h 2203886"/>
                <a:gd name="connsiteX11" fmla="*/ 2398280 w 3295451"/>
                <a:gd name="connsiteY11" fmla="*/ 1747055 h 2203886"/>
                <a:gd name="connsiteX12" fmla="*/ 1653513 w 3295451"/>
                <a:gd name="connsiteY12" fmla="*/ 1639565 h 2203886"/>
                <a:gd name="connsiteX13" fmla="*/ 1487402 w 3295451"/>
                <a:gd name="connsiteY13" fmla="*/ 1738271 h 2203886"/>
                <a:gd name="connsiteX14" fmla="*/ 1438309 w 3295451"/>
                <a:gd name="connsiteY14" fmla="*/ 1758924 h 2203886"/>
                <a:gd name="connsiteX15" fmla="*/ 613955 w 3295451"/>
                <a:gd name="connsiteY15" fmla="*/ 1588300 h 2203886"/>
                <a:gd name="connsiteX16" fmla="*/ 469861 w 3295451"/>
                <a:gd name="connsiteY16" fmla="*/ 1383143 h 2203886"/>
                <a:gd name="connsiteX17" fmla="*/ 466242 w 3295451"/>
                <a:gd name="connsiteY17" fmla="*/ 868085 h 2203886"/>
                <a:gd name="connsiteX18" fmla="*/ 864378 w 3295451"/>
                <a:gd name="connsiteY18" fmla="*/ 459580 h 2203886"/>
                <a:gd name="connsiteX19" fmla="*/ 1651201 w 3295451"/>
                <a:gd name="connsiteY19" fmla="*/ 563852 h 2203886"/>
                <a:gd name="connsiteX20" fmla="*/ 1824482 w 3295451"/>
                <a:gd name="connsiteY20" fmla="*/ 447678 h 2203886"/>
                <a:gd name="connsiteX21" fmla="*/ 1849113 w 3295451"/>
                <a:gd name="connsiteY21" fmla="*/ 437351 h 2203886"/>
                <a:gd name="connsiteX22" fmla="*/ 2635030 w 3295451"/>
                <a:gd name="connsiteY22" fmla="*/ 585478 h 2203886"/>
                <a:gd name="connsiteX23" fmla="*/ 2791255 w 3295451"/>
                <a:gd name="connsiteY23" fmla="*/ 785439 h 2203886"/>
                <a:gd name="connsiteX24" fmla="*/ 2825637 w 3295451"/>
                <a:gd name="connsiteY24" fmla="*/ 867549 h 2203886"/>
                <a:gd name="connsiteX25" fmla="*/ 2601352 w 3295451"/>
                <a:gd name="connsiteY25" fmla="*/ 1632859 h 220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95451" h="2203886">
                  <a:moveTo>
                    <a:pt x="3225918" y="728609"/>
                  </a:moveTo>
                  <a:cubicBezTo>
                    <a:pt x="3048045" y="304346"/>
                    <a:pt x="2582866" y="61826"/>
                    <a:pt x="1830380" y="1051"/>
                  </a:cubicBezTo>
                  <a:cubicBezTo>
                    <a:pt x="1385609" y="-8672"/>
                    <a:pt x="1014113" y="49052"/>
                    <a:pt x="715894" y="174223"/>
                  </a:cubicBezTo>
                  <a:cubicBezTo>
                    <a:pt x="242639" y="372888"/>
                    <a:pt x="4045" y="701574"/>
                    <a:pt x="113" y="1160282"/>
                  </a:cubicBezTo>
                  <a:cubicBezTo>
                    <a:pt x="-1763" y="1247946"/>
                    <a:pt x="19683" y="1345178"/>
                    <a:pt x="64453" y="1451976"/>
                  </a:cubicBezTo>
                  <a:cubicBezTo>
                    <a:pt x="276685" y="1958382"/>
                    <a:pt x="833750" y="2208993"/>
                    <a:pt x="1735647" y="2203808"/>
                  </a:cubicBezTo>
                  <a:cubicBezTo>
                    <a:pt x="2052185" y="2183691"/>
                    <a:pt x="2297928" y="2136874"/>
                    <a:pt x="2472874" y="2063359"/>
                  </a:cubicBezTo>
                  <a:lnTo>
                    <a:pt x="2628797" y="1997912"/>
                  </a:lnTo>
                  <a:cubicBezTo>
                    <a:pt x="3069369" y="1813016"/>
                    <a:pt x="3291587" y="1491226"/>
                    <a:pt x="3295452" y="1032540"/>
                  </a:cubicBezTo>
                  <a:cubicBezTo>
                    <a:pt x="3286985" y="920221"/>
                    <a:pt x="3263807" y="818911"/>
                    <a:pt x="3225918" y="728609"/>
                  </a:cubicBezTo>
                  <a:close/>
                  <a:moveTo>
                    <a:pt x="2601352" y="1632859"/>
                  </a:moveTo>
                  <a:cubicBezTo>
                    <a:pt x="2528903" y="1682592"/>
                    <a:pt x="2461212" y="1720658"/>
                    <a:pt x="2398280" y="1747055"/>
                  </a:cubicBezTo>
                  <a:cubicBezTo>
                    <a:pt x="2176687" y="1840062"/>
                    <a:pt x="1928432" y="1804232"/>
                    <a:pt x="1653513" y="1639565"/>
                  </a:cubicBezTo>
                  <a:cubicBezTo>
                    <a:pt x="1586492" y="1687018"/>
                    <a:pt x="1531122" y="1719920"/>
                    <a:pt x="1487402" y="1738271"/>
                  </a:cubicBezTo>
                  <a:lnTo>
                    <a:pt x="1438309" y="1758924"/>
                  </a:lnTo>
                  <a:cubicBezTo>
                    <a:pt x="1156577" y="1877167"/>
                    <a:pt x="881792" y="1820292"/>
                    <a:pt x="613955" y="1588300"/>
                  </a:cubicBezTo>
                  <a:cubicBezTo>
                    <a:pt x="559172" y="1524920"/>
                    <a:pt x="510898" y="1456188"/>
                    <a:pt x="469861" y="1383143"/>
                  </a:cubicBezTo>
                  <a:cubicBezTo>
                    <a:pt x="402170" y="1221716"/>
                    <a:pt x="400964" y="1050031"/>
                    <a:pt x="466242" y="868085"/>
                  </a:cubicBezTo>
                  <a:cubicBezTo>
                    <a:pt x="542914" y="674964"/>
                    <a:pt x="675626" y="538796"/>
                    <a:pt x="864378" y="459580"/>
                  </a:cubicBezTo>
                  <a:cubicBezTo>
                    <a:pt x="1110590" y="356247"/>
                    <a:pt x="1372864" y="391004"/>
                    <a:pt x="1651201" y="563852"/>
                  </a:cubicBezTo>
                  <a:cubicBezTo>
                    <a:pt x="1690140" y="518545"/>
                    <a:pt x="1747900" y="479820"/>
                    <a:pt x="1824482" y="447678"/>
                  </a:cubicBezTo>
                  <a:lnTo>
                    <a:pt x="1849113" y="437351"/>
                  </a:lnTo>
                  <a:cubicBezTo>
                    <a:pt x="2114470" y="325971"/>
                    <a:pt x="2376442" y="375347"/>
                    <a:pt x="2635030" y="585478"/>
                  </a:cubicBezTo>
                  <a:cubicBezTo>
                    <a:pt x="2709378" y="647661"/>
                    <a:pt x="2761454" y="714315"/>
                    <a:pt x="2791255" y="785439"/>
                  </a:cubicBezTo>
                  <a:lnTo>
                    <a:pt x="2825637" y="867549"/>
                  </a:lnTo>
                  <a:cubicBezTo>
                    <a:pt x="2931306" y="1119411"/>
                    <a:pt x="2856545" y="1374515"/>
                    <a:pt x="2601352" y="1632859"/>
                  </a:cubicBezTo>
                  <a:close/>
                </a:path>
              </a:pathLst>
            </a:custGeom>
            <a:grpFill/>
            <a:ln w="3349" cap="flat">
              <a:noFill/>
              <a:prstDash val="solid"/>
              <a:miter/>
            </a:ln>
          </p:spPr>
          <p:txBody>
            <a:bodyPr rtlCol="0" anchor="ctr"/>
            <a:lstStyle/>
            <a:p>
              <a:endParaRPr lang="en-GB"/>
            </a:p>
          </p:txBody>
        </p:sp>
        <p:sp>
          <p:nvSpPr>
            <p:cNvPr id="13" name="Freeform 12">
              <a:extLst>
                <a:ext uri="{FF2B5EF4-FFF2-40B4-BE49-F238E27FC236}">
                  <a16:creationId xmlns:a16="http://schemas.microsoft.com/office/drawing/2014/main" id="{186832DC-E6A1-D728-85CE-587730B378F4}"/>
                </a:ext>
              </a:extLst>
            </p:cNvPr>
            <p:cNvSpPr/>
            <p:nvPr/>
          </p:nvSpPr>
          <p:spPr>
            <a:xfrm>
              <a:off x="2546431" y="2424443"/>
              <a:ext cx="659146" cy="162522"/>
            </a:xfrm>
            <a:custGeom>
              <a:avLst/>
              <a:gdLst>
                <a:gd name="connsiteX0" fmla="*/ 652787 w 659146"/>
                <a:gd name="connsiteY0" fmla="*/ 138035 h 162522"/>
                <a:gd name="connsiteX1" fmla="*/ 653155 w 659146"/>
                <a:gd name="connsiteY1" fmla="*/ 12338 h 162522"/>
                <a:gd name="connsiteX2" fmla="*/ 647995 w 659146"/>
                <a:gd name="connsiteY2" fmla="*/ 0 h 162522"/>
                <a:gd name="connsiteX3" fmla="*/ 408 w 659146"/>
                <a:gd name="connsiteY3" fmla="*/ 20754 h 162522"/>
                <a:gd name="connsiteX4" fmla="*/ 30868 w 659146"/>
                <a:gd name="connsiteY4" fmla="*/ 162443 h 162522"/>
                <a:gd name="connsiteX5" fmla="*/ 652787 w 659146"/>
                <a:gd name="connsiteY5" fmla="*/ 138035 h 16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146" h="162522">
                  <a:moveTo>
                    <a:pt x="652787" y="138035"/>
                  </a:moveTo>
                  <a:cubicBezTo>
                    <a:pt x="661142" y="73438"/>
                    <a:pt x="661265" y="31539"/>
                    <a:pt x="653155" y="12338"/>
                  </a:cubicBezTo>
                  <a:lnTo>
                    <a:pt x="647995" y="0"/>
                  </a:lnTo>
                  <a:cubicBezTo>
                    <a:pt x="454618" y="29728"/>
                    <a:pt x="238755" y="36646"/>
                    <a:pt x="408" y="20754"/>
                  </a:cubicBezTo>
                  <a:cubicBezTo>
                    <a:pt x="-2229" y="60496"/>
                    <a:pt x="7925" y="107725"/>
                    <a:pt x="30868" y="162443"/>
                  </a:cubicBezTo>
                  <a:cubicBezTo>
                    <a:pt x="404509" y="163427"/>
                    <a:pt x="611815" y="155291"/>
                    <a:pt x="652787" y="138035"/>
                  </a:cubicBezTo>
                  <a:close/>
                </a:path>
              </a:pathLst>
            </a:custGeom>
            <a:grpFill/>
            <a:ln w="3349" cap="flat">
              <a:noFill/>
              <a:prstDash val="solid"/>
              <a:miter/>
            </a:ln>
          </p:spPr>
          <p:txBody>
            <a:bodyPr rtlCol="0" anchor="ctr"/>
            <a:lstStyle/>
            <a:p>
              <a:endParaRPr lang="en-GB"/>
            </a:p>
          </p:txBody>
        </p:sp>
        <p:sp>
          <p:nvSpPr>
            <p:cNvPr id="14" name="Freeform 13">
              <a:extLst>
                <a:ext uri="{FF2B5EF4-FFF2-40B4-BE49-F238E27FC236}">
                  <a16:creationId xmlns:a16="http://schemas.microsoft.com/office/drawing/2014/main" id="{62C1D969-3D50-389B-5CD9-064F7B1908CB}"/>
                </a:ext>
              </a:extLst>
            </p:cNvPr>
            <p:cNvSpPr/>
            <p:nvPr/>
          </p:nvSpPr>
          <p:spPr>
            <a:xfrm>
              <a:off x="2669956" y="7078599"/>
              <a:ext cx="639477" cy="2485580"/>
            </a:xfrm>
            <a:custGeom>
              <a:avLst/>
              <a:gdLst>
                <a:gd name="connsiteX0" fmla="*/ 639478 w 639477"/>
                <a:gd name="connsiteY0" fmla="*/ 2341763 h 2485580"/>
                <a:gd name="connsiteX1" fmla="*/ 593837 w 639477"/>
                <a:gd name="connsiteY1" fmla="*/ 0 h 2485580"/>
                <a:gd name="connsiteX2" fmla="*/ 12298 w 639477"/>
                <a:gd name="connsiteY2" fmla="*/ 17167 h 2485580"/>
                <a:gd name="connsiteX3" fmla="*/ 0 w 639477"/>
                <a:gd name="connsiteY3" fmla="*/ 22329 h 2485580"/>
                <a:gd name="connsiteX4" fmla="*/ 52812 w 639477"/>
                <a:gd name="connsiteY4" fmla="*/ 2346625 h 2485580"/>
                <a:gd name="connsiteX5" fmla="*/ 94901 w 639477"/>
                <a:gd name="connsiteY5" fmla="*/ 2343272 h 2485580"/>
                <a:gd name="connsiteX6" fmla="*/ 100062 w 639477"/>
                <a:gd name="connsiteY6" fmla="*/ 2355577 h 2485580"/>
                <a:gd name="connsiteX7" fmla="*/ 87764 w 639477"/>
                <a:gd name="connsiteY7" fmla="*/ 2360740 h 2485580"/>
                <a:gd name="connsiteX8" fmla="*/ 45675 w 639477"/>
                <a:gd name="connsiteY8" fmla="*/ 2364093 h 2485580"/>
                <a:gd name="connsiteX9" fmla="*/ 43664 w 639477"/>
                <a:gd name="connsiteY9" fmla="*/ 2393899 h 2485580"/>
                <a:gd name="connsiteX10" fmla="*/ 574367 w 639477"/>
                <a:gd name="connsiteY10" fmla="*/ 2451199 h 2485580"/>
                <a:gd name="connsiteX11" fmla="*/ 635792 w 639477"/>
                <a:gd name="connsiteY11" fmla="*/ 2367379 h 2485580"/>
                <a:gd name="connsiteX12" fmla="*/ 627179 w 639477"/>
                <a:gd name="connsiteY12" fmla="*/ 2346826 h 2485580"/>
                <a:gd name="connsiteX13" fmla="*/ 257125 w 639477"/>
                <a:gd name="connsiteY13" fmla="*/ 2362216 h 2485580"/>
                <a:gd name="connsiteX14" fmla="*/ 251964 w 639477"/>
                <a:gd name="connsiteY14" fmla="*/ 2349877 h 2485580"/>
                <a:gd name="connsiteX15" fmla="*/ 264263 w 639477"/>
                <a:gd name="connsiteY15" fmla="*/ 2344714 h 2485580"/>
                <a:gd name="connsiteX16" fmla="*/ 159610 w 639477"/>
                <a:gd name="connsiteY16" fmla="*/ 2359701 h 2485580"/>
                <a:gd name="connsiteX17" fmla="*/ 117521 w 639477"/>
                <a:gd name="connsiteY17" fmla="*/ 2362886 h 2485580"/>
                <a:gd name="connsiteX18" fmla="*/ 112360 w 639477"/>
                <a:gd name="connsiteY18" fmla="*/ 2350581 h 2485580"/>
                <a:gd name="connsiteX19" fmla="*/ 124692 w 639477"/>
                <a:gd name="connsiteY19" fmla="*/ 2345418 h 2485580"/>
                <a:gd name="connsiteX20" fmla="*/ 162659 w 639477"/>
                <a:gd name="connsiteY20" fmla="*/ 2343943 h 2485580"/>
                <a:gd name="connsiteX21" fmla="*/ 167820 w 639477"/>
                <a:gd name="connsiteY21" fmla="*/ 2356247 h 2485580"/>
                <a:gd name="connsiteX22" fmla="*/ 227401 w 639477"/>
                <a:gd name="connsiteY22" fmla="*/ 2360237 h 2485580"/>
                <a:gd name="connsiteX23" fmla="*/ 185279 w 639477"/>
                <a:gd name="connsiteY23" fmla="*/ 2363422 h 2485580"/>
                <a:gd name="connsiteX24" fmla="*/ 180118 w 639477"/>
                <a:gd name="connsiteY24" fmla="*/ 2351084 h 2485580"/>
                <a:gd name="connsiteX25" fmla="*/ 192450 w 639477"/>
                <a:gd name="connsiteY25" fmla="*/ 2345921 h 2485580"/>
                <a:gd name="connsiteX26" fmla="*/ 234539 w 639477"/>
                <a:gd name="connsiteY26" fmla="*/ 2342568 h 2485580"/>
                <a:gd name="connsiteX27" fmla="*/ 239699 w 639477"/>
                <a:gd name="connsiteY27" fmla="*/ 2354873 h 248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39477" h="2485580">
                  <a:moveTo>
                    <a:pt x="639478" y="2341763"/>
                  </a:moveTo>
                  <a:lnTo>
                    <a:pt x="593837" y="0"/>
                  </a:lnTo>
                  <a:cubicBezTo>
                    <a:pt x="219861" y="5700"/>
                    <a:pt x="26015" y="11422"/>
                    <a:pt x="12298" y="17167"/>
                  </a:cubicBezTo>
                  <a:lnTo>
                    <a:pt x="0" y="22329"/>
                  </a:lnTo>
                  <a:cubicBezTo>
                    <a:pt x="30628" y="1560863"/>
                    <a:pt x="48233" y="2335628"/>
                    <a:pt x="52812" y="2346625"/>
                  </a:cubicBezTo>
                  <a:cubicBezTo>
                    <a:pt x="72650" y="2347921"/>
                    <a:pt x="86680" y="2346804"/>
                    <a:pt x="94901" y="2343272"/>
                  </a:cubicBezTo>
                  <a:lnTo>
                    <a:pt x="100062" y="2355577"/>
                  </a:lnTo>
                  <a:lnTo>
                    <a:pt x="87764" y="2360740"/>
                  </a:lnTo>
                  <a:cubicBezTo>
                    <a:pt x="67892" y="2359399"/>
                    <a:pt x="53885" y="2360506"/>
                    <a:pt x="45675" y="2364093"/>
                  </a:cubicBezTo>
                  <a:lnTo>
                    <a:pt x="43664" y="2393899"/>
                  </a:lnTo>
                  <a:cubicBezTo>
                    <a:pt x="84993" y="2492449"/>
                    <a:pt x="261894" y="2511549"/>
                    <a:pt x="574367" y="2451199"/>
                  </a:cubicBezTo>
                  <a:cubicBezTo>
                    <a:pt x="624499" y="2417224"/>
                    <a:pt x="644973" y="2389283"/>
                    <a:pt x="635792" y="2367379"/>
                  </a:cubicBezTo>
                  <a:lnTo>
                    <a:pt x="627179" y="2346826"/>
                  </a:lnTo>
                  <a:lnTo>
                    <a:pt x="257125" y="2362216"/>
                  </a:lnTo>
                  <a:lnTo>
                    <a:pt x="251964" y="2349877"/>
                  </a:lnTo>
                  <a:lnTo>
                    <a:pt x="264263" y="2344714"/>
                  </a:lnTo>
                  <a:close/>
                  <a:moveTo>
                    <a:pt x="159610" y="2359701"/>
                  </a:moveTo>
                  <a:cubicBezTo>
                    <a:pt x="139772" y="2358382"/>
                    <a:pt x="125742" y="2359444"/>
                    <a:pt x="117521" y="2362886"/>
                  </a:cubicBezTo>
                  <a:lnTo>
                    <a:pt x="112360" y="2350581"/>
                  </a:lnTo>
                  <a:lnTo>
                    <a:pt x="124692" y="2345418"/>
                  </a:lnTo>
                  <a:cubicBezTo>
                    <a:pt x="141827" y="2347877"/>
                    <a:pt x="154483" y="2347385"/>
                    <a:pt x="162659" y="2343943"/>
                  </a:cubicBezTo>
                  <a:lnTo>
                    <a:pt x="167820" y="2356247"/>
                  </a:lnTo>
                  <a:close/>
                  <a:moveTo>
                    <a:pt x="227401" y="2360237"/>
                  </a:moveTo>
                  <a:cubicBezTo>
                    <a:pt x="207529" y="2358930"/>
                    <a:pt x="193522" y="2359969"/>
                    <a:pt x="185279" y="2363422"/>
                  </a:cubicBezTo>
                  <a:lnTo>
                    <a:pt x="180118" y="2351084"/>
                  </a:lnTo>
                  <a:lnTo>
                    <a:pt x="192450" y="2345921"/>
                  </a:lnTo>
                  <a:cubicBezTo>
                    <a:pt x="212310" y="2347262"/>
                    <a:pt x="226340" y="2346144"/>
                    <a:pt x="234539" y="2342568"/>
                  </a:cubicBezTo>
                  <a:lnTo>
                    <a:pt x="239699" y="2354873"/>
                  </a:lnTo>
                  <a:close/>
                </a:path>
              </a:pathLst>
            </a:custGeom>
            <a:grpFill/>
            <a:ln w="3349" cap="flat">
              <a:no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C18C22D6-E151-73BB-95B0-E142E0CCCD0D}"/>
                </a:ext>
              </a:extLst>
            </p:cNvPr>
            <p:cNvSpPr/>
            <p:nvPr/>
          </p:nvSpPr>
          <p:spPr>
            <a:xfrm>
              <a:off x="2561114" y="2600632"/>
              <a:ext cx="812932" cy="4471339"/>
            </a:xfrm>
            <a:custGeom>
              <a:avLst/>
              <a:gdLst>
                <a:gd name="connsiteX0" fmla="*/ 792218 w 812932"/>
                <a:gd name="connsiteY0" fmla="*/ 4300369 h 4471339"/>
                <a:gd name="connsiteX1" fmla="*/ 745873 w 812932"/>
                <a:gd name="connsiteY1" fmla="*/ 4247394 h 4471339"/>
                <a:gd name="connsiteX2" fmla="*/ 679824 w 812932"/>
                <a:gd name="connsiteY2" fmla="*/ 2961864 h 4471339"/>
                <a:gd name="connsiteX3" fmla="*/ 709615 w 812932"/>
                <a:gd name="connsiteY3" fmla="*/ 2963842 h 4471339"/>
                <a:gd name="connsiteX4" fmla="*/ 735820 w 812932"/>
                <a:gd name="connsiteY4" fmla="*/ 2899770 h 4471339"/>
                <a:gd name="connsiteX5" fmla="*/ 692524 w 812932"/>
                <a:gd name="connsiteY5" fmla="*/ 2831004 h 4471339"/>
                <a:gd name="connsiteX6" fmla="*/ 581706 w 812932"/>
                <a:gd name="connsiteY6" fmla="*/ 0 h 4471339"/>
                <a:gd name="connsiteX7" fmla="*/ 569407 w 812932"/>
                <a:gd name="connsiteY7" fmla="*/ 5163 h 4471339"/>
                <a:gd name="connsiteX8" fmla="*/ 43999 w 812932"/>
                <a:gd name="connsiteY8" fmla="*/ 17904 h 4471339"/>
                <a:gd name="connsiteX9" fmla="*/ 49160 w 812932"/>
                <a:gd name="connsiteY9" fmla="*/ 30242 h 4471339"/>
                <a:gd name="connsiteX10" fmla="*/ 50098 w 812932"/>
                <a:gd name="connsiteY10" fmla="*/ 2863895 h 4471339"/>
                <a:gd name="connsiteX11" fmla="*/ 20441 w 812932"/>
                <a:gd name="connsiteY11" fmla="*/ 2919820 h 4471339"/>
                <a:gd name="connsiteX12" fmla="*/ 39375 w 812932"/>
                <a:gd name="connsiteY12" fmla="*/ 2964982 h 4471339"/>
                <a:gd name="connsiteX13" fmla="*/ 79587 w 812932"/>
                <a:gd name="connsiteY13" fmla="*/ 2991603 h 4471339"/>
                <a:gd name="connsiteX14" fmla="*/ 51103 w 812932"/>
                <a:gd name="connsiteY14" fmla="*/ 4258962 h 4471339"/>
                <a:gd name="connsiteX15" fmla="*/ 0 w 812932"/>
                <a:gd name="connsiteY15" fmla="*/ 4367324 h 4471339"/>
                <a:gd name="connsiteX16" fmla="*/ 18933 w 812932"/>
                <a:gd name="connsiteY16" fmla="*/ 4412486 h 4471339"/>
                <a:gd name="connsiteX17" fmla="*/ 287418 w 812932"/>
                <a:gd name="connsiteY17" fmla="*/ 4454296 h 4471339"/>
                <a:gd name="connsiteX18" fmla="*/ 747816 w 812932"/>
                <a:gd name="connsiteY18" fmla="*/ 4459023 h 4471339"/>
                <a:gd name="connsiteX19" fmla="*/ 802606 w 812932"/>
                <a:gd name="connsiteY19" fmla="*/ 4324911 h 447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12932" h="4471339">
                  <a:moveTo>
                    <a:pt x="792218" y="4300369"/>
                  </a:moveTo>
                  <a:cubicBezTo>
                    <a:pt x="774993" y="4259297"/>
                    <a:pt x="759612" y="4241628"/>
                    <a:pt x="745873" y="4247394"/>
                  </a:cubicBezTo>
                  <a:cubicBezTo>
                    <a:pt x="727688" y="3781892"/>
                    <a:pt x="705672" y="3353382"/>
                    <a:pt x="679824" y="2961864"/>
                  </a:cubicBezTo>
                  <a:lnTo>
                    <a:pt x="709615" y="2963842"/>
                  </a:lnTo>
                  <a:cubicBezTo>
                    <a:pt x="720561" y="2959238"/>
                    <a:pt x="729296" y="2937880"/>
                    <a:pt x="735820" y="2899770"/>
                  </a:cubicBezTo>
                  <a:cubicBezTo>
                    <a:pt x="709280" y="2859536"/>
                    <a:pt x="694848" y="2836614"/>
                    <a:pt x="692524" y="2831004"/>
                  </a:cubicBezTo>
                  <a:lnTo>
                    <a:pt x="581706" y="0"/>
                  </a:lnTo>
                  <a:lnTo>
                    <a:pt x="569407" y="5163"/>
                  </a:lnTo>
                  <a:lnTo>
                    <a:pt x="43999" y="17904"/>
                  </a:lnTo>
                  <a:lnTo>
                    <a:pt x="49160" y="30242"/>
                  </a:lnTo>
                  <a:cubicBezTo>
                    <a:pt x="59525" y="1873478"/>
                    <a:pt x="59838" y="2818029"/>
                    <a:pt x="50098" y="2863895"/>
                  </a:cubicBezTo>
                  <a:cubicBezTo>
                    <a:pt x="24630" y="2887499"/>
                    <a:pt x="14745" y="2906140"/>
                    <a:pt x="20441" y="2919820"/>
                  </a:cubicBezTo>
                  <a:lnTo>
                    <a:pt x="39375" y="2964982"/>
                  </a:lnTo>
                  <a:lnTo>
                    <a:pt x="79587" y="2991603"/>
                  </a:lnTo>
                  <a:cubicBezTo>
                    <a:pt x="70830" y="3822516"/>
                    <a:pt x="61335" y="4244969"/>
                    <a:pt x="51103" y="4258962"/>
                  </a:cubicBezTo>
                  <a:cubicBezTo>
                    <a:pt x="21346" y="4287594"/>
                    <a:pt x="4312" y="4323716"/>
                    <a:pt x="0" y="4367324"/>
                  </a:cubicBezTo>
                  <a:lnTo>
                    <a:pt x="18933" y="4412486"/>
                  </a:lnTo>
                  <a:cubicBezTo>
                    <a:pt x="44200" y="4472837"/>
                    <a:pt x="133695" y="4486773"/>
                    <a:pt x="287418" y="4454296"/>
                  </a:cubicBezTo>
                  <a:cubicBezTo>
                    <a:pt x="312350" y="4459995"/>
                    <a:pt x="465816" y="4461572"/>
                    <a:pt x="747816" y="4459023"/>
                  </a:cubicBezTo>
                  <a:cubicBezTo>
                    <a:pt x="808515" y="4427149"/>
                    <a:pt x="826778" y="4382445"/>
                    <a:pt x="802606" y="4324911"/>
                  </a:cubicBezTo>
                  <a:close/>
                </a:path>
              </a:pathLst>
            </a:custGeom>
            <a:grpFill/>
            <a:ln w="3349" cap="flat">
              <a:noFill/>
              <a:prstDash val="solid"/>
              <a:miter/>
            </a:ln>
          </p:spPr>
          <p:txBody>
            <a:bodyPr rtlCol="0" anchor="ctr"/>
            <a:lstStyle/>
            <a:p>
              <a:endParaRPr lang="en-GB"/>
            </a:p>
          </p:txBody>
        </p:sp>
      </p:grpSp>
      <p:pic>
        <p:nvPicPr>
          <p:cNvPr id="3" name="Picture 2">
            <a:extLst>
              <a:ext uri="{FF2B5EF4-FFF2-40B4-BE49-F238E27FC236}">
                <a16:creationId xmlns:a16="http://schemas.microsoft.com/office/drawing/2014/main" id="{40681F83-9FF4-464A-E3EE-1C005F9CC4A0}"/>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9438" t="-10658" r="-1236" b="60560"/>
          <a:stretch/>
        </p:blipFill>
        <p:spPr>
          <a:xfrm>
            <a:off x="9006229" y="1739353"/>
            <a:ext cx="3580276" cy="2659133"/>
          </a:xfrm>
          <a:prstGeom prst="rect">
            <a:avLst/>
          </a:prstGeom>
        </p:spPr>
      </p:pic>
      <p:sp>
        <p:nvSpPr>
          <p:cNvPr id="5" name="Slide Number Placeholder 5">
            <a:extLst>
              <a:ext uri="{FF2B5EF4-FFF2-40B4-BE49-F238E27FC236}">
                <a16:creationId xmlns:a16="http://schemas.microsoft.com/office/drawing/2014/main" id="{D736A580-8BCC-7DF5-BBA1-E6F3D89B951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17</a:t>
            </a:fld>
            <a:endParaRPr lang="fr-CA" sz="1200" dirty="0"/>
          </a:p>
        </p:txBody>
      </p:sp>
    </p:spTree>
    <p:extLst>
      <p:ext uri="{BB962C8B-B14F-4D97-AF65-F5344CB8AC3E}">
        <p14:creationId xmlns:p14="http://schemas.microsoft.com/office/powerpoint/2010/main" val="23259233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B5E5A-0BF8-CD88-C1F4-C22788E45664}"/>
            </a:ext>
          </a:extLst>
        </p:cNvPr>
        <p:cNvGrpSpPr/>
        <p:nvPr/>
      </p:nvGrpSpPr>
      <p:grpSpPr>
        <a:xfrm>
          <a:off x="0" y="0"/>
          <a:ext cx="0" cy="0"/>
          <a:chOff x="0" y="0"/>
          <a:chExt cx="0" cy="0"/>
        </a:xfrm>
      </p:grpSpPr>
      <p:sp>
        <p:nvSpPr>
          <p:cNvPr id="43" name="Graphic 40">
            <a:extLst>
              <a:ext uri="{FF2B5EF4-FFF2-40B4-BE49-F238E27FC236}">
                <a16:creationId xmlns:a16="http://schemas.microsoft.com/office/drawing/2014/main" id="{E711FED7-9C4E-6BE2-CDF4-E0F678482A0A}"/>
              </a:ext>
            </a:extLst>
          </p:cNvPr>
          <p:cNvSpPr/>
          <p:nvPr/>
        </p:nvSpPr>
        <p:spPr>
          <a:xfrm>
            <a:off x="16042" y="721893"/>
            <a:ext cx="12268594" cy="5414213"/>
          </a:xfrm>
          <a:custGeom>
            <a:avLst/>
            <a:gdLst>
              <a:gd name="connsiteX0" fmla="*/ 0 w 4543781"/>
              <a:gd name="connsiteY0" fmla="*/ 88 h 1951443"/>
              <a:gd name="connsiteX1" fmla="*/ 2372737 w 4543781"/>
              <a:gd name="connsiteY1" fmla="*/ 1037576 h 1951443"/>
              <a:gd name="connsiteX2" fmla="*/ 4543782 w 4543781"/>
              <a:gd name="connsiteY2" fmla="*/ 1951440 h 1951443"/>
            </a:gdLst>
            <a:ahLst/>
            <a:cxnLst>
              <a:cxn ang="0">
                <a:pos x="connsiteX0" y="connsiteY0"/>
              </a:cxn>
              <a:cxn ang="0">
                <a:pos x="connsiteX1" y="connsiteY1"/>
              </a:cxn>
              <a:cxn ang="0">
                <a:pos x="connsiteX2" y="connsiteY2"/>
              </a:cxn>
            </a:cxnLst>
            <a:rect l="l" t="t" r="r" b="b"/>
            <a:pathLst>
              <a:path w="4543781" h="1951443">
                <a:moveTo>
                  <a:pt x="0" y="88"/>
                </a:moveTo>
                <a:cubicBezTo>
                  <a:pt x="0" y="88"/>
                  <a:pt x="1472733" y="-30342"/>
                  <a:pt x="2372737" y="1037576"/>
                </a:cubicBezTo>
                <a:cubicBezTo>
                  <a:pt x="3150964" y="1959999"/>
                  <a:pt x="4543782" y="1951440"/>
                  <a:pt x="4543782" y="1951440"/>
                </a:cubicBezTo>
              </a:path>
            </a:pathLst>
          </a:custGeom>
          <a:noFill/>
          <a:ln w="28575" cap="flat">
            <a:solidFill>
              <a:srgbClr val="414141"/>
            </a:solidFill>
            <a:prstDash val="sysDot"/>
            <a:miter/>
          </a:ln>
        </p:spPr>
        <p:txBody>
          <a:bodyPr rtlCol="0" anchor="ctr"/>
          <a:lstStyle/>
          <a:p>
            <a:endParaRPr lang="en-US"/>
          </a:p>
        </p:txBody>
      </p:sp>
      <p:sp>
        <p:nvSpPr>
          <p:cNvPr id="14" name="Text Placeholder 5">
            <a:extLst>
              <a:ext uri="{FF2B5EF4-FFF2-40B4-BE49-F238E27FC236}">
                <a16:creationId xmlns:a16="http://schemas.microsoft.com/office/drawing/2014/main" id="{D038243F-8340-B1BF-D76B-D388040AA801}"/>
              </a:ext>
            </a:extLst>
          </p:cNvPr>
          <p:cNvSpPr txBox="1">
            <a:spLocks/>
          </p:cNvSpPr>
          <p:nvPr/>
        </p:nvSpPr>
        <p:spPr>
          <a:xfrm>
            <a:off x="574081" y="3008229"/>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459597"/>
                </a:solidFill>
              </a:rPr>
              <a:t>Je hebt voltooid... Module 3 (Deel 3) </a:t>
            </a:r>
          </a:p>
          <a:p>
            <a:pPr algn="ctr">
              <a:lnSpc>
                <a:spcPts val="3340"/>
              </a:lnSpc>
              <a:spcBef>
                <a:spcPts val="0"/>
              </a:spcBef>
            </a:pP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0" name="TextBox 19">
            <a:extLst>
              <a:ext uri="{FF2B5EF4-FFF2-40B4-BE49-F238E27FC236}">
                <a16:creationId xmlns:a16="http://schemas.microsoft.com/office/drawing/2014/main" id="{87309097-978B-53F0-9645-81ED56C71056}"/>
              </a:ext>
            </a:extLst>
          </p:cNvPr>
          <p:cNvSpPr txBox="1"/>
          <p:nvPr/>
        </p:nvSpPr>
        <p:spPr>
          <a:xfrm>
            <a:off x="574082" y="3959132"/>
            <a:ext cx="4464312" cy="1055225"/>
          </a:xfrm>
          <a:prstGeom prst="rect">
            <a:avLst/>
          </a:prstGeom>
          <a:noFill/>
        </p:spPr>
        <p:txBody>
          <a:bodyPr wrap="square" rtlCol="0">
            <a:spAutoFit/>
          </a:bodyPr>
          <a:lstStyle/>
          <a:p>
            <a:pPr algn="ctr">
              <a:lnSpc>
                <a:spcPts val="2520"/>
              </a:lnSpc>
            </a:pPr>
            <a:r>
              <a:rPr lang="en-US" sz="2400" b="1" dirty="0">
                <a:solidFill>
                  <a:srgbClr val="459597"/>
                </a:solidFill>
              </a:rPr>
              <a:t>Sectie 3: </a:t>
            </a:r>
            <a:r>
              <a:rPr lang="en-US" sz="2400" dirty="0">
                <a:solidFill>
                  <a:srgbClr val="414141"/>
                </a:solidFill>
              </a:rPr>
              <a:t>Verblijven op maat die een lokale impact hebben</a:t>
            </a:r>
          </a:p>
          <a:p>
            <a:pPr algn="ctr">
              <a:lnSpc>
                <a:spcPts val="2520"/>
              </a:lnSpc>
            </a:pPr>
            <a:endParaRPr lang="en-US" sz="2400" dirty="0">
              <a:solidFill>
                <a:srgbClr val="414141"/>
              </a:solidFill>
            </a:endParaRPr>
          </a:p>
        </p:txBody>
      </p:sp>
      <p:sp>
        <p:nvSpPr>
          <p:cNvPr id="26" name="Text Placeholder 5">
            <a:extLst>
              <a:ext uri="{FF2B5EF4-FFF2-40B4-BE49-F238E27FC236}">
                <a16:creationId xmlns:a16="http://schemas.microsoft.com/office/drawing/2014/main" id="{A1005ED4-238A-B33B-A286-926319A58636}"/>
              </a:ext>
            </a:extLst>
          </p:cNvPr>
          <p:cNvSpPr txBox="1">
            <a:spLocks/>
          </p:cNvSpPr>
          <p:nvPr/>
        </p:nvSpPr>
        <p:spPr>
          <a:xfrm>
            <a:off x="7320238" y="1236945"/>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EC7C69"/>
                </a:solidFill>
              </a:rPr>
              <a:t>Module 4</a:t>
            </a:r>
            <a:endParaRPr lang="en-US" sz="3200" dirty="0">
              <a:solidFill>
                <a:srgbClr val="000000"/>
              </a:solidFill>
            </a:endParaRPr>
          </a:p>
        </p:txBody>
      </p:sp>
      <p:sp>
        <p:nvSpPr>
          <p:cNvPr id="28" name="TextBox 27">
            <a:extLst>
              <a:ext uri="{FF2B5EF4-FFF2-40B4-BE49-F238E27FC236}">
                <a16:creationId xmlns:a16="http://schemas.microsoft.com/office/drawing/2014/main" id="{BC0C9CAF-DB77-BE4A-DBA8-2F1848E3CD04}"/>
              </a:ext>
            </a:extLst>
          </p:cNvPr>
          <p:cNvSpPr txBox="1"/>
          <p:nvPr/>
        </p:nvSpPr>
        <p:spPr>
          <a:xfrm>
            <a:off x="7320238" y="1850196"/>
            <a:ext cx="4464312" cy="1055225"/>
          </a:xfrm>
          <a:prstGeom prst="rect">
            <a:avLst/>
          </a:prstGeom>
          <a:noFill/>
        </p:spPr>
        <p:txBody>
          <a:bodyPr wrap="square" rtlCol="0">
            <a:spAutoFit/>
          </a:bodyPr>
          <a:lstStyle/>
          <a:p>
            <a:pPr algn="ctr">
              <a:lnSpc>
                <a:spcPts val="2520"/>
              </a:lnSpc>
            </a:pPr>
            <a:r>
              <a:rPr lang="en-US" sz="2400" dirty="0">
                <a:solidFill>
                  <a:srgbClr val="382B1B"/>
                </a:solidFill>
              </a:rPr>
              <a:t>Een sterk merk opbouwen, storytelling en hoe je boekingen binnenhaalt! </a:t>
            </a:r>
            <a:endParaRPr lang="en-IE" sz="2400" dirty="0">
              <a:solidFill>
                <a:srgbClr val="382B1B"/>
              </a:solidFill>
            </a:endParaRPr>
          </a:p>
        </p:txBody>
      </p:sp>
      <p:sp>
        <p:nvSpPr>
          <p:cNvPr id="44" name="Rectangle 43">
            <a:extLst>
              <a:ext uri="{FF2B5EF4-FFF2-40B4-BE49-F238E27FC236}">
                <a16:creationId xmlns:a16="http://schemas.microsoft.com/office/drawing/2014/main" id="{62267A3D-EDB5-BD06-9CF9-1D19EBA56DEC}"/>
              </a:ext>
            </a:extLst>
          </p:cNvPr>
          <p:cNvSpPr/>
          <p:nvPr/>
        </p:nvSpPr>
        <p:spPr>
          <a:xfrm>
            <a:off x="580181" y="721893"/>
            <a:ext cx="2294740" cy="8554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4469A987-1C5B-26DE-4D7E-D65CA9B5833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80181" y="239683"/>
            <a:ext cx="2399469" cy="1486850"/>
          </a:xfrm>
          <a:prstGeom prst="rect">
            <a:avLst/>
          </a:prstGeom>
        </p:spPr>
      </p:pic>
      <p:sp>
        <p:nvSpPr>
          <p:cNvPr id="52" name="Rectangle 51">
            <a:extLst>
              <a:ext uri="{FF2B5EF4-FFF2-40B4-BE49-F238E27FC236}">
                <a16:creationId xmlns:a16="http://schemas.microsoft.com/office/drawing/2014/main" id="{1F88CC3C-726F-AA02-C54A-82AD5C8B6922}"/>
              </a:ext>
            </a:extLst>
          </p:cNvPr>
          <p:cNvSpPr/>
          <p:nvPr/>
        </p:nvSpPr>
        <p:spPr>
          <a:xfrm>
            <a:off x="9897260" y="4406313"/>
            <a:ext cx="1017144" cy="5110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peech Bubble: Oval 68">
            <a:extLst>
              <a:ext uri="{FF2B5EF4-FFF2-40B4-BE49-F238E27FC236}">
                <a16:creationId xmlns:a16="http://schemas.microsoft.com/office/drawing/2014/main" id="{815229D8-BFB3-FBF1-9BE3-9F87F161FC43}"/>
              </a:ext>
            </a:extLst>
          </p:cNvPr>
          <p:cNvSpPr/>
          <p:nvPr/>
        </p:nvSpPr>
        <p:spPr>
          <a:xfrm rot="10800000">
            <a:off x="9820706" y="4927701"/>
            <a:ext cx="1791111" cy="1174411"/>
          </a:xfrm>
          <a:prstGeom prst="wedgeEllipseCallout">
            <a:avLst>
              <a:gd name="adj1" fmla="val 22868"/>
              <a:gd name="adj2" fmla="val 84925"/>
            </a:avLst>
          </a:prstGeom>
          <a:solidFill>
            <a:srgbClr val="EC7C69"/>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54" name="TextBox 53">
            <a:extLst>
              <a:ext uri="{FF2B5EF4-FFF2-40B4-BE49-F238E27FC236}">
                <a16:creationId xmlns:a16="http://schemas.microsoft.com/office/drawing/2014/main" id="{4065BC51-B524-FC95-B65C-14FE7E10D2B1}"/>
              </a:ext>
            </a:extLst>
          </p:cNvPr>
          <p:cNvSpPr txBox="1"/>
          <p:nvPr/>
        </p:nvSpPr>
        <p:spPr>
          <a:xfrm>
            <a:off x="9820707" y="5200624"/>
            <a:ext cx="1791110" cy="541174"/>
          </a:xfrm>
          <a:prstGeom prst="rect">
            <a:avLst/>
          </a:prstGeom>
          <a:noFill/>
        </p:spPr>
        <p:txBody>
          <a:bodyPr wrap="square">
            <a:spAutoFit/>
          </a:bodyPr>
          <a:lstStyle/>
          <a:p>
            <a:pPr algn="ctr">
              <a:lnSpc>
                <a:spcPts val="3540"/>
              </a:lnSpc>
            </a:pPr>
            <a:r>
              <a:rPr lang="en-US" sz="3200" b="1" dirty="0">
                <a:solidFill>
                  <a:schemeClr val="bg1"/>
                </a:solidFill>
              </a:rPr>
              <a:t>Het volgende is...</a:t>
            </a:r>
            <a:endParaRPr lang="en-US" sz="3200" dirty="0">
              <a:solidFill>
                <a:schemeClr val="bg1"/>
              </a:solidFill>
            </a:endParaRPr>
          </a:p>
        </p:txBody>
      </p:sp>
      <p:sp>
        <p:nvSpPr>
          <p:cNvPr id="55" name="Speech Bubble: Oval 68">
            <a:extLst>
              <a:ext uri="{FF2B5EF4-FFF2-40B4-BE49-F238E27FC236}">
                <a16:creationId xmlns:a16="http://schemas.microsoft.com/office/drawing/2014/main" id="{C473A849-D6A5-323D-5A50-5EA0F6AAD989}"/>
              </a:ext>
            </a:extLst>
          </p:cNvPr>
          <p:cNvSpPr/>
          <p:nvPr/>
        </p:nvSpPr>
        <p:spPr>
          <a:xfrm rot="10800000">
            <a:off x="9739818" y="4884005"/>
            <a:ext cx="1791111" cy="1174411"/>
          </a:xfrm>
          <a:prstGeom prst="wedgeEllipseCallout">
            <a:avLst>
              <a:gd name="adj1" fmla="val 22868"/>
              <a:gd name="adj2" fmla="val 84925"/>
            </a:avLst>
          </a:prstGeom>
          <a:noFill/>
          <a:ln w="19050">
            <a:solidFill>
              <a:srgbClr val="41414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2" name="Rectangle 1">
            <a:extLst>
              <a:ext uri="{FF2B5EF4-FFF2-40B4-BE49-F238E27FC236}">
                <a16:creationId xmlns:a16="http://schemas.microsoft.com/office/drawing/2014/main" id="{28BDFC36-69D6-EDC6-B3AF-598D88D4BFE4}"/>
              </a:ext>
            </a:extLst>
          </p:cNvPr>
          <p:cNvSpPr/>
          <p:nvPr/>
        </p:nvSpPr>
        <p:spPr>
          <a:xfrm>
            <a:off x="3515528" y="948923"/>
            <a:ext cx="2206687" cy="183321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raphic 108">
            <a:extLst>
              <a:ext uri="{FF2B5EF4-FFF2-40B4-BE49-F238E27FC236}">
                <a16:creationId xmlns:a16="http://schemas.microsoft.com/office/drawing/2014/main" id="{7EEAD760-F05A-1FF1-747E-261E41A32A28}"/>
              </a:ext>
            </a:extLst>
          </p:cNvPr>
          <p:cNvSpPr/>
          <p:nvPr/>
        </p:nvSpPr>
        <p:spPr>
          <a:xfrm>
            <a:off x="3669179" y="948569"/>
            <a:ext cx="2115393" cy="1486850"/>
          </a:xfrm>
          <a:custGeom>
            <a:avLst/>
            <a:gdLst>
              <a:gd name="connsiteX0" fmla="*/ 1307194 w 1557773"/>
              <a:gd name="connsiteY0" fmla="*/ 813434 h 1094915"/>
              <a:gd name="connsiteX1" fmla="*/ 1148313 w 1557773"/>
              <a:gd name="connsiteY1" fmla="*/ 900921 h 1094915"/>
              <a:gd name="connsiteX2" fmla="*/ 918080 w 1557773"/>
              <a:gd name="connsiteY2" fmla="*/ 1090161 h 1094915"/>
              <a:gd name="connsiteX3" fmla="*/ 910469 w 1557773"/>
              <a:gd name="connsiteY3" fmla="*/ 1094915 h 1094915"/>
              <a:gd name="connsiteX4" fmla="*/ 891441 w 1557773"/>
              <a:gd name="connsiteY4" fmla="*/ 1048319 h 1094915"/>
              <a:gd name="connsiteX5" fmla="*/ 810574 w 1557773"/>
              <a:gd name="connsiteY5" fmla="*/ 980801 h 1094915"/>
              <a:gd name="connsiteX6" fmla="*/ 670722 w 1557773"/>
              <a:gd name="connsiteY6" fmla="*/ 963684 h 1094915"/>
              <a:gd name="connsiteX7" fmla="*/ 449050 w 1557773"/>
              <a:gd name="connsiteY7" fmla="*/ 955126 h 1094915"/>
              <a:gd name="connsiteX8" fmla="*/ 485203 w 1557773"/>
              <a:gd name="connsiteY8" fmla="*/ 899019 h 1094915"/>
              <a:gd name="connsiteX9" fmla="*/ 499474 w 1557773"/>
              <a:gd name="connsiteY9" fmla="*/ 874295 h 1094915"/>
              <a:gd name="connsiteX10" fmla="*/ 500425 w 1557773"/>
              <a:gd name="connsiteY10" fmla="*/ 870491 h 1094915"/>
              <a:gd name="connsiteX11" fmla="*/ 500425 w 1557773"/>
              <a:gd name="connsiteY11" fmla="*/ 870491 h 1094915"/>
              <a:gd name="connsiteX12" fmla="*/ 500425 w 1557773"/>
              <a:gd name="connsiteY12" fmla="*/ 867638 h 1094915"/>
              <a:gd name="connsiteX13" fmla="*/ 500425 w 1557773"/>
              <a:gd name="connsiteY13" fmla="*/ 867638 h 1094915"/>
              <a:gd name="connsiteX14" fmla="*/ 500425 w 1557773"/>
              <a:gd name="connsiteY14" fmla="*/ 863834 h 1094915"/>
              <a:gd name="connsiteX15" fmla="*/ 500425 w 1557773"/>
              <a:gd name="connsiteY15" fmla="*/ 863834 h 1094915"/>
              <a:gd name="connsiteX16" fmla="*/ 500425 w 1557773"/>
              <a:gd name="connsiteY16" fmla="*/ 860031 h 1094915"/>
              <a:gd name="connsiteX17" fmla="*/ 500425 w 1557773"/>
              <a:gd name="connsiteY17" fmla="*/ 860031 h 1094915"/>
              <a:gd name="connsiteX18" fmla="*/ 500425 w 1557773"/>
              <a:gd name="connsiteY18" fmla="*/ 856227 h 1094915"/>
              <a:gd name="connsiteX19" fmla="*/ 500425 w 1557773"/>
              <a:gd name="connsiteY19" fmla="*/ 856227 h 1094915"/>
              <a:gd name="connsiteX20" fmla="*/ 500425 w 1557773"/>
              <a:gd name="connsiteY20" fmla="*/ 852423 h 1094915"/>
              <a:gd name="connsiteX21" fmla="*/ 500425 w 1557773"/>
              <a:gd name="connsiteY21" fmla="*/ 852423 h 1094915"/>
              <a:gd name="connsiteX22" fmla="*/ 500425 w 1557773"/>
              <a:gd name="connsiteY22" fmla="*/ 848619 h 1094915"/>
              <a:gd name="connsiteX23" fmla="*/ 499474 w 1557773"/>
              <a:gd name="connsiteY23" fmla="*/ 844815 h 1094915"/>
              <a:gd name="connsiteX24" fmla="*/ 483300 w 1557773"/>
              <a:gd name="connsiteY24" fmla="*/ 823894 h 1094915"/>
              <a:gd name="connsiteX25" fmla="*/ 419558 w 1557773"/>
              <a:gd name="connsiteY25" fmla="*/ 821992 h 1094915"/>
              <a:gd name="connsiteX26" fmla="*/ 405287 w 1557773"/>
              <a:gd name="connsiteY26" fmla="*/ 836257 h 1094915"/>
              <a:gd name="connsiteX27" fmla="*/ 405287 w 1557773"/>
              <a:gd name="connsiteY27" fmla="*/ 837208 h 1094915"/>
              <a:gd name="connsiteX28" fmla="*/ 405287 w 1557773"/>
              <a:gd name="connsiteY28" fmla="*/ 837208 h 1094915"/>
              <a:gd name="connsiteX29" fmla="*/ 405287 w 1557773"/>
              <a:gd name="connsiteY29" fmla="*/ 838159 h 1094915"/>
              <a:gd name="connsiteX30" fmla="*/ 405287 w 1557773"/>
              <a:gd name="connsiteY30" fmla="*/ 838159 h 1094915"/>
              <a:gd name="connsiteX31" fmla="*/ 401482 w 1557773"/>
              <a:gd name="connsiteY31" fmla="*/ 842913 h 1094915"/>
              <a:gd name="connsiteX32" fmla="*/ 401482 w 1557773"/>
              <a:gd name="connsiteY32" fmla="*/ 842913 h 1094915"/>
              <a:gd name="connsiteX33" fmla="*/ 400530 w 1557773"/>
              <a:gd name="connsiteY33" fmla="*/ 844815 h 1094915"/>
              <a:gd name="connsiteX34" fmla="*/ 400530 w 1557773"/>
              <a:gd name="connsiteY34" fmla="*/ 844815 h 1094915"/>
              <a:gd name="connsiteX35" fmla="*/ 396725 w 1557773"/>
              <a:gd name="connsiteY35" fmla="*/ 850521 h 1094915"/>
              <a:gd name="connsiteX36" fmla="*/ 396725 w 1557773"/>
              <a:gd name="connsiteY36" fmla="*/ 850521 h 1094915"/>
              <a:gd name="connsiteX37" fmla="*/ 395773 w 1557773"/>
              <a:gd name="connsiteY37" fmla="*/ 852423 h 1094915"/>
              <a:gd name="connsiteX38" fmla="*/ 395773 w 1557773"/>
              <a:gd name="connsiteY38" fmla="*/ 852423 h 1094915"/>
              <a:gd name="connsiteX39" fmla="*/ 382454 w 1557773"/>
              <a:gd name="connsiteY39" fmla="*/ 875246 h 1094915"/>
              <a:gd name="connsiteX40" fmla="*/ 381503 w 1557773"/>
              <a:gd name="connsiteY40" fmla="*/ 877148 h 1094915"/>
              <a:gd name="connsiteX41" fmla="*/ 381503 w 1557773"/>
              <a:gd name="connsiteY41" fmla="*/ 877148 h 1094915"/>
              <a:gd name="connsiteX42" fmla="*/ 379600 w 1557773"/>
              <a:gd name="connsiteY42" fmla="*/ 880951 h 1094915"/>
              <a:gd name="connsiteX43" fmla="*/ 379600 w 1557773"/>
              <a:gd name="connsiteY43" fmla="*/ 880951 h 1094915"/>
              <a:gd name="connsiteX44" fmla="*/ 379600 w 1557773"/>
              <a:gd name="connsiteY44" fmla="*/ 881902 h 1094915"/>
              <a:gd name="connsiteX45" fmla="*/ 379600 w 1557773"/>
              <a:gd name="connsiteY45" fmla="*/ 881902 h 1094915"/>
              <a:gd name="connsiteX46" fmla="*/ 379600 w 1557773"/>
              <a:gd name="connsiteY46" fmla="*/ 882853 h 1094915"/>
              <a:gd name="connsiteX47" fmla="*/ 379600 w 1557773"/>
              <a:gd name="connsiteY47" fmla="*/ 883804 h 1094915"/>
              <a:gd name="connsiteX48" fmla="*/ 379600 w 1557773"/>
              <a:gd name="connsiteY48" fmla="*/ 883804 h 1094915"/>
              <a:gd name="connsiteX49" fmla="*/ 379600 w 1557773"/>
              <a:gd name="connsiteY49" fmla="*/ 883804 h 1094915"/>
              <a:gd name="connsiteX50" fmla="*/ 379600 w 1557773"/>
              <a:gd name="connsiteY50" fmla="*/ 883804 h 1094915"/>
              <a:gd name="connsiteX51" fmla="*/ 379600 w 1557773"/>
              <a:gd name="connsiteY51" fmla="*/ 883804 h 1094915"/>
              <a:gd name="connsiteX52" fmla="*/ 273045 w 1557773"/>
              <a:gd name="connsiteY52" fmla="*/ 903774 h 1094915"/>
              <a:gd name="connsiteX53" fmla="*/ 193130 w 1557773"/>
              <a:gd name="connsiteY53" fmla="*/ 859080 h 1094915"/>
              <a:gd name="connsiteX54" fmla="*/ 40909 w 1557773"/>
              <a:gd name="connsiteY54" fmla="*/ 704074 h 1094915"/>
              <a:gd name="connsiteX55" fmla="*/ 0 w 1557773"/>
              <a:gd name="connsiteY55" fmla="*/ 571892 h 1094915"/>
              <a:gd name="connsiteX56" fmla="*/ 0 w 1557773"/>
              <a:gd name="connsiteY56" fmla="*/ 561432 h 1094915"/>
              <a:gd name="connsiteX57" fmla="*/ 0 w 1557773"/>
              <a:gd name="connsiteY57" fmla="*/ 557628 h 1094915"/>
              <a:gd name="connsiteX58" fmla="*/ 0 w 1557773"/>
              <a:gd name="connsiteY58" fmla="*/ 550971 h 1094915"/>
              <a:gd name="connsiteX59" fmla="*/ 0 w 1557773"/>
              <a:gd name="connsiteY59" fmla="*/ 537658 h 1094915"/>
              <a:gd name="connsiteX60" fmla="*/ 132242 w 1557773"/>
              <a:gd name="connsiteY60" fmla="*/ 241912 h 1094915"/>
              <a:gd name="connsiteX61" fmla="*/ 274948 w 1557773"/>
              <a:gd name="connsiteY61" fmla="*/ 124945 h 1094915"/>
              <a:gd name="connsiteX62" fmla="*/ 414801 w 1557773"/>
              <a:gd name="connsiteY62" fmla="*/ 64084 h 1094915"/>
              <a:gd name="connsiteX63" fmla="*/ 1080766 w 1557773"/>
              <a:gd name="connsiteY63" fmla="*/ 12733 h 1094915"/>
              <a:gd name="connsiteX64" fmla="*/ 1289117 w 1557773"/>
              <a:gd name="connsiteY64" fmla="*/ 79299 h 1094915"/>
              <a:gd name="connsiteX65" fmla="*/ 1395672 w 1557773"/>
              <a:gd name="connsiteY65" fmla="*/ 152523 h 1094915"/>
              <a:gd name="connsiteX66" fmla="*/ 1397574 w 1557773"/>
              <a:gd name="connsiteY66" fmla="*/ 154425 h 1094915"/>
              <a:gd name="connsiteX67" fmla="*/ 1398526 w 1557773"/>
              <a:gd name="connsiteY67" fmla="*/ 154425 h 1094915"/>
              <a:gd name="connsiteX68" fmla="*/ 1400428 w 1557773"/>
              <a:gd name="connsiteY68" fmla="*/ 156327 h 1094915"/>
              <a:gd name="connsiteX69" fmla="*/ 1401380 w 1557773"/>
              <a:gd name="connsiteY69" fmla="*/ 156327 h 1094915"/>
              <a:gd name="connsiteX70" fmla="*/ 1403283 w 1557773"/>
              <a:gd name="connsiteY70" fmla="*/ 158228 h 1094915"/>
              <a:gd name="connsiteX71" fmla="*/ 1404234 w 1557773"/>
              <a:gd name="connsiteY71" fmla="*/ 159179 h 1094915"/>
              <a:gd name="connsiteX72" fmla="*/ 1406137 w 1557773"/>
              <a:gd name="connsiteY72" fmla="*/ 161081 h 1094915"/>
              <a:gd name="connsiteX73" fmla="*/ 1407088 w 1557773"/>
              <a:gd name="connsiteY73" fmla="*/ 162032 h 1094915"/>
              <a:gd name="connsiteX74" fmla="*/ 1408991 w 1557773"/>
              <a:gd name="connsiteY74" fmla="*/ 163934 h 1094915"/>
              <a:gd name="connsiteX75" fmla="*/ 1409942 w 1557773"/>
              <a:gd name="connsiteY75" fmla="*/ 164885 h 1094915"/>
              <a:gd name="connsiteX76" fmla="*/ 1411845 w 1557773"/>
              <a:gd name="connsiteY76" fmla="*/ 166787 h 1094915"/>
              <a:gd name="connsiteX77" fmla="*/ 1412797 w 1557773"/>
              <a:gd name="connsiteY77" fmla="*/ 167738 h 1094915"/>
              <a:gd name="connsiteX78" fmla="*/ 1414699 w 1557773"/>
              <a:gd name="connsiteY78" fmla="*/ 169640 h 1094915"/>
              <a:gd name="connsiteX79" fmla="*/ 1415651 w 1557773"/>
              <a:gd name="connsiteY79" fmla="*/ 170591 h 1094915"/>
              <a:gd name="connsiteX80" fmla="*/ 1417553 w 1557773"/>
              <a:gd name="connsiteY80" fmla="*/ 172493 h 1094915"/>
              <a:gd name="connsiteX81" fmla="*/ 1418505 w 1557773"/>
              <a:gd name="connsiteY81" fmla="*/ 173444 h 1094915"/>
              <a:gd name="connsiteX82" fmla="*/ 1420407 w 1557773"/>
              <a:gd name="connsiteY82" fmla="*/ 175346 h 1094915"/>
              <a:gd name="connsiteX83" fmla="*/ 1421359 w 1557773"/>
              <a:gd name="connsiteY83" fmla="*/ 176296 h 1094915"/>
              <a:gd name="connsiteX84" fmla="*/ 1423262 w 1557773"/>
              <a:gd name="connsiteY84" fmla="*/ 178199 h 1094915"/>
              <a:gd name="connsiteX85" fmla="*/ 1424213 w 1557773"/>
              <a:gd name="connsiteY85" fmla="*/ 179149 h 1094915"/>
              <a:gd name="connsiteX86" fmla="*/ 1426116 w 1557773"/>
              <a:gd name="connsiteY86" fmla="*/ 181051 h 1094915"/>
              <a:gd name="connsiteX87" fmla="*/ 1427067 w 1557773"/>
              <a:gd name="connsiteY87" fmla="*/ 182002 h 1094915"/>
              <a:gd name="connsiteX88" fmla="*/ 1428970 w 1557773"/>
              <a:gd name="connsiteY88" fmla="*/ 183904 h 1094915"/>
              <a:gd name="connsiteX89" fmla="*/ 1429921 w 1557773"/>
              <a:gd name="connsiteY89" fmla="*/ 184855 h 1094915"/>
              <a:gd name="connsiteX90" fmla="*/ 1431824 w 1557773"/>
              <a:gd name="connsiteY90" fmla="*/ 186757 h 1094915"/>
              <a:gd name="connsiteX91" fmla="*/ 1432776 w 1557773"/>
              <a:gd name="connsiteY91" fmla="*/ 187708 h 1094915"/>
              <a:gd name="connsiteX92" fmla="*/ 1434678 w 1557773"/>
              <a:gd name="connsiteY92" fmla="*/ 189610 h 1094915"/>
              <a:gd name="connsiteX93" fmla="*/ 1434678 w 1557773"/>
              <a:gd name="connsiteY93" fmla="*/ 189610 h 1094915"/>
              <a:gd name="connsiteX94" fmla="*/ 1438484 w 1557773"/>
              <a:gd name="connsiteY94" fmla="*/ 192463 h 1094915"/>
              <a:gd name="connsiteX95" fmla="*/ 1439435 w 1557773"/>
              <a:gd name="connsiteY95" fmla="*/ 192463 h 1094915"/>
              <a:gd name="connsiteX96" fmla="*/ 1440386 w 1557773"/>
              <a:gd name="connsiteY96" fmla="*/ 193414 h 1094915"/>
              <a:gd name="connsiteX97" fmla="*/ 1441338 w 1557773"/>
              <a:gd name="connsiteY97" fmla="*/ 194365 h 1094915"/>
              <a:gd name="connsiteX98" fmla="*/ 1442289 w 1557773"/>
              <a:gd name="connsiteY98" fmla="*/ 195316 h 1094915"/>
              <a:gd name="connsiteX99" fmla="*/ 1443240 w 1557773"/>
              <a:gd name="connsiteY99" fmla="*/ 196267 h 1094915"/>
              <a:gd name="connsiteX100" fmla="*/ 1444192 w 1557773"/>
              <a:gd name="connsiteY100" fmla="*/ 197218 h 1094915"/>
              <a:gd name="connsiteX101" fmla="*/ 1445143 w 1557773"/>
              <a:gd name="connsiteY101" fmla="*/ 198168 h 1094915"/>
              <a:gd name="connsiteX102" fmla="*/ 1446095 w 1557773"/>
              <a:gd name="connsiteY102" fmla="*/ 199119 h 1094915"/>
              <a:gd name="connsiteX103" fmla="*/ 1447046 w 1557773"/>
              <a:gd name="connsiteY103" fmla="*/ 200070 h 1094915"/>
              <a:gd name="connsiteX104" fmla="*/ 1447997 w 1557773"/>
              <a:gd name="connsiteY104" fmla="*/ 201021 h 1094915"/>
              <a:gd name="connsiteX105" fmla="*/ 1448949 w 1557773"/>
              <a:gd name="connsiteY105" fmla="*/ 201972 h 1094915"/>
              <a:gd name="connsiteX106" fmla="*/ 1449900 w 1557773"/>
              <a:gd name="connsiteY106" fmla="*/ 202923 h 1094915"/>
              <a:gd name="connsiteX107" fmla="*/ 1450852 w 1557773"/>
              <a:gd name="connsiteY107" fmla="*/ 203874 h 1094915"/>
              <a:gd name="connsiteX108" fmla="*/ 1450852 w 1557773"/>
              <a:gd name="connsiteY108" fmla="*/ 203874 h 1094915"/>
              <a:gd name="connsiteX109" fmla="*/ 1451803 w 1557773"/>
              <a:gd name="connsiteY109" fmla="*/ 204825 h 1094915"/>
              <a:gd name="connsiteX110" fmla="*/ 1451803 w 1557773"/>
              <a:gd name="connsiteY110" fmla="*/ 204825 h 1094915"/>
              <a:gd name="connsiteX111" fmla="*/ 1451803 w 1557773"/>
              <a:gd name="connsiteY111" fmla="*/ 205776 h 1094915"/>
              <a:gd name="connsiteX112" fmla="*/ 1451803 w 1557773"/>
              <a:gd name="connsiteY112" fmla="*/ 205776 h 1094915"/>
              <a:gd name="connsiteX113" fmla="*/ 1451803 w 1557773"/>
              <a:gd name="connsiteY113" fmla="*/ 206727 h 1094915"/>
              <a:gd name="connsiteX114" fmla="*/ 1451803 w 1557773"/>
              <a:gd name="connsiteY114" fmla="*/ 206727 h 1094915"/>
              <a:gd name="connsiteX115" fmla="*/ 1451803 w 1557773"/>
              <a:gd name="connsiteY115" fmla="*/ 206727 h 1094915"/>
              <a:gd name="connsiteX116" fmla="*/ 1451803 w 1557773"/>
              <a:gd name="connsiteY116" fmla="*/ 206727 h 1094915"/>
              <a:gd name="connsiteX117" fmla="*/ 1451803 w 1557773"/>
              <a:gd name="connsiteY117" fmla="*/ 206727 h 1094915"/>
              <a:gd name="connsiteX118" fmla="*/ 1451803 w 1557773"/>
              <a:gd name="connsiteY118" fmla="*/ 206727 h 1094915"/>
              <a:gd name="connsiteX119" fmla="*/ 1451803 w 1557773"/>
              <a:gd name="connsiteY119" fmla="*/ 206727 h 1094915"/>
              <a:gd name="connsiteX120" fmla="*/ 1451803 w 1557773"/>
              <a:gd name="connsiteY120" fmla="*/ 206727 h 1094915"/>
              <a:gd name="connsiteX121" fmla="*/ 1451803 w 1557773"/>
              <a:gd name="connsiteY121" fmla="*/ 206727 h 1094915"/>
              <a:gd name="connsiteX122" fmla="*/ 1451803 w 1557773"/>
              <a:gd name="connsiteY122" fmla="*/ 206727 h 1094915"/>
              <a:gd name="connsiteX123" fmla="*/ 1451803 w 1557773"/>
              <a:gd name="connsiteY123" fmla="*/ 206727 h 1094915"/>
              <a:gd name="connsiteX124" fmla="*/ 1451803 w 1557773"/>
              <a:gd name="connsiteY124" fmla="*/ 206727 h 1094915"/>
              <a:gd name="connsiteX125" fmla="*/ 1451803 w 1557773"/>
              <a:gd name="connsiteY125" fmla="*/ 207678 h 1094915"/>
              <a:gd name="connsiteX126" fmla="*/ 1543135 w 1557773"/>
              <a:gd name="connsiteY126" fmla="*/ 382653 h 1094915"/>
              <a:gd name="connsiteX127" fmla="*/ 1524108 w 1557773"/>
              <a:gd name="connsiteY127" fmla="*/ 602323 h 1094915"/>
              <a:gd name="connsiteX128" fmla="*/ 1513643 w 1557773"/>
              <a:gd name="connsiteY128" fmla="*/ 622293 h 1094915"/>
              <a:gd name="connsiteX129" fmla="*/ 1472733 w 1557773"/>
              <a:gd name="connsiteY129" fmla="*/ 629900 h 1094915"/>
              <a:gd name="connsiteX130" fmla="*/ 1389012 w 1557773"/>
              <a:gd name="connsiteY130" fmla="*/ 663184 h 1094915"/>
              <a:gd name="connsiteX131" fmla="*/ 1395672 w 1557773"/>
              <a:gd name="connsiteY131" fmla="*/ 690761 h 1094915"/>
              <a:gd name="connsiteX132" fmla="*/ 1409942 w 1557773"/>
              <a:gd name="connsiteY132" fmla="*/ 720241 h 1094915"/>
              <a:gd name="connsiteX133" fmla="*/ 1299583 w 1557773"/>
              <a:gd name="connsiteY133" fmla="*/ 791562 h 1094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557773" h="1094915">
                <a:moveTo>
                  <a:pt x="1307194" y="813434"/>
                </a:moveTo>
                <a:cubicBezTo>
                  <a:pt x="1252965" y="841011"/>
                  <a:pt x="1199688" y="868589"/>
                  <a:pt x="1148313" y="900921"/>
                </a:cubicBezTo>
                <a:cubicBezTo>
                  <a:pt x="1063641" y="954175"/>
                  <a:pt x="978968" y="1009330"/>
                  <a:pt x="918080" y="1090161"/>
                </a:cubicBezTo>
                <a:cubicBezTo>
                  <a:pt x="917128" y="1092063"/>
                  <a:pt x="913323" y="1093013"/>
                  <a:pt x="910469" y="1094915"/>
                </a:cubicBezTo>
                <a:cubicBezTo>
                  <a:pt x="903809" y="1078749"/>
                  <a:pt x="898101" y="1062583"/>
                  <a:pt x="891441" y="1048319"/>
                </a:cubicBezTo>
                <a:cubicBezTo>
                  <a:pt x="875268" y="1014085"/>
                  <a:pt x="847678" y="992213"/>
                  <a:pt x="810574" y="980801"/>
                </a:cubicBezTo>
                <a:cubicBezTo>
                  <a:pt x="764908" y="966537"/>
                  <a:pt x="718290" y="960831"/>
                  <a:pt x="670722" y="963684"/>
                </a:cubicBezTo>
                <a:cubicBezTo>
                  <a:pt x="597465" y="967488"/>
                  <a:pt x="525161" y="959880"/>
                  <a:pt x="449050" y="955126"/>
                </a:cubicBezTo>
                <a:cubicBezTo>
                  <a:pt x="459516" y="933254"/>
                  <a:pt x="471883" y="916137"/>
                  <a:pt x="485203" y="899019"/>
                </a:cubicBezTo>
                <a:cubicBezTo>
                  <a:pt x="490911" y="891412"/>
                  <a:pt x="496619" y="883804"/>
                  <a:pt x="499474" y="874295"/>
                </a:cubicBezTo>
                <a:cubicBezTo>
                  <a:pt x="499474" y="873344"/>
                  <a:pt x="499474" y="871442"/>
                  <a:pt x="500425" y="870491"/>
                </a:cubicBezTo>
                <a:cubicBezTo>
                  <a:pt x="500425" y="870491"/>
                  <a:pt x="500425" y="870491"/>
                  <a:pt x="500425" y="870491"/>
                </a:cubicBezTo>
                <a:cubicBezTo>
                  <a:pt x="500425" y="870491"/>
                  <a:pt x="500425" y="868589"/>
                  <a:pt x="500425" y="867638"/>
                </a:cubicBezTo>
                <a:lnTo>
                  <a:pt x="500425" y="867638"/>
                </a:lnTo>
                <a:cubicBezTo>
                  <a:pt x="500425" y="865736"/>
                  <a:pt x="500425" y="864785"/>
                  <a:pt x="500425" y="863834"/>
                </a:cubicBezTo>
                <a:lnTo>
                  <a:pt x="500425" y="863834"/>
                </a:lnTo>
                <a:lnTo>
                  <a:pt x="500425" y="860031"/>
                </a:lnTo>
                <a:lnTo>
                  <a:pt x="500425" y="860031"/>
                </a:lnTo>
                <a:cubicBezTo>
                  <a:pt x="500425" y="858129"/>
                  <a:pt x="500425" y="857178"/>
                  <a:pt x="500425" y="856227"/>
                </a:cubicBezTo>
                <a:lnTo>
                  <a:pt x="500425" y="856227"/>
                </a:lnTo>
                <a:cubicBezTo>
                  <a:pt x="500425" y="854325"/>
                  <a:pt x="500425" y="853374"/>
                  <a:pt x="500425" y="852423"/>
                </a:cubicBezTo>
                <a:lnTo>
                  <a:pt x="500425" y="852423"/>
                </a:lnTo>
                <a:cubicBezTo>
                  <a:pt x="500425" y="851472"/>
                  <a:pt x="500425" y="849570"/>
                  <a:pt x="500425" y="848619"/>
                </a:cubicBezTo>
                <a:cubicBezTo>
                  <a:pt x="500425" y="847668"/>
                  <a:pt x="500425" y="846717"/>
                  <a:pt x="499474" y="844815"/>
                </a:cubicBezTo>
                <a:cubicBezTo>
                  <a:pt x="495668" y="837208"/>
                  <a:pt x="489960" y="829600"/>
                  <a:pt x="483300" y="823894"/>
                </a:cubicBezTo>
                <a:cubicBezTo>
                  <a:pt x="464272" y="809630"/>
                  <a:pt x="439537" y="810581"/>
                  <a:pt x="419558" y="821992"/>
                </a:cubicBezTo>
                <a:cubicBezTo>
                  <a:pt x="414801" y="824845"/>
                  <a:pt x="410044" y="829600"/>
                  <a:pt x="405287" y="836257"/>
                </a:cubicBezTo>
                <a:cubicBezTo>
                  <a:pt x="405287" y="836257"/>
                  <a:pt x="405287" y="836257"/>
                  <a:pt x="405287" y="837208"/>
                </a:cubicBezTo>
                <a:cubicBezTo>
                  <a:pt x="405287" y="837208"/>
                  <a:pt x="405287" y="837208"/>
                  <a:pt x="405287" y="837208"/>
                </a:cubicBezTo>
                <a:cubicBezTo>
                  <a:pt x="405287" y="837208"/>
                  <a:pt x="405287" y="837208"/>
                  <a:pt x="405287" y="838159"/>
                </a:cubicBezTo>
                <a:cubicBezTo>
                  <a:pt x="405287" y="838159"/>
                  <a:pt x="405287" y="838159"/>
                  <a:pt x="405287" y="838159"/>
                </a:cubicBezTo>
                <a:cubicBezTo>
                  <a:pt x="404336" y="840060"/>
                  <a:pt x="403384" y="841962"/>
                  <a:pt x="401482" y="842913"/>
                </a:cubicBezTo>
                <a:cubicBezTo>
                  <a:pt x="401482" y="842913"/>
                  <a:pt x="401482" y="842913"/>
                  <a:pt x="401482" y="842913"/>
                </a:cubicBezTo>
                <a:cubicBezTo>
                  <a:pt x="401482" y="842913"/>
                  <a:pt x="401482" y="843864"/>
                  <a:pt x="400530" y="844815"/>
                </a:cubicBezTo>
                <a:cubicBezTo>
                  <a:pt x="400530" y="844815"/>
                  <a:pt x="400530" y="844815"/>
                  <a:pt x="400530" y="844815"/>
                </a:cubicBezTo>
                <a:cubicBezTo>
                  <a:pt x="399579" y="846717"/>
                  <a:pt x="397676" y="848619"/>
                  <a:pt x="396725" y="850521"/>
                </a:cubicBezTo>
                <a:lnTo>
                  <a:pt x="396725" y="850521"/>
                </a:lnTo>
                <a:cubicBezTo>
                  <a:pt x="396725" y="850521"/>
                  <a:pt x="396725" y="852423"/>
                  <a:pt x="395773" y="852423"/>
                </a:cubicBezTo>
                <a:cubicBezTo>
                  <a:pt x="395773" y="852423"/>
                  <a:pt x="395773" y="852423"/>
                  <a:pt x="395773" y="852423"/>
                </a:cubicBezTo>
                <a:cubicBezTo>
                  <a:pt x="391016" y="860981"/>
                  <a:pt x="386259" y="868589"/>
                  <a:pt x="382454" y="875246"/>
                </a:cubicBezTo>
                <a:cubicBezTo>
                  <a:pt x="382454" y="875246"/>
                  <a:pt x="382454" y="876197"/>
                  <a:pt x="381503" y="877148"/>
                </a:cubicBezTo>
                <a:cubicBezTo>
                  <a:pt x="381503" y="877148"/>
                  <a:pt x="381503" y="877148"/>
                  <a:pt x="381503" y="877148"/>
                </a:cubicBezTo>
                <a:cubicBezTo>
                  <a:pt x="381503" y="878099"/>
                  <a:pt x="379600" y="880000"/>
                  <a:pt x="379600" y="880951"/>
                </a:cubicBezTo>
                <a:cubicBezTo>
                  <a:pt x="379600" y="880951"/>
                  <a:pt x="379600" y="880951"/>
                  <a:pt x="379600" y="880951"/>
                </a:cubicBezTo>
                <a:cubicBezTo>
                  <a:pt x="379600" y="880951"/>
                  <a:pt x="379600" y="880951"/>
                  <a:pt x="379600" y="881902"/>
                </a:cubicBezTo>
                <a:cubicBezTo>
                  <a:pt x="379600" y="881902"/>
                  <a:pt x="379600" y="881902"/>
                  <a:pt x="379600" y="881902"/>
                </a:cubicBezTo>
                <a:cubicBezTo>
                  <a:pt x="379600" y="881902"/>
                  <a:pt x="379600" y="881902"/>
                  <a:pt x="379600" y="882853"/>
                </a:cubicBezTo>
                <a:cubicBezTo>
                  <a:pt x="379600" y="882853"/>
                  <a:pt x="379600" y="882853"/>
                  <a:pt x="379600" y="883804"/>
                </a:cubicBezTo>
                <a:lnTo>
                  <a:pt x="379600" y="883804"/>
                </a:lnTo>
                <a:cubicBezTo>
                  <a:pt x="379600" y="883804"/>
                  <a:pt x="379600" y="883804"/>
                  <a:pt x="379600" y="883804"/>
                </a:cubicBezTo>
                <a:lnTo>
                  <a:pt x="379600" y="883804"/>
                </a:lnTo>
                <a:cubicBezTo>
                  <a:pt x="379600" y="883804"/>
                  <a:pt x="379600" y="883804"/>
                  <a:pt x="379600" y="883804"/>
                </a:cubicBezTo>
                <a:cubicBezTo>
                  <a:pt x="349156" y="913284"/>
                  <a:pt x="313003" y="918989"/>
                  <a:pt x="273045" y="903774"/>
                </a:cubicBezTo>
                <a:cubicBezTo>
                  <a:pt x="243553" y="893314"/>
                  <a:pt x="218817" y="875246"/>
                  <a:pt x="193130" y="859080"/>
                </a:cubicBezTo>
                <a:cubicBezTo>
                  <a:pt x="129387" y="819140"/>
                  <a:pt x="82770" y="763984"/>
                  <a:pt x="40909" y="704074"/>
                </a:cubicBezTo>
                <a:cubicBezTo>
                  <a:pt x="13319" y="665086"/>
                  <a:pt x="2854" y="618489"/>
                  <a:pt x="0" y="571892"/>
                </a:cubicBezTo>
                <a:cubicBezTo>
                  <a:pt x="0" y="568089"/>
                  <a:pt x="0" y="565236"/>
                  <a:pt x="0" y="561432"/>
                </a:cubicBezTo>
                <a:cubicBezTo>
                  <a:pt x="0" y="560481"/>
                  <a:pt x="0" y="558579"/>
                  <a:pt x="0" y="557628"/>
                </a:cubicBezTo>
                <a:cubicBezTo>
                  <a:pt x="0" y="555726"/>
                  <a:pt x="0" y="553824"/>
                  <a:pt x="0" y="550971"/>
                </a:cubicBezTo>
                <a:lnTo>
                  <a:pt x="0" y="537658"/>
                </a:lnTo>
                <a:cubicBezTo>
                  <a:pt x="951" y="422593"/>
                  <a:pt x="50423" y="326547"/>
                  <a:pt x="132242" y="241912"/>
                </a:cubicBezTo>
                <a:cubicBezTo>
                  <a:pt x="175054" y="197218"/>
                  <a:pt x="221671" y="156327"/>
                  <a:pt x="274948" y="124945"/>
                </a:cubicBezTo>
                <a:cubicBezTo>
                  <a:pt x="318712" y="99270"/>
                  <a:pt x="365329" y="79299"/>
                  <a:pt x="414801" y="64084"/>
                </a:cubicBezTo>
                <a:cubicBezTo>
                  <a:pt x="715436" y="-30060"/>
                  <a:pt x="1036051" y="5125"/>
                  <a:pt x="1080766" y="12733"/>
                </a:cubicBezTo>
                <a:cubicBezTo>
                  <a:pt x="1154022" y="24144"/>
                  <a:pt x="1222521" y="47918"/>
                  <a:pt x="1289117" y="79299"/>
                </a:cubicBezTo>
                <a:cubicBezTo>
                  <a:pt x="1309096" y="88809"/>
                  <a:pt x="1354762" y="120190"/>
                  <a:pt x="1395672" y="152523"/>
                </a:cubicBezTo>
                <a:cubicBezTo>
                  <a:pt x="1395672" y="152523"/>
                  <a:pt x="1397574" y="153474"/>
                  <a:pt x="1397574" y="154425"/>
                </a:cubicBezTo>
                <a:cubicBezTo>
                  <a:pt x="1397574" y="154425"/>
                  <a:pt x="1397574" y="154425"/>
                  <a:pt x="1398526" y="154425"/>
                </a:cubicBezTo>
                <a:cubicBezTo>
                  <a:pt x="1398526" y="154425"/>
                  <a:pt x="1400428" y="155376"/>
                  <a:pt x="1400428" y="156327"/>
                </a:cubicBezTo>
                <a:cubicBezTo>
                  <a:pt x="1400428" y="156327"/>
                  <a:pt x="1400428" y="156327"/>
                  <a:pt x="1401380" y="156327"/>
                </a:cubicBezTo>
                <a:cubicBezTo>
                  <a:pt x="1401380" y="156327"/>
                  <a:pt x="1402331" y="157277"/>
                  <a:pt x="1403283" y="158228"/>
                </a:cubicBezTo>
                <a:cubicBezTo>
                  <a:pt x="1403283" y="158228"/>
                  <a:pt x="1403283" y="158228"/>
                  <a:pt x="1404234" y="159179"/>
                </a:cubicBezTo>
                <a:cubicBezTo>
                  <a:pt x="1404234" y="159179"/>
                  <a:pt x="1405185" y="160130"/>
                  <a:pt x="1406137" y="161081"/>
                </a:cubicBezTo>
                <a:cubicBezTo>
                  <a:pt x="1406137" y="161081"/>
                  <a:pt x="1406137" y="161081"/>
                  <a:pt x="1407088" y="162032"/>
                </a:cubicBezTo>
                <a:cubicBezTo>
                  <a:pt x="1407088" y="162032"/>
                  <a:pt x="1408040" y="162983"/>
                  <a:pt x="1408991" y="163934"/>
                </a:cubicBezTo>
                <a:cubicBezTo>
                  <a:pt x="1408991" y="163934"/>
                  <a:pt x="1408991" y="163934"/>
                  <a:pt x="1409942" y="164885"/>
                </a:cubicBezTo>
                <a:cubicBezTo>
                  <a:pt x="1409942" y="164885"/>
                  <a:pt x="1410894" y="165836"/>
                  <a:pt x="1411845" y="166787"/>
                </a:cubicBezTo>
                <a:cubicBezTo>
                  <a:pt x="1411845" y="166787"/>
                  <a:pt x="1411845" y="166787"/>
                  <a:pt x="1412797" y="167738"/>
                </a:cubicBezTo>
                <a:cubicBezTo>
                  <a:pt x="1412797" y="167738"/>
                  <a:pt x="1413748" y="168689"/>
                  <a:pt x="1414699" y="169640"/>
                </a:cubicBezTo>
                <a:cubicBezTo>
                  <a:pt x="1414699" y="169640"/>
                  <a:pt x="1414699" y="169640"/>
                  <a:pt x="1415651" y="170591"/>
                </a:cubicBezTo>
                <a:cubicBezTo>
                  <a:pt x="1415651" y="170591"/>
                  <a:pt x="1416602" y="171542"/>
                  <a:pt x="1417553" y="172493"/>
                </a:cubicBezTo>
                <a:cubicBezTo>
                  <a:pt x="1417553" y="172493"/>
                  <a:pt x="1417553" y="172493"/>
                  <a:pt x="1418505" y="173444"/>
                </a:cubicBezTo>
                <a:cubicBezTo>
                  <a:pt x="1418505" y="173444"/>
                  <a:pt x="1419456" y="174395"/>
                  <a:pt x="1420407" y="175346"/>
                </a:cubicBezTo>
                <a:cubicBezTo>
                  <a:pt x="1420407" y="175346"/>
                  <a:pt x="1420407" y="175346"/>
                  <a:pt x="1421359" y="176296"/>
                </a:cubicBezTo>
                <a:cubicBezTo>
                  <a:pt x="1421359" y="176296"/>
                  <a:pt x="1422310" y="177247"/>
                  <a:pt x="1423262" y="178199"/>
                </a:cubicBezTo>
                <a:cubicBezTo>
                  <a:pt x="1423262" y="178199"/>
                  <a:pt x="1423262" y="178199"/>
                  <a:pt x="1424213" y="179149"/>
                </a:cubicBezTo>
                <a:cubicBezTo>
                  <a:pt x="1424213" y="179149"/>
                  <a:pt x="1425164" y="180100"/>
                  <a:pt x="1426116" y="181051"/>
                </a:cubicBezTo>
                <a:cubicBezTo>
                  <a:pt x="1426116" y="181051"/>
                  <a:pt x="1426116" y="181051"/>
                  <a:pt x="1427067" y="182002"/>
                </a:cubicBezTo>
                <a:cubicBezTo>
                  <a:pt x="1427067" y="182002"/>
                  <a:pt x="1428019" y="182953"/>
                  <a:pt x="1428970" y="183904"/>
                </a:cubicBezTo>
                <a:cubicBezTo>
                  <a:pt x="1428970" y="183904"/>
                  <a:pt x="1428970" y="183904"/>
                  <a:pt x="1429921" y="184855"/>
                </a:cubicBezTo>
                <a:cubicBezTo>
                  <a:pt x="1429921" y="184855"/>
                  <a:pt x="1430873" y="184855"/>
                  <a:pt x="1431824" y="186757"/>
                </a:cubicBezTo>
                <a:cubicBezTo>
                  <a:pt x="1431824" y="186757"/>
                  <a:pt x="1431824" y="186757"/>
                  <a:pt x="1432776" y="187708"/>
                </a:cubicBezTo>
                <a:cubicBezTo>
                  <a:pt x="1432776" y="187708"/>
                  <a:pt x="1433727" y="187708"/>
                  <a:pt x="1434678" y="189610"/>
                </a:cubicBezTo>
                <a:cubicBezTo>
                  <a:pt x="1434678" y="189610"/>
                  <a:pt x="1434678" y="189610"/>
                  <a:pt x="1434678" y="189610"/>
                </a:cubicBezTo>
                <a:cubicBezTo>
                  <a:pt x="1435630" y="190561"/>
                  <a:pt x="1436581" y="191512"/>
                  <a:pt x="1438484" y="192463"/>
                </a:cubicBezTo>
                <a:cubicBezTo>
                  <a:pt x="1438484" y="192463"/>
                  <a:pt x="1438484" y="192463"/>
                  <a:pt x="1439435" y="192463"/>
                </a:cubicBezTo>
                <a:cubicBezTo>
                  <a:pt x="1439435" y="192463"/>
                  <a:pt x="1439435" y="192463"/>
                  <a:pt x="1440386" y="193414"/>
                </a:cubicBezTo>
                <a:cubicBezTo>
                  <a:pt x="1440386" y="193414"/>
                  <a:pt x="1440386" y="193414"/>
                  <a:pt x="1441338" y="194365"/>
                </a:cubicBezTo>
                <a:cubicBezTo>
                  <a:pt x="1441338" y="194365"/>
                  <a:pt x="1441338" y="194365"/>
                  <a:pt x="1442289" y="195316"/>
                </a:cubicBezTo>
                <a:cubicBezTo>
                  <a:pt x="1442289" y="195316"/>
                  <a:pt x="1442289" y="195316"/>
                  <a:pt x="1443240" y="196267"/>
                </a:cubicBezTo>
                <a:cubicBezTo>
                  <a:pt x="1443240" y="196267"/>
                  <a:pt x="1443240" y="196267"/>
                  <a:pt x="1444192" y="197218"/>
                </a:cubicBezTo>
                <a:cubicBezTo>
                  <a:pt x="1444192" y="197218"/>
                  <a:pt x="1444192" y="197218"/>
                  <a:pt x="1445143" y="198168"/>
                </a:cubicBezTo>
                <a:cubicBezTo>
                  <a:pt x="1445143" y="198168"/>
                  <a:pt x="1445143" y="198168"/>
                  <a:pt x="1446095" y="199119"/>
                </a:cubicBezTo>
                <a:cubicBezTo>
                  <a:pt x="1446095" y="199119"/>
                  <a:pt x="1446095" y="199119"/>
                  <a:pt x="1447046" y="200070"/>
                </a:cubicBezTo>
                <a:cubicBezTo>
                  <a:pt x="1447046" y="200070"/>
                  <a:pt x="1447046" y="200070"/>
                  <a:pt x="1447997" y="201021"/>
                </a:cubicBezTo>
                <a:cubicBezTo>
                  <a:pt x="1447997" y="201021"/>
                  <a:pt x="1447997" y="201021"/>
                  <a:pt x="1448949" y="201972"/>
                </a:cubicBezTo>
                <a:cubicBezTo>
                  <a:pt x="1448949" y="201972"/>
                  <a:pt x="1448949" y="201972"/>
                  <a:pt x="1449900" y="202923"/>
                </a:cubicBezTo>
                <a:cubicBezTo>
                  <a:pt x="1449900" y="202923"/>
                  <a:pt x="1449900" y="202923"/>
                  <a:pt x="1450852" y="203874"/>
                </a:cubicBezTo>
                <a:cubicBezTo>
                  <a:pt x="1450852" y="203874"/>
                  <a:pt x="1450852" y="203874"/>
                  <a:pt x="1450852" y="203874"/>
                </a:cubicBezTo>
                <a:cubicBezTo>
                  <a:pt x="1450852" y="203874"/>
                  <a:pt x="1450852" y="203874"/>
                  <a:pt x="1451803" y="204825"/>
                </a:cubicBezTo>
                <a:cubicBezTo>
                  <a:pt x="1451803" y="204825"/>
                  <a:pt x="1451803" y="204825"/>
                  <a:pt x="1451803" y="204825"/>
                </a:cubicBezTo>
                <a:cubicBezTo>
                  <a:pt x="1451803" y="204825"/>
                  <a:pt x="1451803" y="204825"/>
                  <a:pt x="1451803" y="205776"/>
                </a:cubicBezTo>
                <a:cubicBezTo>
                  <a:pt x="1451803" y="205776"/>
                  <a:pt x="1451803" y="205776"/>
                  <a:pt x="1451803" y="205776"/>
                </a:cubicBezTo>
                <a:cubicBezTo>
                  <a:pt x="1451803" y="205776"/>
                  <a:pt x="1451803" y="205776"/>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7678"/>
                </a:cubicBezTo>
                <a:cubicBezTo>
                  <a:pt x="1487955" y="262833"/>
                  <a:pt x="1520302" y="319890"/>
                  <a:pt x="1543135" y="382653"/>
                </a:cubicBezTo>
                <a:cubicBezTo>
                  <a:pt x="1570725" y="459680"/>
                  <a:pt x="1556455" y="531952"/>
                  <a:pt x="1524108" y="602323"/>
                </a:cubicBezTo>
                <a:cubicBezTo>
                  <a:pt x="1521254" y="608979"/>
                  <a:pt x="1517448" y="615636"/>
                  <a:pt x="1513643" y="622293"/>
                </a:cubicBezTo>
                <a:cubicBezTo>
                  <a:pt x="1499372" y="644165"/>
                  <a:pt x="1495566" y="645115"/>
                  <a:pt x="1472733" y="629900"/>
                </a:cubicBezTo>
                <a:cubicBezTo>
                  <a:pt x="1435630" y="604225"/>
                  <a:pt x="1391866" y="629900"/>
                  <a:pt x="1389012" y="663184"/>
                </a:cubicBezTo>
                <a:cubicBezTo>
                  <a:pt x="1388061" y="672693"/>
                  <a:pt x="1389964" y="682203"/>
                  <a:pt x="1395672" y="690761"/>
                </a:cubicBezTo>
                <a:cubicBezTo>
                  <a:pt x="1409942" y="715486"/>
                  <a:pt x="1406137" y="722143"/>
                  <a:pt x="1409942" y="720241"/>
                </a:cubicBezTo>
                <a:cubicBezTo>
                  <a:pt x="1384255" y="736407"/>
                  <a:pt x="1327173" y="778249"/>
                  <a:pt x="1299583" y="791562"/>
                </a:cubicBezTo>
                <a:close/>
              </a:path>
            </a:pathLst>
          </a:custGeom>
          <a:solidFill>
            <a:srgbClr val="459597"/>
          </a:solidFill>
          <a:ln w="9508" cap="flat">
            <a:noFill/>
            <a:prstDash val="solid"/>
            <a:miter/>
          </a:ln>
        </p:spPr>
        <p:txBody>
          <a:bodyPr rtlCol="0" anchor="ctr"/>
          <a:lstStyle/>
          <a:p>
            <a:endParaRPr lang="en-US"/>
          </a:p>
        </p:txBody>
      </p:sp>
      <p:grpSp>
        <p:nvGrpSpPr>
          <p:cNvPr id="4" name="Graphic 4">
            <a:extLst>
              <a:ext uri="{FF2B5EF4-FFF2-40B4-BE49-F238E27FC236}">
                <a16:creationId xmlns:a16="http://schemas.microsoft.com/office/drawing/2014/main" id="{33070F2A-4730-4A26-4CAC-4A4040EECC79}"/>
              </a:ext>
            </a:extLst>
          </p:cNvPr>
          <p:cNvGrpSpPr/>
          <p:nvPr/>
        </p:nvGrpSpPr>
        <p:grpSpPr>
          <a:xfrm>
            <a:off x="3655229" y="881980"/>
            <a:ext cx="2248602" cy="1927534"/>
            <a:chOff x="8109460" y="2812987"/>
            <a:chExt cx="1567138" cy="1383387"/>
          </a:xfrm>
          <a:solidFill>
            <a:srgbClr val="414141"/>
          </a:solidFill>
        </p:grpSpPr>
        <p:sp>
          <p:nvSpPr>
            <p:cNvPr id="5" name="Freeform 73">
              <a:extLst>
                <a:ext uri="{FF2B5EF4-FFF2-40B4-BE49-F238E27FC236}">
                  <a16:creationId xmlns:a16="http://schemas.microsoft.com/office/drawing/2014/main" id="{53120323-E1B9-FAE2-087F-35B2D66C3333}"/>
                </a:ext>
              </a:extLst>
            </p:cNvPr>
            <p:cNvSpPr/>
            <p:nvPr/>
          </p:nvSpPr>
          <p:spPr>
            <a:xfrm>
              <a:off x="8109460" y="2812987"/>
              <a:ext cx="1539677" cy="1383387"/>
            </a:xfrm>
            <a:custGeom>
              <a:avLst/>
              <a:gdLst>
                <a:gd name="connsiteX0" fmla="*/ 1538338 w 1539677"/>
                <a:gd name="connsiteY0" fmla="*/ 784898 h 1383387"/>
                <a:gd name="connsiteX1" fmla="*/ 1501476 w 1539677"/>
                <a:gd name="connsiteY1" fmla="*/ 725962 h 1383387"/>
                <a:gd name="connsiteX2" fmla="*/ 1495904 w 1539677"/>
                <a:gd name="connsiteY2" fmla="*/ 691672 h 1383387"/>
                <a:gd name="connsiteX3" fmla="*/ 1474687 w 1539677"/>
                <a:gd name="connsiteY3" fmla="*/ 625235 h 1383387"/>
                <a:gd name="connsiteX4" fmla="*/ 1483688 w 1539677"/>
                <a:gd name="connsiteY4" fmla="*/ 580015 h 1383387"/>
                <a:gd name="connsiteX5" fmla="*/ 1499547 w 1539677"/>
                <a:gd name="connsiteY5" fmla="*/ 438569 h 1383387"/>
                <a:gd name="connsiteX6" fmla="*/ 1416394 w 1539677"/>
                <a:gd name="connsiteY6" fmla="*/ 244188 h 1383387"/>
                <a:gd name="connsiteX7" fmla="*/ 1063850 w 1539677"/>
                <a:gd name="connsiteY7" fmla="*/ 15731 h 1383387"/>
                <a:gd name="connsiteX8" fmla="*/ 594077 w 1539677"/>
                <a:gd name="connsiteY8" fmla="*/ 12944 h 1383387"/>
                <a:gd name="connsiteX9" fmla="*/ 148093 w 1539677"/>
                <a:gd name="connsiteY9" fmla="*/ 215255 h 1383387"/>
                <a:gd name="connsiteX10" fmla="*/ 9647 w 1539677"/>
                <a:gd name="connsiteY10" fmla="*/ 444356 h 1383387"/>
                <a:gd name="connsiteX11" fmla="*/ 3 w 1539677"/>
                <a:gd name="connsiteY11" fmla="*/ 543154 h 1383387"/>
                <a:gd name="connsiteX12" fmla="*/ 41580 w 1539677"/>
                <a:gd name="connsiteY12" fmla="*/ 705174 h 1383387"/>
                <a:gd name="connsiteX13" fmla="*/ 41151 w 1539677"/>
                <a:gd name="connsiteY13" fmla="*/ 728748 h 1383387"/>
                <a:gd name="connsiteX14" fmla="*/ 40937 w 1539677"/>
                <a:gd name="connsiteY14" fmla="*/ 878553 h 1383387"/>
                <a:gd name="connsiteX15" fmla="*/ 139306 w 1539677"/>
                <a:gd name="connsiteY15" fmla="*/ 895698 h 1383387"/>
                <a:gd name="connsiteX16" fmla="*/ 171024 w 1539677"/>
                <a:gd name="connsiteY16" fmla="*/ 988066 h 1383387"/>
                <a:gd name="connsiteX17" fmla="*/ 290182 w 1539677"/>
                <a:gd name="connsiteY17" fmla="*/ 1157587 h 1383387"/>
                <a:gd name="connsiteX18" fmla="*/ 295969 w 1539677"/>
                <a:gd name="connsiteY18" fmla="*/ 1222096 h 1383387"/>
                <a:gd name="connsiteX19" fmla="*/ 282681 w 1539677"/>
                <a:gd name="connsiteY19" fmla="*/ 1251456 h 1383387"/>
                <a:gd name="connsiteX20" fmla="*/ 253320 w 1539677"/>
                <a:gd name="connsiteY20" fmla="*/ 1316822 h 1383387"/>
                <a:gd name="connsiteX21" fmla="*/ 271966 w 1539677"/>
                <a:gd name="connsiteY21" fmla="*/ 1366971 h 1383387"/>
                <a:gd name="connsiteX22" fmla="*/ 349118 w 1539677"/>
                <a:gd name="connsiteY22" fmla="*/ 1353041 h 1383387"/>
                <a:gd name="connsiteX23" fmla="*/ 400553 w 1539677"/>
                <a:gd name="connsiteY23" fmla="*/ 1248242 h 1383387"/>
                <a:gd name="connsiteX24" fmla="*/ 406768 w 1539677"/>
                <a:gd name="connsiteY24" fmla="*/ 1161445 h 1383387"/>
                <a:gd name="connsiteX25" fmla="*/ 395624 w 1539677"/>
                <a:gd name="connsiteY25" fmla="*/ 1138085 h 1383387"/>
                <a:gd name="connsiteX26" fmla="*/ 443844 w 1539677"/>
                <a:gd name="connsiteY26" fmla="*/ 1220381 h 1383387"/>
                <a:gd name="connsiteX27" fmla="*/ 445130 w 1539677"/>
                <a:gd name="connsiteY27" fmla="*/ 1239026 h 1383387"/>
                <a:gd name="connsiteX28" fmla="*/ 444701 w 1539677"/>
                <a:gd name="connsiteY28" fmla="*/ 1333324 h 1383387"/>
                <a:gd name="connsiteX29" fmla="*/ 503209 w 1539677"/>
                <a:gd name="connsiteY29" fmla="*/ 1382830 h 1383387"/>
                <a:gd name="connsiteX30" fmla="*/ 543500 w 1539677"/>
                <a:gd name="connsiteY30" fmla="*/ 1346611 h 1383387"/>
                <a:gd name="connsiteX31" fmla="*/ 537927 w 1539677"/>
                <a:gd name="connsiteY31" fmla="*/ 1220167 h 1383387"/>
                <a:gd name="connsiteX32" fmla="*/ 505566 w 1539677"/>
                <a:gd name="connsiteY32" fmla="*/ 1120940 h 1383387"/>
                <a:gd name="connsiteX33" fmla="*/ 427128 w 1539677"/>
                <a:gd name="connsiteY33" fmla="*/ 1015070 h 1383387"/>
                <a:gd name="connsiteX34" fmla="*/ 390909 w 1539677"/>
                <a:gd name="connsiteY34" fmla="*/ 971564 h 1383387"/>
                <a:gd name="connsiteX35" fmla="*/ 481992 w 1539677"/>
                <a:gd name="connsiteY35" fmla="*/ 948633 h 1383387"/>
                <a:gd name="connsiteX36" fmla="*/ 495279 w 1539677"/>
                <a:gd name="connsiteY36" fmla="*/ 950133 h 1383387"/>
                <a:gd name="connsiteX37" fmla="*/ 613365 w 1539677"/>
                <a:gd name="connsiteY37" fmla="*/ 954419 h 1383387"/>
                <a:gd name="connsiteX38" fmla="*/ 770242 w 1539677"/>
                <a:gd name="connsiteY38" fmla="*/ 968564 h 1383387"/>
                <a:gd name="connsiteX39" fmla="*/ 856396 w 1539677"/>
                <a:gd name="connsiteY39" fmla="*/ 1074220 h 1383387"/>
                <a:gd name="connsiteX40" fmla="*/ 857681 w 1539677"/>
                <a:gd name="connsiteY40" fmla="*/ 1131870 h 1383387"/>
                <a:gd name="connsiteX41" fmla="*/ 871826 w 1539677"/>
                <a:gd name="connsiteY41" fmla="*/ 1120083 h 1383387"/>
                <a:gd name="connsiteX42" fmla="*/ 937835 w 1539677"/>
                <a:gd name="connsiteY42" fmla="*/ 1020427 h 1383387"/>
                <a:gd name="connsiteX43" fmla="*/ 1126430 w 1539677"/>
                <a:gd name="connsiteY43" fmla="*/ 877695 h 1383387"/>
                <a:gd name="connsiteX44" fmla="*/ 1303880 w 1539677"/>
                <a:gd name="connsiteY44" fmla="*/ 775683 h 1383387"/>
                <a:gd name="connsiteX45" fmla="*/ 1342457 w 1539677"/>
                <a:gd name="connsiteY45" fmla="*/ 746536 h 1383387"/>
                <a:gd name="connsiteX46" fmla="*/ 1354029 w 1539677"/>
                <a:gd name="connsiteY46" fmla="*/ 742036 h 1383387"/>
                <a:gd name="connsiteX47" fmla="*/ 1358959 w 1539677"/>
                <a:gd name="connsiteY47" fmla="*/ 755751 h 1383387"/>
                <a:gd name="connsiteX48" fmla="*/ 1339885 w 1539677"/>
                <a:gd name="connsiteY48" fmla="*/ 788970 h 1383387"/>
                <a:gd name="connsiteX49" fmla="*/ 1240444 w 1539677"/>
                <a:gd name="connsiteY49" fmla="*/ 909628 h 1383387"/>
                <a:gd name="connsiteX50" fmla="*/ 1155790 w 1539677"/>
                <a:gd name="connsiteY50" fmla="*/ 1003497 h 1383387"/>
                <a:gd name="connsiteX51" fmla="*/ 1109070 w 1539677"/>
                <a:gd name="connsiteY51" fmla="*/ 1126512 h 1383387"/>
                <a:gd name="connsiteX52" fmla="*/ 1108856 w 1539677"/>
                <a:gd name="connsiteY52" fmla="*/ 1164231 h 1383387"/>
                <a:gd name="connsiteX53" fmla="*/ 1087425 w 1539677"/>
                <a:gd name="connsiteY53" fmla="*/ 1231740 h 1383387"/>
                <a:gd name="connsiteX54" fmla="*/ 1032989 w 1539677"/>
                <a:gd name="connsiteY54" fmla="*/ 1311892 h 1383387"/>
                <a:gd name="connsiteX55" fmla="*/ 1029774 w 1539677"/>
                <a:gd name="connsiteY55" fmla="*/ 1355184 h 1383387"/>
                <a:gd name="connsiteX56" fmla="*/ 1107141 w 1539677"/>
                <a:gd name="connsiteY56" fmla="*/ 1363327 h 1383387"/>
                <a:gd name="connsiteX57" fmla="*/ 1186009 w 1539677"/>
                <a:gd name="connsiteY57" fmla="*/ 1255314 h 1383387"/>
                <a:gd name="connsiteX58" fmla="*/ 1202082 w 1539677"/>
                <a:gd name="connsiteY58" fmla="*/ 1182448 h 1383387"/>
                <a:gd name="connsiteX59" fmla="*/ 1209797 w 1539677"/>
                <a:gd name="connsiteY59" fmla="*/ 1140228 h 1383387"/>
                <a:gd name="connsiteX60" fmla="*/ 1220084 w 1539677"/>
                <a:gd name="connsiteY60" fmla="*/ 1130370 h 1383387"/>
                <a:gd name="connsiteX61" fmla="*/ 1233800 w 1539677"/>
                <a:gd name="connsiteY61" fmla="*/ 1153944 h 1383387"/>
                <a:gd name="connsiteX62" fmla="*/ 1237444 w 1539677"/>
                <a:gd name="connsiteY62" fmla="*/ 1253171 h 1383387"/>
                <a:gd name="connsiteX63" fmla="*/ 1204654 w 1539677"/>
                <a:gd name="connsiteY63" fmla="*/ 1333538 h 1383387"/>
                <a:gd name="connsiteX64" fmla="*/ 1220084 w 1539677"/>
                <a:gd name="connsiteY64" fmla="*/ 1373615 h 1383387"/>
                <a:gd name="connsiteX65" fmla="*/ 1271734 w 1539677"/>
                <a:gd name="connsiteY65" fmla="*/ 1374043 h 1383387"/>
                <a:gd name="connsiteX66" fmla="*/ 1323597 w 1539677"/>
                <a:gd name="connsiteY66" fmla="*/ 1250385 h 1383387"/>
                <a:gd name="connsiteX67" fmla="*/ 1316953 w 1539677"/>
                <a:gd name="connsiteY67" fmla="*/ 1148801 h 1383387"/>
                <a:gd name="connsiteX68" fmla="*/ 1326597 w 1539677"/>
                <a:gd name="connsiteY68" fmla="*/ 1091794 h 1383387"/>
                <a:gd name="connsiteX69" fmla="*/ 1405464 w 1539677"/>
                <a:gd name="connsiteY69" fmla="*/ 929559 h 1383387"/>
                <a:gd name="connsiteX70" fmla="*/ 1413180 w 1539677"/>
                <a:gd name="connsiteY70" fmla="*/ 913700 h 1383387"/>
                <a:gd name="connsiteX71" fmla="*/ 1538338 w 1539677"/>
                <a:gd name="connsiteY71" fmla="*/ 784898 h 1383387"/>
                <a:gd name="connsiteX72" fmla="*/ 1482402 w 1539677"/>
                <a:gd name="connsiteY72" fmla="*/ 716104 h 1383387"/>
                <a:gd name="connsiteX73" fmla="*/ 1450470 w 1539677"/>
                <a:gd name="connsiteY73" fmla="*/ 717390 h 1383387"/>
                <a:gd name="connsiteX74" fmla="*/ 1443398 w 1539677"/>
                <a:gd name="connsiteY74" fmla="*/ 699173 h 1383387"/>
                <a:gd name="connsiteX75" fmla="*/ 1442541 w 1539677"/>
                <a:gd name="connsiteY75" fmla="*/ 696601 h 1383387"/>
                <a:gd name="connsiteX76" fmla="*/ 1458399 w 1539677"/>
                <a:gd name="connsiteY76" fmla="*/ 634451 h 1383387"/>
                <a:gd name="connsiteX77" fmla="*/ 1482402 w 1539677"/>
                <a:gd name="connsiteY77" fmla="*/ 716104 h 1383387"/>
                <a:gd name="connsiteX78" fmla="*/ 153665 w 1539677"/>
                <a:gd name="connsiteY78" fmla="*/ 842763 h 1383387"/>
                <a:gd name="connsiteX79" fmla="*/ 139949 w 1539677"/>
                <a:gd name="connsiteY79" fmla="*/ 873623 h 1383387"/>
                <a:gd name="connsiteX80" fmla="*/ 98158 w 1539677"/>
                <a:gd name="connsiteY80" fmla="*/ 884125 h 1383387"/>
                <a:gd name="connsiteX81" fmla="*/ 27435 w 1539677"/>
                <a:gd name="connsiteY81" fmla="*/ 790899 h 1383387"/>
                <a:gd name="connsiteX82" fmla="*/ 45437 w 1539677"/>
                <a:gd name="connsiteY82" fmla="*/ 745036 h 1383387"/>
                <a:gd name="connsiteX83" fmla="*/ 68583 w 1539677"/>
                <a:gd name="connsiteY83" fmla="*/ 742893 h 1383387"/>
                <a:gd name="connsiteX84" fmla="*/ 97730 w 1539677"/>
                <a:gd name="connsiteY84" fmla="*/ 777826 h 1383387"/>
                <a:gd name="connsiteX85" fmla="*/ 141235 w 1539677"/>
                <a:gd name="connsiteY85" fmla="*/ 824546 h 1383387"/>
                <a:gd name="connsiteX86" fmla="*/ 153665 w 1539677"/>
                <a:gd name="connsiteY86" fmla="*/ 842763 h 1383387"/>
                <a:gd name="connsiteX87" fmla="*/ 333473 w 1539677"/>
                <a:gd name="connsiteY87" fmla="*/ 969850 h 1383387"/>
                <a:gd name="connsiteX88" fmla="*/ 281395 w 1539677"/>
                <a:gd name="connsiteY88" fmla="*/ 982708 h 1383387"/>
                <a:gd name="connsiteX89" fmla="*/ 273894 w 1539677"/>
                <a:gd name="connsiteY89" fmla="*/ 989138 h 1383387"/>
                <a:gd name="connsiteX90" fmla="*/ 281395 w 1539677"/>
                <a:gd name="connsiteY90" fmla="*/ 998782 h 1383387"/>
                <a:gd name="connsiteX91" fmla="*/ 297040 w 1539677"/>
                <a:gd name="connsiteY91" fmla="*/ 997068 h 1383387"/>
                <a:gd name="connsiteX92" fmla="*/ 349118 w 1539677"/>
                <a:gd name="connsiteY92" fmla="*/ 984209 h 1383387"/>
                <a:gd name="connsiteX93" fmla="*/ 390480 w 1539677"/>
                <a:gd name="connsiteY93" fmla="*/ 998782 h 1383387"/>
                <a:gd name="connsiteX94" fmla="*/ 453488 w 1539677"/>
                <a:gd name="connsiteY94" fmla="*/ 1079363 h 1383387"/>
                <a:gd name="connsiteX95" fmla="*/ 485421 w 1539677"/>
                <a:gd name="connsiteY95" fmla="*/ 1122440 h 1383387"/>
                <a:gd name="connsiteX96" fmla="*/ 525926 w 1539677"/>
                <a:gd name="connsiteY96" fmla="*/ 1277174 h 1383387"/>
                <a:gd name="connsiteX97" fmla="*/ 526355 w 1539677"/>
                <a:gd name="connsiteY97" fmla="*/ 1339110 h 1383387"/>
                <a:gd name="connsiteX98" fmla="*/ 495279 w 1539677"/>
                <a:gd name="connsiteY98" fmla="*/ 1366757 h 1383387"/>
                <a:gd name="connsiteX99" fmla="*/ 462275 w 1539677"/>
                <a:gd name="connsiteY99" fmla="*/ 1339325 h 1383387"/>
                <a:gd name="connsiteX100" fmla="*/ 463775 w 1539677"/>
                <a:gd name="connsiteY100" fmla="*/ 1258529 h 1383387"/>
                <a:gd name="connsiteX101" fmla="*/ 438700 w 1539677"/>
                <a:gd name="connsiteY101" fmla="*/ 1167231 h 1383387"/>
                <a:gd name="connsiteX102" fmla="*/ 416412 w 1539677"/>
                <a:gd name="connsiteY102" fmla="*/ 1130584 h 1383387"/>
                <a:gd name="connsiteX103" fmla="*/ 392838 w 1539677"/>
                <a:gd name="connsiteY103" fmla="*/ 1108939 h 1383387"/>
                <a:gd name="connsiteX104" fmla="*/ 375050 w 1539677"/>
                <a:gd name="connsiteY104" fmla="*/ 1109153 h 1383387"/>
                <a:gd name="connsiteX105" fmla="*/ 371192 w 1539677"/>
                <a:gd name="connsiteY105" fmla="*/ 1126084 h 1383387"/>
                <a:gd name="connsiteX106" fmla="*/ 380194 w 1539677"/>
                <a:gd name="connsiteY106" fmla="*/ 1148586 h 1383387"/>
                <a:gd name="connsiteX107" fmla="*/ 380622 w 1539677"/>
                <a:gd name="connsiteY107" fmla="*/ 1253385 h 1383387"/>
                <a:gd name="connsiteX108" fmla="*/ 343331 w 1539677"/>
                <a:gd name="connsiteY108" fmla="*/ 1324751 h 1383387"/>
                <a:gd name="connsiteX109" fmla="*/ 322543 w 1539677"/>
                <a:gd name="connsiteY109" fmla="*/ 1349183 h 1383387"/>
                <a:gd name="connsiteX110" fmla="*/ 277324 w 1539677"/>
                <a:gd name="connsiteY110" fmla="*/ 1344897 h 1383387"/>
                <a:gd name="connsiteX111" fmla="*/ 307541 w 1539677"/>
                <a:gd name="connsiteY111" fmla="*/ 1243527 h 1383387"/>
                <a:gd name="connsiteX112" fmla="*/ 303898 w 1539677"/>
                <a:gd name="connsiteY112" fmla="*/ 1146015 h 1383387"/>
                <a:gd name="connsiteX113" fmla="*/ 216887 w 1539677"/>
                <a:gd name="connsiteY113" fmla="*/ 1026214 h 1383387"/>
                <a:gd name="connsiteX114" fmla="*/ 171239 w 1539677"/>
                <a:gd name="connsiteY114" fmla="*/ 953133 h 1383387"/>
                <a:gd name="connsiteX115" fmla="*/ 162666 w 1539677"/>
                <a:gd name="connsiteY115" fmla="*/ 893554 h 1383387"/>
                <a:gd name="connsiteX116" fmla="*/ 175525 w 1539677"/>
                <a:gd name="connsiteY116" fmla="*/ 850478 h 1383387"/>
                <a:gd name="connsiteX117" fmla="*/ 222031 w 1539677"/>
                <a:gd name="connsiteY117" fmla="*/ 879410 h 1383387"/>
                <a:gd name="connsiteX118" fmla="*/ 223316 w 1539677"/>
                <a:gd name="connsiteY118" fmla="*/ 891411 h 1383387"/>
                <a:gd name="connsiteX119" fmla="*/ 229746 w 1539677"/>
                <a:gd name="connsiteY119" fmla="*/ 905127 h 1383387"/>
                <a:gd name="connsiteX120" fmla="*/ 331544 w 1539677"/>
                <a:gd name="connsiteY120" fmla="*/ 908128 h 1383387"/>
                <a:gd name="connsiteX121" fmla="*/ 396267 w 1539677"/>
                <a:gd name="connsiteY121" fmla="*/ 864408 h 1383387"/>
                <a:gd name="connsiteX122" fmla="*/ 426485 w 1539677"/>
                <a:gd name="connsiteY122" fmla="*/ 819617 h 1383387"/>
                <a:gd name="connsiteX123" fmla="*/ 465489 w 1539677"/>
                <a:gd name="connsiteY123" fmla="*/ 812973 h 1383387"/>
                <a:gd name="connsiteX124" fmla="*/ 476634 w 1539677"/>
                <a:gd name="connsiteY124" fmla="*/ 847906 h 1383387"/>
                <a:gd name="connsiteX125" fmla="*/ 333473 w 1539677"/>
                <a:gd name="connsiteY125" fmla="*/ 969850 h 1383387"/>
                <a:gd name="connsiteX126" fmla="*/ 1243873 w 1539677"/>
                <a:gd name="connsiteY126" fmla="*/ 791328 h 1383387"/>
                <a:gd name="connsiteX127" fmla="*/ 1096211 w 1539677"/>
                <a:gd name="connsiteY127" fmla="*/ 874909 h 1383387"/>
                <a:gd name="connsiteX128" fmla="*/ 882113 w 1539677"/>
                <a:gd name="connsiteY128" fmla="*/ 1057075 h 1383387"/>
                <a:gd name="connsiteX129" fmla="*/ 875041 w 1539677"/>
                <a:gd name="connsiteY129" fmla="*/ 1061361 h 1383387"/>
                <a:gd name="connsiteX130" fmla="*/ 857039 w 1539677"/>
                <a:gd name="connsiteY130" fmla="*/ 1016356 h 1383387"/>
                <a:gd name="connsiteX131" fmla="*/ 782243 w 1539677"/>
                <a:gd name="connsiteY131" fmla="*/ 951205 h 1383387"/>
                <a:gd name="connsiteX132" fmla="*/ 652370 w 1539677"/>
                <a:gd name="connsiteY132" fmla="*/ 935131 h 1383387"/>
                <a:gd name="connsiteX133" fmla="*/ 446201 w 1539677"/>
                <a:gd name="connsiteY133" fmla="*/ 927201 h 1383387"/>
                <a:gd name="connsiteX134" fmla="*/ 479849 w 1539677"/>
                <a:gd name="connsiteY134" fmla="*/ 873409 h 1383387"/>
                <a:gd name="connsiteX135" fmla="*/ 492922 w 1539677"/>
                <a:gd name="connsiteY135" fmla="*/ 850049 h 1383387"/>
                <a:gd name="connsiteX136" fmla="*/ 493993 w 1539677"/>
                <a:gd name="connsiteY136" fmla="*/ 846406 h 1383387"/>
                <a:gd name="connsiteX137" fmla="*/ 494208 w 1539677"/>
                <a:gd name="connsiteY137" fmla="*/ 845548 h 1383387"/>
                <a:gd name="connsiteX138" fmla="*/ 494636 w 1539677"/>
                <a:gd name="connsiteY138" fmla="*/ 842763 h 1383387"/>
                <a:gd name="connsiteX139" fmla="*/ 494636 w 1539677"/>
                <a:gd name="connsiteY139" fmla="*/ 841905 h 1383387"/>
                <a:gd name="connsiteX140" fmla="*/ 494851 w 1539677"/>
                <a:gd name="connsiteY140" fmla="*/ 839119 h 1383387"/>
                <a:gd name="connsiteX141" fmla="*/ 494851 w 1539677"/>
                <a:gd name="connsiteY141" fmla="*/ 838262 h 1383387"/>
                <a:gd name="connsiteX142" fmla="*/ 494851 w 1539677"/>
                <a:gd name="connsiteY142" fmla="*/ 835262 h 1383387"/>
                <a:gd name="connsiteX143" fmla="*/ 494851 w 1539677"/>
                <a:gd name="connsiteY143" fmla="*/ 834619 h 1383387"/>
                <a:gd name="connsiteX144" fmla="*/ 494636 w 1539677"/>
                <a:gd name="connsiteY144" fmla="*/ 831618 h 1383387"/>
                <a:gd name="connsiteX145" fmla="*/ 494636 w 1539677"/>
                <a:gd name="connsiteY145" fmla="*/ 831190 h 1383387"/>
                <a:gd name="connsiteX146" fmla="*/ 493993 w 1539677"/>
                <a:gd name="connsiteY146" fmla="*/ 827975 h 1383387"/>
                <a:gd name="connsiteX147" fmla="*/ 493993 w 1539677"/>
                <a:gd name="connsiteY147" fmla="*/ 827761 h 1383387"/>
                <a:gd name="connsiteX148" fmla="*/ 493136 w 1539677"/>
                <a:gd name="connsiteY148" fmla="*/ 824546 h 1383387"/>
                <a:gd name="connsiteX149" fmla="*/ 493136 w 1539677"/>
                <a:gd name="connsiteY149" fmla="*/ 824546 h 1383387"/>
                <a:gd name="connsiteX150" fmla="*/ 492065 w 1539677"/>
                <a:gd name="connsiteY150" fmla="*/ 821331 h 1383387"/>
                <a:gd name="connsiteX151" fmla="*/ 476634 w 1539677"/>
                <a:gd name="connsiteY151" fmla="*/ 801400 h 1383387"/>
                <a:gd name="connsiteX152" fmla="*/ 417698 w 1539677"/>
                <a:gd name="connsiteY152" fmla="*/ 799257 h 1383387"/>
                <a:gd name="connsiteX153" fmla="*/ 404196 w 1539677"/>
                <a:gd name="connsiteY153" fmla="*/ 812759 h 1383387"/>
                <a:gd name="connsiteX154" fmla="*/ 403339 w 1539677"/>
                <a:gd name="connsiteY154" fmla="*/ 814045 h 1383387"/>
                <a:gd name="connsiteX155" fmla="*/ 402696 w 1539677"/>
                <a:gd name="connsiteY155" fmla="*/ 814902 h 1383387"/>
                <a:gd name="connsiteX156" fmla="*/ 401839 w 1539677"/>
                <a:gd name="connsiteY156" fmla="*/ 816188 h 1383387"/>
                <a:gd name="connsiteX157" fmla="*/ 401410 w 1539677"/>
                <a:gd name="connsiteY157" fmla="*/ 816831 h 1383387"/>
                <a:gd name="connsiteX158" fmla="*/ 398196 w 1539677"/>
                <a:gd name="connsiteY158" fmla="*/ 821760 h 1383387"/>
                <a:gd name="connsiteX159" fmla="*/ 397767 w 1539677"/>
                <a:gd name="connsiteY159" fmla="*/ 822403 h 1383387"/>
                <a:gd name="connsiteX160" fmla="*/ 396695 w 1539677"/>
                <a:gd name="connsiteY160" fmla="*/ 824117 h 1383387"/>
                <a:gd name="connsiteX161" fmla="*/ 396267 w 1539677"/>
                <a:gd name="connsiteY161" fmla="*/ 824760 h 1383387"/>
                <a:gd name="connsiteX162" fmla="*/ 392838 w 1539677"/>
                <a:gd name="connsiteY162" fmla="*/ 830332 h 1383387"/>
                <a:gd name="connsiteX163" fmla="*/ 392623 w 1539677"/>
                <a:gd name="connsiteY163" fmla="*/ 830547 h 1383387"/>
                <a:gd name="connsiteX164" fmla="*/ 391552 w 1539677"/>
                <a:gd name="connsiteY164" fmla="*/ 832475 h 1383387"/>
                <a:gd name="connsiteX165" fmla="*/ 391338 w 1539677"/>
                <a:gd name="connsiteY165" fmla="*/ 832690 h 1383387"/>
                <a:gd name="connsiteX166" fmla="*/ 379336 w 1539677"/>
                <a:gd name="connsiteY166" fmla="*/ 854550 h 1383387"/>
                <a:gd name="connsiteX167" fmla="*/ 379336 w 1539677"/>
                <a:gd name="connsiteY167" fmla="*/ 854550 h 1383387"/>
                <a:gd name="connsiteX168" fmla="*/ 378264 w 1539677"/>
                <a:gd name="connsiteY168" fmla="*/ 856478 h 1383387"/>
                <a:gd name="connsiteX169" fmla="*/ 378050 w 1539677"/>
                <a:gd name="connsiteY169" fmla="*/ 856693 h 1383387"/>
                <a:gd name="connsiteX170" fmla="*/ 375907 w 1539677"/>
                <a:gd name="connsiteY170" fmla="*/ 860336 h 1383387"/>
                <a:gd name="connsiteX171" fmla="*/ 375693 w 1539677"/>
                <a:gd name="connsiteY171" fmla="*/ 860765 h 1383387"/>
                <a:gd name="connsiteX172" fmla="*/ 375050 w 1539677"/>
                <a:gd name="connsiteY172" fmla="*/ 861836 h 1383387"/>
                <a:gd name="connsiteX173" fmla="*/ 374836 w 1539677"/>
                <a:gd name="connsiteY173" fmla="*/ 862265 h 1383387"/>
                <a:gd name="connsiteX174" fmla="*/ 373978 w 1539677"/>
                <a:gd name="connsiteY174" fmla="*/ 863551 h 1383387"/>
                <a:gd name="connsiteX175" fmla="*/ 373978 w 1539677"/>
                <a:gd name="connsiteY175" fmla="*/ 863551 h 1383387"/>
                <a:gd name="connsiteX176" fmla="*/ 373335 w 1539677"/>
                <a:gd name="connsiteY176" fmla="*/ 864622 h 1383387"/>
                <a:gd name="connsiteX177" fmla="*/ 373121 w 1539677"/>
                <a:gd name="connsiteY177" fmla="*/ 864837 h 1383387"/>
                <a:gd name="connsiteX178" fmla="*/ 372693 w 1539677"/>
                <a:gd name="connsiteY178" fmla="*/ 865480 h 1383387"/>
                <a:gd name="connsiteX179" fmla="*/ 372478 w 1539677"/>
                <a:gd name="connsiteY179" fmla="*/ 865694 h 1383387"/>
                <a:gd name="connsiteX180" fmla="*/ 371835 w 1539677"/>
                <a:gd name="connsiteY180" fmla="*/ 866337 h 1383387"/>
                <a:gd name="connsiteX181" fmla="*/ 272823 w 1539677"/>
                <a:gd name="connsiteY181" fmla="*/ 885625 h 1383387"/>
                <a:gd name="connsiteX182" fmla="*/ 198242 w 1539677"/>
                <a:gd name="connsiteY182" fmla="*/ 842977 h 1383387"/>
                <a:gd name="connsiteX183" fmla="*/ 56367 w 1539677"/>
                <a:gd name="connsiteY183" fmla="*/ 694244 h 1383387"/>
                <a:gd name="connsiteX184" fmla="*/ 18005 w 1539677"/>
                <a:gd name="connsiteY184" fmla="*/ 566942 h 1383387"/>
                <a:gd name="connsiteX185" fmla="*/ 17362 w 1539677"/>
                <a:gd name="connsiteY185" fmla="*/ 556870 h 1383387"/>
                <a:gd name="connsiteX186" fmla="*/ 17148 w 1539677"/>
                <a:gd name="connsiteY186" fmla="*/ 553012 h 1383387"/>
                <a:gd name="connsiteX187" fmla="*/ 16934 w 1539677"/>
                <a:gd name="connsiteY187" fmla="*/ 547011 h 1383387"/>
                <a:gd name="connsiteX188" fmla="*/ 16934 w 1539677"/>
                <a:gd name="connsiteY188" fmla="*/ 542296 h 1383387"/>
                <a:gd name="connsiteX189" fmla="*/ 16934 w 1539677"/>
                <a:gd name="connsiteY189" fmla="*/ 534153 h 1383387"/>
                <a:gd name="connsiteX190" fmla="*/ 139734 w 1539677"/>
                <a:gd name="connsiteY190" fmla="*/ 249760 h 1383387"/>
                <a:gd name="connsiteX191" fmla="*/ 272823 w 1539677"/>
                <a:gd name="connsiteY191" fmla="*/ 137246 h 1383387"/>
                <a:gd name="connsiteX192" fmla="*/ 402696 w 1539677"/>
                <a:gd name="connsiteY192" fmla="*/ 78524 h 1383387"/>
                <a:gd name="connsiteX193" fmla="*/ 1021845 w 1539677"/>
                <a:gd name="connsiteY193" fmla="*/ 28804 h 1383387"/>
                <a:gd name="connsiteX194" fmla="*/ 1215369 w 1539677"/>
                <a:gd name="connsiteY194" fmla="*/ 92454 h 1383387"/>
                <a:gd name="connsiteX195" fmla="*/ 1314167 w 1539677"/>
                <a:gd name="connsiteY195" fmla="*/ 162749 h 1383387"/>
                <a:gd name="connsiteX196" fmla="*/ 1314167 w 1539677"/>
                <a:gd name="connsiteY196" fmla="*/ 162749 h 1383387"/>
                <a:gd name="connsiteX197" fmla="*/ 1316310 w 1539677"/>
                <a:gd name="connsiteY197" fmla="*/ 164463 h 1383387"/>
                <a:gd name="connsiteX198" fmla="*/ 1317382 w 1539677"/>
                <a:gd name="connsiteY198" fmla="*/ 165320 h 1383387"/>
                <a:gd name="connsiteX199" fmla="*/ 1319525 w 1539677"/>
                <a:gd name="connsiteY199" fmla="*/ 167035 h 1383387"/>
                <a:gd name="connsiteX200" fmla="*/ 1320596 w 1539677"/>
                <a:gd name="connsiteY200" fmla="*/ 167892 h 1383387"/>
                <a:gd name="connsiteX201" fmla="*/ 1322526 w 1539677"/>
                <a:gd name="connsiteY201" fmla="*/ 169607 h 1383387"/>
                <a:gd name="connsiteX202" fmla="*/ 1323811 w 1539677"/>
                <a:gd name="connsiteY202" fmla="*/ 170678 h 1383387"/>
                <a:gd name="connsiteX203" fmla="*/ 1325740 w 1539677"/>
                <a:gd name="connsiteY203" fmla="*/ 172179 h 1383387"/>
                <a:gd name="connsiteX204" fmla="*/ 1327026 w 1539677"/>
                <a:gd name="connsiteY204" fmla="*/ 173250 h 1383387"/>
                <a:gd name="connsiteX205" fmla="*/ 1328955 w 1539677"/>
                <a:gd name="connsiteY205" fmla="*/ 174750 h 1383387"/>
                <a:gd name="connsiteX206" fmla="*/ 1330240 w 1539677"/>
                <a:gd name="connsiteY206" fmla="*/ 175822 h 1383387"/>
                <a:gd name="connsiteX207" fmla="*/ 1332170 w 1539677"/>
                <a:gd name="connsiteY207" fmla="*/ 177322 h 1383387"/>
                <a:gd name="connsiteX208" fmla="*/ 1333455 w 1539677"/>
                <a:gd name="connsiteY208" fmla="*/ 178394 h 1383387"/>
                <a:gd name="connsiteX209" fmla="*/ 1335170 w 1539677"/>
                <a:gd name="connsiteY209" fmla="*/ 179894 h 1383387"/>
                <a:gd name="connsiteX210" fmla="*/ 1336456 w 1539677"/>
                <a:gd name="connsiteY210" fmla="*/ 180965 h 1383387"/>
                <a:gd name="connsiteX211" fmla="*/ 1338170 w 1539677"/>
                <a:gd name="connsiteY211" fmla="*/ 182465 h 1383387"/>
                <a:gd name="connsiteX212" fmla="*/ 1339456 w 1539677"/>
                <a:gd name="connsiteY212" fmla="*/ 183537 h 1383387"/>
                <a:gd name="connsiteX213" fmla="*/ 1341171 w 1539677"/>
                <a:gd name="connsiteY213" fmla="*/ 185037 h 1383387"/>
                <a:gd name="connsiteX214" fmla="*/ 1342457 w 1539677"/>
                <a:gd name="connsiteY214" fmla="*/ 186109 h 1383387"/>
                <a:gd name="connsiteX215" fmla="*/ 1344171 w 1539677"/>
                <a:gd name="connsiteY215" fmla="*/ 187609 h 1383387"/>
                <a:gd name="connsiteX216" fmla="*/ 1345457 w 1539677"/>
                <a:gd name="connsiteY216" fmla="*/ 188681 h 1383387"/>
                <a:gd name="connsiteX217" fmla="*/ 1347171 w 1539677"/>
                <a:gd name="connsiteY217" fmla="*/ 190181 h 1383387"/>
                <a:gd name="connsiteX218" fmla="*/ 1348243 w 1539677"/>
                <a:gd name="connsiteY218" fmla="*/ 191253 h 1383387"/>
                <a:gd name="connsiteX219" fmla="*/ 1349958 w 1539677"/>
                <a:gd name="connsiteY219" fmla="*/ 192753 h 1383387"/>
                <a:gd name="connsiteX220" fmla="*/ 1351029 w 1539677"/>
                <a:gd name="connsiteY220" fmla="*/ 193824 h 1383387"/>
                <a:gd name="connsiteX221" fmla="*/ 1352529 w 1539677"/>
                <a:gd name="connsiteY221" fmla="*/ 195324 h 1383387"/>
                <a:gd name="connsiteX222" fmla="*/ 1353601 w 1539677"/>
                <a:gd name="connsiteY222" fmla="*/ 196396 h 1383387"/>
                <a:gd name="connsiteX223" fmla="*/ 1355101 w 1539677"/>
                <a:gd name="connsiteY223" fmla="*/ 197896 h 1383387"/>
                <a:gd name="connsiteX224" fmla="*/ 1355958 w 1539677"/>
                <a:gd name="connsiteY224" fmla="*/ 198753 h 1383387"/>
                <a:gd name="connsiteX225" fmla="*/ 1359173 w 1539677"/>
                <a:gd name="connsiteY225" fmla="*/ 201539 h 1383387"/>
                <a:gd name="connsiteX226" fmla="*/ 1360244 w 1539677"/>
                <a:gd name="connsiteY226" fmla="*/ 202397 h 1383387"/>
                <a:gd name="connsiteX227" fmla="*/ 1361530 w 1539677"/>
                <a:gd name="connsiteY227" fmla="*/ 203682 h 1383387"/>
                <a:gd name="connsiteX228" fmla="*/ 1362602 w 1539677"/>
                <a:gd name="connsiteY228" fmla="*/ 204754 h 1383387"/>
                <a:gd name="connsiteX229" fmla="*/ 1363888 w 1539677"/>
                <a:gd name="connsiteY229" fmla="*/ 206040 h 1383387"/>
                <a:gd name="connsiteX230" fmla="*/ 1364959 w 1539677"/>
                <a:gd name="connsiteY230" fmla="*/ 207111 h 1383387"/>
                <a:gd name="connsiteX231" fmla="*/ 1366031 w 1539677"/>
                <a:gd name="connsiteY231" fmla="*/ 208183 h 1383387"/>
                <a:gd name="connsiteX232" fmla="*/ 1367103 w 1539677"/>
                <a:gd name="connsiteY232" fmla="*/ 209255 h 1383387"/>
                <a:gd name="connsiteX233" fmla="*/ 1368174 w 1539677"/>
                <a:gd name="connsiteY233" fmla="*/ 210326 h 1383387"/>
                <a:gd name="connsiteX234" fmla="*/ 1369246 w 1539677"/>
                <a:gd name="connsiteY234" fmla="*/ 211398 h 1383387"/>
                <a:gd name="connsiteX235" fmla="*/ 1370317 w 1539677"/>
                <a:gd name="connsiteY235" fmla="*/ 212469 h 1383387"/>
                <a:gd name="connsiteX236" fmla="*/ 1371389 w 1539677"/>
                <a:gd name="connsiteY236" fmla="*/ 213541 h 1383387"/>
                <a:gd name="connsiteX237" fmla="*/ 1372460 w 1539677"/>
                <a:gd name="connsiteY237" fmla="*/ 214612 h 1383387"/>
                <a:gd name="connsiteX238" fmla="*/ 1373532 w 1539677"/>
                <a:gd name="connsiteY238" fmla="*/ 215684 h 1383387"/>
                <a:gd name="connsiteX239" fmla="*/ 1374389 w 1539677"/>
                <a:gd name="connsiteY239" fmla="*/ 216541 h 1383387"/>
                <a:gd name="connsiteX240" fmla="*/ 1375461 w 1539677"/>
                <a:gd name="connsiteY240" fmla="*/ 217613 h 1383387"/>
                <a:gd name="connsiteX241" fmla="*/ 1376318 w 1539677"/>
                <a:gd name="connsiteY241" fmla="*/ 218470 h 1383387"/>
                <a:gd name="connsiteX242" fmla="*/ 1377175 w 1539677"/>
                <a:gd name="connsiteY242" fmla="*/ 219542 h 1383387"/>
                <a:gd name="connsiteX243" fmla="*/ 1378032 w 1539677"/>
                <a:gd name="connsiteY243" fmla="*/ 220399 h 1383387"/>
                <a:gd name="connsiteX244" fmla="*/ 1378890 w 1539677"/>
                <a:gd name="connsiteY244" fmla="*/ 221471 h 1383387"/>
                <a:gd name="connsiteX245" fmla="*/ 1379532 w 1539677"/>
                <a:gd name="connsiteY245" fmla="*/ 222328 h 1383387"/>
                <a:gd name="connsiteX246" fmla="*/ 1380390 w 1539677"/>
                <a:gd name="connsiteY246" fmla="*/ 223185 h 1383387"/>
                <a:gd name="connsiteX247" fmla="*/ 1381033 w 1539677"/>
                <a:gd name="connsiteY247" fmla="*/ 224042 h 1383387"/>
                <a:gd name="connsiteX248" fmla="*/ 1381890 w 1539677"/>
                <a:gd name="connsiteY248" fmla="*/ 224899 h 1383387"/>
                <a:gd name="connsiteX249" fmla="*/ 1382533 w 1539677"/>
                <a:gd name="connsiteY249" fmla="*/ 225543 h 1383387"/>
                <a:gd name="connsiteX250" fmla="*/ 1383176 w 1539677"/>
                <a:gd name="connsiteY250" fmla="*/ 226400 h 1383387"/>
                <a:gd name="connsiteX251" fmla="*/ 1383819 w 1539677"/>
                <a:gd name="connsiteY251" fmla="*/ 227043 h 1383387"/>
                <a:gd name="connsiteX252" fmla="*/ 1384462 w 1539677"/>
                <a:gd name="connsiteY252" fmla="*/ 227900 h 1383387"/>
                <a:gd name="connsiteX253" fmla="*/ 1384890 w 1539677"/>
                <a:gd name="connsiteY253" fmla="*/ 228543 h 1383387"/>
                <a:gd name="connsiteX254" fmla="*/ 1385533 w 1539677"/>
                <a:gd name="connsiteY254" fmla="*/ 229400 h 1383387"/>
                <a:gd name="connsiteX255" fmla="*/ 1385962 w 1539677"/>
                <a:gd name="connsiteY255" fmla="*/ 229829 h 1383387"/>
                <a:gd name="connsiteX256" fmla="*/ 1386819 w 1539677"/>
                <a:gd name="connsiteY256" fmla="*/ 231115 h 1383387"/>
                <a:gd name="connsiteX257" fmla="*/ 1471473 w 1539677"/>
                <a:gd name="connsiteY257" fmla="*/ 399136 h 1383387"/>
                <a:gd name="connsiteX258" fmla="*/ 1453685 w 1539677"/>
                <a:gd name="connsiteY258" fmla="*/ 610233 h 1383387"/>
                <a:gd name="connsiteX259" fmla="*/ 1443612 w 1539677"/>
                <a:gd name="connsiteY259" fmla="*/ 629307 h 1383387"/>
                <a:gd name="connsiteX260" fmla="*/ 1405679 w 1539677"/>
                <a:gd name="connsiteY260" fmla="*/ 636379 h 1383387"/>
                <a:gd name="connsiteX261" fmla="*/ 1327455 w 1539677"/>
                <a:gd name="connsiteY261" fmla="*/ 667883 h 1383387"/>
                <a:gd name="connsiteX262" fmla="*/ 1333241 w 1539677"/>
                <a:gd name="connsiteY262" fmla="*/ 694458 h 1383387"/>
                <a:gd name="connsiteX263" fmla="*/ 1346100 w 1539677"/>
                <a:gd name="connsiteY263" fmla="*/ 722748 h 1383387"/>
                <a:gd name="connsiteX264" fmla="*/ 1243873 w 1539677"/>
                <a:gd name="connsiteY264" fmla="*/ 791328 h 1383387"/>
                <a:gd name="connsiteX265" fmla="*/ 1390677 w 1539677"/>
                <a:gd name="connsiteY265" fmla="*/ 892269 h 1383387"/>
                <a:gd name="connsiteX266" fmla="*/ 1394534 w 1539677"/>
                <a:gd name="connsiteY266" fmla="*/ 917772 h 1383387"/>
                <a:gd name="connsiteX267" fmla="*/ 1312881 w 1539677"/>
                <a:gd name="connsiteY267" fmla="*/ 1081506 h 1383387"/>
                <a:gd name="connsiteX268" fmla="*/ 1299380 w 1539677"/>
                <a:gd name="connsiteY268" fmla="*/ 1156730 h 1383387"/>
                <a:gd name="connsiteX269" fmla="*/ 1306452 w 1539677"/>
                <a:gd name="connsiteY269" fmla="*/ 1226382 h 1383387"/>
                <a:gd name="connsiteX270" fmla="*/ 1298094 w 1539677"/>
                <a:gd name="connsiteY270" fmla="*/ 1293676 h 1383387"/>
                <a:gd name="connsiteX271" fmla="*/ 1259946 w 1539677"/>
                <a:gd name="connsiteY271" fmla="*/ 1360970 h 1383387"/>
                <a:gd name="connsiteX272" fmla="*/ 1228228 w 1539677"/>
                <a:gd name="connsiteY272" fmla="*/ 1358613 h 1383387"/>
                <a:gd name="connsiteX273" fmla="*/ 1250516 w 1539677"/>
                <a:gd name="connsiteY273" fmla="*/ 1268387 h 1383387"/>
                <a:gd name="connsiteX274" fmla="*/ 1241301 w 1539677"/>
                <a:gd name="connsiteY274" fmla="*/ 1125226 h 1383387"/>
                <a:gd name="connsiteX275" fmla="*/ 1201010 w 1539677"/>
                <a:gd name="connsiteY275" fmla="*/ 1123297 h 1383387"/>
                <a:gd name="connsiteX276" fmla="*/ 1189009 w 1539677"/>
                <a:gd name="connsiteY276" fmla="*/ 1160588 h 1383387"/>
                <a:gd name="connsiteX277" fmla="*/ 1181722 w 1539677"/>
                <a:gd name="connsiteY277" fmla="*/ 1219310 h 1383387"/>
                <a:gd name="connsiteX278" fmla="*/ 1122143 w 1539677"/>
                <a:gd name="connsiteY278" fmla="*/ 1320251 h 1383387"/>
                <a:gd name="connsiteX279" fmla="*/ 1104355 w 1539677"/>
                <a:gd name="connsiteY279" fmla="*/ 1343397 h 1383387"/>
                <a:gd name="connsiteX280" fmla="*/ 1077138 w 1539677"/>
                <a:gd name="connsiteY280" fmla="*/ 1359041 h 1383387"/>
                <a:gd name="connsiteX281" fmla="*/ 1049277 w 1539677"/>
                <a:gd name="connsiteY281" fmla="*/ 1325823 h 1383387"/>
                <a:gd name="connsiteX282" fmla="*/ 1070494 w 1539677"/>
                <a:gd name="connsiteY282" fmla="*/ 1288533 h 1383387"/>
                <a:gd name="connsiteX283" fmla="*/ 1111213 w 1539677"/>
                <a:gd name="connsiteY283" fmla="*/ 1231954 h 1383387"/>
                <a:gd name="connsiteX284" fmla="*/ 1126430 w 1539677"/>
                <a:gd name="connsiteY284" fmla="*/ 1186734 h 1383387"/>
                <a:gd name="connsiteX285" fmla="*/ 1127287 w 1539677"/>
                <a:gd name="connsiteY285" fmla="*/ 1141085 h 1383387"/>
                <a:gd name="connsiteX286" fmla="*/ 1178936 w 1539677"/>
                <a:gd name="connsiteY286" fmla="*/ 1004140 h 1383387"/>
                <a:gd name="connsiteX287" fmla="*/ 1247945 w 1539677"/>
                <a:gd name="connsiteY287" fmla="*/ 928702 h 1383387"/>
                <a:gd name="connsiteX288" fmla="*/ 1356387 w 1539677"/>
                <a:gd name="connsiteY288" fmla="*/ 795185 h 1383387"/>
                <a:gd name="connsiteX289" fmla="*/ 1375461 w 1539677"/>
                <a:gd name="connsiteY289" fmla="*/ 756823 h 1383387"/>
                <a:gd name="connsiteX290" fmla="*/ 1373103 w 1539677"/>
                <a:gd name="connsiteY290" fmla="*/ 741821 h 1383387"/>
                <a:gd name="connsiteX291" fmla="*/ 1357030 w 1539677"/>
                <a:gd name="connsiteY291" fmla="*/ 707746 h 1383387"/>
                <a:gd name="connsiteX292" fmla="*/ 1347171 w 1539677"/>
                <a:gd name="connsiteY292" fmla="*/ 675384 h 1383387"/>
                <a:gd name="connsiteX293" fmla="*/ 1364959 w 1539677"/>
                <a:gd name="connsiteY293" fmla="*/ 647095 h 1383387"/>
                <a:gd name="connsiteX294" fmla="*/ 1397106 w 1539677"/>
                <a:gd name="connsiteY294" fmla="*/ 652024 h 1383387"/>
                <a:gd name="connsiteX295" fmla="*/ 1412751 w 1539677"/>
                <a:gd name="connsiteY295" fmla="*/ 672170 h 1383387"/>
                <a:gd name="connsiteX296" fmla="*/ 1441254 w 1539677"/>
                <a:gd name="connsiteY296" fmla="*/ 772468 h 1383387"/>
                <a:gd name="connsiteX297" fmla="*/ 1431396 w 1539677"/>
                <a:gd name="connsiteY297" fmla="*/ 808044 h 1383387"/>
                <a:gd name="connsiteX298" fmla="*/ 1389391 w 1539677"/>
                <a:gd name="connsiteY298" fmla="*/ 870623 h 1383387"/>
                <a:gd name="connsiteX299" fmla="*/ 1390677 w 1539677"/>
                <a:gd name="connsiteY299" fmla="*/ 892269 h 1383387"/>
                <a:gd name="connsiteX300" fmla="*/ 1522050 w 1539677"/>
                <a:gd name="connsiteY300" fmla="*/ 813187 h 1383387"/>
                <a:gd name="connsiteX301" fmla="*/ 1433968 w 1539677"/>
                <a:gd name="connsiteY301" fmla="*/ 893126 h 1383387"/>
                <a:gd name="connsiteX302" fmla="*/ 1418109 w 1539677"/>
                <a:gd name="connsiteY302" fmla="*/ 892269 h 1383387"/>
                <a:gd name="connsiteX303" fmla="*/ 1411037 w 1539677"/>
                <a:gd name="connsiteY303" fmla="*/ 871266 h 1383387"/>
                <a:gd name="connsiteX304" fmla="*/ 1439540 w 1539677"/>
                <a:gd name="connsiteY304" fmla="*/ 829046 h 1383387"/>
                <a:gd name="connsiteX305" fmla="*/ 1455613 w 1539677"/>
                <a:gd name="connsiteY305" fmla="*/ 737321 h 1383387"/>
                <a:gd name="connsiteX306" fmla="*/ 1481117 w 1539677"/>
                <a:gd name="connsiteY306" fmla="*/ 737321 h 1383387"/>
                <a:gd name="connsiteX307" fmla="*/ 1522050 w 1539677"/>
                <a:gd name="connsiteY307" fmla="*/ 813187 h 138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1539677" h="1383387">
                  <a:moveTo>
                    <a:pt x="1538338" y="784898"/>
                  </a:moveTo>
                  <a:cubicBezTo>
                    <a:pt x="1536838" y="771182"/>
                    <a:pt x="1531909" y="751680"/>
                    <a:pt x="1501476" y="725962"/>
                  </a:cubicBezTo>
                  <a:cubicBezTo>
                    <a:pt x="1501476" y="725962"/>
                    <a:pt x="1501262" y="712246"/>
                    <a:pt x="1495904" y="691672"/>
                  </a:cubicBezTo>
                  <a:cubicBezTo>
                    <a:pt x="1492261" y="677742"/>
                    <a:pt x="1482617" y="637237"/>
                    <a:pt x="1474687" y="625235"/>
                  </a:cubicBezTo>
                  <a:cubicBezTo>
                    <a:pt x="1470401" y="618163"/>
                    <a:pt x="1470401" y="603590"/>
                    <a:pt x="1483688" y="580015"/>
                  </a:cubicBezTo>
                  <a:cubicBezTo>
                    <a:pt x="1508763" y="535224"/>
                    <a:pt x="1509406" y="486789"/>
                    <a:pt x="1499547" y="438569"/>
                  </a:cubicBezTo>
                  <a:cubicBezTo>
                    <a:pt x="1485403" y="368275"/>
                    <a:pt x="1456256" y="303552"/>
                    <a:pt x="1416394" y="244188"/>
                  </a:cubicBezTo>
                  <a:cubicBezTo>
                    <a:pt x="1401393" y="221899"/>
                    <a:pt x="1316310" y="79381"/>
                    <a:pt x="1063850" y="15731"/>
                  </a:cubicBezTo>
                  <a:cubicBezTo>
                    <a:pt x="1008986" y="5443"/>
                    <a:pt x="821248" y="-12344"/>
                    <a:pt x="594077" y="12944"/>
                  </a:cubicBezTo>
                  <a:cubicBezTo>
                    <a:pt x="312685" y="51092"/>
                    <a:pt x="188598" y="175393"/>
                    <a:pt x="148093" y="215255"/>
                  </a:cubicBezTo>
                  <a:cubicBezTo>
                    <a:pt x="85085" y="277192"/>
                    <a:pt x="32150" y="358631"/>
                    <a:pt x="9647" y="444356"/>
                  </a:cubicBezTo>
                  <a:cubicBezTo>
                    <a:pt x="1074" y="476931"/>
                    <a:pt x="3" y="509721"/>
                    <a:pt x="3" y="543154"/>
                  </a:cubicBezTo>
                  <a:cubicBezTo>
                    <a:pt x="-211" y="601018"/>
                    <a:pt x="11790" y="655453"/>
                    <a:pt x="41580" y="705174"/>
                  </a:cubicBezTo>
                  <a:cubicBezTo>
                    <a:pt x="46723" y="713961"/>
                    <a:pt x="48652" y="719961"/>
                    <a:pt x="41151" y="728748"/>
                  </a:cubicBezTo>
                  <a:cubicBezTo>
                    <a:pt x="-11784" y="781898"/>
                    <a:pt x="8790" y="854121"/>
                    <a:pt x="40937" y="878553"/>
                  </a:cubicBezTo>
                  <a:cubicBezTo>
                    <a:pt x="68369" y="899341"/>
                    <a:pt x="101373" y="910914"/>
                    <a:pt x="139306" y="895698"/>
                  </a:cubicBezTo>
                  <a:cubicBezTo>
                    <a:pt x="144450" y="943704"/>
                    <a:pt x="143592" y="944346"/>
                    <a:pt x="171024" y="988066"/>
                  </a:cubicBezTo>
                  <a:cubicBezTo>
                    <a:pt x="197599" y="1030500"/>
                    <a:pt x="280324" y="1141514"/>
                    <a:pt x="290182" y="1157587"/>
                  </a:cubicBezTo>
                  <a:cubicBezTo>
                    <a:pt x="302398" y="1177733"/>
                    <a:pt x="305827" y="1199593"/>
                    <a:pt x="295969" y="1222096"/>
                  </a:cubicBezTo>
                  <a:cubicBezTo>
                    <a:pt x="291682" y="1231954"/>
                    <a:pt x="286968" y="1241598"/>
                    <a:pt x="282681" y="1251456"/>
                  </a:cubicBezTo>
                  <a:cubicBezTo>
                    <a:pt x="272180" y="1275245"/>
                    <a:pt x="262536" y="1292604"/>
                    <a:pt x="253320" y="1316822"/>
                  </a:cubicBezTo>
                  <a:cubicBezTo>
                    <a:pt x="245605" y="1336967"/>
                    <a:pt x="253749" y="1355826"/>
                    <a:pt x="271966" y="1366971"/>
                  </a:cubicBezTo>
                  <a:cubicBezTo>
                    <a:pt x="301755" y="1385187"/>
                    <a:pt x="324472" y="1377258"/>
                    <a:pt x="349118" y="1353041"/>
                  </a:cubicBezTo>
                  <a:cubicBezTo>
                    <a:pt x="356619" y="1345540"/>
                    <a:pt x="385551" y="1278460"/>
                    <a:pt x="400553" y="1248242"/>
                  </a:cubicBezTo>
                  <a:cubicBezTo>
                    <a:pt x="413412" y="1222524"/>
                    <a:pt x="418127" y="1186520"/>
                    <a:pt x="406768" y="1161445"/>
                  </a:cubicBezTo>
                  <a:cubicBezTo>
                    <a:pt x="403125" y="1153301"/>
                    <a:pt x="397124" y="1153301"/>
                    <a:pt x="395624" y="1138085"/>
                  </a:cubicBezTo>
                  <a:cubicBezTo>
                    <a:pt x="416198" y="1168732"/>
                    <a:pt x="433343" y="1188877"/>
                    <a:pt x="443844" y="1220381"/>
                  </a:cubicBezTo>
                  <a:cubicBezTo>
                    <a:pt x="445773" y="1226167"/>
                    <a:pt x="445130" y="1232811"/>
                    <a:pt x="445130" y="1239026"/>
                  </a:cubicBezTo>
                  <a:cubicBezTo>
                    <a:pt x="445130" y="1270530"/>
                    <a:pt x="445130" y="1302034"/>
                    <a:pt x="444701" y="1333324"/>
                  </a:cubicBezTo>
                  <a:cubicBezTo>
                    <a:pt x="444273" y="1366328"/>
                    <a:pt x="471062" y="1387116"/>
                    <a:pt x="503209" y="1382830"/>
                  </a:cubicBezTo>
                  <a:cubicBezTo>
                    <a:pt x="524854" y="1380044"/>
                    <a:pt x="543500" y="1362470"/>
                    <a:pt x="543500" y="1346611"/>
                  </a:cubicBezTo>
                  <a:cubicBezTo>
                    <a:pt x="543714" y="1304391"/>
                    <a:pt x="546286" y="1261958"/>
                    <a:pt x="537927" y="1220167"/>
                  </a:cubicBezTo>
                  <a:cubicBezTo>
                    <a:pt x="531069" y="1185877"/>
                    <a:pt x="524854" y="1150944"/>
                    <a:pt x="505566" y="1120940"/>
                  </a:cubicBezTo>
                  <a:cubicBezTo>
                    <a:pt x="481563" y="1084078"/>
                    <a:pt x="456060" y="1048288"/>
                    <a:pt x="427128" y="1015070"/>
                  </a:cubicBezTo>
                  <a:cubicBezTo>
                    <a:pt x="414484" y="1000496"/>
                    <a:pt x="402482" y="985495"/>
                    <a:pt x="390909" y="971564"/>
                  </a:cubicBezTo>
                  <a:cubicBezTo>
                    <a:pt x="418555" y="946275"/>
                    <a:pt x="449202" y="943275"/>
                    <a:pt x="481992" y="948633"/>
                  </a:cubicBezTo>
                  <a:cubicBezTo>
                    <a:pt x="486492" y="949276"/>
                    <a:pt x="490993" y="950133"/>
                    <a:pt x="495279" y="950133"/>
                  </a:cubicBezTo>
                  <a:cubicBezTo>
                    <a:pt x="534713" y="950562"/>
                    <a:pt x="573932" y="955277"/>
                    <a:pt x="613365" y="954419"/>
                  </a:cubicBezTo>
                  <a:cubicBezTo>
                    <a:pt x="666086" y="953348"/>
                    <a:pt x="718807" y="951847"/>
                    <a:pt x="770242" y="968564"/>
                  </a:cubicBezTo>
                  <a:cubicBezTo>
                    <a:pt x="818891" y="984423"/>
                    <a:pt x="851252" y="1023214"/>
                    <a:pt x="856396" y="1074220"/>
                  </a:cubicBezTo>
                  <a:cubicBezTo>
                    <a:pt x="858324" y="1093508"/>
                    <a:pt x="855324" y="1112796"/>
                    <a:pt x="857681" y="1131870"/>
                  </a:cubicBezTo>
                  <a:cubicBezTo>
                    <a:pt x="868183" y="1132727"/>
                    <a:pt x="869898" y="1125869"/>
                    <a:pt x="871826" y="1120083"/>
                  </a:cubicBezTo>
                  <a:cubicBezTo>
                    <a:pt x="884899" y="1080864"/>
                    <a:pt x="909759" y="1049360"/>
                    <a:pt x="937835" y="1020427"/>
                  </a:cubicBezTo>
                  <a:cubicBezTo>
                    <a:pt x="993556" y="963420"/>
                    <a:pt x="1060636" y="921415"/>
                    <a:pt x="1126430" y="877695"/>
                  </a:cubicBezTo>
                  <a:cubicBezTo>
                    <a:pt x="1183222" y="839762"/>
                    <a:pt x="1247088" y="813616"/>
                    <a:pt x="1303880" y="775683"/>
                  </a:cubicBezTo>
                  <a:cubicBezTo>
                    <a:pt x="1317382" y="766682"/>
                    <a:pt x="1329598" y="756180"/>
                    <a:pt x="1342457" y="746536"/>
                  </a:cubicBezTo>
                  <a:cubicBezTo>
                    <a:pt x="1345028" y="744607"/>
                    <a:pt x="1349958" y="739464"/>
                    <a:pt x="1354029" y="742036"/>
                  </a:cubicBezTo>
                  <a:cubicBezTo>
                    <a:pt x="1358530" y="744822"/>
                    <a:pt x="1359816" y="751680"/>
                    <a:pt x="1358959" y="755751"/>
                  </a:cubicBezTo>
                  <a:cubicBezTo>
                    <a:pt x="1356601" y="768396"/>
                    <a:pt x="1347171" y="778897"/>
                    <a:pt x="1339885" y="788970"/>
                  </a:cubicBezTo>
                  <a:cubicBezTo>
                    <a:pt x="1309667" y="831618"/>
                    <a:pt x="1275591" y="870837"/>
                    <a:pt x="1240444" y="909628"/>
                  </a:cubicBezTo>
                  <a:cubicBezTo>
                    <a:pt x="1212155" y="940917"/>
                    <a:pt x="1181936" y="970493"/>
                    <a:pt x="1155790" y="1003497"/>
                  </a:cubicBezTo>
                  <a:cubicBezTo>
                    <a:pt x="1127073" y="1039930"/>
                    <a:pt x="1108427" y="1079149"/>
                    <a:pt x="1109070" y="1126512"/>
                  </a:cubicBezTo>
                  <a:cubicBezTo>
                    <a:pt x="1109285" y="1139157"/>
                    <a:pt x="1108213" y="1151801"/>
                    <a:pt x="1108856" y="1164231"/>
                  </a:cubicBezTo>
                  <a:cubicBezTo>
                    <a:pt x="1110142" y="1189520"/>
                    <a:pt x="1103498" y="1211809"/>
                    <a:pt x="1087425" y="1231740"/>
                  </a:cubicBezTo>
                  <a:cubicBezTo>
                    <a:pt x="1067065" y="1257028"/>
                    <a:pt x="1049920" y="1284246"/>
                    <a:pt x="1032989" y="1311892"/>
                  </a:cubicBezTo>
                  <a:cubicBezTo>
                    <a:pt x="1024631" y="1325608"/>
                    <a:pt x="1021416" y="1339753"/>
                    <a:pt x="1029774" y="1355184"/>
                  </a:cubicBezTo>
                  <a:cubicBezTo>
                    <a:pt x="1045205" y="1383687"/>
                    <a:pt x="1082281" y="1389259"/>
                    <a:pt x="1107141" y="1363327"/>
                  </a:cubicBezTo>
                  <a:cubicBezTo>
                    <a:pt x="1138002" y="1330966"/>
                    <a:pt x="1162434" y="1293247"/>
                    <a:pt x="1186009" y="1255314"/>
                  </a:cubicBezTo>
                  <a:cubicBezTo>
                    <a:pt x="1199724" y="1233240"/>
                    <a:pt x="1198653" y="1207094"/>
                    <a:pt x="1202082" y="1182448"/>
                  </a:cubicBezTo>
                  <a:cubicBezTo>
                    <a:pt x="1204011" y="1168303"/>
                    <a:pt x="1204439" y="1153730"/>
                    <a:pt x="1209797" y="1140228"/>
                  </a:cubicBezTo>
                  <a:cubicBezTo>
                    <a:pt x="1212155" y="1134013"/>
                    <a:pt x="1212369" y="1129727"/>
                    <a:pt x="1220084" y="1130370"/>
                  </a:cubicBezTo>
                  <a:cubicBezTo>
                    <a:pt x="1229085" y="1130798"/>
                    <a:pt x="1233800" y="1147515"/>
                    <a:pt x="1233800" y="1153944"/>
                  </a:cubicBezTo>
                  <a:cubicBezTo>
                    <a:pt x="1235086" y="1194235"/>
                    <a:pt x="1240658" y="1238812"/>
                    <a:pt x="1237444" y="1253171"/>
                  </a:cubicBezTo>
                  <a:cubicBezTo>
                    <a:pt x="1230585" y="1277388"/>
                    <a:pt x="1211297" y="1309321"/>
                    <a:pt x="1204654" y="1333538"/>
                  </a:cubicBezTo>
                  <a:cubicBezTo>
                    <a:pt x="1199939" y="1350469"/>
                    <a:pt x="1205939" y="1363756"/>
                    <a:pt x="1220084" y="1373615"/>
                  </a:cubicBezTo>
                  <a:cubicBezTo>
                    <a:pt x="1234014" y="1383473"/>
                    <a:pt x="1252659" y="1383473"/>
                    <a:pt x="1271734" y="1374043"/>
                  </a:cubicBezTo>
                  <a:cubicBezTo>
                    <a:pt x="1289093" y="1364828"/>
                    <a:pt x="1319954" y="1307606"/>
                    <a:pt x="1323597" y="1250385"/>
                  </a:cubicBezTo>
                  <a:cubicBezTo>
                    <a:pt x="1322740" y="1217166"/>
                    <a:pt x="1320596" y="1181805"/>
                    <a:pt x="1316953" y="1148801"/>
                  </a:cubicBezTo>
                  <a:cubicBezTo>
                    <a:pt x="1314810" y="1128227"/>
                    <a:pt x="1316953" y="1109796"/>
                    <a:pt x="1326597" y="1091794"/>
                  </a:cubicBezTo>
                  <a:cubicBezTo>
                    <a:pt x="1354886" y="1038644"/>
                    <a:pt x="1381033" y="984423"/>
                    <a:pt x="1405464" y="929559"/>
                  </a:cubicBezTo>
                  <a:cubicBezTo>
                    <a:pt x="1411465" y="916057"/>
                    <a:pt x="1413180" y="913700"/>
                    <a:pt x="1413180" y="913700"/>
                  </a:cubicBezTo>
                  <a:cubicBezTo>
                    <a:pt x="1531909" y="914986"/>
                    <a:pt x="1544767" y="845763"/>
                    <a:pt x="1538338" y="784898"/>
                  </a:cubicBezTo>
                  <a:close/>
                  <a:moveTo>
                    <a:pt x="1482402" y="716104"/>
                  </a:moveTo>
                  <a:cubicBezTo>
                    <a:pt x="1470830" y="713103"/>
                    <a:pt x="1454542" y="716318"/>
                    <a:pt x="1450470" y="717390"/>
                  </a:cubicBezTo>
                  <a:cubicBezTo>
                    <a:pt x="1450470" y="717390"/>
                    <a:pt x="1449398" y="713961"/>
                    <a:pt x="1443398" y="699173"/>
                  </a:cubicBezTo>
                  <a:cubicBezTo>
                    <a:pt x="1442969" y="698316"/>
                    <a:pt x="1442755" y="697459"/>
                    <a:pt x="1442541" y="696601"/>
                  </a:cubicBezTo>
                  <a:cubicBezTo>
                    <a:pt x="1430967" y="665097"/>
                    <a:pt x="1430967" y="659311"/>
                    <a:pt x="1458399" y="634451"/>
                  </a:cubicBezTo>
                  <a:cubicBezTo>
                    <a:pt x="1473616" y="654810"/>
                    <a:pt x="1477474" y="692958"/>
                    <a:pt x="1482402" y="716104"/>
                  </a:cubicBezTo>
                  <a:close/>
                  <a:moveTo>
                    <a:pt x="153665" y="842763"/>
                  </a:moveTo>
                  <a:cubicBezTo>
                    <a:pt x="150236" y="853478"/>
                    <a:pt x="151308" y="866337"/>
                    <a:pt x="139949" y="873623"/>
                  </a:cubicBezTo>
                  <a:cubicBezTo>
                    <a:pt x="132448" y="878553"/>
                    <a:pt x="106945" y="885196"/>
                    <a:pt x="98158" y="884125"/>
                  </a:cubicBezTo>
                  <a:cubicBezTo>
                    <a:pt x="54438" y="884339"/>
                    <a:pt x="22934" y="836547"/>
                    <a:pt x="27435" y="790899"/>
                  </a:cubicBezTo>
                  <a:cubicBezTo>
                    <a:pt x="28935" y="774825"/>
                    <a:pt x="37079" y="759395"/>
                    <a:pt x="45437" y="745036"/>
                  </a:cubicBezTo>
                  <a:cubicBezTo>
                    <a:pt x="50581" y="736463"/>
                    <a:pt x="62582" y="736463"/>
                    <a:pt x="68583" y="742893"/>
                  </a:cubicBezTo>
                  <a:cubicBezTo>
                    <a:pt x="78870" y="754037"/>
                    <a:pt x="89371" y="765396"/>
                    <a:pt x="97730" y="777826"/>
                  </a:cubicBezTo>
                  <a:cubicBezTo>
                    <a:pt x="109731" y="796042"/>
                    <a:pt x="125804" y="809973"/>
                    <a:pt x="141235" y="824546"/>
                  </a:cubicBezTo>
                  <a:cubicBezTo>
                    <a:pt x="147021" y="829689"/>
                    <a:pt x="157094" y="832261"/>
                    <a:pt x="153665" y="842763"/>
                  </a:cubicBezTo>
                  <a:close/>
                  <a:moveTo>
                    <a:pt x="333473" y="969850"/>
                  </a:moveTo>
                  <a:cubicBezTo>
                    <a:pt x="315685" y="971993"/>
                    <a:pt x="299612" y="982066"/>
                    <a:pt x="281395" y="982708"/>
                  </a:cubicBezTo>
                  <a:cubicBezTo>
                    <a:pt x="277966" y="982708"/>
                    <a:pt x="274109" y="984852"/>
                    <a:pt x="273894" y="989138"/>
                  </a:cubicBezTo>
                  <a:cubicBezTo>
                    <a:pt x="273466" y="994496"/>
                    <a:pt x="277109" y="996853"/>
                    <a:pt x="281395" y="998782"/>
                  </a:cubicBezTo>
                  <a:cubicBezTo>
                    <a:pt x="286968" y="1001354"/>
                    <a:pt x="291896" y="997710"/>
                    <a:pt x="297040" y="997068"/>
                  </a:cubicBezTo>
                  <a:cubicBezTo>
                    <a:pt x="314828" y="994710"/>
                    <a:pt x="332402" y="989567"/>
                    <a:pt x="349118" y="984209"/>
                  </a:cubicBezTo>
                  <a:cubicBezTo>
                    <a:pt x="369263" y="977565"/>
                    <a:pt x="379979" y="985709"/>
                    <a:pt x="390480" y="998782"/>
                  </a:cubicBezTo>
                  <a:cubicBezTo>
                    <a:pt x="411911" y="1025357"/>
                    <a:pt x="432914" y="1052146"/>
                    <a:pt x="453488" y="1079363"/>
                  </a:cubicBezTo>
                  <a:cubicBezTo>
                    <a:pt x="464204" y="1093722"/>
                    <a:pt x="475991" y="1107010"/>
                    <a:pt x="485421" y="1122440"/>
                  </a:cubicBezTo>
                  <a:cubicBezTo>
                    <a:pt x="514567" y="1170232"/>
                    <a:pt x="521425" y="1223382"/>
                    <a:pt x="525926" y="1277174"/>
                  </a:cubicBezTo>
                  <a:cubicBezTo>
                    <a:pt x="527640" y="1297748"/>
                    <a:pt x="526569" y="1318536"/>
                    <a:pt x="526355" y="1339110"/>
                  </a:cubicBezTo>
                  <a:cubicBezTo>
                    <a:pt x="526140" y="1354326"/>
                    <a:pt x="513924" y="1366971"/>
                    <a:pt x="495279" y="1366757"/>
                  </a:cubicBezTo>
                  <a:cubicBezTo>
                    <a:pt x="477063" y="1366542"/>
                    <a:pt x="462275" y="1357113"/>
                    <a:pt x="462275" y="1339325"/>
                  </a:cubicBezTo>
                  <a:cubicBezTo>
                    <a:pt x="462061" y="1312321"/>
                    <a:pt x="460989" y="1285318"/>
                    <a:pt x="463775" y="1258529"/>
                  </a:cubicBezTo>
                  <a:cubicBezTo>
                    <a:pt x="467204" y="1224239"/>
                    <a:pt x="456703" y="1195092"/>
                    <a:pt x="438700" y="1167231"/>
                  </a:cubicBezTo>
                  <a:cubicBezTo>
                    <a:pt x="430985" y="1155230"/>
                    <a:pt x="424770" y="1142157"/>
                    <a:pt x="416412" y="1130584"/>
                  </a:cubicBezTo>
                  <a:cubicBezTo>
                    <a:pt x="410197" y="1122012"/>
                    <a:pt x="403125" y="1113439"/>
                    <a:pt x="392838" y="1108939"/>
                  </a:cubicBezTo>
                  <a:cubicBezTo>
                    <a:pt x="386837" y="1106367"/>
                    <a:pt x="381051" y="1104652"/>
                    <a:pt x="375050" y="1109153"/>
                  </a:cubicBezTo>
                  <a:cubicBezTo>
                    <a:pt x="369049" y="1113653"/>
                    <a:pt x="369049" y="1119868"/>
                    <a:pt x="371192" y="1126084"/>
                  </a:cubicBezTo>
                  <a:cubicBezTo>
                    <a:pt x="373764" y="1133799"/>
                    <a:pt x="375693" y="1142157"/>
                    <a:pt x="380194" y="1148586"/>
                  </a:cubicBezTo>
                  <a:cubicBezTo>
                    <a:pt x="404196" y="1183734"/>
                    <a:pt x="395624" y="1218881"/>
                    <a:pt x="380622" y="1253385"/>
                  </a:cubicBezTo>
                  <a:cubicBezTo>
                    <a:pt x="369906" y="1278031"/>
                    <a:pt x="356190" y="1301177"/>
                    <a:pt x="343331" y="1324751"/>
                  </a:cubicBezTo>
                  <a:cubicBezTo>
                    <a:pt x="338188" y="1334181"/>
                    <a:pt x="331330" y="1342753"/>
                    <a:pt x="322543" y="1349183"/>
                  </a:cubicBezTo>
                  <a:cubicBezTo>
                    <a:pt x="307327" y="1360327"/>
                    <a:pt x="289968" y="1358184"/>
                    <a:pt x="277324" y="1344897"/>
                  </a:cubicBezTo>
                  <a:cubicBezTo>
                    <a:pt x="255035" y="1333967"/>
                    <a:pt x="289968" y="1267744"/>
                    <a:pt x="307541" y="1243527"/>
                  </a:cubicBezTo>
                  <a:cubicBezTo>
                    <a:pt x="328115" y="1200879"/>
                    <a:pt x="325115" y="1177304"/>
                    <a:pt x="303898" y="1146015"/>
                  </a:cubicBezTo>
                  <a:cubicBezTo>
                    <a:pt x="276252" y="1105295"/>
                    <a:pt x="246248" y="1066076"/>
                    <a:pt x="216887" y="1026214"/>
                  </a:cubicBezTo>
                  <a:cubicBezTo>
                    <a:pt x="199742" y="1003068"/>
                    <a:pt x="186455" y="977565"/>
                    <a:pt x="171239" y="953133"/>
                  </a:cubicBezTo>
                  <a:cubicBezTo>
                    <a:pt x="159666" y="934488"/>
                    <a:pt x="156879" y="914128"/>
                    <a:pt x="162666" y="893554"/>
                  </a:cubicBezTo>
                  <a:cubicBezTo>
                    <a:pt x="166524" y="879838"/>
                    <a:pt x="163523" y="864408"/>
                    <a:pt x="175525" y="850478"/>
                  </a:cubicBezTo>
                  <a:cubicBezTo>
                    <a:pt x="191813" y="860765"/>
                    <a:pt x="207029" y="870194"/>
                    <a:pt x="222031" y="879410"/>
                  </a:cubicBezTo>
                  <a:cubicBezTo>
                    <a:pt x="227817" y="882839"/>
                    <a:pt x="229103" y="885625"/>
                    <a:pt x="223316" y="891411"/>
                  </a:cubicBezTo>
                  <a:cubicBezTo>
                    <a:pt x="214958" y="899984"/>
                    <a:pt x="221388" y="903842"/>
                    <a:pt x="229746" y="905127"/>
                  </a:cubicBezTo>
                  <a:cubicBezTo>
                    <a:pt x="263607" y="910914"/>
                    <a:pt x="297469" y="912843"/>
                    <a:pt x="331544" y="908128"/>
                  </a:cubicBezTo>
                  <a:cubicBezTo>
                    <a:pt x="360476" y="904056"/>
                    <a:pt x="380836" y="887982"/>
                    <a:pt x="396267" y="864408"/>
                  </a:cubicBezTo>
                  <a:cubicBezTo>
                    <a:pt x="407625" y="846834"/>
                    <a:pt x="411483" y="833761"/>
                    <a:pt x="426485" y="819617"/>
                  </a:cubicBezTo>
                  <a:cubicBezTo>
                    <a:pt x="436343" y="810187"/>
                    <a:pt x="453488" y="804829"/>
                    <a:pt x="465489" y="812973"/>
                  </a:cubicBezTo>
                  <a:cubicBezTo>
                    <a:pt x="477920" y="821760"/>
                    <a:pt x="482206" y="837619"/>
                    <a:pt x="476634" y="847906"/>
                  </a:cubicBezTo>
                  <a:cubicBezTo>
                    <a:pt x="444058" y="906413"/>
                    <a:pt x="408268" y="961063"/>
                    <a:pt x="333473" y="969850"/>
                  </a:cubicBezTo>
                  <a:close/>
                  <a:moveTo>
                    <a:pt x="1243873" y="791328"/>
                  </a:moveTo>
                  <a:cubicBezTo>
                    <a:pt x="1193723" y="817474"/>
                    <a:pt x="1143575" y="844048"/>
                    <a:pt x="1096211" y="874909"/>
                  </a:cubicBezTo>
                  <a:cubicBezTo>
                    <a:pt x="1017130" y="926344"/>
                    <a:pt x="938692" y="978851"/>
                    <a:pt x="882113" y="1057075"/>
                  </a:cubicBezTo>
                  <a:cubicBezTo>
                    <a:pt x="880827" y="1059004"/>
                    <a:pt x="877827" y="1059861"/>
                    <a:pt x="875041" y="1061361"/>
                  </a:cubicBezTo>
                  <a:cubicBezTo>
                    <a:pt x="868826" y="1045931"/>
                    <a:pt x="863682" y="1030714"/>
                    <a:pt x="857039" y="1016356"/>
                  </a:cubicBezTo>
                  <a:cubicBezTo>
                    <a:pt x="841822" y="983780"/>
                    <a:pt x="816748" y="962778"/>
                    <a:pt x="782243" y="951205"/>
                  </a:cubicBezTo>
                  <a:cubicBezTo>
                    <a:pt x="739809" y="937060"/>
                    <a:pt x="696733" y="932345"/>
                    <a:pt x="652370" y="935131"/>
                  </a:cubicBezTo>
                  <a:cubicBezTo>
                    <a:pt x="584219" y="939203"/>
                    <a:pt x="516710" y="931273"/>
                    <a:pt x="446201" y="927201"/>
                  </a:cubicBezTo>
                  <a:cubicBezTo>
                    <a:pt x="455845" y="905985"/>
                    <a:pt x="467847" y="889482"/>
                    <a:pt x="479849" y="873409"/>
                  </a:cubicBezTo>
                  <a:cubicBezTo>
                    <a:pt x="485421" y="866122"/>
                    <a:pt x="490350" y="858836"/>
                    <a:pt x="492922" y="850049"/>
                  </a:cubicBezTo>
                  <a:cubicBezTo>
                    <a:pt x="493350" y="848763"/>
                    <a:pt x="493565" y="847477"/>
                    <a:pt x="493993" y="846406"/>
                  </a:cubicBezTo>
                  <a:cubicBezTo>
                    <a:pt x="493993" y="846191"/>
                    <a:pt x="493993" y="845763"/>
                    <a:pt x="494208" y="845548"/>
                  </a:cubicBezTo>
                  <a:cubicBezTo>
                    <a:pt x="494422" y="844691"/>
                    <a:pt x="494636" y="843620"/>
                    <a:pt x="494636" y="842763"/>
                  </a:cubicBezTo>
                  <a:cubicBezTo>
                    <a:pt x="494636" y="842548"/>
                    <a:pt x="494636" y="842119"/>
                    <a:pt x="494636" y="841905"/>
                  </a:cubicBezTo>
                  <a:cubicBezTo>
                    <a:pt x="494636" y="841048"/>
                    <a:pt x="494851" y="839976"/>
                    <a:pt x="494851" y="839119"/>
                  </a:cubicBezTo>
                  <a:cubicBezTo>
                    <a:pt x="494851" y="838905"/>
                    <a:pt x="494851" y="838691"/>
                    <a:pt x="494851" y="838262"/>
                  </a:cubicBezTo>
                  <a:cubicBezTo>
                    <a:pt x="494851" y="837190"/>
                    <a:pt x="494851" y="836333"/>
                    <a:pt x="494851" y="835262"/>
                  </a:cubicBezTo>
                  <a:cubicBezTo>
                    <a:pt x="494851" y="835047"/>
                    <a:pt x="494851" y="834833"/>
                    <a:pt x="494851" y="834619"/>
                  </a:cubicBezTo>
                  <a:cubicBezTo>
                    <a:pt x="494851" y="833547"/>
                    <a:pt x="494636" y="832475"/>
                    <a:pt x="494636" y="831618"/>
                  </a:cubicBezTo>
                  <a:cubicBezTo>
                    <a:pt x="494636" y="831404"/>
                    <a:pt x="494636" y="831404"/>
                    <a:pt x="494636" y="831190"/>
                  </a:cubicBezTo>
                  <a:cubicBezTo>
                    <a:pt x="494422" y="830118"/>
                    <a:pt x="494208" y="829046"/>
                    <a:pt x="493993" y="827975"/>
                  </a:cubicBezTo>
                  <a:cubicBezTo>
                    <a:pt x="493993" y="827975"/>
                    <a:pt x="493993" y="827761"/>
                    <a:pt x="493993" y="827761"/>
                  </a:cubicBezTo>
                  <a:cubicBezTo>
                    <a:pt x="493779" y="826689"/>
                    <a:pt x="493350" y="825618"/>
                    <a:pt x="493136" y="824546"/>
                  </a:cubicBezTo>
                  <a:cubicBezTo>
                    <a:pt x="493136" y="824546"/>
                    <a:pt x="493136" y="824546"/>
                    <a:pt x="493136" y="824546"/>
                  </a:cubicBezTo>
                  <a:cubicBezTo>
                    <a:pt x="492708" y="823474"/>
                    <a:pt x="492493" y="822403"/>
                    <a:pt x="492065" y="821331"/>
                  </a:cubicBezTo>
                  <a:cubicBezTo>
                    <a:pt x="488850" y="813616"/>
                    <a:pt x="483492" y="806544"/>
                    <a:pt x="476634" y="801400"/>
                  </a:cubicBezTo>
                  <a:cubicBezTo>
                    <a:pt x="458632" y="787684"/>
                    <a:pt x="436343" y="788756"/>
                    <a:pt x="417698" y="799257"/>
                  </a:cubicBezTo>
                  <a:cubicBezTo>
                    <a:pt x="413412" y="801614"/>
                    <a:pt x="408697" y="806544"/>
                    <a:pt x="404196" y="812759"/>
                  </a:cubicBezTo>
                  <a:cubicBezTo>
                    <a:pt x="403982" y="813187"/>
                    <a:pt x="403553" y="813616"/>
                    <a:pt x="403339" y="814045"/>
                  </a:cubicBezTo>
                  <a:cubicBezTo>
                    <a:pt x="403125" y="814259"/>
                    <a:pt x="402910" y="814473"/>
                    <a:pt x="402696" y="814902"/>
                  </a:cubicBezTo>
                  <a:cubicBezTo>
                    <a:pt x="402482" y="815330"/>
                    <a:pt x="402053" y="815759"/>
                    <a:pt x="401839" y="816188"/>
                  </a:cubicBezTo>
                  <a:cubicBezTo>
                    <a:pt x="401625" y="816402"/>
                    <a:pt x="401410" y="816616"/>
                    <a:pt x="401410" y="816831"/>
                  </a:cubicBezTo>
                  <a:cubicBezTo>
                    <a:pt x="400339" y="818331"/>
                    <a:pt x="399267" y="820045"/>
                    <a:pt x="398196" y="821760"/>
                  </a:cubicBezTo>
                  <a:cubicBezTo>
                    <a:pt x="397981" y="821974"/>
                    <a:pt x="397981" y="822188"/>
                    <a:pt x="397767" y="822403"/>
                  </a:cubicBezTo>
                  <a:cubicBezTo>
                    <a:pt x="397339" y="822831"/>
                    <a:pt x="397124" y="823474"/>
                    <a:pt x="396695" y="824117"/>
                  </a:cubicBezTo>
                  <a:cubicBezTo>
                    <a:pt x="396481" y="824331"/>
                    <a:pt x="396481" y="824546"/>
                    <a:pt x="396267" y="824760"/>
                  </a:cubicBezTo>
                  <a:cubicBezTo>
                    <a:pt x="395195" y="826689"/>
                    <a:pt x="393909" y="828403"/>
                    <a:pt x="392838" y="830332"/>
                  </a:cubicBezTo>
                  <a:cubicBezTo>
                    <a:pt x="392838" y="830332"/>
                    <a:pt x="392623" y="830547"/>
                    <a:pt x="392623" y="830547"/>
                  </a:cubicBezTo>
                  <a:cubicBezTo>
                    <a:pt x="392195" y="831190"/>
                    <a:pt x="391981" y="831832"/>
                    <a:pt x="391552" y="832475"/>
                  </a:cubicBezTo>
                  <a:cubicBezTo>
                    <a:pt x="391552" y="832475"/>
                    <a:pt x="391552" y="832690"/>
                    <a:pt x="391338" y="832690"/>
                  </a:cubicBezTo>
                  <a:cubicBezTo>
                    <a:pt x="386837" y="840619"/>
                    <a:pt x="382765" y="848335"/>
                    <a:pt x="379336" y="854550"/>
                  </a:cubicBezTo>
                  <a:cubicBezTo>
                    <a:pt x="379336" y="854550"/>
                    <a:pt x="379336" y="854550"/>
                    <a:pt x="379336" y="854550"/>
                  </a:cubicBezTo>
                  <a:cubicBezTo>
                    <a:pt x="378907" y="855192"/>
                    <a:pt x="378693" y="855836"/>
                    <a:pt x="378264" y="856478"/>
                  </a:cubicBezTo>
                  <a:cubicBezTo>
                    <a:pt x="378264" y="856478"/>
                    <a:pt x="378264" y="856693"/>
                    <a:pt x="378050" y="856693"/>
                  </a:cubicBezTo>
                  <a:cubicBezTo>
                    <a:pt x="377407" y="857979"/>
                    <a:pt x="376550" y="859264"/>
                    <a:pt x="375907" y="860336"/>
                  </a:cubicBezTo>
                  <a:cubicBezTo>
                    <a:pt x="375907" y="860550"/>
                    <a:pt x="375693" y="860550"/>
                    <a:pt x="375693" y="860765"/>
                  </a:cubicBezTo>
                  <a:cubicBezTo>
                    <a:pt x="375478" y="861193"/>
                    <a:pt x="375264" y="861622"/>
                    <a:pt x="375050" y="861836"/>
                  </a:cubicBezTo>
                  <a:cubicBezTo>
                    <a:pt x="375050" y="862051"/>
                    <a:pt x="374836" y="862051"/>
                    <a:pt x="374836" y="862265"/>
                  </a:cubicBezTo>
                  <a:cubicBezTo>
                    <a:pt x="374621" y="862693"/>
                    <a:pt x="374193" y="863122"/>
                    <a:pt x="373978" y="863551"/>
                  </a:cubicBezTo>
                  <a:cubicBezTo>
                    <a:pt x="373978" y="863551"/>
                    <a:pt x="373978" y="863551"/>
                    <a:pt x="373978" y="863551"/>
                  </a:cubicBezTo>
                  <a:cubicBezTo>
                    <a:pt x="373764" y="863979"/>
                    <a:pt x="373550" y="864194"/>
                    <a:pt x="373335" y="864622"/>
                  </a:cubicBezTo>
                  <a:cubicBezTo>
                    <a:pt x="373335" y="864622"/>
                    <a:pt x="373121" y="864837"/>
                    <a:pt x="373121" y="864837"/>
                  </a:cubicBezTo>
                  <a:cubicBezTo>
                    <a:pt x="372907" y="865051"/>
                    <a:pt x="372693" y="865265"/>
                    <a:pt x="372693" y="865480"/>
                  </a:cubicBezTo>
                  <a:cubicBezTo>
                    <a:pt x="372693" y="865480"/>
                    <a:pt x="372478" y="865694"/>
                    <a:pt x="372478" y="865694"/>
                  </a:cubicBezTo>
                  <a:cubicBezTo>
                    <a:pt x="372264" y="865908"/>
                    <a:pt x="372050" y="866122"/>
                    <a:pt x="371835" y="866337"/>
                  </a:cubicBezTo>
                  <a:cubicBezTo>
                    <a:pt x="343331" y="894626"/>
                    <a:pt x="309899" y="899770"/>
                    <a:pt x="272823" y="885625"/>
                  </a:cubicBezTo>
                  <a:cubicBezTo>
                    <a:pt x="245605" y="875338"/>
                    <a:pt x="222459" y="858193"/>
                    <a:pt x="198242" y="842977"/>
                  </a:cubicBezTo>
                  <a:cubicBezTo>
                    <a:pt x="138663" y="805043"/>
                    <a:pt x="95158" y="751465"/>
                    <a:pt x="56367" y="694244"/>
                  </a:cubicBezTo>
                  <a:cubicBezTo>
                    <a:pt x="30864" y="656525"/>
                    <a:pt x="21220" y="612377"/>
                    <a:pt x="18005" y="566942"/>
                  </a:cubicBezTo>
                  <a:cubicBezTo>
                    <a:pt x="17791" y="563513"/>
                    <a:pt x="17576" y="560299"/>
                    <a:pt x="17362" y="556870"/>
                  </a:cubicBezTo>
                  <a:cubicBezTo>
                    <a:pt x="17362" y="555584"/>
                    <a:pt x="17362" y="554298"/>
                    <a:pt x="17148" y="553012"/>
                  </a:cubicBezTo>
                  <a:cubicBezTo>
                    <a:pt x="17148" y="551083"/>
                    <a:pt x="16934" y="548940"/>
                    <a:pt x="16934" y="547011"/>
                  </a:cubicBezTo>
                  <a:cubicBezTo>
                    <a:pt x="16934" y="545511"/>
                    <a:pt x="16934" y="543797"/>
                    <a:pt x="16934" y="542296"/>
                  </a:cubicBezTo>
                  <a:cubicBezTo>
                    <a:pt x="16934" y="539510"/>
                    <a:pt x="16934" y="536938"/>
                    <a:pt x="16934" y="534153"/>
                  </a:cubicBezTo>
                  <a:cubicBezTo>
                    <a:pt x="18005" y="423996"/>
                    <a:pt x="63868" y="330984"/>
                    <a:pt x="139734" y="249760"/>
                  </a:cubicBezTo>
                  <a:cubicBezTo>
                    <a:pt x="179597" y="207111"/>
                    <a:pt x="222674" y="167464"/>
                    <a:pt x="272823" y="137246"/>
                  </a:cubicBezTo>
                  <a:cubicBezTo>
                    <a:pt x="313542" y="112814"/>
                    <a:pt x="357048" y="93097"/>
                    <a:pt x="402696" y="78524"/>
                  </a:cubicBezTo>
                  <a:cubicBezTo>
                    <a:pt x="681945" y="-12130"/>
                    <a:pt x="980911" y="22160"/>
                    <a:pt x="1021845" y="28804"/>
                  </a:cubicBezTo>
                  <a:cubicBezTo>
                    <a:pt x="1089996" y="39519"/>
                    <a:pt x="1153862" y="62236"/>
                    <a:pt x="1215369" y="92454"/>
                  </a:cubicBezTo>
                  <a:cubicBezTo>
                    <a:pt x="1234229" y="101670"/>
                    <a:pt x="1276234" y="132102"/>
                    <a:pt x="1314167" y="162749"/>
                  </a:cubicBezTo>
                  <a:cubicBezTo>
                    <a:pt x="1314167" y="162749"/>
                    <a:pt x="1314167" y="162749"/>
                    <a:pt x="1314167" y="162749"/>
                  </a:cubicBezTo>
                  <a:cubicBezTo>
                    <a:pt x="1314810" y="163392"/>
                    <a:pt x="1315668" y="164035"/>
                    <a:pt x="1316310" y="164463"/>
                  </a:cubicBezTo>
                  <a:cubicBezTo>
                    <a:pt x="1316739" y="164678"/>
                    <a:pt x="1316953" y="165106"/>
                    <a:pt x="1317382" y="165320"/>
                  </a:cubicBezTo>
                  <a:cubicBezTo>
                    <a:pt x="1318025" y="165964"/>
                    <a:pt x="1318882" y="166392"/>
                    <a:pt x="1319525" y="167035"/>
                  </a:cubicBezTo>
                  <a:cubicBezTo>
                    <a:pt x="1319954" y="167249"/>
                    <a:pt x="1320168" y="167678"/>
                    <a:pt x="1320596" y="167892"/>
                  </a:cubicBezTo>
                  <a:cubicBezTo>
                    <a:pt x="1321239" y="168535"/>
                    <a:pt x="1321882" y="168964"/>
                    <a:pt x="1322526" y="169607"/>
                  </a:cubicBezTo>
                  <a:cubicBezTo>
                    <a:pt x="1322954" y="170036"/>
                    <a:pt x="1323383" y="170250"/>
                    <a:pt x="1323811" y="170678"/>
                  </a:cubicBezTo>
                  <a:cubicBezTo>
                    <a:pt x="1324454" y="171107"/>
                    <a:pt x="1325097" y="171750"/>
                    <a:pt x="1325740" y="172179"/>
                  </a:cubicBezTo>
                  <a:cubicBezTo>
                    <a:pt x="1326169" y="172607"/>
                    <a:pt x="1326597" y="172821"/>
                    <a:pt x="1327026" y="173250"/>
                  </a:cubicBezTo>
                  <a:cubicBezTo>
                    <a:pt x="1327669" y="173679"/>
                    <a:pt x="1328312" y="174322"/>
                    <a:pt x="1328955" y="174750"/>
                  </a:cubicBezTo>
                  <a:cubicBezTo>
                    <a:pt x="1329383" y="175179"/>
                    <a:pt x="1329812" y="175393"/>
                    <a:pt x="1330240" y="175822"/>
                  </a:cubicBezTo>
                  <a:cubicBezTo>
                    <a:pt x="1330883" y="176251"/>
                    <a:pt x="1331527" y="176893"/>
                    <a:pt x="1332170" y="177322"/>
                  </a:cubicBezTo>
                  <a:cubicBezTo>
                    <a:pt x="1332598" y="177751"/>
                    <a:pt x="1333027" y="177965"/>
                    <a:pt x="1333455" y="178394"/>
                  </a:cubicBezTo>
                  <a:cubicBezTo>
                    <a:pt x="1334098" y="178822"/>
                    <a:pt x="1334741" y="179465"/>
                    <a:pt x="1335170" y="179894"/>
                  </a:cubicBezTo>
                  <a:cubicBezTo>
                    <a:pt x="1335598" y="180322"/>
                    <a:pt x="1336027" y="180537"/>
                    <a:pt x="1336456" y="180965"/>
                  </a:cubicBezTo>
                  <a:cubicBezTo>
                    <a:pt x="1337099" y="181394"/>
                    <a:pt x="1337741" y="182037"/>
                    <a:pt x="1338170" y="182465"/>
                  </a:cubicBezTo>
                  <a:cubicBezTo>
                    <a:pt x="1338599" y="182894"/>
                    <a:pt x="1339027" y="183109"/>
                    <a:pt x="1339456" y="183537"/>
                  </a:cubicBezTo>
                  <a:cubicBezTo>
                    <a:pt x="1340099" y="183966"/>
                    <a:pt x="1340528" y="184609"/>
                    <a:pt x="1341171" y="185037"/>
                  </a:cubicBezTo>
                  <a:cubicBezTo>
                    <a:pt x="1341599" y="185466"/>
                    <a:pt x="1342028" y="185680"/>
                    <a:pt x="1342457" y="186109"/>
                  </a:cubicBezTo>
                  <a:cubicBezTo>
                    <a:pt x="1343099" y="186537"/>
                    <a:pt x="1343528" y="187181"/>
                    <a:pt x="1344171" y="187609"/>
                  </a:cubicBezTo>
                  <a:cubicBezTo>
                    <a:pt x="1344600" y="188038"/>
                    <a:pt x="1345028" y="188252"/>
                    <a:pt x="1345457" y="188681"/>
                  </a:cubicBezTo>
                  <a:cubicBezTo>
                    <a:pt x="1346100" y="189109"/>
                    <a:pt x="1346528" y="189752"/>
                    <a:pt x="1347171" y="190181"/>
                  </a:cubicBezTo>
                  <a:cubicBezTo>
                    <a:pt x="1347600" y="190609"/>
                    <a:pt x="1348028" y="190824"/>
                    <a:pt x="1348243" y="191253"/>
                  </a:cubicBezTo>
                  <a:cubicBezTo>
                    <a:pt x="1348886" y="191681"/>
                    <a:pt x="1349315" y="192324"/>
                    <a:pt x="1349958" y="192753"/>
                  </a:cubicBezTo>
                  <a:cubicBezTo>
                    <a:pt x="1350386" y="193181"/>
                    <a:pt x="1350815" y="193396"/>
                    <a:pt x="1351029" y="193824"/>
                  </a:cubicBezTo>
                  <a:cubicBezTo>
                    <a:pt x="1351458" y="194253"/>
                    <a:pt x="1352101" y="194681"/>
                    <a:pt x="1352529" y="195324"/>
                  </a:cubicBezTo>
                  <a:cubicBezTo>
                    <a:pt x="1352958" y="195753"/>
                    <a:pt x="1353172" y="195967"/>
                    <a:pt x="1353601" y="196396"/>
                  </a:cubicBezTo>
                  <a:cubicBezTo>
                    <a:pt x="1354029" y="196825"/>
                    <a:pt x="1354672" y="197253"/>
                    <a:pt x="1355101" y="197896"/>
                  </a:cubicBezTo>
                  <a:cubicBezTo>
                    <a:pt x="1355315" y="198110"/>
                    <a:pt x="1355744" y="198539"/>
                    <a:pt x="1355958" y="198753"/>
                  </a:cubicBezTo>
                  <a:cubicBezTo>
                    <a:pt x="1357030" y="199825"/>
                    <a:pt x="1358101" y="200682"/>
                    <a:pt x="1359173" y="201539"/>
                  </a:cubicBezTo>
                  <a:cubicBezTo>
                    <a:pt x="1359602" y="201754"/>
                    <a:pt x="1359816" y="202182"/>
                    <a:pt x="1360244" y="202397"/>
                  </a:cubicBezTo>
                  <a:cubicBezTo>
                    <a:pt x="1360673" y="202825"/>
                    <a:pt x="1361102" y="203254"/>
                    <a:pt x="1361530" y="203682"/>
                  </a:cubicBezTo>
                  <a:cubicBezTo>
                    <a:pt x="1361959" y="204111"/>
                    <a:pt x="1362173" y="204326"/>
                    <a:pt x="1362602" y="204754"/>
                  </a:cubicBezTo>
                  <a:cubicBezTo>
                    <a:pt x="1363030" y="205183"/>
                    <a:pt x="1363459" y="205611"/>
                    <a:pt x="1363888" y="206040"/>
                  </a:cubicBezTo>
                  <a:cubicBezTo>
                    <a:pt x="1364316" y="206469"/>
                    <a:pt x="1364530" y="206683"/>
                    <a:pt x="1364959" y="207111"/>
                  </a:cubicBezTo>
                  <a:cubicBezTo>
                    <a:pt x="1365388" y="207540"/>
                    <a:pt x="1365817" y="207754"/>
                    <a:pt x="1366031" y="208183"/>
                  </a:cubicBezTo>
                  <a:cubicBezTo>
                    <a:pt x="1366460" y="208612"/>
                    <a:pt x="1366888" y="208826"/>
                    <a:pt x="1367103" y="209255"/>
                  </a:cubicBezTo>
                  <a:cubicBezTo>
                    <a:pt x="1367531" y="209683"/>
                    <a:pt x="1367745" y="209898"/>
                    <a:pt x="1368174" y="210326"/>
                  </a:cubicBezTo>
                  <a:cubicBezTo>
                    <a:pt x="1368603" y="210755"/>
                    <a:pt x="1368817" y="210969"/>
                    <a:pt x="1369246" y="211398"/>
                  </a:cubicBezTo>
                  <a:cubicBezTo>
                    <a:pt x="1369674" y="211826"/>
                    <a:pt x="1369888" y="212041"/>
                    <a:pt x="1370317" y="212469"/>
                  </a:cubicBezTo>
                  <a:cubicBezTo>
                    <a:pt x="1370746" y="212898"/>
                    <a:pt x="1370960" y="213112"/>
                    <a:pt x="1371389" y="213541"/>
                  </a:cubicBezTo>
                  <a:cubicBezTo>
                    <a:pt x="1371817" y="213970"/>
                    <a:pt x="1372031" y="214184"/>
                    <a:pt x="1372460" y="214612"/>
                  </a:cubicBezTo>
                  <a:cubicBezTo>
                    <a:pt x="1372889" y="215041"/>
                    <a:pt x="1373103" y="215255"/>
                    <a:pt x="1373532" y="215684"/>
                  </a:cubicBezTo>
                  <a:cubicBezTo>
                    <a:pt x="1373746" y="215898"/>
                    <a:pt x="1374175" y="216327"/>
                    <a:pt x="1374389" y="216541"/>
                  </a:cubicBezTo>
                  <a:cubicBezTo>
                    <a:pt x="1374818" y="216970"/>
                    <a:pt x="1375032" y="217184"/>
                    <a:pt x="1375461" y="217613"/>
                  </a:cubicBezTo>
                  <a:cubicBezTo>
                    <a:pt x="1375675" y="217827"/>
                    <a:pt x="1376104" y="218256"/>
                    <a:pt x="1376318" y="218470"/>
                  </a:cubicBezTo>
                  <a:cubicBezTo>
                    <a:pt x="1376532" y="218899"/>
                    <a:pt x="1376961" y="219113"/>
                    <a:pt x="1377175" y="219542"/>
                  </a:cubicBezTo>
                  <a:cubicBezTo>
                    <a:pt x="1377389" y="219756"/>
                    <a:pt x="1377818" y="220185"/>
                    <a:pt x="1378032" y="220399"/>
                  </a:cubicBezTo>
                  <a:cubicBezTo>
                    <a:pt x="1378247" y="220827"/>
                    <a:pt x="1378675" y="221042"/>
                    <a:pt x="1378890" y="221471"/>
                  </a:cubicBezTo>
                  <a:cubicBezTo>
                    <a:pt x="1379104" y="221685"/>
                    <a:pt x="1379318" y="222113"/>
                    <a:pt x="1379532" y="222328"/>
                  </a:cubicBezTo>
                  <a:cubicBezTo>
                    <a:pt x="1379747" y="222542"/>
                    <a:pt x="1380175" y="222971"/>
                    <a:pt x="1380390" y="223185"/>
                  </a:cubicBezTo>
                  <a:cubicBezTo>
                    <a:pt x="1380604" y="223399"/>
                    <a:pt x="1380818" y="223614"/>
                    <a:pt x="1381033" y="224042"/>
                  </a:cubicBezTo>
                  <a:cubicBezTo>
                    <a:pt x="1381247" y="224256"/>
                    <a:pt x="1381461" y="224685"/>
                    <a:pt x="1381890" y="224899"/>
                  </a:cubicBezTo>
                  <a:cubicBezTo>
                    <a:pt x="1382104" y="225114"/>
                    <a:pt x="1382318" y="225328"/>
                    <a:pt x="1382533" y="225543"/>
                  </a:cubicBezTo>
                  <a:cubicBezTo>
                    <a:pt x="1382747" y="225757"/>
                    <a:pt x="1382962" y="226185"/>
                    <a:pt x="1383176" y="226400"/>
                  </a:cubicBezTo>
                  <a:cubicBezTo>
                    <a:pt x="1383390" y="226614"/>
                    <a:pt x="1383605" y="226828"/>
                    <a:pt x="1383819" y="227043"/>
                  </a:cubicBezTo>
                  <a:cubicBezTo>
                    <a:pt x="1384033" y="227257"/>
                    <a:pt x="1384248" y="227686"/>
                    <a:pt x="1384462" y="227900"/>
                  </a:cubicBezTo>
                  <a:cubicBezTo>
                    <a:pt x="1384676" y="228114"/>
                    <a:pt x="1384676" y="228328"/>
                    <a:pt x="1384890" y="228543"/>
                  </a:cubicBezTo>
                  <a:cubicBezTo>
                    <a:pt x="1385105" y="228757"/>
                    <a:pt x="1385319" y="229186"/>
                    <a:pt x="1385533" y="229400"/>
                  </a:cubicBezTo>
                  <a:cubicBezTo>
                    <a:pt x="1385748" y="229614"/>
                    <a:pt x="1385748" y="229829"/>
                    <a:pt x="1385962" y="229829"/>
                  </a:cubicBezTo>
                  <a:cubicBezTo>
                    <a:pt x="1386176" y="230257"/>
                    <a:pt x="1386605" y="230686"/>
                    <a:pt x="1386819" y="231115"/>
                  </a:cubicBezTo>
                  <a:cubicBezTo>
                    <a:pt x="1420681" y="284050"/>
                    <a:pt x="1450470" y="338914"/>
                    <a:pt x="1471473" y="399136"/>
                  </a:cubicBezTo>
                  <a:cubicBezTo>
                    <a:pt x="1497404" y="473288"/>
                    <a:pt x="1483903" y="542082"/>
                    <a:pt x="1453685" y="610233"/>
                  </a:cubicBezTo>
                  <a:cubicBezTo>
                    <a:pt x="1450684" y="616877"/>
                    <a:pt x="1447255" y="623092"/>
                    <a:pt x="1443612" y="629307"/>
                  </a:cubicBezTo>
                  <a:cubicBezTo>
                    <a:pt x="1430539" y="650738"/>
                    <a:pt x="1426467" y="651381"/>
                    <a:pt x="1405679" y="636379"/>
                  </a:cubicBezTo>
                  <a:cubicBezTo>
                    <a:pt x="1371174" y="611519"/>
                    <a:pt x="1330455" y="637023"/>
                    <a:pt x="1327455" y="667883"/>
                  </a:cubicBezTo>
                  <a:cubicBezTo>
                    <a:pt x="1326169" y="676885"/>
                    <a:pt x="1328740" y="686314"/>
                    <a:pt x="1333241" y="694458"/>
                  </a:cubicBezTo>
                  <a:cubicBezTo>
                    <a:pt x="1346100" y="717818"/>
                    <a:pt x="1343314" y="724676"/>
                    <a:pt x="1346100" y="722748"/>
                  </a:cubicBezTo>
                  <a:cubicBezTo>
                    <a:pt x="1322311" y="738178"/>
                    <a:pt x="1269376" y="778254"/>
                    <a:pt x="1243873" y="791328"/>
                  </a:cubicBezTo>
                  <a:close/>
                  <a:moveTo>
                    <a:pt x="1390677" y="892269"/>
                  </a:moveTo>
                  <a:cubicBezTo>
                    <a:pt x="1402035" y="899770"/>
                    <a:pt x="1399463" y="907913"/>
                    <a:pt x="1394534" y="917772"/>
                  </a:cubicBezTo>
                  <a:cubicBezTo>
                    <a:pt x="1367317" y="972422"/>
                    <a:pt x="1341385" y="1027714"/>
                    <a:pt x="1312881" y="1081506"/>
                  </a:cubicBezTo>
                  <a:cubicBezTo>
                    <a:pt x="1300023" y="1105938"/>
                    <a:pt x="1296165" y="1130156"/>
                    <a:pt x="1299380" y="1156730"/>
                  </a:cubicBezTo>
                  <a:cubicBezTo>
                    <a:pt x="1302380" y="1179876"/>
                    <a:pt x="1304737" y="1203022"/>
                    <a:pt x="1306452" y="1226382"/>
                  </a:cubicBezTo>
                  <a:cubicBezTo>
                    <a:pt x="1308167" y="1250385"/>
                    <a:pt x="1307952" y="1272245"/>
                    <a:pt x="1298094" y="1293676"/>
                  </a:cubicBezTo>
                  <a:cubicBezTo>
                    <a:pt x="1289736" y="1311892"/>
                    <a:pt x="1273019" y="1357327"/>
                    <a:pt x="1259946" y="1360970"/>
                  </a:cubicBezTo>
                  <a:cubicBezTo>
                    <a:pt x="1248588" y="1364828"/>
                    <a:pt x="1237229" y="1366542"/>
                    <a:pt x="1228228" y="1358613"/>
                  </a:cubicBezTo>
                  <a:cubicBezTo>
                    <a:pt x="1206582" y="1334181"/>
                    <a:pt x="1247302" y="1277602"/>
                    <a:pt x="1250516" y="1268387"/>
                  </a:cubicBezTo>
                  <a:cubicBezTo>
                    <a:pt x="1260589" y="1242670"/>
                    <a:pt x="1246659" y="1135085"/>
                    <a:pt x="1241301" y="1125226"/>
                  </a:cubicBezTo>
                  <a:cubicBezTo>
                    <a:pt x="1231657" y="1107438"/>
                    <a:pt x="1210868" y="1105510"/>
                    <a:pt x="1201010" y="1123297"/>
                  </a:cubicBezTo>
                  <a:cubicBezTo>
                    <a:pt x="1193295" y="1137013"/>
                    <a:pt x="1190080" y="1143657"/>
                    <a:pt x="1189009" y="1160588"/>
                  </a:cubicBezTo>
                  <a:cubicBezTo>
                    <a:pt x="1187723" y="1180305"/>
                    <a:pt x="1185366" y="1199807"/>
                    <a:pt x="1181722" y="1219310"/>
                  </a:cubicBezTo>
                  <a:cubicBezTo>
                    <a:pt x="1174007" y="1259815"/>
                    <a:pt x="1144432" y="1288104"/>
                    <a:pt x="1122143" y="1320251"/>
                  </a:cubicBezTo>
                  <a:cubicBezTo>
                    <a:pt x="1116786" y="1327966"/>
                    <a:pt x="1110570" y="1335896"/>
                    <a:pt x="1104355" y="1343397"/>
                  </a:cubicBezTo>
                  <a:cubicBezTo>
                    <a:pt x="1097069" y="1352183"/>
                    <a:pt x="1088282" y="1357541"/>
                    <a:pt x="1077138" y="1359041"/>
                  </a:cubicBezTo>
                  <a:cubicBezTo>
                    <a:pt x="1053135" y="1362470"/>
                    <a:pt x="1040276" y="1347897"/>
                    <a:pt x="1049277" y="1325823"/>
                  </a:cubicBezTo>
                  <a:cubicBezTo>
                    <a:pt x="1054635" y="1312750"/>
                    <a:pt x="1062136" y="1300105"/>
                    <a:pt x="1070494" y="1288533"/>
                  </a:cubicBezTo>
                  <a:cubicBezTo>
                    <a:pt x="1084210" y="1269673"/>
                    <a:pt x="1095997" y="1249742"/>
                    <a:pt x="1111213" y="1231954"/>
                  </a:cubicBezTo>
                  <a:cubicBezTo>
                    <a:pt x="1121715" y="1219738"/>
                    <a:pt x="1125787" y="1203450"/>
                    <a:pt x="1126430" y="1186734"/>
                  </a:cubicBezTo>
                  <a:cubicBezTo>
                    <a:pt x="1127073" y="1171518"/>
                    <a:pt x="1128573" y="1156087"/>
                    <a:pt x="1127287" y="1141085"/>
                  </a:cubicBezTo>
                  <a:cubicBezTo>
                    <a:pt x="1122786" y="1086864"/>
                    <a:pt x="1144860" y="1043145"/>
                    <a:pt x="1178936" y="1004140"/>
                  </a:cubicBezTo>
                  <a:cubicBezTo>
                    <a:pt x="1201439" y="978422"/>
                    <a:pt x="1225227" y="954205"/>
                    <a:pt x="1247945" y="928702"/>
                  </a:cubicBezTo>
                  <a:cubicBezTo>
                    <a:pt x="1286092" y="885839"/>
                    <a:pt x="1325526" y="844048"/>
                    <a:pt x="1356387" y="795185"/>
                  </a:cubicBezTo>
                  <a:cubicBezTo>
                    <a:pt x="1363888" y="783184"/>
                    <a:pt x="1369031" y="769682"/>
                    <a:pt x="1375461" y="756823"/>
                  </a:cubicBezTo>
                  <a:cubicBezTo>
                    <a:pt x="1378247" y="751037"/>
                    <a:pt x="1375461" y="746536"/>
                    <a:pt x="1373103" y="741821"/>
                  </a:cubicBezTo>
                  <a:cubicBezTo>
                    <a:pt x="1367531" y="730677"/>
                    <a:pt x="1362387" y="719104"/>
                    <a:pt x="1357030" y="707746"/>
                  </a:cubicBezTo>
                  <a:cubicBezTo>
                    <a:pt x="1352743" y="698744"/>
                    <a:pt x="1347385" y="685243"/>
                    <a:pt x="1347171" y="675384"/>
                  </a:cubicBezTo>
                  <a:cubicBezTo>
                    <a:pt x="1346957" y="662311"/>
                    <a:pt x="1352958" y="653310"/>
                    <a:pt x="1364959" y="647095"/>
                  </a:cubicBezTo>
                  <a:cubicBezTo>
                    <a:pt x="1376104" y="641309"/>
                    <a:pt x="1387462" y="644738"/>
                    <a:pt x="1397106" y="652024"/>
                  </a:cubicBezTo>
                  <a:cubicBezTo>
                    <a:pt x="1403750" y="656953"/>
                    <a:pt x="1409322" y="664883"/>
                    <a:pt x="1412751" y="672170"/>
                  </a:cubicBezTo>
                  <a:cubicBezTo>
                    <a:pt x="1427539" y="704102"/>
                    <a:pt x="1436754" y="737749"/>
                    <a:pt x="1441254" y="772468"/>
                  </a:cubicBezTo>
                  <a:cubicBezTo>
                    <a:pt x="1443612" y="785970"/>
                    <a:pt x="1438254" y="797542"/>
                    <a:pt x="1431396" y="808044"/>
                  </a:cubicBezTo>
                  <a:cubicBezTo>
                    <a:pt x="1417895" y="829261"/>
                    <a:pt x="1404393" y="850692"/>
                    <a:pt x="1389391" y="870623"/>
                  </a:cubicBezTo>
                  <a:cubicBezTo>
                    <a:pt x="1382318" y="879410"/>
                    <a:pt x="1381033" y="886054"/>
                    <a:pt x="1390677" y="892269"/>
                  </a:cubicBezTo>
                  <a:close/>
                  <a:moveTo>
                    <a:pt x="1522050" y="813187"/>
                  </a:moveTo>
                  <a:cubicBezTo>
                    <a:pt x="1520979" y="863979"/>
                    <a:pt x="1484117" y="889482"/>
                    <a:pt x="1433968" y="893126"/>
                  </a:cubicBezTo>
                  <a:cubicBezTo>
                    <a:pt x="1428610" y="893554"/>
                    <a:pt x="1423252" y="893340"/>
                    <a:pt x="1418109" y="892269"/>
                  </a:cubicBezTo>
                  <a:cubicBezTo>
                    <a:pt x="1407607" y="890340"/>
                    <a:pt x="1404393" y="880696"/>
                    <a:pt x="1411037" y="871266"/>
                  </a:cubicBezTo>
                  <a:cubicBezTo>
                    <a:pt x="1420681" y="857336"/>
                    <a:pt x="1430110" y="843191"/>
                    <a:pt x="1439540" y="829046"/>
                  </a:cubicBezTo>
                  <a:cubicBezTo>
                    <a:pt x="1455828" y="805472"/>
                    <a:pt x="1468472" y="781040"/>
                    <a:pt x="1455613" y="737321"/>
                  </a:cubicBezTo>
                  <a:cubicBezTo>
                    <a:pt x="1455613" y="737321"/>
                    <a:pt x="1465686" y="730677"/>
                    <a:pt x="1481117" y="737321"/>
                  </a:cubicBezTo>
                  <a:cubicBezTo>
                    <a:pt x="1516050" y="752322"/>
                    <a:pt x="1524622" y="775468"/>
                    <a:pt x="1522050" y="813187"/>
                  </a:cubicBezTo>
                  <a:close/>
                </a:path>
              </a:pathLst>
            </a:custGeom>
            <a:grpFill/>
            <a:ln w="2143" cap="flat">
              <a:noFill/>
              <a:prstDash val="solid"/>
              <a:miter/>
            </a:ln>
          </p:spPr>
          <p:txBody>
            <a:bodyPr rtlCol="0" anchor="ctr"/>
            <a:lstStyle/>
            <a:p>
              <a:endParaRPr lang="en-US"/>
            </a:p>
          </p:txBody>
        </p:sp>
        <p:sp>
          <p:nvSpPr>
            <p:cNvPr id="6" name="Freeform 74">
              <a:extLst>
                <a:ext uri="{FF2B5EF4-FFF2-40B4-BE49-F238E27FC236}">
                  <a16:creationId xmlns:a16="http://schemas.microsoft.com/office/drawing/2014/main" id="{26F20A4B-7E5E-0082-3529-7BB8026398E4}"/>
                </a:ext>
              </a:extLst>
            </p:cNvPr>
            <p:cNvSpPr/>
            <p:nvPr/>
          </p:nvSpPr>
          <p:spPr>
            <a:xfrm>
              <a:off x="8228398" y="2999487"/>
              <a:ext cx="95941" cy="232130"/>
            </a:xfrm>
            <a:custGeom>
              <a:avLst/>
              <a:gdLst>
                <a:gd name="connsiteX0" fmla="*/ 85092 w 95941"/>
                <a:gd name="connsiteY0" fmla="*/ 22533 h 232130"/>
                <a:gd name="connsiteX1" fmla="*/ 93022 w 95941"/>
                <a:gd name="connsiteY1" fmla="*/ 3459 h 232130"/>
                <a:gd name="connsiteX2" fmla="*/ 72020 w 95941"/>
                <a:gd name="connsiteY2" fmla="*/ 12032 h 232130"/>
                <a:gd name="connsiteX3" fmla="*/ 30871 w 95941"/>
                <a:gd name="connsiteY3" fmla="*/ 71611 h 232130"/>
                <a:gd name="connsiteX4" fmla="*/ 10 w 95941"/>
                <a:gd name="connsiteY4" fmla="*/ 176195 h 232130"/>
                <a:gd name="connsiteX5" fmla="*/ 17584 w 95941"/>
                <a:gd name="connsiteY5" fmla="*/ 232131 h 232130"/>
                <a:gd name="connsiteX6" fmla="*/ 19084 w 95941"/>
                <a:gd name="connsiteY6" fmla="*/ 205984 h 232130"/>
                <a:gd name="connsiteX7" fmla="*/ 24013 w 95941"/>
                <a:gd name="connsiteY7" fmla="*/ 129046 h 232130"/>
                <a:gd name="connsiteX8" fmla="*/ 85092 w 95941"/>
                <a:gd name="connsiteY8" fmla="*/ 22533 h 2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941" h="232130">
                  <a:moveTo>
                    <a:pt x="85092" y="22533"/>
                  </a:moveTo>
                  <a:cubicBezTo>
                    <a:pt x="89593" y="16961"/>
                    <a:pt x="101380" y="11817"/>
                    <a:pt x="93022" y="3459"/>
                  </a:cubicBezTo>
                  <a:cubicBezTo>
                    <a:pt x="83378" y="-5970"/>
                    <a:pt x="77806" y="6245"/>
                    <a:pt x="72020" y="12032"/>
                  </a:cubicBezTo>
                  <a:cubicBezTo>
                    <a:pt x="54660" y="29391"/>
                    <a:pt x="42658" y="50822"/>
                    <a:pt x="30871" y="71611"/>
                  </a:cubicBezTo>
                  <a:cubicBezTo>
                    <a:pt x="12441" y="103543"/>
                    <a:pt x="-418" y="138262"/>
                    <a:pt x="10" y="176195"/>
                  </a:cubicBezTo>
                  <a:cubicBezTo>
                    <a:pt x="225" y="195912"/>
                    <a:pt x="4725" y="214343"/>
                    <a:pt x="17584" y="232131"/>
                  </a:cubicBezTo>
                  <a:cubicBezTo>
                    <a:pt x="23585" y="221415"/>
                    <a:pt x="20585" y="213700"/>
                    <a:pt x="19084" y="205984"/>
                  </a:cubicBezTo>
                  <a:cubicBezTo>
                    <a:pt x="13941" y="179838"/>
                    <a:pt x="16084" y="154335"/>
                    <a:pt x="24013" y="129046"/>
                  </a:cubicBezTo>
                  <a:cubicBezTo>
                    <a:pt x="36872" y="89184"/>
                    <a:pt x="59161" y="54894"/>
                    <a:pt x="85092" y="22533"/>
                  </a:cubicBezTo>
                  <a:close/>
                </a:path>
              </a:pathLst>
            </a:custGeom>
            <a:grpFill/>
            <a:ln w="2143" cap="flat">
              <a:noFill/>
              <a:prstDash val="solid"/>
              <a:miter/>
            </a:ln>
          </p:spPr>
          <p:txBody>
            <a:bodyPr rtlCol="0" anchor="ctr"/>
            <a:lstStyle/>
            <a:p>
              <a:endParaRPr lang="en-US"/>
            </a:p>
          </p:txBody>
        </p:sp>
        <p:sp>
          <p:nvSpPr>
            <p:cNvPr id="7" name="Freeform 75">
              <a:extLst>
                <a:ext uri="{FF2B5EF4-FFF2-40B4-BE49-F238E27FC236}">
                  <a16:creationId xmlns:a16="http://schemas.microsoft.com/office/drawing/2014/main" id="{E5A963D0-3732-A99B-8079-E7D17CC099B6}"/>
                </a:ext>
              </a:extLst>
            </p:cNvPr>
            <p:cNvSpPr/>
            <p:nvPr/>
          </p:nvSpPr>
          <p:spPr>
            <a:xfrm>
              <a:off x="8396566" y="3697235"/>
              <a:ext cx="87731" cy="103260"/>
            </a:xfrm>
            <a:custGeom>
              <a:avLst/>
              <a:gdLst>
                <a:gd name="connsiteX0" fmla="*/ 87731 w 87731"/>
                <a:gd name="connsiteY0" fmla="*/ 103168 h 103260"/>
                <a:gd name="connsiteX1" fmla="*/ 20652 w 87731"/>
                <a:gd name="connsiteY1" fmla="*/ 9299 h 103260"/>
                <a:gd name="connsiteX2" fmla="*/ 6507 w 87731"/>
                <a:gd name="connsiteY2" fmla="*/ 512 h 103260"/>
                <a:gd name="connsiteX3" fmla="*/ 1149 w 87731"/>
                <a:gd name="connsiteY3" fmla="*/ 16157 h 103260"/>
                <a:gd name="connsiteX4" fmla="*/ 40369 w 87731"/>
                <a:gd name="connsiteY4" fmla="*/ 82166 h 103260"/>
                <a:gd name="connsiteX5" fmla="*/ 87731 w 87731"/>
                <a:gd name="connsiteY5" fmla="*/ 103168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31" h="103260">
                  <a:moveTo>
                    <a:pt x="87731" y="103168"/>
                  </a:moveTo>
                  <a:cubicBezTo>
                    <a:pt x="56014" y="78094"/>
                    <a:pt x="30725" y="49161"/>
                    <a:pt x="20652" y="9299"/>
                  </a:cubicBezTo>
                  <a:cubicBezTo>
                    <a:pt x="18937" y="2227"/>
                    <a:pt x="13365" y="-1416"/>
                    <a:pt x="6507" y="512"/>
                  </a:cubicBezTo>
                  <a:cubicBezTo>
                    <a:pt x="-1422" y="2870"/>
                    <a:pt x="-565" y="9942"/>
                    <a:pt x="1149" y="16157"/>
                  </a:cubicBezTo>
                  <a:cubicBezTo>
                    <a:pt x="8650" y="41446"/>
                    <a:pt x="23009" y="62877"/>
                    <a:pt x="40369" y="82166"/>
                  </a:cubicBezTo>
                  <a:cubicBezTo>
                    <a:pt x="52584" y="95882"/>
                    <a:pt x="67586" y="104240"/>
                    <a:pt x="87731" y="103168"/>
                  </a:cubicBezTo>
                  <a:close/>
                </a:path>
              </a:pathLst>
            </a:custGeom>
            <a:grpFill/>
            <a:ln w="2143" cap="flat">
              <a:noFill/>
              <a:prstDash val="solid"/>
              <a:miter/>
            </a:ln>
          </p:spPr>
          <p:txBody>
            <a:bodyPr rtlCol="0" anchor="ctr"/>
            <a:lstStyle/>
            <a:p>
              <a:endParaRPr lang="en-US"/>
            </a:p>
          </p:txBody>
        </p:sp>
        <p:sp>
          <p:nvSpPr>
            <p:cNvPr id="8" name="Freeform 77">
              <a:extLst>
                <a:ext uri="{FF2B5EF4-FFF2-40B4-BE49-F238E27FC236}">
                  <a16:creationId xmlns:a16="http://schemas.microsoft.com/office/drawing/2014/main" id="{A0C251D4-D157-62E2-0BEB-4F3C0E851A31}"/>
                </a:ext>
              </a:extLst>
            </p:cNvPr>
            <p:cNvSpPr/>
            <p:nvPr/>
          </p:nvSpPr>
          <p:spPr>
            <a:xfrm>
              <a:off x="9643943" y="3909418"/>
              <a:ext cx="32655" cy="98868"/>
            </a:xfrm>
            <a:custGeom>
              <a:avLst/>
              <a:gdLst>
                <a:gd name="connsiteX0" fmla="*/ 13073 w 32655"/>
                <a:gd name="connsiteY0" fmla="*/ 1142 h 98868"/>
                <a:gd name="connsiteX1" fmla="*/ 9859 w 32655"/>
                <a:gd name="connsiteY1" fmla="*/ 12715 h 98868"/>
                <a:gd name="connsiteX2" fmla="*/ 10716 w 32655"/>
                <a:gd name="connsiteY2" fmla="*/ 65221 h 98868"/>
                <a:gd name="connsiteX3" fmla="*/ 0 w 32655"/>
                <a:gd name="connsiteY3" fmla="*/ 94582 h 98868"/>
                <a:gd name="connsiteX4" fmla="*/ 5143 w 32655"/>
                <a:gd name="connsiteY4" fmla="*/ 98868 h 98868"/>
                <a:gd name="connsiteX5" fmla="*/ 30861 w 32655"/>
                <a:gd name="connsiteY5" fmla="*/ 56649 h 98868"/>
                <a:gd name="connsiteX6" fmla="*/ 22717 w 32655"/>
                <a:gd name="connsiteY6" fmla="*/ 2642 h 98868"/>
                <a:gd name="connsiteX7" fmla="*/ 13073 w 32655"/>
                <a:gd name="connsiteY7" fmla="*/ 1142 h 9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55" h="98868">
                  <a:moveTo>
                    <a:pt x="13073" y="1142"/>
                  </a:moveTo>
                  <a:cubicBezTo>
                    <a:pt x="8358" y="3714"/>
                    <a:pt x="8358" y="8428"/>
                    <a:pt x="9859" y="12715"/>
                  </a:cubicBezTo>
                  <a:cubicBezTo>
                    <a:pt x="16288" y="30074"/>
                    <a:pt x="16073" y="47862"/>
                    <a:pt x="10716" y="65221"/>
                  </a:cubicBezTo>
                  <a:cubicBezTo>
                    <a:pt x="7715" y="75294"/>
                    <a:pt x="3643" y="84938"/>
                    <a:pt x="0" y="94582"/>
                  </a:cubicBezTo>
                  <a:cubicBezTo>
                    <a:pt x="1715" y="96082"/>
                    <a:pt x="3429" y="97368"/>
                    <a:pt x="5143" y="98868"/>
                  </a:cubicBezTo>
                  <a:cubicBezTo>
                    <a:pt x="20788" y="89867"/>
                    <a:pt x="27861" y="74222"/>
                    <a:pt x="30861" y="56649"/>
                  </a:cubicBezTo>
                  <a:cubicBezTo>
                    <a:pt x="34075" y="37789"/>
                    <a:pt x="33861" y="19358"/>
                    <a:pt x="22717" y="2642"/>
                  </a:cubicBezTo>
                  <a:cubicBezTo>
                    <a:pt x="20574" y="-573"/>
                    <a:pt x="16288" y="-573"/>
                    <a:pt x="13073" y="1142"/>
                  </a:cubicBezTo>
                  <a:close/>
                </a:path>
              </a:pathLst>
            </a:custGeom>
            <a:grpFill/>
            <a:ln w="2143" cap="flat">
              <a:noFill/>
              <a:prstDash val="solid"/>
              <a:miter/>
            </a:ln>
          </p:spPr>
          <p:txBody>
            <a:bodyPr rtlCol="0" anchor="ctr"/>
            <a:lstStyle/>
            <a:p>
              <a:endParaRPr lang="en-US"/>
            </a:p>
          </p:txBody>
        </p:sp>
        <p:sp>
          <p:nvSpPr>
            <p:cNvPr id="9" name="Freeform 78">
              <a:extLst>
                <a:ext uri="{FF2B5EF4-FFF2-40B4-BE49-F238E27FC236}">
                  <a16:creationId xmlns:a16="http://schemas.microsoft.com/office/drawing/2014/main" id="{E03CD9CE-C8E1-3380-F9E2-5598629CDAC9}"/>
                </a:ext>
              </a:extLst>
            </p:cNvPr>
            <p:cNvSpPr/>
            <p:nvPr/>
          </p:nvSpPr>
          <p:spPr>
            <a:xfrm>
              <a:off x="9599580" y="4092725"/>
              <a:ext cx="643" cy="643"/>
            </a:xfrm>
            <a:custGeom>
              <a:avLst/>
              <a:gdLst>
                <a:gd name="connsiteX0" fmla="*/ 0 w 643"/>
                <a:gd name="connsiteY0" fmla="*/ 643 h 643"/>
                <a:gd name="connsiteX1" fmla="*/ 643 w 643"/>
                <a:gd name="connsiteY1" fmla="*/ 643 h 643"/>
                <a:gd name="connsiteX2" fmla="*/ 643 w 643"/>
                <a:gd name="connsiteY2" fmla="*/ 0 h 643"/>
                <a:gd name="connsiteX3" fmla="*/ 0 w 643"/>
                <a:gd name="connsiteY3" fmla="*/ 643 h 643"/>
              </a:gdLst>
              <a:ahLst/>
              <a:cxnLst>
                <a:cxn ang="0">
                  <a:pos x="connsiteX0" y="connsiteY0"/>
                </a:cxn>
                <a:cxn ang="0">
                  <a:pos x="connsiteX1" y="connsiteY1"/>
                </a:cxn>
                <a:cxn ang="0">
                  <a:pos x="connsiteX2" y="connsiteY2"/>
                </a:cxn>
                <a:cxn ang="0">
                  <a:pos x="connsiteX3" y="connsiteY3"/>
                </a:cxn>
              </a:cxnLst>
              <a:rect l="l" t="t" r="r" b="b"/>
              <a:pathLst>
                <a:path w="643" h="643">
                  <a:moveTo>
                    <a:pt x="0" y="643"/>
                  </a:moveTo>
                  <a:cubicBezTo>
                    <a:pt x="214" y="643"/>
                    <a:pt x="429" y="643"/>
                    <a:pt x="643" y="643"/>
                  </a:cubicBezTo>
                  <a:cubicBezTo>
                    <a:pt x="643" y="429"/>
                    <a:pt x="643" y="215"/>
                    <a:pt x="643" y="0"/>
                  </a:cubicBezTo>
                  <a:cubicBezTo>
                    <a:pt x="643" y="0"/>
                    <a:pt x="0" y="643"/>
                    <a:pt x="0" y="643"/>
                  </a:cubicBezTo>
                  <a:close/>
                </a:path>
              </a:pathLst>
            </a:custGeom>
            <a:grpFill/>
            <a:ln w="2143" cap="flat">
              <a:noFill/>
              <a:prstDash val="solid"/>
              <a:miter/>
            </a:ln>
          </p:spPr>
          <p:txBody>
            <a:bodyPr rtlCol="0" anchor="ctr"/>
            <a:lstStyle/>
            <a:p>
              <a:endParaRPr lang="en-US"/>
            </a:p>
          </p:txBody>
        </p:sp>
        <p:sp>
          <p:nvSpPr>
            <p:cNvPr id="10" name="Freeform 79">
              <a:extLst>
                <a:ext uri="{FF2B5EF4-FFF2-40B4-BE49-F238E27FC236}">
                  <a16:creationId xmlns:a16="http://schemas.microsoft.com/office/drawing/2014/main" id="{69EA661A-75F6-9776-1265-AC52979D81ED}"/>
                </a:ext>
              </a:extLst>
            </p:cNvPr>
            <p:cNvSpPr/>
            <p:nvPr/>
          </p:nvSpPr>
          <p:spPr>
            <a:xfrm>
              <a:off x="9600437" y="4093368"/>
              <a:ext cx="68821" cy="18862"/>
            </a:xfrm>
            <a:custGeom>
              <a:avLst/>
              <a:gdLst>
                <a:gd name="connsiteX0" fmla="*/ 60222 w 68821"/>
                <a:gd name="connsiteY0" fmla="*/ 1715 h 18862"/>
                <a:gd name="connsiteX1" fmla="*/ 0 w 68821"/>
                <a:gd name="connsiteY1" fmla="*/ 0 h 18862"/>
                <a:gd name="connsiteX2" fmla="*/ 10930 w 68821"/>
                <a:gd name="connsiteY2" fmla="*/ 18860 h 18862"/>
                <a:gd name="connsiteX3" fmla="*/ 61079 w 68821"/>
                <a:gd name="connsiteY3" fmla="*/ 15216 h 18862"/>
                <a:gd name="connsiteX4" fmla="*/ 68795 w 68821"/>
                <a:gd name="connsiteY4" fmla="*/ 9216 h 18862"/>
                <a:gd name="connsiteX5" fmla="*/ 60222 w 68821"/>
                <a:gd name="connsiteY5" fmla="*/ 1715 h 1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821" h="18862">
                  <a:moveTo>
                    <a:pt x="60222" y="1715"/>
                  </a:moveTo>
                  <a:cubicBezTo>
                    <a:pt x="40076" y="857"/>
                    <a:pt x="19931" y="643"/>
                    <a:pt x="0" y="0"/>
                  </a:cubicBezTo>
                  <a:cubicBezTo>
                    <a:pt x="643" y="8144"/>
                    <a:pt x="-2786" y="19074"/>
                    <a:pt x="10930" y="18860"/>
                  </a:cubicBezTo>
                  <a:cubicBezTo>
                    <a:pt x="27647" y="18431"/>
                    <a:pt x="44363" y="16716"/>
                    <a:pt x="61079" y="15216"/>
                  </a:cubicBezTo>
                  <a:cubicBezTo>
                    <a:pt x="64722" y="15002"/>
                    <a:pt x="68580" y="13073"/>
                    <a:pt x="68795" y="9216"/>
                  </a:cubicBezTo>
                  <a:cubicBezTo>
                    <a:pt x="69223" y="3643"/>
                    <a:pt x="64508" y="1929"/>
                    <a:pt x="60222" y="1715"/>
                  </a:cubicBezTo>
                  <a:close/>
                </a:path>
              </a:pathLst>
            </a:custGeom>
            <a:grpFill/>
            <a:ln w="2143" cap="flat">
              <a:noFill/>
              <a:prstDash val="solid"/>
              <a:miter/>
            </a:ln>
          </p:spPr>
          <p:txBody>
            <a:bodyPr rtlCol="0" anchor="ctr"/>
            <a:lstStyle/>
            <a:p>
              <a:endParaRPr lang="en-US"/>
            </a:p>
          </p:txBody>
        </p:sp>
        <p:sp>
          <p:nvSpPr>
            <p:cNvPr id="11" name="Freeform 81">
              <a:extLst>
                <a:ext uri="{FF2B5EF4-FFF2-40B4-BE49-F238E27FC236}">
                  <a16:creationId xmlns:a16="http://schemas.microsoft.com/office/drawing/2014/main" id="{178E88FB-7BF2-0CAF-9F38-C96CC9E03592}"/>
                </a:ext>
              </a:extLst>
            </p:cNvPr>
            <p:cNvSpPr/>
            <p:nvPr/>
          </p:nvSpPr>
          <p:spPr>
            <a:xfrm>
              <a:off x="8862316" y="4093348"/>
              <a:ext cx="48035" cy="17360"/>
            </a:xfrm>
            <a:custGeom>
              <a:avLst/>
              <a:gdLst>
                <a:gd name="connsiteX0" fmla="*/ 8602 w 48035"/>
                <a:gd name="connsiteY0" fmla="*/ 664 h 17360"/>
                <a:gd name="connsiteX1" fmla="*/ 30 w 48035"/>
                <a:gd name="connsiteY1" fmla="*/ 8807 h 17360"/>
                <a:gd name="connsiteX2" fmla="*/ 11388 w 48035"/>
                <a:gd name="connsiteY2" fmla="*/ 17166 h 17360"/>
                <a:gd name="connsiteX3" fmla="*/ 48035 w 48035"/>
                <a:gd name="connsiteY3" fmla="*/ 5379 h 17360"/>
                <a:gd name="connsiteX4" fmla="*/ 8602 w 48035"/>
                <a:gd name="connsiteY4" fmla="*/ 664 h 1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5" h="17360">
                  <a:moveTo>
                    <a:pt x="8602" y="664"/>
                  </a:moveTo>
                  <a:cubicBezTo>
                    <a:pt x="3887" y="664"/>
                    <a:pt x="-399" y="3664"/>
                    <a:pt x="30" y="8807"/>
                  </a:cubicBezTo>
                  <a:cubicBezTo>
                    <a:pt x="673" y="14808"/>
                    <a:pt x="5387" y="18237"/>
                    <a:pt x="11388" y="17166"/>
                  </a:cubicBezTo>
                  <a:cubicBezTo>
                    <a:pt x="22318" y="15023"/>
                    <a:pt x="34320" y="15880"/>
                    <a:pt x="48035" y="5379"/>
                  </a:cubicBezTo>
                  <a:cubicBezTo>
                    <a:pt x="32605" y="-2337"/>
                    <a:pt x="20389" y="449"/>
                    <a:pt x="8602" y="664"/>
                  </a:cubicBezTo>
                  <a:close/>
                </a:path>
              </a:pathLst>
            </a:custGeom>
            <a:grpFill/>
            <a:ln w="2143"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A258AFCB-3ABF-C161-3419-10F437108D7D}"/>
              </a:ext>
            </a:extLst>
          </p:cNvPr>
          <p:cNvSpPr txBox="1"/>
          <p:nvPr/>
        </p:nvSpPr>
        <p:spPr>
          <a:xfrm>
            <a:off x="4058040" y="1106750"/>
            <a:ext cx="1414184" cy="941283"/>
          </a:xfrm>
          <a:prstGeom prst="rect">
            <a:avLst/>
          </a:prstGeom>
          <a:noFill/>
        </p:spPr>
        <p:txBody>
          <a:bodyPr wrap="square">
            <a:spAutoFit/>
          </a:bodyPr>
          <a:lstStyle/>
          <a:p>
            <a:pPr algn="ctr">
              <a:lnSpc>
                <a:spcPts val="3340"/>
              </a:lnSpc>
            </a:pPr>
            <a:r>
              <a:rPr lang="en-US" sz="3200" b="1" dirty="0">
                <a:solidFill>
                  <a:schemeClr val="bg1"/>
                </a:solidFill>
              </a:rPr>
              <a:t>Goed gedaan </a:t>
            </a:r>
            <a:endParaRPr lang="en-US" sz="3200" dirty="0">
              <a:solidFill>
                <a:schemeClr val="bg1"/>
              </a:solidFill>
            </a:endParaRPr>
          </a:p>
        </p:txBody>
      </p:sp>
      <p:sp>
        <p:nvSpPr>
          <p:cNvPr id="16" name="Rectangle 15">
            <a:extLst>
              <a:ext uri="{FF2B5EF4-FFF2-40B4-BE49-F238E27FC236}">
                <a16:creationId xmlns:a16="http://schemas.microsoft.com/office/drawing/2014/main" id="{DC89755C-2C9E-7FDD-B00D-249A30F47679}"/>
              </a:ext>
            </a:extLst>
          </p:cNvPr>
          <p:cNvSpPr/>
          <p:nvPr/>
        </p:nvSpPr>
        <p:spPr>
          <a:xfrm>
            <a:off x="7079783" y="4168857"/>
            <a:ext cx="1847011" cy="141629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85137A3C-E01D-6AB8-0A2F-B907428988BD}"/>
              </a:ext>
            </a:extLst>
          </p:cNvPr>
          <p:cNvGrpSpPr/>
          <p:nvPr/>
        </p:nvGrpSpPr>
        <p:grpSpPr>
          <a:xfrm>
            <a:off x="6514149" y="3600310"/>
            <a:ext cx="2584100" cy="1848198"/>
            <a:chOff x="6514149" y="3600310"/>
            <a:chExt cx="2584100" cy="1848198"/>
          </a:xfrm>
        </p:grpSpPr>
        <p:sp>
          <p:nvSpPr>
            <p:cNvPr id="18" name="Graphic 125">
              <a:extLst>
                <a:ext uri="{FF2B5EF4-FFF2-40B4-BE49-F238E27FC236}">
                  <a16:creationId xmlns:a16="http://schemas.microsoft.com/office/drawing/2014/main" id="{5E5B613E-CA8E-164D-6B28-0F760E3305A6}"/>
                </a:ext>
              </a:extLst>
            </p:cNvPr>
            <p:cNvSpPr/>
            <p:nvPr/>
          </p:nvSpPr>
          <p:spPr>
            <a:xfrm>
              <a:off x="7320238" y="3704966"/>
              <a:ext cx="1778011" cy="1222735"/>
            </a:xfrm>
            <a:custGeom>
              <a:avLst/>
              <a:gdLst>
                <a:gd name="connsiteX0" fmla="*/ 1046400 w 1054187"/>
                <a:gd name="connsiteY0" fmla="*/ 159536 h 819883"/>
                <a:gd name="connsiteX1" fmla="*/ 936991 w 1054187"/>
                <a:gd name="connsiteY1" fmla="*/ 394421 h 819883"/>
                <a:gd name="connsiteX2" fmla="*/ 911304 w 1054187"/>
                <a:gd name="connsiteY2" fmla="*/ 390617 h 819883"/>
                <a:gd name="connsiteX3" fmla="*/ 897985 w 1054187"/>
                <a:gd name="connsiteY3" fmla="*/ 342118 h 819883"/>
                <a:gd name="connsiteX4" fmla="*/ 827583 w 1054187"/>
                <a:gd name="connsiteY4" fmla="*/ 371598 h 819883"/>
                <a:gd name="connsiteX5" fmla="*/ 801896 w 1054187"/>
                <a:gd name="connsiteY5" fmla="*/ 379205 h 819883"/>
                <a:gd name="connsiteX6" fmla="*/ 698195 w 1054187"/>
                <a:gd name="connsiteY6" fmla="*/ 441017 h 819883"/>
                <a:gd name="connsiteX7" fmla="*/ 682973 w 1054187"/>
                <a:gd name="connsiteY7" fmla="*/ 426753 h 819883"/>
                <a:gd name="connsiteX8" fmla="*/ 682022 w 1054187"/>
                <a:gd name="connsiteY8" fmla="*/ 423900 h 819883"/>
                <a:gd name="connsiteX9" fmla="*/ 672508 w 1054187"/>
                <a:gd name="connsiteY9" fmla="*/ 408685 h 819883"/>
                <a:gd name="connsiteX10" fmla="*/ 655383 w 1054187"/>
                <a:gd name="connsiteY10" fmla="*/ 403930 h 819883"/>
                <a:gd name="connsiteX11" fmla="*/ 635404 w 1054187"/>
                <a:gd name="connsiteY11" fmla="*/ 425802 h 819883"/>
                <a:gd name="connsiteX12" fmla="*/ 633502 w 1054187"/>
                <a:gd name="connsiteY12" fmla="*/ 429606 h 819883"/>
                <a:gd name="connsiteX13" fmla="*/ 633502 w 1054187"/>
                <a:gd name="connsiteY13" fmla="*/ 429606 h 819883"/>
                <a:gd name="connsiteX14" fmla="*/ 632550 w 1054187"/>
                <a:gd name="connsiteY14" fmla="*/ 433410 h 819883"/>
                <a:gd name="connsiteX15" fmla="*/ 632550 w 1054187"/>
                <a:gd name="connsiteY15" fmla="*/ 434360 h 819883"/>
                <a:gd name="connsiteX16" fmla="*/ 632550 w 1054187"/>
                <a:gd name="connsiteY16" fmla="*/ 437213 h 819883"/>
                <a:gd name="connsiteX17" fmla="*/ 632550 w 1054187"/>
                <a:gd name="connsiteY17" fmla="*/ 438164 h 819883"/>
                <a:gd name="connsiteX18" fmla="*/ 632550 w 1054187"/>
                <a:gd name="connsiteY18" fmla="*/ 442919 h 819883"/>
                <a:gd name="connsiteX19" fmla="*/ 632550 w 1054187"/>
                <a:gd name="connsiteY19" fmla="*/ 454331 h 819883"/>
                <a:gd name="connsiteX20" fmla="*/ 625891 w 1054187"/>
                <a:gd name="connsiteY20" fmla="*/ 484761 h 819883"/>
                <a:gd name="connsiteX21" fmla="*/ 592592 w 1054187"/>
                <a:gd name="connsiteY21" fmla="*/ 490467 h 819883"/>
                <a:gd name="connsiteX22" fmla="*/ 547878 w 1054187"/>
                <a:gd name="connsiteY22" fmla="*/ 515191 h 819883"/>
                <a:gd name="connsiteX23" fmla="*/ 531704 w 1054187"/>
                <a:gd name="connsiteY23" fmla="*/ 538965 h 819883"/>
                <a:gd name="connsiteX24" fmla="*/ 512677 w 1054187"/>
                <a:gd name="connsiteY24" fmla="*/ 550377 h 819883"/>
                <a:gd name="connsiteX25" fmla="*/ 488892 w 1054187"/>
                <a:gd name="connsiteY25" fmla="*/ 540867 h 819883"/>
                <a:gd name="connsiteX26" fmla="*/ 397560 w 1054187"/>
                <a:gd name="connsiteY26" fmla="*/ 545622 h 819883"/>
                <a:gd name="connsiteX27" fmla="*/ 361407 w 1054187"/>
                <a:gd name="connsiteY27" fmla="*/ 629306 h 819883"/>
                <a:gd name="connsiteX28" fmla="*/ 346186 w 1054187"/>
                <a:gd name="connsiteY28" fmla="*/ 654981 h 819883"/>
                <a:gd name="connsiteX29" fmla="*/ 291005 w 1054187"/>
                <a:gd name="connsiteY29" fmla="*/ 691117 h 819883"/>
                <a:gd name="connsiteX30" fmla="*/ 273881 w 1054187"/>
                <a:gd name="connsiteY30" fmla="*/ 673049 h 819883"/>
                <a:gd name="connsiteX31" fmla="*/ 219652 w 1054187"/>
                <a:gd name="connsiteY31" fmla="*/ 720597 h 819883"/>
                <a:gd name="connsiteX32" fmla="*/ 207284 w 1054187"/>
                <a:gd name="connsiteY32" fmla="*/ 747224 h 819883"/>
                <a:gd name="connsiteX33" fmla="*/ 132125 w 1054187"/>
                <a:gd name="connsiteY33" fmla="*/ 791918 h 819883"/>
                <a:gd name="connsiteX34" fmla="*/ 101681 w 1054187"/>
                <a:gd name="connsiteY34" fmla="*/ 811888 h 819883"/>
                <a:gd name="connsiteX35" fmla="*/ 49355 w 1054187"/>
                <a:gd name="connsiteY35" fmla="*/ 788114 h 819883"/>
                <a:gd name="connsiteX36" fmla="*/ 17960 w 1054187"/>
                <a:gd name="connsiteY36" fmla="*/ 676853 h 819883"/>
                <a:gd name="connsiteX37" fmla="*/ 17009 w 1054187"/>
                <a:gd name="connsiteY37" fmla="*/ 674000 h 819883"/>
                <a:gd name="connsiteX38" fmla="*/ 17009 w 1054187"/>
                <a:gd name="connsiteY38" fmla="*/ 674000 h 819883"/>
                <a:gd name="connsiteX39" fmla="*/ 17009 w 1054187"/>
                <a:gd name="connsiteY39" fmla="*/ 671147 h 819883"/>
                <a:gd name="connsiteX40" fmla="*/ 17009 w 1054187"/>
                <a:gd name="connsiteY40" fmla="*/ 671147 h 819883"/>
                <a:gd name="connsiteX41" fmla="*/ 17009 w 1054187"/>
                <a:gd name="connsiteY41" fmla="*/ 668295 h 819883"/>
                <a:gd name="connsiteX42" fmla="*/ 17009 w 1054187"/>
                <a:gd name="connsiteY42" fmla="*/ 668295 h 819883"/>
                <a:gd name="connsiteX43" fmla="*/ 17009 w 1054187"/>
                <a:gd name="connsiteY43" fmla="*/ 666393 h 819883"/>
                <a:gd name="connsiteX44" fmla="*/ 17009 w 1054187"/>
                <a:gd name="connsiteY44" fmla="*/ 666393 h 819883"/>
                <a:gd name="connsiteX45" fmla="*/ 16057 w 1054187"/>
                <a:gd name="connsiteY45" fmla="*/ 661638 h 819883"/>
                <a:gd name="connsiteX46" fmla="*/ 16057 w 1054187"/>
                <a:gd name="connsiteY46" fmla="*/ 661638 h 819883"/>
                <a:gd name="connsiteX47" fmla="*/ 16057 w 1054187"/>
                <a:gd name="connsiteY47" fmla="*/ 659736 h 819883"/>
                <a:gd name="connsiteX48" fmla="*/ 16057 w 1054187"/>
                <a:gd name="connsiteY48" fmla="*/ 659736 h 819883"/>
                <a:gd name="connsiteX49" fmla="*/ 16057 w 1054187"/>
                <a:gd name="connsiteY49" fmla="*/ 656883 h 819883"/>
                <a:gd name="connsiteX50" fmla="*/ 16057 w 1054187"/>
                <a:gd name="connsiteY50" fmla="*/ 656883 h 819883"/>
                <a:gd name="connsiteX51" fmla="*/ 16057 w 1054187"/>
                <a:gd name="connsiteY51" fmla="*/ 654981 h 819883"/>
                <a:gd name="connsiteX52" fmla="*/ 16057 w 1054187"/>
                <a:gd name="connsiteY52" fmla="*/ 654981 h 819883"/>
                <a:gd name="connsiteX53" fmla="*/ 16057 w 1054187"/>
                <a:gd name="connsiteY53" fmla="*/ 650227 h 819883"/>
                <a:gd name="connsiteX54" fmla="*/ 16057 w 1054187"/>
                <a:gd name="connsiteY54" fmla="*/ 650227 h 819883"/>
                <a:gd name="connsiteX55" fmla="*/ 16057 w 1054187"/>
                <a:gd name="connsiteY55" fmla="*/ 647374 h 819883"/>
                <a:gd name="connsiteX56" fmla="*/ 16057 w 1054187"/>
                <a:gd name="connsiteY56" fmla="*/ 645472 h 819883"/>
                <a:gd name="connsiteX57" fmla="*/ 16057 w 1054187"/>
                <a:gd name="connsiteY57" fmla="*/ 645472 h 819883"/>
                <a:gd name="connsiteX58" fmla="*/ 16057 w 1054187"/>
                <a:gd name="connsiteY58" fmla="*/ 643570 h 819883"/>
                <a:gd name="connsiteX59" fmla="*/ 16057 w 1054187"/>
                <a:gd name="connsiteY59" fmla="*/ 643570 h 819883"/>
                <a:gd name="connsiteX60" fmla="*/ 17009 w 1054187"/>
                <a:gd name="connsiteY60" fmla="*/ 616943 h 819883"/>
                <a:gd name="connsiteX61" fmla="*/ 26522 w 1054187"/>
                <a:gd name="connsiteY61" fmla="*/ 555131 h 819883"/>
                <a:gd name="connsiteX62" fmla="*/ 12252 w 1054187"/>
                <a:gd name="connsiteY62" fmla="*/ 511388 h 819883"/>
                <a:gd name="connsiteX63" fmla="*/ 11300 w 1054187"/>
                <a:gd name="connsiteY63" fmla="*/ 458134 h 819883"/>
                <a:gd name="connsiteX64" fmla="*/ 39842 w 1054187"/>
                <a:gd name="connsiteY64" fmla="*/ 440066 h 819883"/>
                <a:gd name="connsiteX65" fmla="*/ 211090 w 1054187"/>
                <a:gd name="connsiteY65" fmla="*/ 367794 h 819883"/>
                <a:gd name="connsiteX66" fmla="*/ 657286 w 1054187"/>
                <a:gd name="connsiteY66" fmla="*/ 174751 h 819883"/>
                <a:gd name="connsiteX67" fmla="*/ 764792 w 1054187"/>
                <a:gd name="connsiteY67" fmla="*/ 134811 h 819883"/>
                <a:gd name="connsiteX68" fmla="*/ 818069 w 1054187"/>
                <a:gd name="connsiteY68" fmla="*/ 118645 h 819883"/>
                <a:gd name="connsiteX69" fmla="*/ 829486 w 1054187"/>
                <a:gd name="connsiteY69" fmla="*/ 89165 h 819883"/>
                <a:gd name="connsiteX70" fmla="*/ 816166 w 1054187"/>
                <a:gd name="connsiteY70" fmla="*/ 28304 h 819883"/>
                <a:gd name="connsiteX71" fmla="*/ 831388 w 1054187"/>
                <a:gd name="connsiteY71" fmla="*/ 727 h 819883"/>
                <a:gd name="connsiteX72" fmla="*/ 942699 w 1054187"/>
                <a:gd name="connsiteY72" fmla="*/ 42569 h 819883"/>
                <a:gd name="connsiteX73" fmla="*/ 942699 w 1054187"/>
                <a:gd name="connsiteY73" fmla="*/ 42569 h 819883"/>
                <a:gd name="connsiteX74" fmla="*/ 945554 w 1054187"/>
                <a:gd name="connsiteY74" fmla="*/ 43520 h 819883"/>
                <a:gd name="connsiteX75" fmla="*/ 945554 w 1054187"/>
                <a:gd name="connsiteY75" fmla="*/ 43520 h 819883"/>
                <a:gd name="connsiteX76" fmla="*/ 948408 w 1054187"/>
                <a:gd name="connsiteY76" fmla="*/ 44470 h 819883"/>
                <a:gd name="connsiteX77" fmla="*/ 948408 w 1054187"/>
                <a:gd name="connsiteY77" fmla="*/ 44470 h 819883"/>
                <a:gd name="connsiteX78" fmla="*/ 951262 w 1054187"/>
                <a:gd name="connsiteY78" fmla="*/ 45421 h 819883"/>
                <a:gd name="connsiteX79" fmla="*/ 951262 w 1054187"/>
                <a:gd name="connsiteY79" fmla="*/ 45421 h 819883"/>
                <a:gd name="connsiteX80" fmla="*/ 954116 w 1054187"/>
                <a:gd name="connsiteY80" fmla="*/ 46372 h 819883"/>
                <a:gd name="connsiteX81" fmla="*/ 954116 w 1054187"/>
                <a:gd name="connsiteY81" fmla="*/ 46372 h 819883"/>
                <a:gd name="connsiteX82" fmla="*/ 956970 w 1054187"/>
                <a:gd name="connsiteY82" fmla="*/ 47323 h 819883"/>
                <a:gd name="connsiteX83" fmla="*/ 956970 w 1054187"/>
                <a:gd name="connsiteY83" fmla="*/ 47323 h 819883"/>
                <a:gd name="connsiteX84" fmla="*/ 980755 w 1054187"/>
                <a:gd name="connsiteY84" fmla="*/ 56833 h 819883"/>
                <a:gd name="connsiteX85" fmla="*/ 983609 w 1054187"/>
                <a:gd name="connsiteY85" fmla="*/ 57784 h 819883"/>
                <a:gd name="connsiteX86" fmla="*/ 983609 w 1054187"/>
                <a:gd name="connsiteY86" fmla="*/ 57784 h 819883"/>
                <a:gd name="connsiteX87" fmla="*/ 986463 w 1054187"/>
                <a:gd name="connsiteY87" fmla="*/ 58735 h 819883"/>
                <a:gd name="connsiteX88" fmla="*/ 986463 w 1054187"/>
                <a:gd name="connsiteY88" fmla="*/ 58735 h 819883"/>
                <a:gd name="connsiteX89" fmla="*/ 989317 w 1054187"/>
                <a:gd name="connsiteY89" fmla="*/ 59686 h 819883"/>
                <a:gd name="connsiteX90" fmla="*/ 989317 w 1054187"/>
                <a:gd name="connsiteY90" fmla="*/ 59686 h 819883"/>
                <a:gd name="connsiteX91" fmla="*/ 992171 w 1054187"/>
                <a:gd name="connsiteY91" fmla="*/ 60637 h 819883"/>
                <a:gd name="connsiteX92" fmla="*/ 992171 w 1054187"/>
                <a:gd name="connsiteY92" fmla="*/ 60637 h 819883"/>
                <a:gd name="connsiteX93" fmla="*/ 995025 w 1054187"/>
                <a:gd name="connsiteY93" fmla="*/ 61588 h 819883"/>
                <a:gd name="connsiteX94" fmla="*/ 995025 w 1054187"/>
                <a:gd name="connsiteY94" fmla="*/ 61588 h 819883"/>
                <a:gd name="connsiteX95" fmla="*/ 1005490 w 1054187"/>
                <a:gd name="connsiteY95" fmla="*/ 66342 h 819883"/>
                <a:gd name="connsiteX96" fmla="*/ 1005490 w 1054187"/>
                <a:gd name="connsiteY96" fmla="*/ 66342 h 819883"/>
                <a:gd name="connsiteX97" fmla="*/ 1007393 w 1054187"/>
                <a:gd name="connsiteY97" fmla="*/ 66342 h 819883"/>
                <a:gd name="connsiteX98" fmla="*/ 1007393 w 1054187"/>
                <a:gd name="connsiteY98" fmla="*/ 66342 h 819883"/>
                <a:gd name="connsiteX99" fmla="*/ 1009296 w 1054187"/>
                <a:gd name="connsiteY99" fmla="*/ 66342 h 819883"/>
                <a:gd name="connsiteX100" fmla="*/ 1009296 w 1054187"/>
                <a:gd name="connsiteY100" fmla="*/ 66342 h 819883"/>
                <a:gd name="connsiteX101" fmla="*/ 1011199 w 1054187"/>
                <a:gd name="connsiteY101" fmla="*/ 66342 h 819883"/>
                <a:gd name="connsiteX102" fmla="*/ 1011199 w 1054187"/>
                <a:gd name="connsiteY102" fmla="*/ 66342 h 819883"/>
                <a:gd name="connsiteX103" fmla="*/ 1012150 w 1054187"/>
                <a:gd name="connsiteY103" fmla="*/ 66342 h 819883"/>
                <a:gd name="connsiteX104" fmla="*/ 1012150 w 1054187"/>
                <a:gd name="connsiteY104" fmla="*/ 66342 h 819883"/>
                <a:gd name="connsiteX105" fmla="*/ 1013101 w 1054187"/>
                <a:gd name="connsiteY105" fmla="*/ 66342 h 819883"/>
                <a:gd name="connsiteX106" fmla="*/ 1014053 w 1054187"/>
                <a:gd name="connsiteY106" fmla="*/ 66342 h 819883"/>
                <a:gd name="connsiteX107" fmla="*/ 1015004 w 1054187"/>
                <a:gd name="connsiteY107" fmla="*/ 66342 h 819883"/>
                <a:gd name="connsiteX108" fmla="*/ 1015956 w 1054187"/>
                <a:gd name="connsiteY108" fmla="*/ 66342 h 819883"/>
                <a:gd name="connsiteX109" fmla="*/ 1015956 w 1054187"/>
                <a:gd name="connsiteY109" fmla="*/ 66342 h 819883"/>
                <a:gd name="connsiteX110" fmla="*/ 1016907 w 1054187"/>
                <a:gd name="connsiteY110" fmla="*/ 66342 h 819883"/>
                <a:gd name="connsiteX111" fmla="*/ 1016907 w 1054187"/>
                <a:gd name="connsiteY111" fmla="*/ 66342 h 819883"/>
                <a:gd name="connsiteX112" fmla="*/ 1017858 w 1054187"/>
                <a:gd name="connsiteY112" fmla="*/ 66342 h 819883"/>
                <a:gd name="connsiteX113" fmla="*/ 1017858 w 1054187"/>
                <a:gd name="connsiteY113" fmla="*/ 66342 h 819883"/>
                <a:gd name="connsiteX114" fmla="*/ 1018810 w 1054187"/>
                <a:gd name="connsiteY114" fmla="*/ 66342 h 819883"/>
                <a:gd name="connsiteX115" fmla="*/ 1018810 w 1054187"/>
                <a:gd name="connsiteY115" fmla="*/ 66342 h 819883"/>
                <a:gd name="connsiteX116" fmla="*/ 1020713 w 1054187"/>
                <a:gd name="connsiteY116" fmla="*/ 66342 h 819883"/>
                <a:gd name="connsiteX117" fmla="*/ 1041643 w 1054187"/>
                <a:gd name="connsiteY117" fmla="*/ 147173 h 81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054187" h="819883">
                  <a:moveTo>
                    <a:pt x="1046400" y="159536"/>
                  </a:moveTo>
                  <a:cubicBezTo>
                    <a:pt x="1010247" y="228955"/>
                    <a:pt x="940797" y="387764"/>
                    <a:pt x="936991" y="394421"/>
                  </a:cubicBezTo>
                  <a:cubicBezTo>
                    <a:pt x="924623" y="414391"/>
                    <a:pt x="920818" y="413440"/>
                    <a:pt x="911304" y="390617"/>
                  </a:cubicBezTo>
                  <a:cubicBezTo>
                    <a:pt x="906547" y="379205"/>
                    <a:pt x="899887" y="354481"/>
                    <a:pt x="897985" y="342118"/>
                  </a:cubicBezTo>
                  <a:cubicBezTo>
                    <a:pt x="897033" y="334511"/>
                    <a:pt x="858978" y="373500"/>
                    <a:pt x="827583" y="371598"/>
                  </a:cubicBezTo>
                  <a:cubicBezTo>
                    <a:pt x="824729" y="371598"/>
                    <a:pt x="802847" y="376353"/>
                    <a:pt x="801896" y="379205"/>
                  </a:cubicBezTo>
                  <a:cubicBezTo>
                    <a:pt x="786674" y="407734"/>
                    <a:pt x="709612" y="434360"/>
                    <a:pt x="698195" y="441017"/>
                  </a:cubicBezTo>
                  <a:cubicBezTo>
                    <a:pt x="688682" y="445772"/>
                    <a:pt x="688682" y="441017"/>
                    <a:pt x="682973" y="426753"/>
                  </a:cubicBezTo>
                  <a:cubicBezTo>
                    <a:pt x="682973" y="426753"/>
                    <a:pt x="682973" y="424851"/>
                    <a:pt x="682022" y="423900"/>
                  </a:cubicBezTo>
                  <a:cubicBezTo>
                    <a:pt x="679168" y="418194"/>
                    <a:pt x="676314" y="412489"/>
                    <a:pt x="672508" y="408685"/>
                  </a:cubicBezTo>
                  <a:cubicBezTo>
                    <a:pt x="667751" y="403930"/>
                    <a:pt x="662994" y="402028"/>
                    <a:pt x="655383" y="403930"/>
                  </a:cubicBezTo>
                  <a:cubicBezTo>
                    <a:pt x="647772" y="405832"/>
                    <a:pt x="640161" y="414391"/>
                    <a:pt x="635404" y="425802"/>
                  </a:cubicBezTo>
                  <a:cubicBezTo>
                    <a:pt x="635404" y="426753"/>
                    <a:pt x="634453" y="428655"/>
                    <a:pt x="633502" y="429606"/>
                  </a:cubicBezTo>
                  <a:cubicBezTo>
                    <a:pt x="633502" y="429606"/>
                    <a:pt x="633502" y="429606"/>
                    <a:pt x="633502" y="429606"/>
                  </a:cubicBezTo>
                  <a:cubicBezTo>
                    <a:pt x="633502" y="430557"/>
                    <a:pt x="633502" y="431508"/>
                    <a:pt x="632550" y="433410"/>
                  </a:cubicBezTo>
                  <a:cubicBezTo>
                    <a:pt x="632550" y="433410"/>
                    <a:pt x="632550" y="433410"/>
                    <a:pt x="632550" y="434360"/>
                  </a:cubicBezTo>
                  <a:cubicBezTo>
                    <a:pt x="632550" y="435311"/>
                    <a:pt x="632550" y="436263"/>
                    <a:pt x="632550" y="437213"/>
                  </a:cubicBezTo>
                  <a:cubicBezTo>
                    <a:pt x="632550" y="437213"/>
                    <a:pt x="632550" y="437213"/>
                    <a:pt x="632550" y="438164"/>
                  </a:cubicBezTo>
                  <a:cubicBezTo>
                    <a:pt x="632550" y="440066"/>
                    <a:pt x="632550" y="441017"/>
                    <a:pt x="632550" y="442919"/>
                  </a:cubicBezTo>
                  <a:cubicBezTo>
                    <a:pt x="632550" y="446723"/>
                    <a:pt x="632550" y="450527"/>
                    <a:pt x="632550" y="454331"/>
                  </a:cubicBezTo>
                  <a:cubicBezTo>
                    <a:pt x="630648" y="464791"/>
                    <a:pt x="637307" y="479055"/>
                    <a:pt x="625891" y="484761"/>
                  </a:cubicBezTo>
                  <a:cubicBezTo>
                    <a:pt x="614474" y="490467"/>
                    <a:pt x="605912" y="499025"/>
                    <a:pt x="592592" y="490467"/>
                  </a:cubicBezTo>
                  <a:cubicBezTo>
                    <a:pt x="570711" y="477153"/>
                    <a:pt x="555489" y="484761"/>
                    <a:pt x="547878" y="515191"/>
                  </a:cubicBezTo>
                  <a:cubicBezTo>
                    <a:pt x="545024" y="527554"/>
                    <a:pt x="541218" y="535161"/>
                    <a:pt x="531704" y="538965"/>
                  </a:cubicBezTo>
                  <a:cubicBezTo>
                    <a:pt x="525045" y="541818"/>
                    <a:pt x="518385" y="546573"/>
                    <a:pt x="512677" y="550377"/>
                  </a:cubicBezTo>
                  <a:cubicBezTo>
                    <a:pt x="504114" y="555131"/>
                    <a:pt x="496503" y="547524"/>
                    <a:pt x="488892" y="540867"/>
                  </a:cubicBezTo>
                  <a:cubicBezTo>
                    <a:pt x="457497" y="514240"/>
                    <a:pt x="427053" y="522799"/>
                    <a:pt x="397560" y="545622"/>
                  </a:cubicBezTo>
                  <a:cubicBezTo>
                    <a:pt x="376629" y="562739"/>
                    <a:pt x="363310" y="595071"/>
                    <a:pt x="361407" y="629306"/>
                  </a:cubicBezTo>
                  <a:cubicBezTo>
                    <a:pt x="361407" y="643570"/>
                    <a:pt x="357602" y="645472"/>
                    <a:pt x="346186" y="654981"/>
                  </a:cubicBezTo>
                  <a:cubicBezTo>
                    <a:pt x="329061" y="665442"/>
                    <a:pt x="306228" y="684461"/>
                    <a:pt x="291005" y="691117"/>
                  </a:cubicBezTo>
                  <a:cubicBezTo>
                    <a:pt x="281492" y="694921"/>
                    <a:pt x="284346" y="679706"/>
                    <a:pt x="273881" y="673049"/>
                  </a:cubicBezTo>
                  <a:cubicBezTo>
                    <a:pt x="250096" y="657834"/>
                    <a:pt x="220604" y="684461"/>
                    <a:pt x="219652" y="720597"/>
                  </a:cubicBezTo>
                  <a:cubicBezTo>
                    <a:pt x="219652" y="733910"/>
                    <a:pt x="215847" y="740567"/>
                    <a:pt x="207284" y="747224"/>
                  </a:cubicBezTo>
                  <a:cubicBezTo>
                    <a:pt x="183500" y="767193"/>
                    <a:pt x="155910" y="773850"/>
                    <a:pt x="132125" y="791918"/>
                  </a:cubicBezTo>
                  <a:cubicBezTo>
                    <a:pt x="122612" y="799526"/>
                    <a:pt x="112146" y="804280"/>
                    <a:pt x="101681" y="811888"/>
                  </a:cubicBezTo>
                  <a:cubicBezTo>
                    <a:pt x="79800" y="828054"/>
                    <a:pt x="60772" y="819496"/>
                    <a:pt x="49355" y="788114"/>
                  </a:cubicBezTo>
                  <a:cubicBezTo>
                    <a:pt x="36036" y="752929"/>
                    <a:pt x="31279" y="712989"/>
                    <a:pt x="17960" y="676853"/>
                  </a:cubicBezTo>
                  <a:cubicBezTo>
                    <a:pt x="17960" y="675902"/>
                    <a:pt x="17960" y="674951"/>
                    <a:pt x="17009" y="674000"/>
                  </a:cubicBezTo>
                  <a:cubicBezTo>
                    <a:pt x="17009" y="674000"/>
                    <a:pt x="17009" y="674000"/>
                    <a:pt x="17009" y="674000"/>
                  </a:cubicBezTo>
                  <a:cubicBezTo>
                    <a:pt x="17009" y="674000"/>
                    <a:pt x="17009" y="672098"/>
                    <a:pt x="17009" y="671147"/>
                  </a:cubicBezTo>
                  <a:cubicBezTo>
                    <a:pt x="17009" y="671147"/>
                    <a:pt x="17009" y="671147"/>
                    <a:pt x="17009" y="671147"/>
                  </a:cubicBezTo>
                  <a:cubicBezTo>
                    <a:pt x="17009" y="671147"/>
                    <a:pt x="17009" y="669246"/>
                    <a:pt x="17009" y="668295"/>
                  </a:cubicBezTo>
                  <a:cubicBezTo>
                    <a:pt x="17009" y="668295"/>
                    <a:pt x="17009" y="668295"/>
                    <a:pt x="17009" y="668295"/>
                  </a:cubicBezTo>
                  <a:cubicBezTo>
                    <a:pt x="17009" y="668295"/>
                    <a:pt x="17009" y="666393"/>
                    <a:pt x="17009" y="666393"/>
                  </a:cubicBezTo>
                  <a:cubicBezTo>
                    <a:pt x="17009" y="666393"/>
                    <a:pt x="17009" y="666393"/>
                    <a:pt x="17009" y="666393"/>
                  </a:cubicBezTo>
                  <a:cubicBezTo>
                    <a:pt x="17009" y="664491"/>
                    <a:pt x="17009" y="662589"/>
                    <a:pt x="16057" y="661638"/>
                  </a:cubicBezTo>
                  <a:cubicBezTo>
                    <a:pt x="16057" y="661638"/>
                    <a:pt x="16057" y="661638"/>
                    <a:pt x="16057" y="661638"/>
                  </a:cubicBezTo>
                  <a:cubicBezTo>
                    <a:pt x="16057" y="661638"/>
                    <a:pt x="16057" y="660687"/>
                    <a:pt x="16057" y="659736"/>
                  </a:cubicBezTo>
                  <a:lnTo>
                    <a:pt x="16057" y="659736"/>
                  </a:lnTo>
                  <a:cubicBezTo>
                    <a:pt x="16057" y="659736"/>
                    <a:pt x="16057" y="657834"/>
                    <a:pt x="16057" y="656883"/>
                  </a:cubicBezTo>
                  <a:lnTo>
                    <a:pt x="16057" y="656883"/>
                  </a:lnTo>
                  <a:cubicBezTo>
                    <a:pt x="16057" y="656883"/>
                    <a:pt x="16057" y="654981"/>
                    <a:pt x="16057" y="654981"/>
                  </a:cubicBezTo>
                  <a:lnTo>
                    <a:pt x="16057" y="654981"/>
                  </a:lnTo>
                  <a:cubicBezTo>
                    <a:pt x="16057" y="653079"/>
                    <a:pt x="16057" y="652128"/>
                    <a:pt x="16057" y="650227"/>
                  </a:cubicBezTo>
                  <a:lnTo>
                    <a:pt x="16057" y="650227"/>
                  </a:lnTo>
                  <a:cubicBezTo>
                    <a:pt x="16057" y="649276"/>
                    <a:pt x="16057" y="648325"/>
                    <a:pt x="16057" y="647374"/>
                  </a:cubicBezTo>
                  <a:lnTo>
                    <a:pt x="16057" y="645472"/>
                  </a:lnTo>
                  <a:lnTo>
                    <a:pt x="16057" y="645472"/>
                  </a:lnTo>
                  <a:lnTo>
                    <a:pt x="16057" y="643570"/>
                  </a:lnTo>
                  <a:lnTo>
                    <a:pt x="16057" y="643570"/>
                  </a:lnTo>
                  <a:cubicBezTo>
                    <a:pt x="16057" y="636913"/>
                    <a:pt x="16057" y="628355"/>
                    <a:pt x="17009" y="616943"/>
                  </a:cubicBezTo>
                  <a:cubicBezTo>
                    <a:pt x="19863" y="598875"/>
                    <a:pt x="23668" y="568445"/>
                    <a:pt x="26522" y="555131"/>
                  </a:cubicBezTo>
                  <a:cubicBezTo>
                    <a:pt x="30328" y="535161"/>
                    <a:pt x="24620" y="521848"/>
                    <a:pt x="12252" y="511388"/>
                  </a:cubicBezTo>
                  <a:cubicBezTo>
                    <a:pt x="-3922" y="497123"/>
                    <a:pt x="-3922" y="475251"/>
                    <a:pt x="11300" y="458134"/>
                  </a:cubicBezTo>
                  <a:cubicBezTo>
                    <a:pt x="19863" y="448625"/>
                    <a:pt x="30328" y="444821"/>
                    <a:pt x="39842" y="440066"/>
                  </a:cubicBezTo>
                  <a:cubicBezTo>
                    <a:pt x="96924" y="417243"/>
                    <a:pt x="153056" y="388715"/>
                    <a:pt x="211090" y="367794"/>
                  </a:cubicBezTo>
                  <a:cubicBezTo>
                    <a:pt x="245339" y="355432"/>
                    <a:pt x="643967" y="179506"/>
                    <a:pt x="657286" y="174751"/>
                  </a:cubicBezTo>
                  <a:cubicBezTo>
                    <a:pt x="693439" y="162389"/>
                    <a:pt x="728639" y="145271"/>
                    <a:pt x="764792" y="134811"/>
                  </a:cubicBezTo>
                  <a:cubicBezTo>
                    <a:pt x="782868" y="130056"/>
                    <a:pt x="799993" y="123399"/>
                    <a:pt x="818069" y="118645"/>
                  </a:cubicBezTo>
                  <a:cubicBezTo>
                    <a:pt x="832340" y="114841"/>
                    <a:pt x="834242" y="107233"/>
                    <a:pt x="829486" y="89165"/>
                  </a:cubicBezTo>
                  <a:cubicBezTo>
                    <a:pt x="823777" y="69195"/>
                    <a:pt x="819972" y="49225"/>
                    <a:pt x="816166" y="28304"/>
                  </a:cubicBezTo>
                  <a:cubicBezTo>
                    <a:pt x="813312" y="8334"/>
                    <a:pt x="817118" y="-3077"/>
                    <a:pt x="831388" y="727"/>
                  </a:cubicBezTo>
                  <a:cubicBezTo>
                    <a:pt x="849465" y="5482"/>
                    <a:pt x="897033" y="24501"/>
                    <a:pt x="942699" y="42569"/>
                  </a:cubicBezTo>
                  <a:lnTo>
                    <a:pt x="942699" y="42569"/>
                  </a:lnTo>
                  <a:cubicBezTo>
                    <a:pt x="942699" y="42569"/>
                    <a:pt x="944602" y="42569"/>
                    <a:pt x="945554" y="43520"/>
                  </a:cubicBezTo>
                  <a:cubicBezTo>
                    <a:pt x="945554" y="43520"/>
                    <a:pt x="945554" y="43520"/>
                    <a:pt x="945554" y="43520"/>
                  </a:cubicBezTo>
                  <a:cubicBezTo>
                    <a:pt x="945554" y="43520"/>
                    <a:pt x="947456" y="43520"/>
                    <a:pt x="948408" y="44470"/>
                  </a:cubicBezTo>
                  <a:cubicBezTo>
                    <a:pt x="948408" y="44470"/>
                    <a:pt x="948408" y="44470"/>
                    <a:pt x="948408" y="44470"/>
                  </a:cubicBezTo>
                  <a:cubicBezTo>
                    <a:pt x="949359" y="44470"/>
                    <a:pt x="950311" y="44470"/>
                    <a:pt x="951262" y="45421"/>
                  </a:cubicBezTo>
                  <a:cubicBezTo>
                    <a:pt x="951262" y="45421"/>
                    <a:pt x="951262" y="45421"/>
                    <a:pt x="951262" y="45421"/>
                  </a:cubicBezTo>
                  <a:cubicBezTo>
                    <a:pt x="952213" y="45421"/>
                    <a:pt x="953165" y="45421"/>
                    <a:pt x="954116" y="46372"/>
                  </a:cubicBezTo>
                  <a:cubicBezTo>
                    <a:pt x="954116" y="46372"/>
                    <a:pt x="954116" y="46372"/>
                    <a:pt x="954116" y="46372"/>
                  </a:cubicBezTo>
                  <a:cubicBezTo>
                    <a:pt x="955068" y="46372"/>
                    <a:pt x="956019" y="46372"/>
                    <a:pt x="956970" y="47323"/>
                  </a:cubicBezTo>
                  <a:cubicBezTo>
                    <a:pt x="956970" y="47323"/>
                    <a:pt x="956970" y="47323"/>
                    <a:pt x="956970" y="47323"/>
                  </a:cubicBezTo>
                  <a:cubicBezTo>
                    <a:pt x="965532" y="51127"/>
                    <a:pt x="973144" y="53980"/>
                    <a:pt x="980755" y="56833"/>
                  </a:cubicBezTo>
                  <a:cubicBezTo>
                    <a:pt x="980755" y="56833"/>
                    <a:pt x="982657" y="56833"/>
                    <a:pt x="983609" y="57784"/>
                  </a:cubicBezTo>
                  <a:cubicBezTo>
                    <a:pt x="983609" y="57784"/>
                    <a:pt x="983609" y="57784"/>
                    <a:pt x="983609" y="57784"/>
                  </a:cubicBezTo>
                  <a:cubicBezTo>
                    <a:pt x="983609" y="57784"/>
                    <a:pt x="985511" y="57784"/>
                    <a:pt x="986463" y="58735"/>
                  </a:cubicBezTo>
                  <a:cubicBezTo>
                    <a:pt x="986463" y="58735"/>
                    <a:pt x="986463" y="58735"/>
                    <a:pt x="986463" y="58735"/>
                  </a:cubicBezTo>
                  <a:cubicBezTo>
                    <a:pt x="986463" y="58735"/>
                    <a:pt x="988366" y="58735"/>
                    <a:pt x="989317" y="59686"/>
                  </a:cubicBezTo>
                  <a:cubicBezTo>
                    <a:pt x="989317" y="59686"/>
                    <a:pt x="989317" y="59686"/>
                    <a:pt x="989317" y="59686"/>
                  </a:cubicBezTo>
                  <a:cubicBezTo>
                    <a:pt x="989317" y="59686"/>
                    <a:pt x="991220" y="59686"/>
                    <a:pt x="992171" y="60637"/>
                  </a:cubicBezTo>
                  <a:cubicBezTo>
                    <a:pt x="992171" y="60637"/>
                    <a:pt x="992171" y="60637"/>
                    <a:pt x="992171" y="60637"/>
                  </a:cubicBezTo>
                  <a:cubicBezTo>
                    <a:pt x="992171" y="60637"/>
                    <a:pt x="994074" y="60637"/>
                    <a:pt x="995025" y="61588"/>
                  </a:cubicBezTo>
                  <a:cubicBezTo>
                    <a:pt x="995025" y="61588"/>
                    <a:pt x="995025" y="61588"/>
                    <a:pt x="995025" y="61588"/>
                  </a:cubicBezTo>
                  <a:cubicBezTo>
                    <a:pt x="998831" y="63489"/>
                    <a:pt x="1001685" y="64441"/>
                    <a:pt x="1005490" y="66342"/>
                  </a:cubicBezTo>
                  <a:cubicBezTo>
                    <a:pt x="1005490" y="66342"/>
                    <a:pt x="1005490" y="66342"/>
                    <a:pt x="1005490" y="66342"/>
                  </a:cubicBezTo>
                  <a:cubicBezTo>
                    <a:pt x="1005490" y="66342"/>
                    <a:pt x="1006442" y="66342"/>
                    <a:pt x="1007393" y="66342"/>
                  </a:cubicBezTo>
                  <a:cubicBezTo>
                    <a:pt x="1007393" y="66342"/>
                    <a:pt x="1007393" y="66342"/>
                    <a:pt x="1007393" y="66342"/>
                  </a:cubicBezTo>
                  <a:cubicBezTo>
                    <a:pt x="1007393" y="66342"/>
                    <a:pt x="1008345" y="66342"/>
                    <a:pt x="1009296" y="66342"/>
                  </a:cubicBezTo>
                  <a:cubicBezTo>
                    <a:pt x="1009296" y="66342"/>
                    <a:pt x="1009296" y="66342"/>
                    <a:pt x="1009296" y="66342"/>
                  </a:cubicBezTo>
                  <a:cubicBezTo>
                    <a:pt x="1009296" y="66342"/>
                    <a:pt x="1009296" y="66342"/>
                    <a:pt x="1011199" y="66342"/>
                  </a:cubicBezTo>
                  <a:cubicBezTo>
                    <a:pt x="1011199" y="66342"/>
                    <a:pt x="1011199" y="66342"/>
                    <a:pt x="1011199" y="66342"/>
                  </a:cubicBezTo>
                  <a:cubicBezTo>
                    <a:pt x="1011199" y="66342"/>
                    <a:pt x="1011199" y="66342"/>
                    <a:pt x="1012150" y="66342"/>
                  </a:cubicBezTo>
                  <a:cubicBezTo>
                    <a:pt x="1012150" y="66342"/>
                    <a:pt x="1012150" y="66342"/>
                    <a:pt x="1012150" y="66342"/>
                  </a:cubicBezTo>
                  <a:cubicBezTo>
                    <a:pt x="1012150" y="66342"/>
                    <a:pt x="1012150" y="66342"/>
                    <a:pt x="1013101" y="66342"/>
                  </a:cubicBezTo>
                  <a:cubicBezTo>
                    <a:pt x="1013101" y="66342"/>
                    <a:pt x="1013101" y="66342"/>
                    <a:pt x="1014053" y="66342"/>
                  </a:cubicBezTo>
                  <a:cubicBezTo>
                    <a:pt x="1014053" y="66342"/>
                    <a:pt x="1014053" y="66342"/>
                    <a:pt x="1015004" y="66342"/>
                  </a:cubicBezTo>
                  <a:cubicBezTo>
                    <a:pt x="1015004" y="66342"/>
                    <a:pt x="1015004" y="66342"/>
                    <a:pt x="1015956" y="66342"/>
                  </a:cubicBezTo>
                  <a:cubicBezTo>
                    <a:pt x="1015956" y="66342"/>
                    <a:pt x="1015956" y="66342"/>
                    <a:pt x="1015956" y="66342"/>
                  </a:cubicBezTo>
                  <a:cubicBezTo>
                    <a:pt x="1015956" y="66342"/>
                    <a:pt x="1015956" y="66342"/>
                    <a:pt x="1016907" y="66342"/>
                  </a:cubicBezTo>
                  <a:cubicBezTo>
                    <a:pt x="1016907" y="66342"/>
                    <a:pt x="1016907" y="66342"/>
                    <a:pt x="1016907" y="66342"/>
                  </a:cubicBezTo>
                  <a:cubicBezTo>
                    <a:pt x="1016907" y="66342"/>
                    <a:pt x="1016907" y="66342"/>
                    <a:pt x="1017858" y="66342"/>
                  </a:cubicBezTo>
                  <a:cubicBezTo>
                    <a:pt x="1017858" y="66342"/>
                    <a:pt x="1017858" y="66342"/>
                    <a:pt x="1017858" y="66342"/>
                  </a:cubicBezTo>
                  <a:cubicBezTo>
                    <a:pt x="1017858" y="66342"/>
                    <a:pt x="1017858" y="66342"/>
                    <a:pt x="1018810" y="66342"/>
                  </a:cubicBezTo>
                  <a:cubicBezTo>
                    <a:pt x="1018810" y="66342"/>
                    <a:pt x="1018810" y="66342"/>
                    <a:pt x="1018810" y="66342"/>
                  </a:cubicBezTo>
                  <a:cubicBezTo>
                    <a:pt x="1018810" y="66342"/>
                    <a:pt x="1019761" y="66342"/>
                    <a:pt x="1020713" y="66342"/>
                  </a:cubicBezTo>
                  <a:cubicBezTo>
                    <a:pt x="1048303" y="78705"/>
                    <a:pt x="1068282" y="97724"/>
                    <a:pt x="1041643" y="147173"/>
                  </a:cubicBezTo>
                  <a:close/>
                </a:path>
              </a:pathLst>
            </a:custGeom>
            <a:solidFill>
              <a:srgbClr val="EC7C69"/>
            </a:solidFill>
            <a:ln w="9508" cap="flat">
              <a:noFill/>
              <a:prstDash val="solid"/>
              <a:miter/>
            </a:ln>
          </p:spPr>
          <p:txBody>
            <a:bodyPr rtlCol="0" anchor="ctr"/>
            <a:lstStyle/>
            <a:p>
              <a:endParaRPr lang="en-US"/>
            </a:p>
          </p:txBody>
        </p:sp>
        <p:grpSp>
          <p:nvGrpSpPr>
            <p:cNvPr id="19" name="Graphic 4">
              <a:extLst>
                <a:ext uri="{FF2B5EF4-FFF2-40B4-BE49-F238E27FC236}">
                  <a16:creationId xmlns:a16="http://schemas.microsoft.com/office/drawing/2014/main" id="{7AF3413D-DED8-2F04-B3CE-63CBA7F01A16}"/>
                </a:ext>
              </a:extLst>
            </p:cNvPr>
            <p:cNvGrpSpPr/>
            <p:nvPr/>
          </p:nvGrpSpPr>
          <p:grpSpPr>
            <a:xfrm>
              <a:off x="6514149" y="3600310"/>
              <a:ext cx="2540597" cy="1848198"/>
              <a:chOff x="7451356" y="3368393"/>
              <a:chExt cx="2245760" cy="1336865"/>
            </a:xfrm>
            <a:solidFill>
              <a:srgbClr val="414141"/>
            </a:solidFill>
          </p:grpSpPr>
          <p:sp>
            <p:nvSpPr>
              <p:cNvPr id="21" name="Freeform 1023">
                <a:extLst>
                  <a:ext uri="{FF2B5EF4-FFF2-40B4-BE49-F238E27FC236}">
                    <a16:creationId xmlns:a16="http://schemas.microsoft.com/office/drawing/2014/main" id="{304D77C5-BA6B-6881-851D-35876E0C2645}"/>
                  </a:ext>
                </a:extLst>
              </p:cNvPr>
              <p:cNvSpPr/>
              <p:nvPr/>
            </p:nvSpPr>
            <p:spPr>
              <a:xfrm>
                <a:off x="8281896" y="4112092"/>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0" y="542"/>
                      <a:pt x="181" y="1263"/>
                      <a:pt x="542" y="1985"/>
                    </a:cubicBezTo>
                    <a:close/>
                  </a:path>
                </a:pathLst>
              </a:custGeom>
              <a:grpFill/>
              <a:ln w="1804" cap="flat">
                <a:solidFill>
                  <a:srgbClr val="414141"/>
                </a:solidFill>
                <a:prstDash val="solid"/>
                <a:miter/>
              </a:ln>
            </p:spPr>
            <p:txBody>
              <a:bodyPr rtlCol="0" anchor="ctr"/>
              <a:lstStyle/>
              <a:p>
                <a:endParaRPr lang="en-US"/>
              </a:p>
            </p:txBody>
          </p:sp>
          <p:sp>
            <p:nvSpPr>
              <p:cNvPr id="22" name="Freeform 1024">
                <a:extLst>
                  <a:ext uri="{FF2B5EF4-FFF2-40B4-BE49-F238E27FC236}">
                    <a16:creationId xmlns:a16="http://schemas.microsoft.com/office/drawing/2014/main" id="{E23D2CA1-CB7F-31D8-1951-5F7746B5BE35}"/>
                  </a:ext>
                </a:extLst>
              </p:cNvPr>
              <p:cNvSpPr/>
              <p:nvPr/>
            </p:nvSpPr>
            <p:spPr>
              <a:xfrm>
                <a:off x="9179031" y="3884696"/>
                <a:ext cx="1443" cy="2526"/>
              </a:xfrm>
              <a:custGeom>
                <a:avLst/>
                <a:gdLst>
                  <a:gd name="connsiteX0" fmla="*/ 1444 w 1443"/>
                  <a:gd name="connsiteY0" fmla="*/ 2526 h 2526"/>
                  <a:gd name="connsiteX1" fmla="*/ 0 w 1443"/>
                  <a:gd name="connsiteY1" fmla="*/ 0 h 2526"/>
                  <a:gd name="connsiteX2" fmla="*/ 1444 w 1443"/>
                  <a:gd name="connsiteY2" fmla="*/ 2526 h 2526"/>
                </a:gdLst>
                <a:ahLst/>
                <a:cxnLst>
                  <a:cxn ang="0">
                    <a:pos x="connsiteX0" y="connsiteY0"/>
                  </a:cxn>
                  <a:cxn ang="0">
                    <a:pos x="connsiteX1" y="connsiteY1"/>
                  </a:cxn>
                  <a:cxn ang="0">
                    <a:pos x="connsiteX2" y="connsiteY2"/>
                  </a:cxn>
                </a:cxnLst>
                <a:rect l="l" t="t" r="r" b="b"/>
                <a:pathLst>
                  <a:path w="1443" h="2526">
                    <a:moveTo>
                      <a:pt x="1444" y="2526"/>
                    </a:moveTo>
                    <a:cubicBezTo>
                      <a:pt x="902" y="1624"/>
                      <a:pt x="542" y="902"/>
                      <a:pt x="0" y="0"/>
                    </a:cubicBezTo>
                    <a:cubicBezTo>
                      <a:pt x="542" y="902"/>
                      <a:pt x="902" y="1624"/>
                      <a:pt x="1444" y="2526"/>
                    </a:cubicBezTo>
                    <a:close/>
                  </a:path>
                </a:pathLst>
              </a:custGeom>
              <a:grpFill/>
              <a:ln w="1804" cap="flat">
                <a:solidFill>
                  <a:srgbClr val="414141"/>
                </a:solidFill>
                <a:prstDash val="solid"/>
                <a:miter/>
              </a:ln>
            </p:spPr>
            <p:txBody>
              <a:bodyPr rtlCol="0" anchor="ctr"/>
              <a:lstStyle/>
              <a:p>
                <a:endParaRPr lang="en-US"/>
              </a:p>
            </p:txBody>
          </p:sp>
          <p:sp>
            <p:nvSpPr>
              <p:cNvPr id="23" name="Freeform 1025">
                <a:extLst>
                  <a:ext uri="{FF2B5EF4-FFF2-40B4-BE49-F238E27FC236}">
                    <a16:creationId xmlns:a16="http://schemas.microsoft.com/office/drawing/2014/main" id="{43F7220C-9D49-75BA-196C-11C0918373DA}"/>
                  </a:ext>
                </a:extLst>
              </p:cNvPr>
              <p:cNvSpPr/>
              <p:nvPr/>
            </p:nvSpPr>
            <p:spPr>
              <a:xfrm>
                <a:off x="9114782" y="3894261"/>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4" name="Freeform 1026">
                <a:extLst>
                  <a:ext uri="{FF2B5EF4-FFF2-40B4-BE49-F238E27FC236}">
                    <a16:creationId xmlns:a16="http://schemas.microsoft.com/office/drawing/2014/main" id="{9871CC11-1B65-055C-AC98-2DA96C0206DB}"/>
                  </a:ext>
                </a:extLst>
              </p:cNvPr>
              <p:cNvSpPr/>
              <p:nvPr/>
            </p:nvSpPr>
            <p:spPr>
              <a:xfrm>
                <a:off x="8280091" y="4100542"/>
                <a:ext cx="180" cy="1984"/>
              </a:xfrm>
              <a:custGeom>
                <a:avLst/>
                <a:gdLst>
                  <a:gd name="connsiteX0" fmla="*/ 181 w 180"/>
                  <a:gd name="connsiteY0" fmla="*/ 1985 h 1984"/>
                  <a:gd name="connsiteX1" fmla="*/ 0 w 180"/>
                  <a:gd name="connsiteY1" fmla="*/ 0 h 1984"/>
                  <a:gd name="connsiteX2" fmla="*/ 181 w 180"/>
                  <a:gd name="connsiteY2" fmla="*/ 1985 h 1984"/>
                </a:gdLst>
                <a:ahLst/>
                <a:cxnLst>
                  <a:cxn ang="0">
                    <a:pos x="connsiteX0" y="connsiteY0"/>
                  </a:cxn>
                  <a:cxn ang="0">
                    <a:pos x="connsiteX1" y="connsiteY1"/>
                  </a:cxn>
                  <a:cxn ang="0">
                    <a:pos x="connsiteX2" y="connsiteY2"/>
                  </a:cxn>
                </a:cxnLst>
                <a:rect l="l" t="t" r="r" b="b"/>
                <a:pathLst>
                  <a:path w="180" h="1984">
                    <a:moveTo>
                      <a:pt x="181" y="1985"/>
                    </a:moveTo>
                    <a:cubicBezTo>
                      <a:pt x="181" y="1263"/>
                      <a:pt x="181" y="722"/>
                      <a:pt x="0" y="0"/>
                    </a:cubicBezTo>
                    <a:cubicBezTo>
                      <a:pt x="181" y="722"/>
                      <a:pt x="181" y="1443"/>
                      <a:pt x="181" y="1985"/>
                    </a:cubicBezTo>
                    <a:close/>
                  </a:path>
                </a:pathLst>
              </a:custGeom>
              <a:grpFill/>
              <a:ln w="1804" cap="flat">
                <a:solidFill>
                  <a:srgbClr val="414141"/>
                </a:solidFill>
                <a:prstDash val="solid"/>
                <a:miter/>
              </a:ln>
            </p:spPr>
            <p:txBody>
              <a:bodyPr rtlCol="0" anchor="ctr"/>
              <a:lstStyle/>
              <a:p>
                <a:endParaRPr lang="en-US"/>
              </a:p>
            </p:txBody>
          </p:sp>
          <p:sp>
            <p:nvSpPr>
              <p:cNvPr id="25" name="Freeform 1027">
                <a:extLst>
                  <a:ext uri="{FF2B5EF4-FFF2-40B4-BE49-F238E27FC236}">
                    <a16:creationId xmlns:a16="http://schemas.microsoft.com/office/drawing/2014/main" id="{28CCDE34-337A-60BB-747C-E32528476F07}"/>
                  </a:ext>
                </a:extLst>
              </p:cNvPr>
              <p:cNvSpPr/>
              <p:nvPr/>
            </p:nvSpPr>
            <p:spPr>
              <a:xfrm>
                <a:off x="9113519" y="3898412"/>
                <a:ext cx="360" cy="1263"/>
              </a:xfrm>
              <a:custGeom>
                <a:avLst/>
                <a:gdLst>
                  <a:gd name="connsiteX0" fmla="*/ 361 w 360"/>
                  <a:gd name="connsiteY0" fmla="*/ 0 h 1263"/>
                  <a:gd name="connsiteX1" fmla="*/ 0 w 360"/>
                  <a:gd name="connsiteY1" fmla="*/ 1263 h 1263"/>
                  <a:gd name="connsiteX2" fmla="*/ 361 w 360"/>
                  <a:gd name="connsiteY2" fmla="*/ 0 h 1263"/>
                </a:gdLst>
                <a:ahLst/>
                <a:cxnLst>
                  <a:cxn ang="0">
                    <a:pos x="connsiteX0" y="connsiteY0"/>
                  </a:cxn>
                  <a:cxn ang="0">
                    <a:pos x="connsiteX1" y="connsiteY1"/>
                  </a:cxn>
                  <a:cxn ang="0">
                    <a:pos x="connsiteX2" y="connsiteY2"/>
                  </a:cxn>
                </a:cxnLst>
                <a:rect l="l" t="t" r="r" b="b"/>
                <a:pathLst>
                  <a:path w="360" h="1263">
                    <a:moveTo>
                      <a:pt x="361" y="0"/>
                    </a:moveTo>
                    <a:cubicBezTo>
                      <a:pt x="181" y="361"/>
                      <a:pt x="181" y="722"/>
                      <a:pt x="0" y="1263"/>
                    </a:cubicBezTo>
                    <a:cubicBezTo>
                      <a:pt x="0" y="90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7" name="Freeform 1028">
                <a:extLst>
                  <a:ext uri="{FF2B5EF4-FFF2-40B4-BE49-F238E27FC236}">
                    <a16:creationId xmlns:a16="http://schemas.microsoft.com/office/drawing/2014/main" id="{D83B3931-B14C-8BD8-4B31-C6790A51F5F7}"/>
                  </a:ext>
                </a:extLst>
              </p:cNvPr>
              <p:cNvSpPr/>
              <p:nvPr/>
            </p:nvSpPr>
            <p:spPr>
              <a:xfrm>
                <a:off x="8280091" y="4098376"/>
                <a:ext cx="1804" cy="2166"/>
              </a:xfrm>
              <a:custGeom>
                <a:avLst/>
                <a:gdLst>
                  <a:gd name="connsiteX0" fmla="*/ 0 w 1804"/>
                  <a:gd name="connsiteY0" fmla="*/ 2166 h 2166"/>
                  <a:gd name="connsiteX1" fmla="*/ 0 w 1804"/>
                  <a:gd name="connsiteY1" fmla="*/ 0 h 2166"/>
                  <a:gd name="connsiteX2" fmla="*/ 0 w 1804"/>
                  <a:gd name="connsiteY2" fmla="*/ 2166 h 2166"/>
                </a:gdLst>
                <a:ahLst/>
                <a:cxnLst>
                  <a:cxn ang="0">
                    <a:pos x="connsiteX0" y="connsiteY0"/>
                  </a:cxn>
                  <a:cxn ang="0">
                    <a:pos x="connsiteX1" y="connsiteY1"/>
                  </a:cxn>
                  <a:cxn ang="0">
                    <a:pos x="connsiteX2" y="connsiteY2"/>
                  </a:cxn>
                </a:cxnLst>
                <a:rect l="l" t="t" r="r" b="b"/>
                <a:pathLst>
                  <a:path w="1804" h="2166">
                    <a:moveTo>
                      <a:pt x="0" y="2166"/>
                    </a:moveTo>
                    <a:cubicBezTo>
                      <a:pt x="0" y="1444"/>
                      <a:pt x="0" y="722"/>
                      <a:pt x="0" y="0"/>
                    </a:cubicBezTo>
                    <a:cubicBezTo>
                      <a:pt x="0" y="722"/>
                      <a:pt x="0" y="1444"/>
                      <a:pt x="0" y="2166"/>
                    </a:cubicBezTo>
                    <a:close/>
                  </a:path>
                </a:pathLst>
              </a:custGeom>
              <a:grpFill/>
              <a:ln w="1804" cap="flat">
                <a:solidFill>
                  <a:srgbClr val="414141"/>
                </a:solidFill>
                <a:prstDash val="solid"/>
                <a:miter/>
              </a:ln>
            </p:spPr>
            <p:txBody>
              <a:bodyPr rtlCol="0" anchor="ctr"/>
              <a:lstStyle/>
              <a:p>
                <a:endParaRPr lang="en-US"/>
              </a:p>
            </p:txBody>
          </p:sp>
          <p:sp>
            <p:nvSpPr>
              <p:cNvPr id="29" name="Freeform 1029">
                <a:extLst>
                  <a:ext uri="{FF2B5EF4-FFF2-40B4-BE49-F238E27FC236}">
                    <a16:creationId xmlns:a16="http://schemas.microsoft.com/office/drawing/2014/main" id="{FC3ECFD7-BA9A-C261-8ABE-B2CDF15A63D8}"/>
                  </a:ext>
                </a:extLst>
              </p:cNvPr>
              <p:cNvSpPr/>
              <p:nvPr/>
            </p:nvSpPr>
            <p:spPr>
              <a:xfrm>
                <a:off x="9538715" y="3521041"/>
                <a:ext cx="31221" cy="9384"/>
              </a:xfrm>
              <a:custGeom>
                <a:avLst/>
                <a:gdLst>
                  <a:gd name="connsiteX0" fmla="*/ 0 w 31221"/>
                  <a:gd name="connsiteY0" fmla="*/ 0 h 9384"/>
                  <a:gd name="connsiteX1" fmla="*/ 31222 w 31221"/>
                  <a:gd name="connsiteY1" fmla="*/ 9385 h 9384"/>
                  <a:gd name="connsiteX2" fmla="*/ 0 w 31221"/>
                  <a:gd name="connsiteY2" fmla="*/ 0 h 9384"/>
                </a:gdLst>
                <a:ahLst/>
                <a:cxnLst>
                  <a:cxn ang="0">
                    <a:pos x="connsiteX0" y="connsiteY0"/>
                  </a:cxn>
                  <a:cxn ang="0">
                    <a:pos x="connsiteX1" y="connsiteY1"/>
                  </a:cxn>
                  <a:cxn ang="0">
                    <a:pos x="connsiteX2" y="connsiteY2"/>
                  </a:cxn>
                </a:cxnLst>
                <a:rect l="l" t="t" r="r" b="b"/>
                <a:pathLst>
                  <a:path w="31221" h="9384">
                    <a:moveTo>
                      <a:pt x="0" y="0"/>
                    </a:moveTo>
                    <a:cubicBezTo>
                      <a:pt x="10828" y="3249"/>
                      <a:pt x="21296" y="6317"/>
                      <a:pt x="31222" y="9385"/>
                    </a:cubicBezTo>
                    <a:cubicBezTo>
                      <a:pt x="21296" y="6317"/>
                      <a:pt x="10828" y="3249"/>
                      <a:pt x="0" y="0"/>
                    </a:cubicBezTo>
                    <a:close/>
                  </a:path>
                </a:pathLst>
              </a:custGeom>
              <a:grpFill/>
              <a:ln w="1804" cap="flat">
                <a:solidFill>
                  <a:srgbClr val="414141"/>
                </a:solidFill>
                <a:prstDash val="solid"/>
                <a:miter/>
              </a:ln>
            </p:spPr>
            <p:txBody>
              <a:bodyPr rtlCol="0" anchor="ctr"/>
              <a:lstStyle/>
              <a:p>
                <a:endParaRPr lang="en-US"/>
              </a:p>
            </p:txBody>
          </p:sp>
          <p:sp>
            <p:nvSpPr>
              <p:cNvPr id="30" name="Freeform 1030">
                <a:extLst>
                  <a:ext uri="{FF2B5EF4-FFF2-40B4-BE49-F238E27FC236}">
                    <a16:creationId xmlns:a16="http://schemas.microsoft.com/office/drawing/2014/main" id="{D12BBB2A-EF37-6D04-34D2-7EF6B5EBEFF4}"/>
                  </a:ext>
                </a:extLst>
              </p:cNvPr>
              <p:cNvSpPr/>
              <p:nvPr/>
            </p:nvSpPr>
            <p:spPr>
              <a:xfrm>
                <a:off x="8284423" y="4119853"/>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1" y="1444"/>
                      <a:pt x="361" y="722"/>
                      <a:pt x="0" y="0"/>
                    </a:cubicBezTo>
                    <a:cubicBezTo>
                      <a:pt x="180" y="722"/>
                      <a:pt x="541" y="1444"/>
                      <a:pt x="902" y="2166"/>
                    </a:cubicBezTo>
                    <a:close/>
                  </a:path>
                </a:pathLst>
              </a:custGeom>
              <a:grpFill/>
              <a:ln w="1804" cap="flat">
                <a:solidFill>
                  <a:srgbClr val="414141"/>
                </a:solidFill>
                <a:prstDash val="solid"/>
                <a:miter/>
              </a:ln>
            </p:spPr>
            <p:txBody>
              <a:bodyPr rtlCol="0" anchor="ctr"/>
              <a:lstStyle/>
              <a:p>
                <a:endParaRPr lang="en-US"/>
              </a:p>
            </p:txBody>
          </p:sp>
          <p:sp>
            <p:nvSpPr>
              <p:cNvPr id="31" name="Freeform 1031">
                <a:extLst>
                  <a:ext uri="{FF2B5EF4-FFF2-40B4-BE49-F238E27FC236}">
                    <a16:creationId xmlns:a16="http://schemas.microsoft.com/office/drawing/2014/main" id="{99BEC1A4-7CB4-CA3F-2BF2-CACC1E098E6C}"/>
                  </a:ext>
                </a:extLst>
              </p:cNvPr>
              <p:cNvSpPr/>
              <p:nvPr/>
            </p:nvSpPr>
            <p:spPr>
              <a:xfrm>
                <a:off x="8280091" y="4096211"/>
                <a:ext cx="1804" cy="1985"/>
              </a:xfrm>
              <a:custGeom>
                <a:avLst/>
                <a:gdLst>
                  <a:gd name="connsiteX0" fmla="*/ 0 w 1804"/>
                  <a:gd name="connsiteY0" fmla="*/ 1985 h 1985"/>
                  <a:gd name="connsiteX1" fmla="*/ 0 w 1804"/>
                  <a:gd name="connsiteY1" fmla="*/ 0 h 1985"/>
                  <a:gd name="connsiteX2" fmla="*/ 0 w 1804"/>
                  <a:gd name="connsiteY2" fmla="*/ 1985 h 1985"/>
                </a:gdLst>
                <a:ahLst/>
                <a:cxnLst>
                  <a:cxn ang="0">
                    <a:pos x="connsiteX0" y="connsiteY0"/>
                  </a:cxn>
                  <a:cxn ang="0">
                    <a:pos x="connsiteX1" y="connsiteY1"/>
                  </a:cxn>
                  <a:cxn ang="0">
                    <a:pos x="connsiteX2" y="connsiteY2"/>
                  </a:cxn>
                </a:cxnLst>
                <a:rect l="l" t="t" r="r" b="b"/>
                <a:pathLst>
                  <a:path w="1804" h="1985">
                    <a:moveTo>
                      <a:pt x="0" y="1985"/>
                    </a:moveTo>
                    <a:cubicBezTo>
                      <a:pt x="0" y="1263"/>
                      <a:pt x="0" y="722"/>
                      <a:pt x="0" y="0"/>
                    </a:cubicBezTo>
                    <a:cubicBezTo>
                      <a:pt x="0" y="722"/>
                      <a:pt x="0" y="1444"/>
                      <a:pt x="0" y="1985"/>
                    </a:cubicBezTo>
                    <a:close/>
                  </a:path>
                </a:pathLst>
              </a:custGeom>
              <a:grpFill/>
              <a:ln w="1804" cap="flat">
                <a:solidFill>
                  <a:srgbClr val="414141"/>
                </a:solidFill>
                <a:prstDash val="solid"/>
                <a:miter/>
              </a:ln>
            </p:spPr>
            <p:txBody>
              <a:bodyPr rtlCol="0" anchor="ctr"/>
              <a:lstStyle/>
              <a:p>
                <a:endParaRPr lang="en-US"/>
              </a:p>
            </p:txBody>
          </p:sp>
          <p:sp>
            <p:nvSpPr>
              <p:cNvPr id="32" name="Freeform 1032">
                <a:extLst>
                  <a:ext uri="{FF2B5EF4-FFF2-40B4-BE49-F238E27FC236}">
                    <a16:creationId xmlns:a16="http://schemas.microsoft.com/office/drawing/2014/main" id="{020E2AC9-7E90-A587-867F-1D7029A4C5BF}"/>
                  </a:ext>
                </a:extLst>
              </p:cNvPr>
              <p:cNvSpPr/>
              <p:nvPr/>
            </p:nvSpPr>
            <p:spPr>
              <a:xfrm>
                <a:off x="8282618" y="4114439"/>
                <a:ext cx="1624" cy="4872"/>
              </a:xfrm>
              <a:custGeom>
                <a:avLst/>
                <a:gdLst>
                  <a:gd name="connsiteX0" fmla="*/ 1624 w 1624"/>
                  <a:gd name="connsiteY0" fmla="*/ 4873 h 4872"/>
                  <a:gd name="connsiteX1" fmla="*/ 0 w 1624"/>
                  <a:gd name="connsiteY1" fmla="*/ 0 h 4872"/>
                  <a:gd name="connsiteX2" fmla="*/ 1624 w 1624"/>
                  <a:gd name="connsiteY2" fmla="*/ 4873 h 4872"/>
                </a:gdLst>
                <a:ahLst/>
                <a:cxnLst>
                  <a:cxn ang="0">
                    <a:pos x="connsiteX0" y="connsiteY0"/>
                  </a:cxn>
                  <a:cxn ang="0">
                    <a:pos x="connsiteX1" y="connsiteY1"/>
                  </a:cxn>
                  <a:cxn ang="0">
                    <a:pos x="connsiteX2" y="connsiteY2"/>
                  </a:cxn>
                </a:cxnLst>
                <a:rect l="l" t="t" r="r" b="b"/>
                <a:pathLst>
                  <a:path w="1624" h="4872">
                    <a:moveTo>
                      <a:pt x="1624" y="4873"/>
                    </a:moveTo>
                    <a:cubicBezTo>
                      <a:pt x="902" y="3249"/>
                      <a:pt x="361" y="1624"/>
                      <a:pt x="0" y="0"/>
                    </a:cubicBezTo>
                    <a:cubicBezTo>
                      <a:pt x="361" y="1624"/>
                      <a:pt x="902" y="3068"/>
                      <a:pt x="1624" y="4873"/>
                    </a:cubicBezTo>
                    <a:close/>
                  </a:path>
                </a:pathLst>
              </a:custGeom>
              <a:grpFill/>
              <a:ln w="1804" cap="flat">
                <a:solidFill>
                  <a:srgbClr val="414141"/>
                </a:solidFill>
                <a:prstDash val="solid"/>
                <a:miter/>
              </a:ln>
            </p:spPr>
            <p:txBody>
              <a:bodyPr rtlCol="0" anchor="ctr"/>
              <a:lstStyle/>
              <a:p>
                <a:endParaRPr lang="en-US"/>
              </a:p>
            </p:txBody>
          </p:sp>
          <p:sp>
            <p:nvSpPr>
              <p:cNvPr id="33" name="Freeform 1033">
                <a:extLst>
                  <a:ext uri="{FF2B5EF4-FFF2-40B4-BE49-F238E27FC236}">
                    <a16:creationId xmlns:a16="http://schemas.microsoft.com/office/drawing/2014/main" id="{7C52FA5A-F824-497F-9233-8D031BBE6D48}"/>
                  </a:ext>
                </a:extLst>
              </p:cNvPr>
              <p:cNvSpPr/>
              <p:nvPr/>
            </p:nvSpPr>
            <p:spPr>
              <a:xfrm>
                <a:off x="8285506" y="4122560"/>
                <a:ext cx="1263" cy="2707"/>
              </a:xfrm>
              <a:custGeom>
                <a:avLst/>
                <a:gdLst>
                  <a:gd name="connsiteX0" fmla="*/ 1263 w 1263"/>
                  <a:gd name="connsiteY0" fmla="*/ 2707 h 2707"/>
                  <a:gd name="connsiteX1" fmla="*/ 0 w 1263"/>
                  <a:gd name="connsiteY1" fmla="*/ 0 h 2707"/>
                  <a:gd name="connsiteX2" fmla="*/ 1263 w 1263"/>
                  <a:gd name="connsiteY2" fmla="*/ 2707 h 2707"/>
                </a:gdLst>
                <a:ahLst/>
                <a:cxnLst>
                  <a:cxn ang="0">
                    <a:pos x="connsiteX0" y="connsiteY0"/>
                  </a:cxn>
                  <a:cxn ang="0">
                    <a:pos x="connsiteX1" y="connsiteY1"/>
                  </a:cxn>
                  <a:cxn ang="0">
                    <a:pos x="connsiteX2" y="connsiteY2"/>
                  </a:cxn>
                </a:cxnLst>
                <a:rect l="l" t="t" r="r" b="b"/>
                <a:pathLst>
                  <a:path w="1263" h="2707">
                    <a:moveTo>
                      <a:pt x="1263" y="2707"/>
                    </a:moveTo>
                    <a:cubicBezTo>
                      <a:pt x="902" y="1805"/>
                      <a:pt x="361" y="902"/>
                      <a:pt x="0" y="0"/>
                    </a:cubicBezTo>
                    <a:cubicBezTo>
                      <a:pt x="361" y="902"/>
                      <a:pt x="722" y="1805"/>
                      <a:pt x="1263" y="2707"/>
                    </a:cubicBezTo>
                    <a:close/>
                  </a:path>
                </a:pathLst>
              </a:custGeom>
              <a:grpFill/>
              <a:ln w="1804" cap="flat">
                <a:solidFill>
                  <a:srgbClr val="414141"/>
                </a:solidFill>
                <a:prstDash val="solid"/>
                <a:miter/>
              </a:ln>
            </p:spPr>
            <p:txBody>
              <a:bodyPr rtlCol="0" anchor="ctr"/>
              <a:lstStyle/>
              <a:p>
                <a:endParaRPr lang="en-US"/>
              </a:p>
            </p:txBody>
          </p:sp>
          <p:sp>
            <p:nvSpPr>
              <p:cNvPr id="34" name="Freeform 1034">
                <a:extLst>
                  <a:ext uri="{FF2B5EF4-FFF2-40B4-BE49-F238E27FC236}">
                    <a16:creationId xmlns:a16="http://schemas.microsoft.com/office/drawing/2014/main" id="{92E1247F-2B0A-4FBE-4797-99AD89EB30F7}"/>
                  </a:ext>
                </a:extLst>
              </p:cNvPr>
              <p:cNvSpPr/>
              <p:nvPr/>
            </p:nvSpPr>
            <p:spPr>
              <a:xfrm>
                <a:off x="8286949" y="4125989"/>
                <a:ext cx="1083" cy="2346"/>
              </a:xfrm>
              <a:custGeom>
                <a:avLst/>
                <a:gdLst>
                  <a:gd name="connsiteX0" fmla="*/ 1083 w 1083"/>
                  <a:gd name="connsiteY0" fmla="*/ 2346 h 2346"/>
                  <a:gd name="connsiteX1" fmla="*/ 0 w 1083"/>
                  <a:gd name="connsiteY1" fmla="*/ 0 h 2346"/>
                  <a:gd name="connsiteX2" fmla="*/ 1083 w 1083"/>
                  <a:gd name="connsiteY2" fmla="*/ 2346 h 2346"/>
                </a:gdLst>
                <a:ahLst/>
                <a:cxnLst>
                  <a:cxn ang="0">
                    <a:pos x="connsiteX0" y="connsiteY0"/>
                  </a:cxn>
                  <a:cxn ang="0">
                    <a:pos x="connsiteX1" y="connsiteY1"/>
                  </a:cxn>
                  <a:cxn ang="0">
                    <a:pos x="connsiteX2" y="connsiteY2"/>
                  </a:cxn>
                </a:cxnLst>
                <a:rect l="l" t="t" r="r" b="b"/>
                <a:pathLst>
                  <a:path w="1083" h="2346">
                    <a:moveTo>
                      <a:pt x="1083" y="2346"/>
                    </a:moveTo>
                    <a:cubicBezTo>
                      <a:pt x="722" y="1444"/>
                      <a:pt x="361" y="722"/>
                      <a:pt x="0" y="0"/>
                    </a:cubicBezTo>
                    <a:cubicBezTo>
                      <a:pt x="361" y="722"/>
                      <a:pt x="722" y="1444"/>
                      <a:pt x="1083" y="2346"/>
                    </a:cubicBezTo>
                    <a:close/>
                  </a:path>
                </a:pathLst>
              </a:custGeom>
              <a:grpFill/>
              <a:ln w="1804" cap="flat">
                <a:solidFill>
                  <a:srgbClr val="414141"/>
                </a:solidFill>
                <a:prstDash val="solid"/>
                <a:miter/>
              </a:ln>
            </p:spPr>
            <p:txBody>
              <a:bodyPr rtlCol="0" anchor="ctr"/>
              <a:lstStyle/>
              <a:p>
                <a:endParaRPr lang="en-US"/>
              </a:p>
            </p:txBody>
          </p:sp>
          <p:sp>
            <p:nvSpPr>
              <p:cNvPr id="35" name="Freeform 1035">
                <a:extLst>
                  <a:ext uri="{FF2B5EF4-FFF2-40B4-BE49-F238E27FC236}">
                    <a16:creationId xmlns:a16="http://schemas.microsoft.com/office/drawing/2014/main" id="{34030BAB-722E-AA97-D3CF-DB5BAA9593FB}"/>
                  </a:ext>
                </a:extLst>
              </p:cNvPr>
              <p:cNvSpPr/>
              <p:nvPr/>
            </p:nvSpPr>
            <p:spPr>
              <a:xfrm>
                <a:off x="8288393" y="4129237"/>
                <a:ext cx="1624" cy="3067"/>
              </a:xfrm>
              <a:custGeom>
                <a:avLst/>
                <a:gdLst>
                  <a:gd name="connsiteX0" fmla="*/ 1624 w 1624"/>
                  <a:gd name="connsiteY0" fmla="*/ 3068 h 3067"/>
                  <a:gd name="connsiteX1" fmla="*/ 0 w 1624"/>
                  <a:gd name="connsiteY1" fmla="*/ 0 h 3067"/>
                  <a:gd name="connsiteX2" fmla="*/ 1624 w 1624"/>
                  <a:gd name="connsiteY2" fmla="*/ 3068 h 3067"/>
                </a:gdLst>
                <a:ahLst/>
                <a:cxnLst>
                  <a:cxn ang="0">
                    <a:pos x="connsiteX0" y="connsiteY0"/>
                  </a:cxn>
                  <a:cxn ang="0">
                    <a:pos x="connsiteX1" y="connsiteY1"/>
                  </a:cxn>
                  <a:cxn ang="0">
                    <a:pos x="connsiteX2" y="connsiteY2"/>
                  </a:cxn>
                </a:cxnLst>
                <a:rect l="l" t="t" r="r" b="b"/>
                <a:pathLst>
                  <a:path w="1624" h="3067">
                    <a:moveTo>
                      <a:pt x="1624" y="3068"/>
                    </a:moveTo>
                    <a:cubicBezTo>
                      <a:pt x="1083" y="1985"/>
                      <a:pt x="542" y="902"/>
                      <a:pt x="0" y="0"/>
                    </a:cubicBezTo>
                    <a:cubicBezTo>
                      <a:pt x="542" y="902"/>
                      <a:pt x="1083" y="1985"/>
                      <a:pt x="1624" y="3068"/>
                    </a:cubicBezTo>
                    <a:close/>
                  </a:path>
                </a:pathLst>
              </a:custGeom>
              <a:grpFill/>
              <a:ln w="1804" cap="flat">
                <a:solidFill>
                  <a:srgbClr val="414141"/>
                </a:solidFill>
                <a:prstDash val="solid"/>
                <a:miter/>
              </a:ln>
            </p:spPr>
            <p:txBody>
              <a:bodyPr rtlCol="0" anchor="ctr"/>
              <a:lstStyle/>
              <a:p>
                <a:endParaRPr lang="en-US"/>
              </a:p>
            </p:txBody>
          </p:sp>
          <p:sp>
            <p:nvSpPr>
              <p:cNvPr id="36" name="Freeform 1036">
                <a:extLst>
                  <a:ext uri="{FF2B5EF4-FFF2-40B4-BE49-F238E27FC236}">
                    <a16:creationId xmlns:a16="http://schemas.microsoft.com/office/drawing/2014/main" id="{443A9A16-63EB-000D-6A9F-8EEA348125CC}"/>
                  </a:ext>
                </a:extLst>
              </p:cNvPr>
              <p:cNvSpPr/>
              <p:nvPr/>
            </p:nvSpPr>
            <p:spPr>
              <a:xfrm>
                <a:off x="9116587" y="3890290"/>
                <a:ext cx="180" cy="541"/>
              </a:xfrm>
              <a:custGeom>
                <a:avLst/>
                <a:gdLst>
                  <a:gd name="connsiteX0" fmla="*/ 181 w 180"/>
                  <a:gd name="connsiteY0" fmla="*/ 0 h 541"/>
                  <a:gd name="connsiteX1" fmla="*/ 0 w 180"/>
                  <a:gd name="connsiteY1" fmla="*/ 541 h 541"/>
                  <a:gd name="connsiteX2" fmla="*/ 181 w 180"/>
                  <a:gd name="connsiteY2" fmla="*/ 0 h 541"/>
                </a:gdLst>
                <a:ahLst/>
                <a:cxnLst>
                  <a:cxn ang="0">
                    <a:pos x="connsiteX0" y="connsiteY0"/>
                  </a:cxn>
                  <a:cxn ang="0">
                    <a:pos x="connsiteX1" y="connsiteY1"/>
                  </a:cxn>
                  <a:cxn ang="0">
                    <a:pos x="connsiteX2" y="connsiteY2"/>
                  </a:cxn>
                </a:cxnLst>
                <a:rect l="l" t="t" r="r" b="b"/>
                <a:pathLst>
                  <a:path w="180" h="541">
                    <a:moveTo>
                      <a:pt x="181" y="0"/>
                    </a:moveTo>
                    <a:cubicBezTo>
                      <a:pt x="181" y="180"/>
                      <a:pt x="0" y="361"/>
                      <a:pt x="0" y="541"/>
                    </a:cubicBezTo>
                    <a:cubicBezTo>
                      <a:pt x="0" y="361"/>
                      <a:pt x="181" y="180"/>
                      <a:pt x="181" y="0"/>
                    </a:cubicBezTo>
                    <a:close/>
                  </a:path>
                </a:pathLst>
              </a:custGeom>
              <a:grpFill/>
              <a:ln w="1804" cap="flat">
                <a:solidFill>
                  <a:srgbClr val="414141"/>
                </a:solidFill>
                <a:prstDash val="solid"/>
                <a:miter/>
              </a:ln>
            </p:spPr>
            <p:txBody>
              <a:bodyPr rtlCol="0" anchor="ctr"/>
              <a:lstStyle/>
              <a:p>
                <a:endParaRPr lang="en-US"/>
              </a:p>
            </p:txBody>
          </p:sp>
          <p:sp>
            <p:nvSpPr>
              <p:cNvPr id="37" name="Freeform 1037">
                <a:extLst>
                  <a:ext uri="{FF2B5EF4-FFF2-40B4-BE49-F238E27FC236}">
                    <a16:creationId xmlns:a16="http://schemas.microsoft.com/office/drawing/2014/main" id="{A946DCBB-FF8D-B4B5-0FB6-151711BD4EDE}"/>
                  </a:ext>
                </a:extLst>
              </p:cNvPr>
              <p:cNvSpPr/>
              <p:nvPr/>
            </p:nvSpPr>
            <p:spPr>
              <a:xfrm>
                <a:off x="9608919" y="3542337"/>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0"/>
                      <a:pt x="1443" y="541"/>
                      <a:pt x="2346" y="722"/>
                    </a:cubicBezTo>
                    <a:cubicBezTo>
                      <a:pt x="1624" y="361"/>
                      <a:pt x="902" y="180"/>
                      <a:pt x="0" y="0"/>
                    </a:cubicBezTo>
                    <a:close/>
                  </a:path>
                </a:pathLst>
              </a:custGeom>
              <a:grpFill/>
              <a:ln w="1804" cap="flat">
                <a:solidFill>
                  <a:srgbClr val="414141"/>
                </a:solidFill>
                <a:prstDash val="solid"/>
                <a:miter/>
              </a:ln>
            </p:spPr>
            <p:txBody>
              <a:bodyPr rtlCol="0" anchor="ctr"/>
              <a:lstStyle/>
              <a:p>
                <a:endParaRPr lang="en-US"/>
              </a:p>
            </p:txBody>
          </p:sp>
          <p:sp>
            <p:nvSpPr>
              <p:cNvPr id="38" name="Freeform 1038">
                <a:extLst>
                  <a:ext uri="{FF2B5EF4-FFF2-40B4-BE49-F238E27FC236}">
                    <a16:creationId xmlns:a16="http://schemas.microsoft.com/office/drawing/2014/main" id="{BA2CD874-F4A9-ADC4-8F95-93F8F94359C8}"/>
                  </a:ext>
                </a:extLst>
              </p:cNvPr>
              <p:cNvSpPr/>
              <p:nvPr/>
            </p:nvSpPr>
            <p:spPr>
              <a:xfrm>
                <a:off x="9590872" y="3536742"/>
                <a:ext cx="13535" cy="4150"/>
              </a:xfrm>
              <a:custGeom>
                <a:avLst/>
                <a:gdLst>
                  <a:gd name="connsiteX0" fmla="*/ 0 w 13535"/>
                  <a:gd name="connsiteY0" fmla="*/ 0 h 4150"/>
                  <a:gd name="connsiteX1" fmla="*/ 13536 w 13535"/>
                  <a:gd name="connsiteY1" fmla="*/ 4151 h 4150"/>
                  <a:gd name="connsiteX2" fmla="*/ 0 w 13535"/>
                  <a:gd name="connsiteY2" fmla="*/ 0 h 4150"/>
                </a:gdLst>
                <a:ahLst/>
                <a:cxnLst>
                  <a:cxn ang="0">
                    <a:pos x="connsiteX0" y="connsiteY0"/>
                  </a:cxn>
                  <a:cxn ang="0">
                    <a:pos x="connsiteX1" y="connsiteY1"/>
                  </a:cxn>
                  <a:cxn ang="0">
                    <a:pos x="connsiteX2" y="connsiteY2"/>
                  </a:cxn>
                </a:cxnLst>
                <a:rect l="l" t="t" r="r" b="b"/>
                <a:pathLst>
                  <a:path w="13535" h="4150">
                    <a:moveTo>
                      <a:pt x="0" y="0"/>
                    </a:moveTo>
                    <a:cubicBezTo>
                      <a:pt x="4692" y="1444"/>
                      <a:pt x="9204" y="2888"/>
                      <a:pt x="13536" y="4151"/>
                    </a:cubicBezTo>
                    <a:cubicBezTo>
                      <a:pt x="9385" y="2888"/>
                      <a:pt x="4873" y="1444"/>
                      <a:pt x="0" y="0"/>
                    </a:cubicBezTo>
                    <a:close/>
                  </a:path>
                </a:pathLst>
              </a:custGeom>
              <a:grpFill/>
              <a:ln w="1804" cap="flat">
                <a:solidFill>
                  <a:srgbClr val="414141"/>
                </a:solidFill>
                <a:prstDash val="solid"/>
                <a:miter/>
              </a:ln>
            </p:spPr>
            <p:txBody>
              <a:bodyPr rtlCol="0" anchor="ctr"/>
              <a:lstStyle/>
              <a:p>
                <a:endParaRPr lang="en-US"/>
              </a:p>
            </p:txBody>
          </p:sp>
          <p:sp>
            <p:nvSpPr>
              <p:cNvPr id="39" name="Freeform 1039">
                <a:extLst>
                  <a:ext uri="{FF2B5EF4-FFF2-40B4-BE49-F238E27FC236}">
                    <a16:creationId xmlns:a16="http://schemas.microsoft.com/office/drawing/2014/main" id="{782B9EB2-D607-67E2-EF4B-98B410AA141E}"/>
                  </a:ext>
                </a:extLst>
              </p:cNvPr>
              <p:cNvSpPr/>
              <p:nvPr/>
            </p:nvSpPr>
            <p:spPr>
              <a:xfrm>
                <a:off x="9534023" y="3519597"/>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3" y="361"/>
                      <a:pt x="2888" y="902"/>
                      <a:pt x="4331" y="1263"/>
                    </a:cubicBezTo>
                    <a:cubicBezTo>
                      <a:pt x="2888" y="902"/>
                      <a:pt x="1443" y="542"/>
                      <a:pt x="0" y="0"/>
                    </a:cubicBezTo>
                    <a:close/>
                  </a:path>
                </a:pathLst>
              </a:custGeom>
              <a:grpFill/>
              <a:ln w="1804" cap="flat">
                <a:solidFill>
                  <a:srgbClr val="414141"/>
                </a:solidFill>
                <a:prstDash val="solid"/>
                <a:miter/>
              </a:ln>
            </p:spPr>
            <p:txBody>
              <a:bodyPr rtlCol="0" anchor="ctr"/>
              <a:lstStyle/>
              <a:p>
                <a:endParaRPr lang="en-US"/>
              </a:p>
            </p:txBody>
          </p:sp>
          <p:sp>
            <p:nvSpPr>
              <p:cNvPr id="40" name="Freeform 1040">
                <a:extLst>
                  <a:ext uri="{FF2B5EF4-FFF2-40B4-BE49-F238E27FC236}">
                    <a16:creationId xmlns:a16="http://schemas.microsoft.com/office/drawing/2014/main" id="{69B23C0C-D2F5-9B12-832D-03723F190696}"/>
                  </a:ext>
                </a:extLst>
              </p:cNvPr>
              <p:cNvSpPr/>
              <p:nvPr/>
            </p:nvSpPr>
            <p:spPr>
              <a:xfrm>
                <a:off x="9605490" y="3541254"/>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1"/>
                      <a:pt x="1624" y="542"/>
                      <a:pt x="2346" y="722"/>
                    </a:cubicBezTo>
                    <a:cubicBezTo>
                      <a:pt x="1443" y="361"/>
                      <a:pt x="722" y="181"/>
                      <a:pt x="0" y="0"/>
                    </a:cubicBezTo>
                    <a:close/>
                  </a:path>
                </a:pathLst>
              </a:custGeom>
              <a:grpFill/>
              <a:ln w="1804" cap="flat">
                <a:solidFill>
                  <a:srgbClr val="414141"/>
                </a:solidFill>
                <a:prstDash val="solid"/>
                <a:miter/>
              </a:ln>
            </p:spPr>
            <p:txBody>
              <a:bodyPr rtlCol="0" anchor="ctr"/>
              <a:lstStyle/>
              <a:p>
                <a:endParaRPr lang="en-US"/>
              </a:p>
            </p:txBody>
          </p:sp>
          <p:sp>
            <p:nvSpPr>
              <p:cNvPr id="41" name="Freeform 1041">
                <a:extLst>
                  <a:ext uri="{FF2B5EF4-FFF2-40B4-BE49-F238E27FC236}">
                    <a16:creationId xmlns:a16="http://schemas.microsoft.com/office/drawing/2014/main" id="{24FEEDBA-E81F-4E5E-5BC2-249648284D49}"/>
                  </a:ext>
                </a:extLst>
              </p:cNvPr>
              <p:cNvSpPr/>
              <p:nvPr/>
            </p:nvSpPr>
            <p:spPr>
              <a:xfrm>
                <a:off x="9529330" y="3518154"/>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4" y="361"/>
                      <a:pt x="2888" y="902"/>
                      <a:pt x="4331" y="1263"/>
                    </a:cubicBezTo>
                    <a:cubicBezTo>
                      <a:pt x="2888" y="902"/>
                      <a:pt x="1444" y="541"/>
                      <a:pt x="0" y="0"/>
                    </a:cubicBezTo>
                    <a:close/>
                  </a:path>
                </a:pathLst>
              </a:custGeom>
              <a:grpFill/>
              <a:ln w="1804" cap="flat">
                <a:solidFill>
                  <a:srgbClr val="414141"/>
                </a:solidFill>
                <a:prstDash val="solid"/>
                <a:miter/>
              </a:ln>
            </p:spPr>
            <p:txBody>
              <a:bodyPr rtlCol="0" anchor="ctr"/>
              <a:lstStyle/>
              <a:p>
                <a:endParaRPr lang="en-US"/>
              </a:p>
            </p:txBody>
          </p:sp>
          <p:sp>
            <p:nvSpPr>
              <p:cNvPr id="42" name="Freeform 1042">
                <a:extLst>
                  <a:ext uri="{FF2B5EF4-FFF2-40B4-BE49-F238E27FC236}">
                    <a16:creationId xmlns:a16="http://schemas.microsoft.com/office/drawing/2014/main" id="{424B8828-3B60-E82B-3D1E-F3AEDC8D5165}"/>
                  </a:ext>
                </a:extLst>
              </p:cNvPr>
              <p:cNvSpPr/>
              <p:nvPr/>
            </p:nvSpPr>
            <p:spPr>
              <a:xfrm>
                <a:off x="9515073" y="3514003"/>
                <a:ext cx="3970" cy="1082"/>
              </a:xfrm>
              <a:custGeom>
                <a:avLst/>
                <a:gdLst>
                  <a:gd name="connsiteX0" fmla="*/ 0 w 3970"/>
                  <a:gd name="connsiteY0" fmla="*/ 0 h 1082"/>
                  <a:gd name="connsiteX1" fmla="*/ 3971 w 3970"/>
                  <a:gd name="connsiteY1" fmla="*/ 1083 h 1082"/>
                  <a:gd name="connsiteX2" fmla="*/ 0 w 3970"/>
                  <a:gd name="connsiteY2" fmla="*/ 0 h 1082"/>
                </a:gdLst>
                <a:ahLst/>
                <a:cxnLst>
                  <a:cxn ang="0">
                    <a:pos x="connsiteX0" y="connsiteY0"/>
                  </a:cxn>
                  <a:cxn ang="0">
                    <a:pos x="connsiteX1" y="connsiteY1"/>
                  </a:cxn>
                  <a:cxn ang="0">
                    <a:pos x="connsiteX2" y="connsiteY2"/>
                  </a:cxn>
                </a:cxnLst>
                <a:rect l="l" t="t" r="r" b="b"/>
                <a:pathLst>
                  <a:path w="3970" h="1082">
                    <a:moveTo>
                      <a:pt x="0" y="0"/>
                    </a:moveTo>
                    <a:cubicBezTo>
                      <a:pt x="1264" y="361"/>
                      <a:pt x="2707" y="722"/>
                      <a:pt x="3971" y="108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45" name="Freeform 1043">
                <a:extLst>
                  <a:ext uri="{FF2B5EF4-FFF2-40B4-BE49-F238E27FC236}">
                    <a16:creationId xmlns:a16="http://schemas.microsoft.com/office/drawing/2014/main" id="{9DC88A29-08F8-D830-1F35-285D4B5F03B7}"/>
                  </a:ext>
                </a:extLst>
              </p:cNvPr>
              <p:cNvSpPr/>
              <p:nvPr/>
            </p:nvSpPr>
            <p:spPr>
              <a:xfrm>
                <a:off x="9612529" y="3543420"/>
                <a:ext cx="1985" cy="541"/>
              </a:xfrm>
              <a:custGeom>
                <a:avLst/>
                <a:gdLst>
                  <a:gd name="connsiteX0" fmla="*/ 0 w 1985"/>
                  <a:gd name="connsiteY0" fmla="*/ 0 h 541"/>
                  <a:gd name="connsiteX1" fmla="*/ 1985 w 1985"/>
                  <a:gd name="connsiteY1" fmla="*/ 541 h 541"/>
                  <a:gd name="connsiteX2" fmla="*/ 0 w 1985"/>
                  <a:gd name="connsiteY2" fmla="*/ 0 h 541"/>
                </a:gdLst>
                <a:ahLst/>
                <a:cxnLst>
                  <a:cxn ang="0">
                    <a:pos x="connsiteX0" y="connsiteY0"/>
                  </a:cxn>
                  <a:cxn ang="0">
                    <a:pos x="connsiteX1" y="connsiteY1"/>
                  </a:cxn>
                  <a:cxn ang="0">
                    <a:pos x="connsiteX2" y="connsiteY2"/>
                  </a:cxn>
                </a:cxnLst>
                <a:rect l="l" t="t" r="r" b="b"/>
                <a:pathLst>
                  <a:path w="1985" h="541">
                    <a:moveTo>
                      <a:pt x="0" y="0"/>
                    </a:moveTo>
                    <a:cubicBezTo>
                      <a:pt x="722" y="180"/>
                      <a:pt x="1264" y="361"/>
                      <a:pt x="1985" y="541"/>
                    </a:cubicBezTo>
                    <a:cubicBezTo>
                      <a:pt x="1264"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48" name="Freeform 1044">
                <a:extLst>
                  <a:ext uri="{FF2B5EF4-FFF2-40B4-BE49-F238E27FC236}">
                    <a16:creationId xmlns:a16="http://schemas.microsoft.com/office/drawing/2014/main" id="{FCC21B9C-FBE0-F00B-ED9F-35C6C30ADD34}"/>
                  </a:ext>
                </a:extLst>
              </p:cNvPr>
              <p:cNvSpPr/>
              <p:nvPr/>
            </p:nvSpPr>
            <p:spPr>
              <a:xfrm>
                <a:off x="9519765" y="3515446"/>
                <a:ext cx="3969" cy="1263"/>
              </a:xfrm>
              <a:custGeom>
                <a:avLst/>
                <a:gdLst>
                  <a:gd name="connsiteX0" fmla="*/ 0 w 3969"/>
                  <a:gd name="connsiteY0" fmla="*/ 0 h 1263"/>
                  <a:gd name="connsiteX1" fmla="*/ 3970 w 3969"/>
                  <a:gd name="connsiteY1" fmla="*/ 1263 h 1263"/>
                  <a:gd name="connsiteX2" fmla="*/ 0 w 3969"/>
                  <a:gd name="connsiteY2" fmla="*/ 0 h 1263"/>
                </a:gdLst>
                <a:ahLst/>
                <a:cxnLst>
                  <a:cxn ang="0">
                    <a:pos x="connsiteX0" y="connsiteY0"/>
                  </a:cxn>
                  <a:cxn ang="0">
                    <a:pos x="connsiteX1" y="connsiteY1"/>
                  </a:cxn>
                  <a:cxn ang="0">
                    <a:pos x="connsiteX2" y="connsiteY2"/>
                  </a:cxn>
                </a:cxnLst>
                <a:rect l="l" t="t" r="r" b="b"/>
                <a:pathLst>
                  <a:path w="3969" h="1263">
                    <a:moveTo>
                      <a:pt x="0" y="0"/>
                    </a:moveTo>
                    <a:cubicBezTo>
                      <a:pt x="1263" y="361"/>
                      <a:pt x="2707" y="722"/>
                      <a:pt x="3970" y="1263"/>
                    </a:cubicBezTo>
                    <a:cubicBezTo>
                      <a:pt x="2707" y="722"/>
                      <a:pt x="1443" y="361"/>
                      <a:pt x="0" y="0"/>
                    </a:cubicBezTo>
                    <a:close/>
                  </a:path>
                </a:pathLst>
              </a:custGeom>
              <a:grpFill/>
              <a:ln w="1804" cap="flat">
                <a:solidFill>
                  <a:srgbClr val="414141"/>
                </a:solidFill>
                <a:prstDash val="solid"/>
                <a:miter/>
              </a:ln>
            </p:spPr>
            <p:txBody>
              <a:bodyPr rtlCol="0" anchor="ctr"/>
              <a:lstStyle/>
              <a:p>
                <a:endParaRPr lang="en-US"/>
              </a:p>
            </p:txBody>
          </p:sp>
          <p:sp>
            <p:nvSpPr>
              <p:cNvPr id="49" name="Freeform 1045">
                <a:extLst>
                  <a:ext uri="{FF2B5EF4-FFF2-40B4-BE49-F238E27FC236}">
                    <a16:creationId xmlns:a16="http://schemas.microsoft.com/office/drawing/2014/main" id="{7CE2E849-B249-1E30-D832-96513D7764F9}"/>
                  </a:ext>
                </a:extLst>
              </p:cNvPr>
              <p:cNvSpPr/>
              <p:nvPr/>
            </p:nvSpPr>
            <p:spPr>
              <a:xfrm>
                <a:off x="9524818" y="3516890"/>
                <a:ext cx="4151" cy="1263"/>
              </a:xfrm>
              <a:custGeom>
                <a:avLst/>
                <a:gdLst>
                  <a:gd name="connsiteX0" fmla="*/ 0 w 4151"/>
                  <a:gd name="connsiteY0" fmla="*/ 0 h 1263"/>
                  <a:gd name="connsiteX1" fmla="*/ 4151 w 4151"/>
                  <a:gd name="connsiteY1" fmla="*/ 1263 h 1263"/>
                  <a:gd name="connsiteX2" fmla="*/ 0 w 4151"/>
                  <a:gd name="connsiteY2" fmla="*/ 0 h 1263"/>
                </a:gdLst>
                <a:ahLst/>
                <a:cxnLst>
                  <a:cxn ang="0">
                    <a:pos x="connsiteX0" y="connsiteY0"/>
                  </a:cxn>
                  <a:cxn ang="0">
                    <a:pos x="connsiteX1" y="connsiteY1"/>
                  </a:cxn>
                  <a:cxn ang="0">
                    <a:pos x="connsiteX2" y="connsiteY2"/>
                  </a:cxn>
                </a:cxnLst>
                <a:rect l="l" t="t" r="r" b="b"/>
                <a:pathLst>
                  <a:path w="4151" h="1263">
                    <a:moveTo>
                      <a:pt x="0" y="0"/>
                    </a:moveTo>
                    <a:cubicBezTo>
                      <a:pt x="1444" y="361"/>
                      <a:pt x="2707" y="902"/>
                      <a:pt x="4151" y="126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0" name="Freeform 1046">
                <a:extLst>
                  <a:ext uri="{FF2B5EF4-FFF2-40B4-BE49-F238E27FC236}">
                    <a16:creationId xmlns:a16="http://schemas.microsoft.com/office/drawing/2014/main" id="{72BF6F1A-3D09-C274-964A-82FE77B96C53}"/>
                  </a:ext>
                </a:extLst>
              </p:cNvPr>
              <p:cNvSpPr/>
              <p:nvPr/>
            </p:nvSpPr>
            <p:spPr>
              <a:xfrm>
                <a:off x="9574449" y="3531689"/>
                <a:ext cx="3609" cy="1082"/>
              </a:xfrm>
              <a:custGeom>
                <a:avLst/>
                <a:gdLst>
                  <a:gd name="connsiteX0" fmla="*/ 0 w 3609"/>
                  <a:gd name="connsiteY0" fmla="*/ 0 h 1082"/>
                  <a:gd name="connsiteX1" fmla="*/ 3609 w 3609"/>
                  <a:gd name="connsiteY1" fmla="*/ 1083 h 1082"/>
                  <a:gd name="connsiteX2" fmla="*/ 0 w 3609"/>
                  <a:gd name="connsiteY2" fmla="*/ 0 h 1082"/>
                </a:gdLst>
                <a:ahLst/>
                <a:cxnLst>
                  <a:cxn ang="0">
                    <a:pos x="connsiteX0" y="connsiteY0"/>
                  </a:cxn>
                  <a:cxn ang="0">
                    <a:pos x="connsiteX1" y="connsiteY1"/>
                  </a:cxn>
                  <a:cxn ang="0">
                    <a:pos x="connsiteX2" y="connsiteY2"/>
                  </a:cxn>
                </a:cxnLst>
                <a:rect l="l" t="t" r="r" b="b"/>
                <a:pathLst>
                  <a:path w="3609" h="1082">
                    <a:moveTo>
                      <a:pt x="0" y="0"/>
                    </a:moveTo>
                    <a:cubicBezTo>
                      <a:pt x="1264" y="361"/>
                      <a:pt x="2526" y="722"/>
                      <a:pt x="3609" y="1083"/>
                    </a:cubicBezTo>
                    <a:cubicBezTo>
                      <a:pt x="2526" y="902"/>
                      <a:pt x="1264" y="541"/>
                      <a:pt x="0" y="0"/>
                    </a:cubicBezTo>
                    <a:close/>
                  </a:path>
                </a:pathLst>
              </a:custGeom>
              <a:grpFill/>
              <a:ln w="1804" cap="flat">
                <a:solidFill>
                  <a:srgbClr val="414141"/>
                </a:solidFill>
                <a:prstDash val="solid"/>
                <a:miter/>
              </a:ln>
            </p:spPr>
            <p:txBody>
              <a:bodyPr rtlCol="0" anchor="ctr"/>
              <a:lstStyle/>
              <a:p>
                <a:endParaRPr lang="en-US"/>
              </a:p>
            </p:txBody>
          </p:sp>
          <p:sp>
            <p:nvSpPr>
              <p:cNvPr id="51" name="Freeform 1047">
                <a:extLst>
                  <a:ext uri="{FF2B5EF4-FFF2-40B4-BE49-F238E27FC236}">
                    <a16:creationId xmlns:a16="http://schemas.microsoft.com/office/drawing/2014/main" id="{4666588A-0C64-78C0-02D3-AAE7BEC8CC2D}"/>
                  </a:ext>
                </a:extLst>
              </p:cNvPr>
              <p:cNvSpPr/>
              <p:nvPr/>
            </p:nvSpPr>
            <p:spPr>
              <a:xfrm>
                <a:off x="9582931" y="3534396"/>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346" y="722"/>
                      <a:pt x="3429" y="1083"/>
                    </a:cubicBezTo>
                    <a:cubicBezTo>
                      <a:pt x="2346" y="722"/>
                      <a:pt x="1263" y="361"/>
                      <a:pt x="0" y="0"/>
                    </a:cubicBezTo>
                    <a:close/>
                  </a:path>
                </a:pathLst>
              </a:custGeom>
              <a:grpFill/>
              <a:ln w="1804" cap="flat">
                <a:solidFill>
                  <a:srgbClr val="414141"/>
                </a:solidFill>
                <a:prstDash val="solid"/>
                <a:miter/>
              </a:ln>
            </p:spPr>
            <p:txBody>
              <a:bodyPr rtlCol="0" anchor="ctr"/>
              <a:lstStyle/>
              <a:p>
                <a:endParaRPr lang="en-US"/>
              </a:p>
            </p:txBody>
          </p:sp>
          <p:sp>
            <p:nvSpPr>
              <p:cNvPr id="56" name="Freeform 1048">
                <a:extLst>
                  <a:ext uri="{FF2B5EF4-FFF2-40B4-BE49-F238E27FC236}">
                    <a16:creationId xmlns:a16="http://schemas.microsoft.com/office/drawing/2014/main" id="{7EA22310-DD69-FC6E-5898-47573194BE6B}"/>
                  </a:ext>
                </a:extLst>
              </p:cNvPr>
              <p:cNvSpPr/>
              <p:nvPr/>
            </p:nvSpPr>
            <p:spPr>
              <a:xfrm>
                <a:off x="9570117" y="3530426"/>
                <a:ext cx="3790" cy="1083"/>
              </a:xfrm>
              <a:custGeom>
                <a:avLst/>
                <a:gdLst>
                  <a:gd name="connsiteX0" fmla="*/ 0 w 3790"/>
                  <a:gd name="connsiteY0" fmla="*/ 0 h 1083"/>
                  <a:gd name="connsiteX1" fmla="*/ 3790 w 3790"/>
                  <a:gd name="connsiteY1" fmla="*/ 1083 h 1083"/>
                  <a:gd name="connsiteX2" fmla="*/ 0 w 3790"/>
                  <a:gd name="connsiteY2" fmla="*/ 0 h 1083"/>
                </a:gdLst>
                <a:ahLst/>
                <a:cxnLst>
                  <a:cxn ang="0">
                    <a:pos x="connsiteX0" y="connsiteY0"/>
                  </a:cxn>
                  <a:cxn ang="0">
                    <a:pos x="connsiteX1" y="connsiteY1"/>
                  </a:cxn>
                  <a:cxn ang="0">
                    <a:pos x="connsiteX2" y="connsiteY2"/>
                  </a:cxn>
                </a:cxnLst>
                <a:rect l="l" t="t" r="r" b="b"/>
                <a:pathLst>
                  <a:path w="3790" h="1083">
                    <a:moveTo>
                      <a:pt x="0" y="0"/>
                    </a:moveTo>
                    <a:cubicBezTo>
                      <a:pt x="1264" y="361"/>
                      <a:pt x="2526" y="722"/>
                      <a:pt x="3790" y="1083"/>
                    </a:cubicBezTo>
                    <a:cubicBezTo>
                      <a:pt x="2526"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7" name="Freeform 1049">
                <a:extLst>
                  <a:ext uri="{FF2B5EF4-FFF2-40B4-BE49-F238E27FC236}">
                    <a16:creationId xmlns:a16="http://schemas.microsoft.com/office/drawing/2014/main" id="{DDEBADF7-AA2B-6BBA-7E60-ABD3964D6D58}"/>
                  </a:ext>
                </a:extLst>
              </p:cNvPr>
              <p:cNvSpPr/>
              <p:nvPr/>
            </p:nvSpPr>
            <p:spPr>
              <a:xfrm>
                <a:off x="9587082" y="3535659"/>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166" y="722"/>
                      <a:pt x="3429" y="1083"/>
                    </a:cubicBezTo>
                    <a:cubicBezTo>
                      <a:pt x="2347" y="542"/>
                      <a:pt x="1083" y="361"/>
                      <a:pt x="0" y="0"/>
                    </a:cubicBezTo>
                    <a:close/>
                  </a:path>
                </a:pathLst>
              </a:custGeom>
              <a:grpFill/>
              <a:ln w="1804" cap="flat">
                <a:solidFill>
                  <a:srgbClr val="414141"/>
                </a:solidFill>
                <a:prstDash val="solid"/>
                <a:miter/>
              </a:ln>
            </p:spPr>
            <p:txBody>
              <a:bodyPr rtlCol="0" anchor="ctr"/>
              <a:lstStyle/>
              <a:p>
                <a:endParaRPr lang="en-US"/>
              </a:p>
            </p:txBody>
          </p:sp>
          <p:sp>
            <p:nvSpPr>
              <p:cNvPr id="58" name="Freeform 1050">
                <a:extLst>
                  <a:ext uri="{FF2B5EF4-FFF2-40B4-BE49-F238E27FC236}">
                    <a16:creationId xmlns:a16="http://schemas.microsoft.com/office/drawing/2014/main" id="{33FA6279-4F2D-3926-67CF-EAFF51EA5593}"/>
                  </a:ext>
                </a:extLst>
              </p:cNvPr>
              <p:cNvSpPr/>
              <p:nvPr/>
            </p:nvSpPr>
            <p:spPr>
              <a:xfrm>
                <a:off x="9619026" y="3545405"/>
                <a:ext cx="1624" cy="541"/>
              </a:xfrm>
              <a:custGeom>
                <a:avLst/>
                <a:gdLst>
                  <a:gd name="connsiteX0" fmla="*/ 0 w 1624"/>
                  <a:gd name="connsiteY0" fmla="*/ 0 h 541"/>
                  <a:gd name="connsiteX1" fmla="*/ 1624 w 1624"/>
                  <a:gd name="connsiteY1" fmla="*/ 542 h 541"/>
                  <a:gd name="connsiteX2" fmla="*/ 0 w 1624"/>
                  <a:gd name="connsiteY2" fmla="*/ 0 h 541"/>
                </a:gdLst>
                <a:ahLst/>
                <a:cxnLst>
                  <a:cxn ang="0">
                    <a:pos x="connsiteX0" y="connsiteY0"/>
                  </a:cxn>
                  <a:cxn ang="0">
                    <a:pos x="connsiteX1" y="connsiteY1"/>
                  </a:cxn>
                  <a:cxn ang="0">
                    <a:pos x="connsiteX2" y="connsiteY2"/>
                  </a:cxn>
                </a:cxnLst>
                <a:rect l="l" t="t" r="r" b="b"/>
                <a:pathLst>
                  <a:path w="1624" h="541">
                    <a:moveTo>
                      <a:pt x="0" y="0"/>
                    </a:moveTo>
                    <a:cubicBezTo>
                      <a:pt x="541" y="180"/>
                      <a:pt x="1083" y="361"/>
                      <a:pt x="1624" y="542"/>
                    </a:cubicBezTo>
                    <a:cubicBezTo>
                      <a:pt x="1083"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59" name="Freeform 1051">
                <a:extLst>
                  <a:ext uri="{FF2B5EF4-FFF2-40B4-BE49-F238E27FC236}">
                    <a16:creationId xmlns:a16="http://schemas.microsoft.com/office/drawing/2014/main" id="{9F974627-1342-DADB-2B03-CB575948CA8E}"/>
                  </a:ext>
                </a:extLst>
              </p:cNvPr>
              <p:cNvSpPr/>
              <p:nvPr/>
            </p:nvSpPr>
            <p:spPr>
              <a:xfrm>
                <a:off x="9578780" y="3533133"/>
                <a:ext cx="3609" cy="1083"/>
              </a:xfrm>
              <a:custGeom>
                <a:avLst/>
                <a:gdLst>
                  <a:gd name="connsiteX0" fmla="*/ 0 w 3609"/>
                  <a:gd name="connsiteY0" fmla="*/ 0 h 1083"/>
                  <a:gd name="connsiteX1" fmla="*/ 3609 w 3609"/>
                  <a:gd name="connsiteY1" fmla="*/ 1083 h 1083"/>
                  <a:gd name="connsiteX2" fmla="*/ 0 w 3609"/>
                  <a:gd name="connsiteY2" fmla="*/ 0 h 1083"/>
                </a:gdLst>
                <a:ahLst/>
                <a:cxnLst>
                  <a:cxn ang="0">
                    <a:pos x="connsiteX0" y="connsiteY0"/>
                  </a:cxn>
                  <a:cxn ang="0">
                    <a:pos x="connsiteX1" y="connsiteY1"/>
                  </a:cxn>
                  <a:cxn ang="0">
                    <a:pos x="connsiteX2" y="connsiteY2"/>
                  </a:cxn>
                </a:cxnLst>
                <a:rect l="l" t="t" r="r" b="b"/>
                <a:pathLst>
                  <a:path w="3609" h="1083">
                    <a:moveTo>
                      <a:pt x="0" y="0"/>
                    </a:moveTo>
                    <a:cubicBezTo>
                      <a:pt x="1264" y="361"/>
                      <a:pt x="2347" y="722"/>
                      <a:pt x="3609" y="1083"/>
                    </a:cubicBezTo>
                    <a:cubicBezTo>
                      <a:pt x="2347" y="722"/>
                      <a:pt x="1083" y="361"/>
                      <a:pt x="0" y="0"/>
                    </a:cubicBezTo>
                    <a:close/>
                  </a:path>
                </a:pathLst>
              </a:custGeom>
              <a:grpFill/>
              <a:ln w="1804" cap="flat">
                <a:solidFill>
                  <a:srgbClr val="414141"/>
                </a:solidFill>
                <a:prstDash val="solid"/>
                <a:miter/>
              </a:ln>
            </p:spPr>
            <p:txBody>
              <a:bodyPr rtlCol="0" anchor="ctr"/>
              <a:lstStyle/>
              <a:p>
                <a:endParaRPr lang="en-US"/>
              </a:p>
            </p:txBody>
          </p:sp>
          <p:sp>
            <p:nvSpPr>
              <p:cNvPr id="60" name="Freeform 1052">
                <a:extLst>
                  <a:ext uri="{FF2B5EF4-FFF2-40B4-BE49-F238E27FC236}">
                    <a16:creationId xmlns:a16="http://schemas.microsoft.com/office/drawing/2014/main" id="{9700D1F7-9602-4D2A-3305-98212FDC5195}"/>
                  </a:ext>
                </a:extLst>
              </p:cNvPr>
              <p:cNvSpPr/>
              <p:nvPr/>
            </p:nvSpPr>
            <p:spPr>
              <a:xfrm>
                <a:off x="8280814" y="4107400"/>
                <a:ext cx="360" cy="1804"/>
              </a:xfrm>
              <a:custGeom>
                <a:avLst/>
                <a:gdLst>
                  <a:gd name="connsiteX0" fmla="*/ 361 w 360"/>
                  <a:gd name="connsiteY0" fmla="*/ 1805 h 1804"/>
                  <a:gd name="connsiteX1" fmla="*/ 0 w 360"/>
                  <a:gd name="connsiteY1" fmla="*/ 0 h 1804"/>
                  <a:gd name="connsiteX2" fmla="*/ 361 w 360"/>
                  <a:gd name="connsiteY2" fmla="*/ 1805 h 1804"/>
                </a:gdLst>
                <a:ahLst/>
                <a:cxnLst>
                  <a:cxn ang="0">
                    <a:pos x="connsiteX0" y="connsiteY0"/>
                  </a:cxn>
                  <a:cxn ang="0">
                    <a:pos x="connsiteX1" y="connsiteY1"/>
                  </a:cxn>
                  <a:cxn ang="0">
                    <a:pos x="connsiteX2" y="connsiteY2"/>
                  </a:cxn>
                </a:cxnLst>
                <a:rect l="l" t="t" r="r" b="b"/>
                <a:pathLst>
                  <a:path w="360" h="1804">
                    <a:moveTo>
                      <a:pt x="361" y="1805"/>
                    </a:moveTo>
                    <a:cubicBezTo>
                      <a:pt x="180" y="1264"/>
                      <a:pt x="180" y="542"/>
                      <a:pt x="0" y="0"/>
                    </a:cubicBezTo>
                    <a:cubicBezTo>
                      <a:pt x="180" y="722"/>
                      <a:pt x="180" y="1264"/>
                      <a:pt x="361" y="1805"/>
                    </a:cubicBezTo>
                    <a:close/>
                  </a:path>
                </a:pathLst>
              </a:custGeom>
              <a:grpFill/>
              <a:ln w="1804" cap="flat">
                <a:solidFill>
                  <a:srgbClr val="414141"/>
                </a:solidFill>
                <a:prstDash val="solid"/>
                <a:miter/>
              </a:ln>
            </p:spPr>
            <p:txBody>
              <a:bodyPr rtlCol="0" anchor="ctr"/>
              <a:lstStyle/>
              <a:p>
                <a:endParaRPr lang="en-US"/>
              </a:p>
            </p:txBody>
          </p:sp>
          <p:sp>
            <p:nvSpPr>
              <p:cNvPr id="61" name="Freeform 1053">
                <a:extLst>
                  <a:ext uri="{FF2B5EF4-FFF2-40B4-BE49-F238E27FC236}">
                    <a16:creationId xmlns:a16="http://schemas.microsoft.com/office/drawing/2014/main" id="{1C93775C-9DD6-6E7B-C0C7-CC9249570EA0}"/>
                  </a:ext>
                </a:extLst>
              </p:cNvPr>
              <p:cNvSpPr/>
              <p:nvPr/>
            </p:nvSpPr>
            <p:spPr>
              <a:xfrm>
                <a:off x="9615777" y="3544503"/>
                <a:ext cx="1804" cy="541"/>
              </a:xfrm>
              <a:custGeom>
                <a:avLst/>
                <a:gdLst>
                  <a:gd name="connsiteX0" fmla="*/ 0 w 1804"/>
                  <a:gd name="connsiteY0" fmla="*/ 0 h 541"/>
                  <a:gd name="connsiteX1" fmla="*/ 1805 w 1804"/>
                  <a:gd name="connsiteY1" fmla="*/ 542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4" y="361"/>
                      <a:pt x="1805" y="542"/>
                    </a:cubicBezTo>
                    <a:cubicBezTo>
                      <a:pt x="1264" y="361"/>
                      <a:pt x="723" y="180"/>
                      <a:pt x="0" y="0"/>
                    </a:cubicBezTo>
                    <a:close/>
                  </a:path>
                </a:pathLst>
              </a:custGeom>
              <a:grpFill/>
              <a:ln w="1804" cap="flat">
                <a:solidFill>
                  <a:srgbClr val="414141"/>
                </a:solidFill>
                <a:prstDash val="solid"/>
                <a:miter/>
              </a:ln>
            </p:spPr>
            <p:txBody>
              <a:bodyPr rtlCol="0" anchor="ctr"/>
              <a:lstStyle/>
              <a:p>
                <a:endParaRPr lang="en-US"/>
              </a:p>
            </p:txBody>
          </p:sp>
          <p:sp>
            <p:nvSpPr>
              <p:cNvPr id="62" name="Freeform 1054">
                <a:extLst>
                  <a:ext uri="{FF2B5EF4-FFF2-40B4-BE49-F238E27FC236}">
                    <a16:creationId xmlns:a16="http://schemas.microsoft.com/office/drawing/2014/main" id="{92CA3341-934B-55EF-5EAE-796B6203A588}"/>
                  </a:ext>
                </a:extLst>
              </p:cNvPr>
              <p:cNvSpPr/>
              <p:nvPr/>
            </p:nvSpPr>
            <p:spPr>
              <a:xfrm>
                <a:off x="8280272" y="4102888"/>
                <a:ext cx="541" cy="4150"/>
              </a:xfrm>
              <a:custGeom>
                <a:avLst/>
                <a:gdLst>
                  <a:gd name="connsiteX0" fmla="*/ 542 w 541"/>
                  <a:gd name="connsiteY0" fmla="*/ 4151 h 4150"/>
                  <a:gd name="connsiteX1" fmla="*/ 0 w 541"/>
                  <a:gd name="connsiteY1" fmla="*/ 0 h 4150"/>
                  <a:gd name="connsiteX2" fmla="*/ 542 w 541"/>
                  <a:gd name="connsiteY2" fmla="*/ 4151 h 4150"/>
                </a:gdLst>
                <a:ahLst/>
                <a:cxnLst>
                  <a:cxn ang="0">
                    <a:pos x="connsiteX0" y="connsiteY0"/>
                  </a:cxn>
                  <a:cxn ang="0">
                    <a:pos x="connsiteX1" y="connsiteY1"/>
                  </a:cxn>
                  <a:cxn ang="0">
                    <a:pos x="connsiteX2" y="connsiteY2"/>
                  </a:cxn>
                </a:cxnLst>
                <a:rect l="l" t="t" r="r" b="b"/>
                <a:pathLst>
                  <a:path w="541" h="4150">
                    <a:moveTo>
                      <a:pt x="542" y="4151"/>
                    </a:moveTo>
                    <a:cubicBezTo>
                      <a:pt x="361" y="2707"/>
                      <a:pt x="180" y="1444"/>
                      <a:pt x="0" y="0"/>
                    </a:cubicBezTo>
                    <a:cubicBezTo>
                      <a:pt x="180" y="1444"/>
                      <a:pt x="361" y="2888"/>
                      <a:pt x="542" y="4151"/>
                    </a:cubicBezTo>
                    <a:close/>
                  </a:path>
                </a:pathLst>
              </a:custGeom>
              <a:grpFill/>
              <a:ln w="1804" cap="flat">
                <a:solidFill>
                  <a:srgbClr val="414141"/>
                </a:solidFill>
                <a:prstDash val="solid"/>
                <a:miter/>
              </a:ln>
            </p:spPr>
            <p:txBody>
              <a:bodyPr rtlCol="0" anchor="ctr"/>
              <a:lstStyle/>
              <a:p>
                <a:endParaRPr lang="en-US"/>
              </a:p>
            </p:txBody>
          </p:sp>
          <p:sp>
            <p:nvSpPr>
              <p:cNvPr id="63" name="Freeform 1056">
                <a:extLst>
                  <a:ext uri="{FF2B5EF4-FFF2-40B4-BE49-F238E27FC236}">
                    <a16:creationId xmlns:a16="http://schemas.microsoft.com/office/drawing/2014/main" id="{117C080E-6853-2B50-6937-AE6251EC56D5}"/>
                  </a:ext>
                </a:extLst>
              </p:cNvPr>
              <p:cNvSpPr/>
              <p:nvPr/>
            </p:nvSpPr>
            <p:spPr>
              <a:xfrm>
                <a:off x="9633102" y="3549917"/>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542" y="180"/>
                      <a:pt x="902" y="361"/>
                    </a:cubicBezTo>
                    <a:cubicBezTo>
                      <a:pt x="54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4" name="Freeform 1057">
                <a:extLst>
                  <a:ext uri="{FF2B5EF4-FFF2-40B4-BE49-F238E27FC236}">
                    <a16:creationId xmlns:a16="http://schemas.microsoft.com/office/drawing/2014/main" id="{BC5DFCA3-5774-1CE9-814E-2D223EECA486}"/>
                  </a:ext>
                </a:extLst>
              </p:cNvPr>
              <p:cNvSpPr/>
              <p:nvPr/>
            </p:nvSpPr>
            <p:spPr>
              <a:xfrm>
                <a:off x="9630576" y="3549015"/>
                <a:ext cx="1083" cy="360"/>
              </a:xfrm>
              <a:custGeom>
                <a:avLst/>
                <a:gdLst>
                  <a:gd name="connsiteX0" fmla="*/ 0 w 1083"/>
                  <a:gd name="connsiteY0" fmla="*/ 0 h 360"/>
                  <a:gd name="connsiteX1" fmla="*/ 1083 w 1083"/>
                  <a:gd name="connsiteY1" fmla="*/ 361 h 360"/>
                  <a:gd name="connsiteX2" fmla="*/ 0 w 1083"/>
                  <a:gd name="connsiteY2" fmla="*/ 0 h 360"/>
                </a:gdLst>
                <a:ahLst/>
                <a:cxnLst>
                  <a:cxn ang="0">
                    <a:pos x="connsiteX0" y="connsiteY0"/>
                  </a:cxn>
                  <a:cxn ang="0">
                    <a:pos x="connsiteX1" y="connsiteY1"/>
                  </a:cxn>
                  <a:cxn ang="0">
                    <a:pos x="connsiteX2" y="connsiteY2"/>
                  </a:cxn>
                </a:cxnLst>
                <a:rect l="l" t="t" r="r" b="b"/>
                <a:pathLst>
                  <a:path w="1083" h="360">
                    <a:moveTo>
                      <a:pt x="0" y="0"/>
                    </a:moveTo>
                    <a:cubicBezTo>
                      <a:pt x="361" y="180"/>
                      <a:pt x="722" y="180"/>
                      <a:pt x="1083" y="361"/>
                    </a:cubicBezTo>
                    <a:cubicBezTo>
                      <a:pt x="722" y="361"/>
                      <a:pt x="361" y="180"/>
                      <a:pt x="0" y="0"/>
                    </a:cubicBezTo>
                    <a:close/>
                  </a:path>
                </a:pathLst>
              </a:custGeom>
              <a:grpFill/>
              <a:ln w="1804" cap="flat">
                <a:solidFill>
                  <a:srgbClr val="414141"/>
                </a:solidFill>
                <a:prstDash val="solid"/>
                <a:miter/>
              </a:ln>
            </p:spPr>
            <p:txBody>
              <a:bodyPr rtlCol="0" anchor="ctr"/>
              <a:lstStyle/>
              <a:p>
                <a:endParaRPr lang="en-US"/>
              </a:p>
            </p:txBody>
          </p:sp>
          <p:sp>
            <p:nvSpPr>
              <p:cNvPr id="65" name="Freeform 1058">
                <a:extLst>
                  <a:ext uri="{FF2B5EF4-FFF2-40B4-BE49-F238E27FC236}">
                    <a16:creationId xmlns:a16="http://schemas.microsoft.com/office/drawing/2014/main" id="{CDB1A26F-25B1-1749-A6E3-148A98B2BBF0}"/>
                  </a:ext>
                </a:extLst>
              </p:cNvPr>
              <p:cNvSpPr/>
              <p:nvPr/>
            </p:nvSpPr>
            <p:spPr>
              <a:xfrm>
                <a:off x="8281174" y="4109566"/>
                <a:ext cx="541" cy="2165"/>
              </a:xfrm>
              <a:custGeom>
                <a:avLst/>
                <a:gdLst>
                  <a:gd name="connsiteX0" fmla="*/ 542 w 541"/>
                  <a:gd name="connsiteY0" fmla="*/ 2166 h 2165"/>
                  <a:gd name="connsiteX1" fmla="*/ 0 w 541"/>
                  <a:gd name="connsiteY1" fmla="*/ 0 h 2165"/>
                  <a:gd name="connsiteX2" fmla="*/ 542 w 541"/>
                  <a:gd name="connsiteY2" fmla="*/ 2166 h 2165"/>
                </a:gdLst>
                <a:ahLst/>
                <a:cxnLst>
                  <a:cxn ang="0">
                    <a:pos x="connsiteX0" y="connsiteY0"/>
                  </a:cxn>
                  <a:cxn ang="0">
                    <a:pos x="connsiteX1" y="connsiteY1"/>
                  </a:cxn>
                  <a:cxn ang="0">
                    <a:pos x="connsiteX2" y="connsiteY2"/>
                  </a:cxn>
                </a:cxnLst>
                <a:rect l="l" t="t" r="r" b="b"/>
                <a:pathLst>
                  <a:path w="541" h="2165">
                    <a:moveTo>
                      <a:pt x="542" y="2166"/>
                    </a:moveTo>
                    <a:cubicBezTo>
                      <a:pt x="361" y="1443"/>
                      <a:pt x="180" y="722"/>
                      <a:pt x="0" y="0"/>
                    </a:cubicBezTo>
                    <a:cubicBezTo>
                      <a:pt x="180" y="722"/>
                      <a:pt x="361" y="1443"/>
                      <a:pt x="542" y="2166"/>
                    </a:cubicBezTo>
                    <a:close/>
                  </a:path>
                </a:pathLst>
              </a:custGeom>
              <a:grpFill/>
              <a:ln w="1804" cap="flat">
                <a:solidFill>
                  <a:srgbClr val="414141"/>
                </a:solidFill>
                <a:prstDash val="solid"/>
                <a:miter/>
              </a:ln>
            </p:spPr>
            <p:txBody>
              <a:bodyPr rtlCol="0" anchor="ctr"/>
              <a:lstStyle/>
              <a:p>
                <a:endParaRPr lang="en-US"/>
              </a:p>
            </p:txBody>
          </p:sp>
          <p:sp>
            <p:nvSpPr>
              <p:cNvPr id="66" name="Freeform 1059">
                <a:extLst>
                  <a:ext uri="{FF2B5EF4-FFF2-40B4-BE49-F238E27FC236}">
                    <a16:creationId xmlns:a16="http://schemas.microsoft.com/office/drawing/2014/main" id="{34D7949C-6B1D-9CC6-0D92-59914A63C9AC}"/>
                  </a:ext>
                </a:extLst>
              </p:cNvPr>
              <p:cNvSpPr/>
              <p:nvPr/>
            </p:nvSpPr>
            <p:spPr>
              <a:xfrm>
                <a:off x="9627869" y="3548293"/>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90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7" name="Freeform 1060">
                <a:extLst>
                  <a:ext uri="{FF2B5EF4-FFF2-40B4-BE49-F238E27FC236}">
                    <a16:creationId xmlns:a16="http://schemas.microsoft.com/office/drawing/2014/main" id="{40978916-1986-F504-BED0-0579D936739C}"/>
                  </a:ext>
                </a:extLst>
              </p:cNvPr>
              <p:cNvSpPr/>
              <p:nvPr/>
            </p:nvSpPr>
            <p:spPr>
              <a:xfrm>
                <a:off x="9622093" y="3546488"/>
                <a:ext cx="1444" cy="541"/>
              </a:xfrm>
              <a:custGeom>
                <a:avLst/>
                <a:gdLst>
                  <a:gd name="connsiteX0" fmla="*/ 0 w 1444"/>
                  <a:gd name="connsiteY0" fmla="*/ 0 h 541"/>
                  <a:gd name="connsiteX1" fmla="*/ 1444 w 1444"/>
                  <a:gd name="connsiteY1" fmla="*/ 542 h 541"/>
                  <a:gd name="connsiteX2" fmla="*/ 0 w 1444"/>
                  <a:gd name="connsiteY2" fmla="*/ 0 h 541"/>
                </a:gdLst>
                <a:ahLst/>
                <a:cxnLst>
                  <a:cxn ang="0">
                    <a:pos x="connsiteX0" y="connsiteY0"/>
                  </a:cxn>
                  <a:cxn ang="0">
                    <a:pos x="connsiteX1" y="connsiteY1"/>
                  </a:cxn>
                  <a:cxn ang="0">
                    <a:pos x="connsiteX2" y="connsiteY2"/>
                  </a:cxn>
                </a:cxnLst>
                <a:rect l="l" t="t" r="r" b="b"/>
                <a:pathLst>
                  <a:path w="1444" h="541">
                    <a:moveTo>
                      <a:pt x="0" y="0"/>
                    </a:moveTo>
                    <a:cubicBezTo>
                      <a:pt x="542" y="180"/>
                      <a:pt x="902" y="361"/>
                      <a:pt x="1444" y="542"/>
                    </a:cubicBezTo>
                    <a:cubicBezTo>
                      <a:pt x="1083" y="180"/>
                      <a:pt x="542" y="0"/>
                      <a:pt x="0" y="0"/>
                    </a:cubicBezTo>
                    <a:close/>
                  </a:path>
                </a:pathLst>
              </a:custGeom>
              <a:grpFill/>
              <a:ln w="1804" cap="flat">
                <a:solidFill>
                  <a:srgbClr val="414141"/>
                </a:solidFill>
                <a:prstDash val="solid"/>
                <a:miter/>
              </a:ln>
            </p:spPr>
            <p:txBody>
              <a:bodyPr rtlCol="0" anchor="ctr"/>
              <a:lstStyle/>
              <a:p>
                <a:endParaRPr lang="en-US"/>
              </a:p>
            </p:txBody>
          </p:sp>
          <p:sp>
            <p:nvSpPr>
              <p:cNvPr id="68" name="Freeform 1061">
                <a:extLst>
                  <a:ext uri="{FF2B5EF4-FFF2-40B4-BE49-F238E27FC236}">
                    <a16:creationId xmlns:a16="http://schemas.microsoft.com/office/drawing/2014/main" id="{DEA6F2C7-FBBE-340D-4C02-FE44322CD6D5}"/>
                  </a:ext>
                </a:extLst>
              </p:cNvPr>
              <p:cNvSpPr/>
              <p:nvPr/>
            </p:nvSpPr>
            <p:spPr>
              <a:xfrm>
                <a:off x="9625162" y="3547390"/>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722" y="180"/>
                      <a:pt x="361" y="180"/>
                      <a:pt x="0" y="0"/>
                    </a:cubicBezTo>
                    <a:close/>
                  </a:path>
                </a:pathLst>
              </a:custGeom>
              <a:grpFill/>
              <a:ln w="1804" cap="flat">
                <a:solidFill>
                  <a:srgbClr val="414141"/>
                </a:solidFill>
                <a:prstDash val="solid"/>
                <a:miter/>
              </a:ln>
            </p:spPr>
            <p:txBody>
              <a:bodyPr rtlCol="0" anchor="ctr"/>
              <a:lstStyle/>
              <a:p>
                <a:endParaRPr lang="en-US"/>
              </a:p>
            </p:txBody>
          </p:sp>
          <p:sp>
            <p:nvSpPr>
              <p:cNvPr id="69" name="Freeform 1062">
                <a:extLst>
                  <a:ext uri="{FF2B5EF4-FFF2-40B4-BE49-F238E27FC236}">
                    <a16:creationId xmlns:a16="http://schemas.microsoft.com/office/drawing/2014/main" id="{5AF61E89-79A0-1882-C1C0-9D88E4127600}"/>
                  </a:ext>
                </a:extLst>
              </p:cNvPr>
              <p:cNvSpPr/>
              <p:nvPr/>
            </p:nvSpPr>
            <p:spPr>
              <a:xfrm>
                <a:off x="9126484" y="3852694"/>
                <a:ext cx="276704" cy="820532"/>
              </a:xfrm>
              <a:custGeom>
                <a:avLst/>
                <a:gdLst>
                  <a:gd name="connsiteX0" fmla="*/ 228329 w 276704"/>
                  <a:gd name="connsiteY0" fmla="*/ 1321 h 820532"/>
                  <a:gd name="connsiteX1" fmla="*/ 214973 w 276704"/>
                  <a:gd name="connsiteY1" fmla="*/ 26948 h 820532"/>
                  <a:gd name="connsiteX2" fmla="*/ 231216 w 276704"/>
                  <a:gd name="connsiteY2" fmla="*/ 102747 h 820532"/>
                  <a:gd name="connsiteX3" fmla="*/ 253053 w 276704"/>
                  <a:gd name="connsiteY3" fmla="*/ 145519 h 820532"/>
                  <a:gd name="connsiteX4" fmla="*/ 241684 w 276704"/>
                  <a:gd name="connsiteY4" fmla="*/ 221859 h 820532"/>
                  <a:gd name="connsiteX5" fmla="*/ 168231 w 276704"/>
                  <a:gd name="connsiteY5" fmla="*/ 275099 h 820532"/>
                  <a:gd name="connsiteX6" fmla="*/ 93154 w 276704"/>
                  <a:gd name="connsiteY6" fmla="*/ 258496 h 820532"/>
                  <a:gd name="connsiteX7" fmla="*/ 48938 w 276704"/>
                  <a:gd name="connsiteY7" fmla="*/ 157791 h 820532"/>
                  <a:gd name="connsiteX8" fmla="*/ 50743 w 276704"/>
                  <a:gd name="connsiteY8" fmla="*/ 90655 h 820532"/>
                  <a:gd name="connsiteX9" fmla="*/ 42621 w 276704"/>
                  <a:gd name="connsiteY9" fmla="*/ 43551 h 820532"/>
                  <a:gd name="connsiteX10" fmla="*/ 26559 w 276704"/>
                  <a:gd name="connsiteY10" fmla="*/ 27670 h 820532"/>
                  <a:gd name="connsiteX11" fmla="*/ 390 w 276704"/>
                  <a:gd name="connsiteY11" fmla="*/ 66472 h 820532"/>
                  <a:gd name="connsiteX12" fmla="*/ 9595 w 276704"/>
                  <a:gd name="connsiteY12" fmla="*/ 169883 h 820532"/>
                  <a:gd name="connsiteX13" fmla="*/ 44968 w 276704"/>
                  <a:gd name="connsiteY13" fmla="*/ 490946 h 820532"/>
                  <a:gd name="connsiteX14" fmla="*/ 39734 w 276704"/>
                  <a:gd name="connsiteY14" fmla="*/ 690550 h 820532"/>
                  <a:gd name="connsiteX15" fmla="*/ 29807 w 276704"/>
                  <a:gd name="connsiteY15" fmla="*/ 785660 h 820532"/>
                  <a:gd name="connsiteX16" fmla="*/ 66083 w 276704"/>
                  <a:gd name="connsiteY16" fmla="*/ 817964 h 820532"/>
                  <a:gd name="connsiteX17" fmla="*/ 80882 w 276704"/>
                  <a:gd name="connsiteY17" fmla="*/ 786742 h 820532"/>
                  <a:gd name="connsiteX18" fmla="*/ 97846 w 276704"/>
                  <a:gd name="connsiteY18" fmla="*/ 604644 h 820532"/>
                  <a:gd name="connsiteX19" fmla="*/ 107411 w 276704"/>
                  <a:gd name="connsiteY19" fmla="*/ 537869 h 820532"/>
                  <a:gd name="connsiteX20" fmla="*/ 170938 w 276704"/>
                  <a:gd name="connsiteY20" fmla="*/ 507189 h 820532"/>
                  <a:gd name="connsiteX21" fmla="*/ 198911 w 276704"/>
                  <a:gd name="connsiteY21" fmla="*/ 553751 h 820532"/>
                  <a:gd name="connsiteX22" fmla="*/ 209920 w 276704"/>
                  <a:gd name="connsiteY22" fmla="*/ 620165 h 820532"/>
                  <a:gd name="connsiteX23" fmla="*/ 220929 w 276704"/>
                  <a:gd name="connsiteY23" fmla="*/ 780065 h 820532"/>
                  <a:gd name="connsiteX24" fmla="*/ 225261 w 276704"/>
                  <a:gd name="connsiteY24" fmla="*/ 799195 h 820532"/>
                  <a:gd name="connsiteX25" fmla="*/ 249625 w 276704"/>
                  <a:gd name="connsiteY25" fmla="*/ 813994 h 820532"/>
                  <a:gd name="connsiteX26" fmla="*/ 271281 w 276704"/>
                  <a:gd name="connsiteY26" fmla="*/ 795586 h 820532"/>
                  <a:gd name="connsiteX27" fmla="*/ 272545 w 276704"/>
                  <a:gd name="connsiteY27" fmla="*/ 773207 h 820532"/>
                  <a:gd name="connsiteX28" fmla="*/ 266950 w 276704"/>
                  <a:gd name="connsiteY28" fmla="*/ 579197 h 820532"/>
                  <a:gd name="connsiteX29" fmla="*/ 268755 w 276704"/>
                  <a:gd name="connsiteY29" fmla="*/ 317691 h 820532"/>
                  <a:gd name="connsiteX30" fmla="*/ 275613 w 276704"/>
                  <a:gd name="connsiteY30" fmla="*/ 54380 h 820532"/>
                  <a:gd name="connsiteX31" fmla="*/ 262077 w 276704"/>
                  <a:gd name="connsiteY31" fmla="*/ 14676 h 820532"/>
                  <a:gd name="connsiteX32" fmla="*/ 228329 w 276704"/>
                  <a:gd name="connsiteY32" fmla="*/ 1321 h 8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704" h="820532">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0" name="Freeform 1063">
                <a:extLst>
                  <a:ext uri="{FF2B5EF4-FFF2-40B4-BE49-F238E27FC236}">
                    <a16:creationId xmlns:a16="http://schemas.microsoft.com/office/drawing/2014/main" id="{4411A801-D4B1-FCC7-5EFB-B8E50526004A}"/>
                  </a:ext>
                </a:extLst>
              </p:cNvPr>
              <p:cNvSpPr/>
              <p:nvPr/>
            </p:nvSpPr>
            <p:spPr>
              <a:xfrm>
                <a:off x="8763304" y="4000462"/>
                <a:ext cx="186985" cy="190829"/>
              </a:xfrm>
              <a:custGeom>
                <a:avLst/>
                <a:gdLst>
                  <a:gd name="connsiteX0" fmla="*/ 138339 w 186985"/>
                  <a:gd name="connsiteY0" fmla="*/ 11287 h 190829"/>
                  <a:gd name="connsiteX1" fmla="*/ 53155 w 186985"/>
                  <a:gd name="connsiteY1" fmla="*/ 10565 h 190829"/>
                  <a:gd name="connsiteX2" fmla="*/ 1179 w 186985"/>
                  <a:gd name="connsiteY2" fmla="*/ 87988 h 190829"/>
                  <a:gd name="connsiteX3" fmla="*/ 91235 w 186985"/>
                  <a:gd name="connsiteY3" fmla="*/ 190678 h 190829"/>
                  <a:gd name="connsiteX4" fmla="*/ 151152 w 186985"/>
                  <a:gd name="connsiteY4" fmla="*/ 169563 h 190829"/>
                  <a:gd name="connsiteX5" fmla="*/ 138339 w 186985"/>
                  <a:gd name="connsiteY5" fmla="*/ 11287 h 1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85" h="190829">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1" name="Freeform 1064">
                <a:extLst>
                  <a:ext uri="{FF2B5EF4-FFF2-40B4-BE49-F238E27FC236}">
                    <a16:creationId xmlns:a16="http://schemas.microsoft.com/office/drawing/2014/main" id="{2C10BA7A-F447-4D90-78C1-6130A3BF6D5A}"/>
                  </a:ext>
                </a:extLst>
              </p:cNvPr>
              <p:cNvSpPr/>
              <p:nvPr/>
            </p:nvSpPr>
            <p:spPr>
              <a:xfrm>
                <a:off x="9188171" y="3937601"/>
                <a:ext cx="179815" cy="176735"/>
              </a:xfrm>
              <a:custGeom>
                <a:avLst/>
                <a:gdLst>
                  <a:gd name="connsiteX0" fmla="*/ 17750 w 179815"/>
                  <a:gd name="connsiteY0" fmla="*/ 36429 h 176735"/>
                  <a:gd name="connsiteX1" fmla="*/ 84706 w 179815"/>
                  <a:gd name="connsiteY1" fmla="*/ 176476 h 176735"/>
                  <a:gd name="connsiteX2" fmla="*/ 179816 w 179815"/>
                  <a:gd name="connsiteY2" fmla="*/ 74509 h 176735"/>
                  <a:gd name="connsiteX3" fmla="*/ 137043 w 179815"/>
                  <a:gd name="connsiteY3" fmla="*/ 9718 h 176735"/>
                  <a:gd name="connsiteX4" fmla="*/ 17750 w 179815"/>
                  <a:gd name="connsiteY4" fmla="*/ 36429 h 176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815" h="17673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2" name="Freeform 1065">
                <a:extLst>
                  <a:ext uri="{FF2B5EF4-FFF2-40B4-BE49-F238E27FC236}">
                    <a16:creationId xmlns:a16="http://schemas.microsoft.com/office/drawing/2014/main" id="{B79D7552-625E-2DB3-FEF6-1E31B27D518C}"/>
                  </a:ext>
                </a:extLst>
              </p:cNvPr>
              <p:cNvSpPr/>
              <p:nvPr/>
            </p:nvSpPr>
            <p:spPr>
              <a:xfrm>
                <a:off x="7953757" y="4027094"/>
                <a:ext cx="177832" cy="164712"/>
              </a:xfrm>
              <a:custGeom>
                <a:avLst/>
                <a:gdLst>
                  <a:gd name="connsiteX0" fmla="*/ 76378 w 177832"/>
                  <a:gd name="connsiteY0" fmla="*/ 163324 h 164712"/>
                  <a:gd name="connsiteX1" fmla="*/ 127091 w 177832"/>
                  <a:gd name="connsiteY1" fmla="*/ 147623 h 164712"/>
                  <a:gd name="connsiteX2" fmla="*/ 177624 w 177832"/>
                  <a:gd name="connsiteY2" fmla="*/ 96910 h 164712"/>
                  <a:gd name="connsiteX3" fmla="*/ 140446 w 177832"/>
                  <a:gd name="connsiteY3" fmla="*/ 13711 h 164712"/>
                  <a:gd name="connsiteX4" fmla="*/ 41547 w 177832"/>
                  <a:gd name="connsiteY4" fmla="*/ 13711 h 164712"/>
                  <a:gd name="connsiteX5" fmla="*/ 2023 w 177832"/>
                  <a:gd name="connsiteY5" fmla="*/ 115318 h 164712"/>
                  <a:gd name="connsiteX6" fmla="*/ 76378 w 177832"/>
                  <a:gd name="connsiteY6" fmla="*/ 163324 h 16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2" h="16471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3" name="Freeform 1066">
                <a:extLst>
                  <a:ext uri="{FF2B5EF4-FFF2-40B4-BE49-F238E27FC236}">
                    <a16:creationId xmlns:a16="http://schemas.microsoft.com/office/drawing/2014/main" id="{ED62A874-66BE-5440-42A8-D4FDA9F8ED29}"/>
                  </a:ext>
                </a:extLst>
              </p:cNvPr>
              <p:cNvSpPr/>
              <p:nvPr/>
            </p:nvSpPr>
            <p:spPr>
              <a:xfrm>
                <a:off x="8575352" y="3959850"/>
                <a:ext cx="483133" cy="725156"/>
              </a:xfrm>
              <a:custGeom>
                <a:avLst/>
                <a:gdLst>
                  <a:gd name="connsiteX0" fmla="*/ 461647 w 483133"/>
                  <a:gd name="connsiteY0" fmla="*/ 103 h 725156"/>
                  <a:gd name="connsiteX1" fmla="*/ 434756 w 483133"/>
                  <a:gd name="connsiteY1" fmla="*/ 26813 h 725156"/>
                  <a:gd name="connsiteX2" fmla="*/ 424830 w 483133"/>
                  <a:gd name="connsiteY2" fmla="*/ 96115 h 725156"/>
                  <a:gd name="connsiteX3" fmla="*/ 414362 w 483133"/>
                  <a:gd name="connsiteY3" fmla="*/ 165597 h 725156"/>
                  <a:gd name="connsiteX4" fmla="*/ 394149 w 483133"/>
                  <a:gd name="connsiteY4" fmla="*/ 190863 h 725156"/>
                  <a:gd name="connsiteX5" fmla="*/ 349933 w 483133"/>
                  <a:gd name="connsiteY5" fmla="*/ 220461 h 725156"/>
                  <a:gd name="connsiteX6" fmla="*/ 247424 w 483133"/>
                  <a:gd name="connsiteY6" fmla="*/ 245005 h 725156"/>
                  <a:gd name="connsiteX7" fmla="*/ 190936 w 483133"/>
                  <a:gd name="connsiteY7" fmla="*/ 204940 h 725156"/>
                  <a:gd name="connsiteX8" fmla="*/ 135892 w 483133"/>
                  <a:gd name="connsiteY8" fmla="*/ 200970 h 725156"/>
                  <a:gd name="connsiteX9" fmla="*/ 79403 w 483133"/>
                  <a:gd name="connsiteY9" fmla="*/ 259083 h 725156"/>
                  <a:gd name="connsiteX10" fmla="*/ 72726 w 483133"/>
                  <a:gd name="connsiteY10" fmla="*/ 241938 h 725156"/>
                  <a:gd name="connsiteX11" fmla="*/ 58107 w 483133"/>
                  <a:gd name="connsiteY11" fmla="*/ 199526 h 725156"/>
                  <a:gd name="connsiteX12" fmla="*/ 5770 w 483133"/>
                  <a:gd name="connsiteY12" fmla="*/ 200970 h 725156"/>
                  <a:gd name="connsiteX13" fmla="*/ 897 w 483133"/>
                  <a:gd name="connsiteY13" fmla="*/ 230929 h 725156"/>
                  <a:gd name="connsiteX14" fmla="*/ 48181 w 483133"/>
                  <a:gd name="connsiteY14" fmla="*/ 371879 h 725156"/>
                  <a:gd name="connsiteX15" fmla="*/ 73448 w 483133"/>
                  <a:gd name="connsiteY15" fmla="*/ 383609 h 725156"/>
                  <a:gd name="connsiteX16" fmla="*/ 101602 w 483133"/>
                  <a:gd name="connsiteY16" fmla="*/ 358163 h 725156"/>
                  <a:gd name="connsiteX17" fmla="*/ 148344 w 483133"/>
                  <a:gd name="connsiteY17" fmla="*/ 240855 h 725156"/>
                  <a:gd name="connsiteX18" fmla="*/ 158812 w 483133"/>
                  <a:gd name="connsiteY18" fmla="*/ 233816 h 725156"/>
                  <a:gd name="connsiteX19" fmla="*/ 160075 w 483133"/>
                  <a:gd name="connsiteY19" fmla="*/ 245547 h 725156"/>
                  <a:gd name="connsiteX20" fmla="*/ 145637 w 483133"/>
                  <a:gd name="connsiteY20" fmla="*/ 276047 h 725156"/>
                  <a:gd name="connsiteX21" fmla="*/ 91676 w 483133"/>
                  <a:gd name="connsiteY21" fmla="*/ 446595 h 725156"/>
                  <a:gd name="connsiteX22" fmla="*/ 69477 w 483133"/>
                  <a:gd name="connsiteY22" fmla="*/ 602524 h 725156"/>
                  <a:gd name="connsiteX23" fmla="*/ 66770 w 483133"/>
                  <a:gd name="connsiteY23" fmla="*/ 692400 h 725156"/>
                  <a:gd name="connsiteX24" fmla="*/ 96368 w 483133"/>
                  <a:gd name="connsiteY24" fmla="*/ 725065 h 725156"/>
                  <a:gd name="connsiteX25" fmla="*/ 126687 w 483133"/>
                  <a:gd name="connsiteY25" fmla="*/ 690415 h 725156"/>
                  <a:gd name="connsiteX26" fmla="*/ 154841 w 483133"/>
                  <a:gd name="connsiteY26" fmla="*/ 477456 h 725156"/>
                  <a:gd name="connsiteX27" fmla="*/ 191658 w 483133"/>
                  <a:gd name="connsiteY27" fmla="*/ 451468 h 725156"/>
                  <a:gd name="connsiteX28" fmla="*/ 223602 w 483133"/>
                  <a:gd name="connsiteY28" fmla="*/ 467530 h 725156"/>
                  <a:gd name="connsiteX29" fmla="*/ 240205 w 483133"/>
                  <a:gd name="connsiteY29" fmla="*/ 574551 h 725156"/>
                  <a:gd name="connsiteX30" fmla="*/ 251214 w 483133"/>
                  <a:gd name="connsiteY30" fmla="*/ 677962 h 725156"/>
                  <a:gd name="connsiteX31" fmla="*/ 257170 w 483133"/>
                  <a:gd name="connsiteY31" fmla="*/ 701965 h 725156"/>
                  <a:gd name="connsiteX32" fmla="*/ 300303 w 483133"/>
                  <a:gd name="connsiteY32" fmla="*/ 720915 h 725156"/>
                  <a:gd name="connsiteX33" fmla="*/ 308966 w 483133"/>
                  <a:gd name="connsiteY33" fmla="*/ 688430 h 725156"/>
                  <a:gd name="connsiteX34" fmla="*/ 302288 w 483133"/>
                  <a:gd name="connsiteY34" fmla="*/ 649628 h 725156"/>
                  <a:gd name="connsiteX35" fmla="*/ 294167 w 483133"/>
                  <a:gd name="connsiteY35" fmla="*/ 459589 h 725156"/>
                  <a:gd name="connsiteX36" fmla="*/ 299761 w 483133"/>
                  <a:gd name="connsiteY36" fmla="*/ 420606 h 725156"/>
                  <a:gd name="connsiteX37" fmla="*/ 330623 w 483133"/>
                  <a:gd name="connsiteY37" fmla="*/ 306908 h 725156"/>
                  <a:gd name="connsiteX38" fmla="*/ 340909 w 483133"/>
                  <a:gd name="connsiteY38" fmla="*/ 302035 h 725156"/>
                  <a:gd name="connsiteX39" fmla="*/ 362566 w 483133"/>
                  <a:gd name="connsiteY39" fmla="*/ 300411 h 725156"/>
                  <a:gd name="connsiteX40" fmla="*/ 438004 w 483133"/>
                  <a:gd name="connsiteY40" fmla="*/ 232734 h 725156"/>
                  <a:gd name="connsiteX41" fmla="*/ 472294 w 483133"/>
                  <a:gd name="connsiteY41" fmla="*/ 155310 h 725156"/>
                  <a:gd name="connsiteX42" fmla="*/ 477528 w 483133"/>
                  <a:gd name="connsiteY42" fmla="*/ 104958 h 725156"/>
                  <a:gd name="connsiteX43" fmla="*/ 483123 w 483133"/>
                  <a:gd name="connsiteY43" fmla="*/ 32227 h 725156"/>
                  <a:gd name="connsiteX44" fmla="*/ 461647 w 483133"/>
                  <a:gd name="connsiteY44" fmla="*/ 103 h 7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133" h="725156">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4" name="Freeform 1067">
                <a:extLst>
                  <a:ext uri="{FF2B5EF4-FFF2-40B4-BE49-F238E27FC236}">
                    <a16:creationId xmlns:a16="http://schemas.microsoft.com/office/drawing/2014/main" id="{53FBEC75-4400-2DD7-C207-3535266CAA26}"/>
                  </a:ext>
                </a:extLst>
              </p:cNvPr>
              <p:cNvSpPr/>
              <p:nvPr/>
            </p:nvSpPr>
            <p:spPr>
              <a:xfrm>
                <a:off x="9471030" y="3651524"/>
                <a:ext cx="3255" cy="7222"/>
              </a:xfrm>
              <a:custGeom>
                <a:avLst/>
                <a:gdLst>
                  <a:gd name="connsiteX0" fmla="*/ 3256 w 3255"/>
                  <a:gd name="connsiteY0" fmla="*/ 0 h 7222"/>
                  <a:gd name="connsiteX1" fmla="*/ 8 w 3255"/>
                  <a:gd name="connsiteY1" fmla="*/ 7219 h 7222"/>
                  <a:gd name="connsiteX2" fmla="*/ 3256 w 3255"/>
                  <a:gd name="connsiteY2" fmla="*/ 0 h 7222"/>
                </a:gdLst>
                <a:ahLst/>
                <a:cxnLst>
                  <a:cxn ang="0">
                    <a:pos x="connsiteX0" y="connsiteY0"/>
                  </a:cxn>
                  <a:cxn ang="0">
                    <a:pos x="connsiteX1" y="connsiteY1"/>
                  </a:cxn>
                  <a:cxn ang="0">
                    <a:pos x="connsiteX2" y="connsiteY2"/>
                  </a:cxn>
                </a:cxnLst>
                <a:rect l="l" t="t" r="r" b="b"/>
                <a:pathLst>
                  <a:path w="3255" h="7222">
                    <a:moveTo>
                      <a:pt x="3256" y="0"/>
                    </a:moveTo>
                    <a:cubicBezTo>
                      <a:pt x="2895" y="722"/>
                      <a:pt x="-173" y="7399"/>
                      <a:pt x="8" y="7219"/>
                    </a:cubicBezTo>
                    <a:cubicBezTo>
                      <a:pt x="1270" y="6677"/>
                      <a:pt x="2353" y="3429"/>
                      <a:pt x="3256" y="0"/>
                    </a:cubicBezTo>
                    <a:close/>
                  </a:path>
                </a:pathLst>
              </a:custGeom>
              <a:grpFill/>
              <a:ln w="1804" cap="flat">
                <a:solidFill>
                  <a:srgbClr val="414141"/>
                </a:solidFill>
                <a:prstDash val="solid"/>
                <a:miter/>
              </a:ln>
            </p:spPr>
            <p:txBody>
              <a:bodyPr rtlCol="0" anchor="ctr"/>
              <a:lstStyle/>
              <a:p>
                <a:endParaRPr lang="en-US"/>
              </a:p>
            </p:txBody>
          </p:sp>
          <p:sp>
            <p:nvSpPr>
              <p:cNvPr id="75" name="Freeform 1070">
                <a:extLst>
                  <a:ext uri="{FF2B5EF4-FFF2-40B4-BE49-F238E27FC236}">
                    <a16:creationId xmlns:a16="http://schemas.microsoft.com/office/drawing/2014/main" id="{17829B6F-7B23-86FA-B801-970753AC25BE}"/>
                  </a:ext>
                </a:extLst>
              </p:cNvPr>
              <p:cNvSpPr/>
              <p:nvPr/>
            </p:nvSpPr>
            <p:spPr>
              <a:xfrm>
                <a:off x="7644081" y="3979129"/>
                <a:ext cx="638396" cy="706528"/>
              </a:xfrm>
              <a:custGeom>
                <a:avLst/>
                <a:gdLst>
                  <a:gd name="connsiteX0" fmla="*/ 621753 w 638396"/>
                  <a:gd name="connsiteY0" fmla="*/ 1579 h 706528"/>
                  <a:gd name="connsiteX1" fmla="*/ 593780 w 638396"/>
                  <a:gd name="connsiteY1" fmla="*/ 16558 h 706528"/>
                  <a:gd name="connsiteX2" fmla="*/ 587282 w 638396"/>
                  <a:gd name="connsiteY2" fmla="*/ 32620 h 706528"/>
                  <a:gd name="connsiteX3" fmla="*/ 551549 w 638396"/>
                  <a:gd name="connsiteY3" fmla="*/ 114916 h 706528"/>
                  <a:gd name="connsiteX4" fmla="*/ 514551 w 638396"/>
                  <a:gd name="connsiteY4" fmla="*/ 162923 h 706528"/>
                  <a:gd name="connsiteX5" fmla="*/ 439475 w 638396"/>
                  <a:gd name="connsiteY5" fmla="*/ 206958 h 706528"/>
                  <a:gd name="connsiteX6" fmla="*/ 345989 w 638396"/>
                  <a:gd name="connsiteY6" fmla="*/ 226810 h 706528"/>
                  <a:gd name="connsiteX7" fmla="*/ 299066 w 638396"/>
                  <a:gd name="connsiteY7" fmla="*/ 236555 h 706528"/>
                  <a:gd name="connsiteX8" fmla="*/ 196557 w 638396"/>
                  <a:gd name="connsiteY8" fmla="*/ 348449 h 706528"/>
                  <a:gd name="connsiteX9" fmla="*/ 155048 w 638396"/>
                  <a:gd name="connsiteY9" fmla="*/ 433633 h 706528"/>
                  <a:gd name="connsiteX10" fmla="*/ 135016 w 638396"/>
                  <a:gd name="connsiteY10" fmla="*/ 509612 h 706528"/>
                  <a:gd name="connsiteX11" fmla="*/ 83039 w 638396"/>
                  <a:gd name="connsiteY11" fmla="*/ 590284 h 706528"/>
                  <a:gd name="connsiteX12" fmla="*/ 15362 w 638396"/>
                  <a:gd name="connsiteY12" fmla="*/ 644426 h 706528"/>
                  <a:gd name="connsiteX13" fmla="*/ 3631 w 638396"/>
                  <a:gd name="connsiteY13" fmla="*/ 659947 h 706528"/>
                  <a:gd name="connsiteX14" fmla="*/ 27995 w 638396"/>
                  <a:gd name="connsiteY14" fmla="*/ 701997 h 706528"/>
                  <a:gd name="connsiteX15" fmla="*/ 55066 w 638396"/>
                  <a:gd name="connsiteY15" fmla="*/ 691169 h 706528"/>
                  <a:gd name="connsiteX16" fmla="*/ 149092 w 638396"/>
                  <a:gd name="connsiteY16" fmla="*/ 623852 h 706528"/>
                  <a:gd name="connsiteX17" fmla="*/ 183563 w 638396"/>
                  <a:gd name="connsiteY17" fmla="*/ 580899 h 706528"/>
                  <a:gd name="connsiteX18" fmla="*/ 231208 w 638396"/>
                  <a:gd name="connsiteY18" fmla="*/ 468825 h 706528"/>
                  <a:gd name="connsiteX19" fmla="*/ 309353 w 638396"/>
                  <a:gd name="connsiteY19" fmla="*/ 464133 h 706528"/>
                  <a:gd name="connsiteX20" fmla="*/ 315309 w 638396"/>
                  <a:gd name="connsiteY20" fmla="*/ 473698 h 706528"/>
                  <a:gd name="connsiteX21" fmla="*/ 337507 w 638396"/>
                  <a:gd name="connsiteY21" fmla="*/ 594976 h 706528"/>
                  <a:gd name="connsiteX22" fmla="*/ 321445 w 638396"/>
                  <a:gd name="connsiteY22" fmla="*/ 684672 h 706528"/>
                  <a:gd name="connsiteX23" fmla="*/ 345087 w 638396"/>
                  <a:gd name="connsiteY23" fmla="*/ 705968 h 706528"/>
                  <a:gd name="connsiteX24" fmla="*/ 380099 w 638396"/>
                  <a:gd name="connsiteY24" fmla="*/ 679980 h 706528"/>
                  <a:gd name="connsiteX25" fmla="*/ 421608 w 638396"/>
                  <a:gd name="connsiteY25" fmla="*/ 543361 h 706528"/>
                  <a:gd name="connsiteX26" fmla="*/ 381001 w 638396"/>
                  <a:gd name="connsiteY26" fmla="*/ 417932 h 706528"/>
                  <a:gd name="connsiteX27" fmla="*/ 471599 w 638396"/>
                  <a:gd name="connsiteY27" fmla="*/ 277162 h 706528"/>
                  <a:gd name="connsiteX28" fmla="*/ 568153 w 638396"/>
                  <a:gd name="connsiteY28" fmla="*/ 194325 h 706528"/>
                  <a:gd name="connsiteX29" fmla="*/ 615256 w 638396"/>
                  <a:gd name="connsiteY29" fmla="*/ 134227 h 706528"/>
                  <a:gd name="connsiteX30" fmla="*/ 637635 w 638396"/>
                  <a:gd name="connsiteY30" fmla="*/ 30815 h 706528"/>
                  <a:gd name="connsiteX31" fmla="*/ 621753 w 638396"/>
                  <a:gd name="connsiteY31" fmla="*/ 1579 h 70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8396" h="706528">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6" name="Freeform 1071">
                <a:extLst>
                  <a:ext uri="{FF2B5EF4-FFF2-40B4-BE49-F238E27FC236}">
                    <a16:creationId xmlns:a16="http://schemas.microsoft.com/office/drawing/2014/main" id="{A33B9F4A-1276-628C-B401-8A98F36F1AEC}"/>
                  </a:ext>
                </a:extLst>
              </p:cNvPr>
              <p:cNvSpPr/>
              <p:nvPr/>
            </p:nvSpPr>
            <p:spPr>
              <a:xfrm>
                <a:off x="7623250" y="3456577"/>
                <a:ext cx="2073866" cy="1244353"/>
              </a:xfrm>
              <a:custGeom>
                <a:avLst/>
                <a:gdLst>
                  <a:gd name="connsiteX0" fmla="*/ 2062369 w 2073866"/>
                  <a:gd name="connsiteY0" fmla="*/ 105974 h 1244353"/>
                  <a:gd name="connsiteX1" fmla="*/ 2020499 w 2073866"/>
                  <a:gd name="connsiteY1" fmla="*/ 83776 h 1244353"/>
                  <a:gd name="connsiteX2" fmla="*/ 1743112 w 2073866"/>
                  <a:gd name="connsiteY2" fmla="*/ 1841 h 1244353"/>
                  <a:gd name="connsiteX3" fmla="*/ 1711348 w 2073866"/>
                  <a:gd name="connsiteY3" fmla="*/ 35048 h 1244353"/>
                  <a:gd name="connsiteX4" fmla="*/ 1725245 w 2073866"/>
                  <a:gd name="connsiteY4" fmla="*/ 86664 h 1244353"/>
                  <a:gd name="connsiteX5" fmla="*/ 1706295 w 2073866"/>
                  <a:gd name="connsiteY5" fmla="*/ 120593 h 1244353"/>
                  <a:gd name="connsiteX6" fmla="*/ 1537913 w 2073866"/>
                  <a:gd name="connsiteY6" fmla="*/ 166253 h 1244353"/>
                  <a:gd name="connsiteX7" fmla="*/ 1084021 w 2073866"/>
                  <a:gd name="connsiteY7" fmla="*/ 305759 h 1244353"/>
                  <a:gd name="connsiteX8" fmla="*/ 745272 w 2073866"/>
                  <a:gd name="connsiteY8" fmla="*/ 409892 h 1244353"/>
                  <a:gd name="connsiteX9" fmla="*/ 661713 w 2073866"/>
                  <a:gd name="connsiteY9" fmla="*/ 434256 h 1244353"/>
                  <a:gd name="connsiteX10" fmla="*/ 620746 w 2073866"/>
                  <a:gd name="connsiteY10" fmla="*/ 496700 h 1244353"/>
                  <a:gd name="connsiteX11" fmla="*/ 618761 w 2073866"/>
                  <a:gd name="connsiteY11" fmla="*/ 512040 h 1244353"/>
                  <a:gd name="connsiteX12" fmla="*/ 596021 w 2073866"/>
                  <a:gd name="connsiteY12" fmla="*/ 549579 h 1244353"/>
                  <a:gd name="connsiteX13" fmla="*/ 554512 w 2073866"/>
                  <a:gd name="connsiteY13" fmla="*/ 641801 h 1244353"/>
                  <a:gd name="connsiteX14" fmla="*/ 520583 w 2073866"/>
                  <a:gd name="connsiteY14" fmla="*/ 676993 h 1244353"/>
                  <a:gd name="connsiteX15" fmla="*/ 516612 w 2073866"/>
                  <a:gd name="connsiteY15" fmla="*/ 626641 h 1244353"/>
                  <a:gd name="connsiteX16" fmla="*/ 370790 w 2073866"/>
                  <a:gd name="connsiteY16" fmla="*/ 570513 h 1244353"/>
                  <a:gd name="connsiteX17" fmla="*/ 326754 w 2073866"/>
                  <a:gd name="connsiteY17" fmla="*/ 712907 h 1244353"/>
                  <a:gd name="connsiteX18" fmla="*/ 322603 w 2073866"/>
                  <a:gd name="connsiteY18" fmla="*/ 739437 h 1244353"/>
                  <a:gd name="connsiteX19" fmla="*/ 216845 w 2073866"/>
                  <a:gd name="connsiteY19" fmla="*/ 852414 h 1244353"/>
                  <a:gd name="connsiteX20" fmla="*/ 160899 w 2073866"/>
                  <a:gd name="connsiteY20" fmla="*/ 957449 h 1244353"/>
                  <a:gd name="connsiteX21" fmla="*/ 151153 w 2073866"/>
                  <a:gd name="connsiteY21" fmla="*/ 998417 h 1244353"/>
                  <a:gd name="connsiteX22" fmla="*/ 82032 w 2073866"/>
                  <a:gd name="connsiteY22" fmla="*/ 1112837 h 1244353"/>
                  <a:gd name="connsiteX23" fmla="*/ 18866 w 2073866"/>
                  <a:gd name="connsiteY23" fmla="*/ 1164272 h 1244353"/>
                  <a:gd name="connsiteX24" fmla="*/ 638 w 2073866"/>
                  <a:gd name="connsiteY24" fmla="*/ 1200186 h 1244353"/>
                  <a:gd name="connsiteX25" fmla="*/ 35469 w 2073866"/>
                  <a:gd name="connsiteY25" fmla="*/ 1237364 h 1244353"/>
                  <a:gd name="connsiteX26" fmla="*/ 65789 w 2073866"/>
                  <a:gd name="connsiteY26" fmla="*/ 1236642 h 1244353"/>
                  <a:gd name="connsiteX27" fmla="*/ 107479 w 2073866"/>
                  <a:gd name="connsiteY27" fmla="*/ 1213541 h 1244353"/>
                  <a:gd name="connsiteX28" fmla="*/ 208002 w 2073866"/>
                  <a:gd name="connsiteY28" fmla="*/ 1124027 h 1244353"/>
                  <a:gd name="connsiteX29" fmla="*/ 269724 w 2073866"/>
                  <a:gd name="connsiteY29" fmla="*/ 990476 h 1244353"/>
                  <a:gd name="connsiteX30" fmla="*/ 309428 w 2073866"/>
                  <a:gd name="connsiteY30" fmla="*/ 985423 h 1244353"/>
                  <a:gd name="connsiteX31" fmla="*/ 349494 w 2073866"/>
                  <a:gd name="connsiteY31" fmla="*/ 1112115 h 1244353"/>
                  <a:gd name="connsiteX32" fmla="*/ 326213 w 2073866"/>
                  <a:gd name="connsiteY32" fmla="*/ 1210834 h 1244353"/>
                  <a:gd name="connsiteX33" fmla="*/ 361946 w 2073866"/>
                  <a:gd name="connsiteY33" fmla="*/ 1242417 h 1244353"/>
                  <a:gd name="connsiteX34" fmla="*/ 410855 w 2073866"/>
                  <a:gd name="connsiteY34" fmla="*/ 1214083 h 1244353"/>
                  <a:gd name="connsiteX35" fmla="*/ 452003 w 2073866"/>
                  <a:gd name="connsiteY35" fmla="*/ 1085586 h 1244353"/>
                  <a:gd name="connsiteX36" fmla="*/ 440813 w 2073866"/>
                  <a:gd name="connsiteY36" fmla="*/ 990476 h 1244353"/>
                  <a:gd name="connsiteX37" fmla="*/ 422585 w 2073866"/>
                  <a:gd name="connsiteY37" fmla="*/ 955464 h 1244353"/>
                  <a:gd name="connsiteX38" fmla="*/ 424029 w 2073866"/>
                  <a:gd name="connsiteY38" fmla="*/ 927671 h 1244353"/>
                  <a:gd name="connsiteX39" fmla="*/ 508672 w 2073866"/>
                  <a:gd name="connsiteY39" fmla="*/ 801520 h 1244353"/>
                  <a:gd name="connsiteX40" fmla="*/ 586095 w 2073866"/>
                  <a:gd name="connsiteY40" fmla="*/ 733481 h 1244353"/>
                  <a:gd name="connsiteX41" fmla="*/ 646193 w 2073866"/>
                  <a:gd name="connsiteY41" fmla="*/ 673745 h 1244353"/>
                  <a:gd name="connsiteX42" fmla="*/ 696725 w 2073866"/>
                  <a:gd name="connsiteY42" fmla="*/ 798632 h 1244353"/>
                  <a:gd name="connsiteX43" fmla="*/ 750326 w 2073866"/>
                  <a:gd name="connsiteY43" fmla="*/ 831839 h 1244353"/>
                  <a:gd name="connsiteX44" fmla="*/ 782450 w 2073866"/>
                  <a:gd name="connsiteY44" fmla="*/ 822274 h 1244353"/>
                  <a:gd name="connsiteX45" fmla="*/ 916722 w 2073866"/>
                  <a:gd name="connsiteY45" fmla="*/ 764523 h 1244353"/>
                  <a:gd name="connsiteX46" fmla="*/ 949208 w 2073866"/>
                  <a:gd name="connsiteY46" fmla="*/ 780585 h 1244353"/>
                  <a:gd name="connsiteX47" fmla="*/ 979166 w 2073866"/>
                  <a:gd name="connsiteY47" fmla="*/ 865408 h 1244353"/>
                  <a:gd name="connsiteX48" fmla="*/ 1040347 w 2073866"/>
                  <a:gd name="connsiteY48" fmla="*/ 895908 h 1244353"/>
                  <a:gd name="connsiteX49" fmla="*/ 1039084 w 2073866"/>
                  <a:gd name="connsiteY49" fmla="*/ 917745 h 1244353"/>
                  <a:gd name="connsiteX50" fmla="*/ 1002267 w 2073866"/>
                  <a:gd name="connsiteY50" fmla="*/ 1159580 h 1244353"/>
                  <a:gd name="connsiteX51" fmla="*/ 1005155 w 2073866"/>
                  <a:gd name="connsiteY51" fmla="*/ 1212639 h 1244353"/>
                  <a:gd name="connsiteX52" fmla="*/ 1026270 w 2073866"/>
                  <a:gd name="connsiteY52" fmla="*/ 1240432 h 1244353"/>
                  <a:gd name="connsiteX53" fmla="*/ 1087631 w 2073866"/>
                  <a:gd name="connsiteY53" fmla="*/ 1215707 h 1244353"/>
                  <a:gd name="connsiteX54" fmla="*/ 1108566 w 2073866"/>
                  <a:gd name="connsiteY54" fmla="*/ 1017366 h 1244353"/>
                  <a:gd name="connsiteX55" fmla="*/ 1129681 w 2073866"/>
                  <a:gd name="connsiteY55" fmla="*/ 974955 h 1244353"/>
                  <a:gd name="connsiteX56" fmla="*/ 1164332 w 2073866"/>
                  <a:gd name="connsiteY56" fmla="*/ 979648 h 1244353"/>
                  <a:gd name="connsiteX57" fmla="*/ 1177327 w 2073866"/>
                  <a:gd name="connsiteY57" fmla="*/ 1049491 h 1244353"/>
                  <a:gd name="connsiteX58" fmla="*/ 1182741 w 2073866"/>
                  <a:gd name="connsiteY58" fmla="*/ 1145142 h 1244353"/>
                  <a:gd name="connsiteX59" fmla="*/ 1193208 w 2073866"/>
                  <a:gd name="connsiteY59" fmla="*/ 1211737 h 1244353"/>
                  <a:gd name="connsiteX60" fmla="*/ 1241575 w 2073866"/>
                  <a:gd name="connsiteY60" fmla="*/ 1238627 h 1244353"/>
                  <a:gd name="connsiteX61" fmla="*/ 1274421 w 2073866"/>
                  <a:gd name="connsiteY61" fmla="*/ 1193689 h 1244353"/>
                  <a:gd name="connsiteX62" fmla="*/ 1254750 w 2073866"/>
                  <a:gd name="connsiteY62" fmla="*/ 1032346 h 1244353"/>
                  <a:gd name="connsiteX63" fmla="*/ 1283445 w 2073866"/>
                  <a:gd name="connsiteY63" fmla="*/ 861076 h 1244353"/>
                  <a:gd name="connsiteX64" fmla="*/ 1303117 w 2073866"/>
                  <a:gd name="connsiteY64" fmla="*/ 831118 h 1244353"/>
                  <a:gd name="connsiteX65" fmla="*/ 1388120 w 2073866"/>
                  <a:gd name="connsiteY65" fmla="*/ 757845 h 1244353"/>
                  <a:gd name="connsiteX66" fmla="*/ 1429809 w 2073866"/>
                  <a:gd name="connsiteY66" fmla="*/ 712185 h 1244353"/>
                  <a:gd name="connsiteX67" fmla="*/ 1438291 w 2073866"/>
                  <a:gd name="connsiteY67" fmla="*/ 691972 h 1244353"/>
                  <a:gd name="connsiteX68" fmla="*/ 1448398 w 2073866"/>
                  <a:gd name="connsiteY68" fmla="*/ 543262 h 1244353"/>
                  <a:gd name="connsiteX69" fmla="*/ 1474567 w 2073866"/>
                  <a:gd name="connsiteY69" fmla="*/ 503558 h 1244353"/>
                  <a:gd name="connsiteX70" fmla="*/ 1491531 w 2073866"/>
                  <a:gd name="connsiteY70" fmla="*/ 512401 h 1244353"/>
                  <a:gd name="connsiteX71" fmla="*/ 1508315 w 2073866"/>
                  <a:gd name="connsiteY71" fmla="*/ 623573 h 1244353"/>
                  <a:gd name="connsiteX72" fmla="*/ 1531957 w 2073866"/>
                  <a:gd name="connsiteY72" fmla="*/ 819026 h 1244353"/>
                  <a:gd name="connsiteX73" fmla="*/ 1533582 w 2073866"/>
                  <a:gd name="connsiteY73" fmla="*/ 951313 h 1244353"/>
                  <a:gd name="connsiteX74" fmla="*/ 1515534 w 2073866"/>
                  <a:gd name="connsiteY74" fmla="*/ 1195133 h 1244353"/>
                  <a:gd name="connsiteX75" fmla="*/ 1553614 w 2073866"/>
                  <a:gd name="connsiteY75" fmla="*/ 1231408 h 1244353"/>
                  <a:gd name="connsiteX76" fmla="*/ 1597650 w 2073866"/>
                  <a:gd name="connsiteY76" fmla="*/ 1203074 h 1244353"/>
                  <a:gd name="connsiteX77" fmla="*/ 1618585 w 2073866"/>
                  <a:gd name="connsiteY77" fmla="*/ 979106 h 1244353"/>
                  <a:gd name="connsiteX78" fmla="*/ 1629233 w 2073866"/>
                  <a:gd name="connsiteY78" fmla="*/ 932544 h 1244353"/>
                  <a:gd name="connsiteX79" fmla="*/ 1662620 w 2073866"/>
                  <a:gd name="connsiteY79" fmla="*/ 914316 h 1244353"/>
                  <a:gd name="connsiteX80" fmla="*/ 1684818 w 2073866"/>
                  <a:gd name="connsiteY80" fmla="*/ 939763 h 1244353"/>
                  <a:gd name="connsiteX81" fmla="*/ 1696189 w 2073866"/>
                  <a:gd name="connsiteY81" fmla="*/ 977301 h 1244353"/>
                  <a:gd name="connsiteX82" fmla="*/ 1708822 w 2073866"/>
                  <a:gd name="connsiteY82" fmla="*/ 1190441 h 1244353"/>
                  <a:gd name="connsiteX83" fmla="*/ 1738960 w 2073866"/>
                  <a:gd name="connsiteY83" fmla="*/ 1224370 h 1244353"/>
                  <a:gd name="connsiteX84" fmla="*/ 1794907 w 2073866"/>
                  <a:gd name="connsiteY84" fmla="*/ 1177447 h 1244353"/>
                  <a:gd name="connsiteX85" fmla="*/ 1788591 w 2073866"/>
                  <a:gd name="connsiteY85" fmla="*/ 1049130 h 1244353"/>
                  <a:gd name="connsiteX86" fmla="*/ 1793283 w 2073866"/>
                  <a:gd name="connsiteY86" fmla="*/ 551564 h 1244353"/>
                  <a:gd name="connsiteX87" fmla="*/ 1769641 w 2073866"/>
                  <a:gd name="connsiteY87" fmla="*/ 393288 h 1244353"/>
                  <a:gd name="connsiteX88" fmla="*/ 1818549 w 2073866"/>
                  <a:gd name="connsiteY88" fmla="*/ 372534 h 1244353"/>
                  <a:gd name="connsiteX89" fmla="*/ 1842372 w 2073866"/>
                  <a:gd name="connsiteY89" fmla="*/ 383904 h 1244353"/>
                  <a:gd name="connsiteX90" fmla="*/ 1862044 w 2073866"/>
                  <a:gd name="connsiteY90" fmla="*/ 420720 h 1244353"/>
                  <a:gd name="connsiteX91" fmla="*/ 1899041 w 2073866"/>
                  <a:gd name="connsiteY91" fmla="*/ 418013 h 1244353"/>
                  <a:gd name="connsiteX92" fmla="*/ 1975561 w 2073866"/>
                  <a:gd name="connsiteY92" fmla="*/ 300164 h 1244353"/>
                  <a:gd name="connsiteX93" fmla="*/ 2061648 w 2073866"/>
                  <a:gd name="connsiteY93" fmla="*/ 161380 h 1244353"/>
                  <a:gd name="connsiteX94" fmla="*/ 2070852 w 2073866"/>
                  <a:gd name="connsiteY94" fmla="*/ 140986 h 1244353"/>
                  <a:gd name="connsiteX95" fmla="*/ 2062369 w 2073866"/>
                  <a:gd name="connsiteY95" fmla="*/ 105974 h 1244353"/>
                  <a:gd name="connsiteX96" fmla="*/ 372053 w 2073866"/>
                  <a:gd name="connsiteY96" fmla="*/ 584049 h 1244353"/>
                  <a:gd name="connsiteX97" fmla="*/ 470952 w 2073866"/>
                  <a:gd name="connsiteY97" fmla="*/ 584049 h 1244353"/>
                  <a:gd name="connsiteX98" fmla="*/ 508130 w 2073866"/>
                  <a:gd name="connsiteY98" fmla="*/ 667247 h 1244353"/>
                  <a:gd name="connsiteX99" fmla="*/ 457598 w 2073866"/>
                  <a:gd name="connsiteY99" fmla="*/ 717961 h 1244353"/>
                  <a:gd name="connsiteX100" fmla="*/ 406884 w 2073866"/>
                  <a:gd name="connsiteY100" fmla="*/ 733662 h 1244353"/>
                  <a:gd name="connsiteX101" fmla="*/ 332529 w 2073866"/>
                  <a:gd name="connsiteY101" fmla="*/ 685476 h 1244353"/>
                  <a:gd name="connsiteX102" fmla="*/ 372053 w 2073866"/>
                  <a:gd name="connsiteY102" fmla="*/ 584049 h 1244353"/>
                  <a:gd name="connsiteX103" fmla="*/ 635906 w 2073866"/>
                  <a:gd name="connsiteY103" fmla="*/ 656780 h 1244353"/>
                  <a:gd name="connsiteX104" fmla="*/ 588802 w 2073866"/>
                  <a:gd name="connsiteY104" fmla="*/ 716878 h 1244353"/>
                  <a:gd name="connsiteX105" fmla="*/ 492248 w 2073866"/>
                  <a:gd name="connsiteY105" fmla="*/ 799715 h 1244353"/>
                  <a:gd name="connsiteX106" fmla="*/ 401651 w 2073866"/>
                  <a:gd name="connsiteY106" fmla="*/ 940484 h 1244353"/>
                  <a:gd name="connsiteX107" fmla="*/ 442257 w 2073866"/>
                  <a:gd name="connsiteY107" fmla="*/ 1065914 h 1244353"/>
                  <a:gd name="connsiteX108" fmla="*/ 400748 w 2073866"/>
                  <a:gd name="connsiteY108" fmla="*/ 1202533 h 1244353"/>
                  <a:gd name="connsiteX109" fmla="*/ 365736 w 2073866"/>
                  <a:gd name="connsiteY109" fmla="*/ 1228521 h 1244353"/>
                  <a:gd name="connsiteX110" fmla="*/ 342094 w 2073866"/>
                  <a:gd name="connsiteY110" fmla="*/ 1207225 h 1244353"/>
                  <a:gd name="connsiteX111" fmla="*/ 358156 w 2073866"/>
                  <a:gd name="connsiteY111" fmla="*/ 1117529 h 1244353"/>
                  <a:gd name="connsiteX112" fmla="*/ 335958 w 2073866"/>
                  <a:gd name="connsiteY112" fmla="*/ 996251 h 1244353"/>
                  <a:gd name="connsiteX113" fmla="*/ 330003 w 2073866"/>
                  <a:gd name="connsiteY113" fmla="*/ 986686 h 1244353"/>
                  <a:gd name="connsiteX114" fmla="*/ 251858 w 2073866"/>
                  <a:gd name="connsiteY114" fmla="*/ 991378 h 1244353"/>
                  <a:gd name="connsiteX115" fmla="*/ 204212 w 2073866"/>
                  <a:gd name="connsiteY115" fmla="*/ 1103452 h 1244353"/>
                  <a:gd name="connsiteX116" fmla="*/ 169742 w 2073866"/>
                  <a:gd name="connsiteY116" fmla="*/ 1146405 h 1244353"/>
                  <a:gd name="connsiteX117" fmla="*/ 75715 w 2073866"/>
                  <a:gd name="connsiteY117" fmla="*/ 1213722 h 1244353"/>
                  <a:gd name="connsiteX118" fmla="*/ 48644 w 2073866"/>
                  <a:gd name="connsiteY118" fmla="*/ 1224550 h 1244353"/>
                  <a:gd name="connsiteX119" fmla="*/ 24280 w 2073866"/>
                  <a:gd name="connsiteY119" fmla="*/ 1182500 h 1244353"/>
                  <a:gd name="connsiteX120" fmla="*/ 36011 w 2073866"/>
                  <a:gd name="connsiteY120" fmla="*/ 1166979 h 1244353"/>
                  <a:gd name="connsiteX121" fmla="*/ 103688 w 2073866"/>
                  <a:gd name="connsiteY121" fmla="*/ 1112837 h 1244353"/>
                  <a:gd name="connsiteX122" fmla="*/ 155665 w 2073866"/>
                  <a:gd name="connsiteY122" fmla="*/ 1032165 h 1244353"/>
                  <a:gd name="connsiteX123" fmla="*/ 175698 w 2073866"/>
                  <a:gd name="connsiteY123" fmla="*/ 956186 h 1244353"/>
                  <a:gd name="connsiteX124" fmla="*/ 217207 w 2073866"/>
                  <a:gd name="connsiteY124" fmla="*/ 871002 h 1244353"/>
                  <a:gd name="connsiteX125" fmla="*/ 319715 w 2073866"/>
                  <a:gd name="connsiteY125" fmla="*/ 759108 h 1244353"/>
                  <a:gd name="connsiteX126" fmla="*/ 366639 w 2073866"/>
                  <a:gd name="connsiteY126" fmla="*/ 749363 h 1244353"/>
                  <a:gd name="connsiteX127" fmla="*/ 460124 w 2073866"/>
                  <a:gd name="connsiteY127" fmla="*/ 729511 h 1244353"/>
                  <a:gd name="connsiteX128" fmla="*/ 535201 w 2073866"/>
                  <a:gd name="connsiteY128" fmla="*/ 685476 h 1244353"/>
                  <a:gd name="connsiteX129" fmla="*/ 572198 w 2073866"/>
                  <a:gd name="connsiteY129" fmla="*/ 637469 h 1244353"/>
                  <a:gd name="connsiteX130" fmla="*/ 607932 w 2073866"/>
                  <a:gd name="connsiteY130" fmla="*/ 555173 h 1244353"/>
                  <a:gd name="connsiteX131" fmla="*/ 614429 w 2073866"/>
                  <a:gd name="connsiteY131" fmla="*/ 539111 h 1244353"/>
                  <a:gd name="connsiteX132" fmla="*/ 642402 w 2073866"/>
                  <a:gd name="connsiteY132" fmla="*/ 524132 h 1244353"/>
                  <a:gd name="connsiteX133" fmla="*/ 658104 w 2073866"/>
                  <a:gd name="connsiteY133" fmla="*/ 553368 h 1244353"/>
                  <a:gd name="connsiteX134" fmla="*/ 635906 w 2073866"/>
                  <a:gd name="connsiteY134" fmla="*/ 656780 h 1244353"/>
                  <a:gd name="connsiteX135" fmla="*/ 1429629 w 2073866"/>
                  <a:gd name="connsiteY135" fmla="*/ 608052 h 1244353"/>
                  <a:gd name="connsiteX136" fmla="*/ 1424395 w 2073866"/>
                  <a:gd name="connsiteY136" fmla="*/ 658404 h 1244353"/>
                  <a:gd name="connsiteX137" fmla="*/ 1390105 w 2073866"/>
                  <a:gd name="connsiteY137" fmla="*/ 735827 h 1244353"/>
                  <a:gd name="connsiteX138" fmla="*/ 1314667 w 2073866"/>
                  <a:gd name="connsiteY138" fmla="*/ 803505 h 1244353"/>
                  <a:gd name="connsiteX139" fmla="*/ 1293010 w 2073866"/>
                  <a:gd name="connsiteY139" fmla="*/ 805129 h 1244353"/>
                  <a:gd name="connsiteX140" fmla="*/ 1282723 w 2073866"/>
                  <a:gd name="connsiteY140" fmla="*/ 810002 h 1244353"/>
                  <a:gd name="connsiteX141" fmla="*/ 1251862 w 2073866"/>
                  <a:gd name="connsiteY141" fmla="*/ 923701 h 1244353"/>
                  <a:gd name="connsiteX142" fmla="*/ 1246268 w 2073866"/>
                  <a:gd name="connsiteY142" fmla="*/ 962683 h 1244353"/>
                  <a:gd name="connsiteX143" fmla="*/ 1254389 w 2073866"/>
                  <a:gd name="connsiteY143" fmla="*/ 1152722 h 1244353"/>
                  <a:gd name="connsiteX144" fmla="*/ 1261066 w 2073866"/>
                  <a:gd name="connsiteY144" fmla="*/ 1191524 h 1244353"/>
                  <a:gd name="connsiteX145" fmla="*/ 1252403 w 2073866"/>
                  <a:gd name="connsiteY145" fmla="*/ 1224009 h 1244353"/>
                  <a:gd name="connsiteX146" fmla="*/ 1209270 w 2073866"/>
                  <a:gd name="connsiteY146" fmla="*/ 1205059 h 1244353"/>
                  <a:gd name="connsiteX147" fmla="*/ 1203315 w 2073866"/>
                  <a:gd name="connsiteY147" fmla="*/ 1181056 h 1244353"/>
                  <a:gd name="connsiteX148" fmla="*/ 1192306 w 2073866"/>
                  <a:gd name="connsiteY148" fmla="*/ 1077645 h 1244353"/>
                  <a:gd name="connsiteX149" fmla="*/ 1175702 w 2073866"/>
                  <a:gd name="connsiteY149" fmla="*/ 970624 h 1244353"/>
                  <a:gd name="connsiteX150" fmla="*/ 1143758 w 2073866"/>
                  <a:gd name="connsiteY150" fmla="*/ 954562 h 1244353"/>
                  <a:gd name="connsiteX151" fmla="*/ 1106942 w 2073866"/>
                  <a:gd name="connsiteY151" fmla="*/ 980550 h 1244353"/>
                  <a:gd name="connsiteX152" fmla="*/ 1078788 w 2073866"/>
                  <a:gd name="connsiteY152" fmla="*/ 1193509 h 1244353"/>
                  <a:gd name="connsiteX153" fmla="*/ 1048468 w 2073866"/>
                  <a:gd name="connsiteY153" fmla="*/ 1228160 h 1244353"/>
                  <a:gd name="connsiteX154" fmla="*/ 1018871 w 2073866"/>
                  <a:gd name="connsiteY154" fmla="*/ 1195494 h 1244353"/>
                  <a:gd name="connsiteX155" fmla="*/ 1021578 w 2073866"/>
                  <a:gd name="connsiteY155" fmla="*/ 1105618 h 1244353"/>
                  <a:gd name="connsiteX156" fmla="*/ 1043776 w 2073866"/>
                  <a:gd name="connsiteY156" fmla="*/ 949689 h 1244353"/>
                  <a:gd name="connsiteX157" fmla="*/ 1097738 w 2073866"/>
                  <a:gd name="connsiteY157" fmla="*/ 779141 h 1244353"/>
                  <a:gd name="connsiteX158" fmla="*/ 1112176 w 2073866"/>
                  <a:gd name="connsiteY158" fmla="*/ 748641 h 1244353"/>
                  <a:gd name="connsiteX159" fmla="*/ 1110912 w 2073866"/>
                  <a:gd name="connsiteY159" fmla="*/ 736911 h 1244353"/>
                  <a:gd name="connsiteX160" fmla="*/ 1100445 w 2073866"/>
                  <a:gd name="connsiteY160" fmla="*/ 743949 h 1244353"/>
                  <a:gd name="connsiteX161" fmla="*/ 1053702 w 2073866"/>
                  <a:gd name="connsiteY161" fmla="*/ 861257 h 1244353"/>
                  <a:gd name="connsiteX162" fmla="*/ 1025548 w 2073866"/>
                  <a:gd name="connsiteY162" fmla="*/ 886704 h 1244353"/>
                  <a:gd name="connsiteX163" fmla="*/ 1000282 w 2073866"/>
                  <a:gd name="connsiteY163" fmla="*/ 874973 h 1244353"/>
                  <a:gd name="connsiteX164" fmla="*/ 952998 w 2073866"/>
                  <a:gd name="connsiteY164" fmla="*/ 734023 h 1244353"/>
                  <a:gd name="connsiteX165" fmla="*/ 957870 w 2073866"/>
                  <a:gd name="connsiteY165" fmla="*/ 704064 h 1244353"/>
                  <a:gd name="connsiteX166" fmla="*/ 1010208 w 2073866"/>
                  <a:gd name="connsiteY166" fmla="*/ 702621 h 1244353"/>
                  <a:gd name="connsiteX167" fmla="*/ 1024826 w 2073866"/>
                  <a:gd name="connsiteY167" fmla="*/ 745032 h 1244353"/>
                  <a:gd name="connsiteX168" fmla="*/ 1031504 w 2073866"/>
                  <a:gd name="connsiteY168" fmla="*/ 762177 h 1244353"/>
                  <a:gd name="connsiteX169" fmla="*/ 1087992 w 2073866"/>
                  <a:gd name="connsiteY169" fmla="*/ 704064 h 1244353"/>
                  <a:gd name="connsiteX170" fmla="*/ 1143037 w 2073866"/>
                  <a:gd name="connsiteY170" fmla="*/ 708035 h 1244353"/>
                  <a:gd name="connsiteX171" fmla="*/ 1199525 w 2073866"/>
                  <a:gd name="connsiteY171" fmla="*/ 748100 h 1244353"/>
                  <a:gd name="connsiteX172" fmla="*/ 1302034 w 2073866"/>
                  <a:gd name="connsiteY172" fmla="*/ 723555 h 1244353"/>
                  <a:gd name="connsiteX173" fmla="*/ 1346250 w 2073866"/>
                  <a:gd name="connsiteY173" fmla="*/ 693958 h 1244353"/>
                  <a:gd name="connsiteX174" fmla="*/ 1366463 w 2073866"/>
                  <a:gd name="connsiteY174" fmla="*/ 668691 h 1244353"/>
                  <a:gd name="connsiteX175" fmla="*/ 1376930 w 2073866"/>
                  <a:gd name="connsiteY175" fmla="*/ 599209 h 1244353"/>
                  <a:gd name="connsiteX176" fmla="*/ 1386856 w 2073866"/>
                  <a:gd name="connsiteY176" fmla="*/ 529907 h 1244353"/>
                  <a:gd name="connsiteX177" fmla="*/ 1413747 w 2073866"/>
                  <a:gd name="connsiteY177" fmla="*/ 503197 h 1244353"/>
                  <a:gd name="connsiteX178" fmla="*/ 1435223 w 2073866"/>
                  <a:gd name="connsiteY178" fmla="*/ 535141 h 1244353"/>
                  <a:gd name="connsiteX179" fmla="*/ 1429629 w 2073866"/>
                  <a:gd name="connsiteY179" fmla="*/ 608052 h 1244353"/>
                  <a:gd name="connsiteX180" fmla="*/ 1045761 w 2073866"/>
                  <a:gd name="connsiteY180" fmla="*/ 699191 h 1244353"/>
                  <a:gd name="connsiteX181" fmla="*/ 1118492 w 2073866"/>
                  <a:gd name="connsiteY181" fmla="*/ 668331 h 1244353"/>
                  <a:gd name="connsiteX182" fmla="*/ 1124989 w 2073866"/>
                  <a:gd name="connsiteY182" fmla="*/ 672662 h 1244353"/>
                  <a:gd name="connsiteX183" fmla="*/ 1077164 w 2073866"/>
                  <a:gd name="connsiteY183" fmla="*/ 694499 h 1244353"/>
                  <a:gd name="connsiteX184" fmla="*/ 1037820 w 2073866"/>
                  <a:gd name="connsiteY184" fmla="*/ 733842 h 1244353"/>
                  <a:gd name="connsiteX185" fmla="*/ 1034572 w 2073866"/>
                  <a:gd name="connsiteY185" fmla="*/ 723194 h 1244353"/>
                  <a:gd name="connsiteX186" fmla="*/ 1045761 w 2073866"/>
                  <a:gd name="connsiteY186" fmla="*/ 699191 h 1244353"/>
                  <a:gd name="connsiteX187" fmla="*/ 1327661 w 2073866"/>
                  <a:gd name="connsiteY187" fmla="*/ 586395 h 1244353"/>
                  <a:gd name="connsiteX188" fmla="*/ 1334339 w 2073866"/>
                  <a:gd name="connsiteY188" fmla="*/ 566724 h 1244353"/>
                  <a:gd name="connsiteX189" fmla="*/ 1368809 w 2073866"/>
                  <a:gd name="connsiteY189" fmla="*/ 552647 h 1244353"/>
                  <a:gd name="connsiteX190" fmla="*/ 1352386 w 2073866"/>
                  <a:gd name="connsiteY190" fmla="*/ 661292 h 1244353"/>
                  <a:gd name="connsiteX191" fmla="*/ 1337768 w 2073866"/>
                  <a:gd name="connsiteY191" fmla="*/ 676271 h 1244353"/>
                  <a:gd name="connsiteX192" fmla="*/ 1339392 w 2073866"/>
                  <a:gd name="connsiteY192" fmla="*/ 656961 h 1244353"/>
                  <a:gd name="connsiteX193" fmla="*/ 1327661 w 2073866"/>
                  <a:gd name="connsiteY193" fmla="*/ 586395 h 1244353"/>
                  <a:gd name="connsiteX194" fmla="*/ 1291025 w 2073866"/>
                  <a:gd name="connsiteY194" fmla="*/ 713449 h 1244353"/>
                  <a:gd name="connsiteX195" fmla="*/ 1231108 w 2073866"/>
                  <a:gd name="connsiteY195" fmla="*/ 734564 h 1244353"/>
                  <a:gd name="connsiteX196" fmla="*/ 1141051 w 2073866"/>
                  <a:gd name="connsiteY196" fmla="*/ 631874 h 1244353"/>
                  <a:gd name="connsiteX197" fmla="*/ 1193028 w 2073866"/>
                  <a:gd name="connsiteY197" fmla="*/ 554451 h 1244353"/>
                  <a:gd name="connsiteX198" fmla="*/ 1278211 w 2073866"/>
                  <a:gd name="connsiteY198" fmla="*/ 555173 h 1244353"/>
                  <a:gd name="connsiteX199" fmla="*/ 1291025 w 2073866"/>
                  <a:gd name="connsiteY199" fmla="*/ 713449 h 1244353"/>
                  <a:gd name="connsiteX200" fmla="*/ 1779026 w 2073866"/>
                  <a:gd name="connsiteY200" fmla="*/ 451040 h 1244353"/>
                  <a:gd name="connsiteX201" fmla="*/ 1772168 w 2073866"/>
                  <a:gd name="connsiteY201" fmla="*/ 714351 h 1244353"/>
                  <a:gd name="connsiteX202" fmla="*/ 1770363 w 2073866"/>
                  <a:gd name="connsiteY202" fmla="*/ 975857 h 1244353"/>
                  <a:gd name="connsiteX203" fmla="*/ 1775957 w 2073866"/>
                  <a:gd name="connsiteY203" fmla="*/ 1169867 h 1244353"/>
                  <a:gd name="connsiteX204" fmla="*/ 1774695 w 2073866"/>
                  <a:gd name="connsiteY204" fmla="*/ 1192245 h 1244353"/>
                  <a:gd name="connsiteX205" fmla="*/ 1753038 w 2073866"/>
                  <a:gd name="connsiteY205" fmla="*/ 1210654 h 1244353"/>
                  <a:gd name="connsiteX206" fmla="*/ 1728674 w 2073866"/>
                  <a:gd name="connsiteY206" fmla="*/ 1195855 h 1244353"/>
                  <a:gd name="connsiteX207" fmla="*/ 1724343 w 2073866"/>
                  <a:gd name="connsiteY207" fmla="*/ 1176725 h 1244353"/>
                  <a:gd name="connsiteX208" fmla="*/ 1713334 w 2073866"/>
                  <a:gd name="connsiteY208" fmla="*/ 1016825 h 1244353"/>
                  <a:gd name="connsiteX209" fmla="*/ 1702324 w 2073866"/>
                  <a:gd name="connsiteY209" fmla="*/ 950411 h 1244353"/>
                  <a:gd name="connsiteX210" fmla="*/ 1674351 w 2073866"/>
                  <a:gd name="connsiteY210" fmla="*/ 903849 h 1244353"/>
                  <a:gd name="connsiteX211" fmla="*/ 1610824 w 2073866"/>
                  <a:gd name="connsiteY211" fmla="*/ 934529 h 1244353"/>
                  <a:gd name="connsiteX212" fmla="*/ 1601259 w 2073866"/>
                  <a:gd name="connsiteY212" fmla="*/ 1001304 h 1244353"/>
                  <a:gd name="connsiteX213" fmla="*/ 1584295 w 2073866"/>
                  <a:gd name="connsiteY213" fmla="*/ 1183402 h 1244353"/>
                  <a:gd name="connsiteX214" fmla="*/ 1569496 w 2073866"/>
                  <a:gd name="connsiteY214" fmla="*/ 1214624 h 1244353"/>
                  <a:gd name="connsiteX215" fmla="*/ 1533221 w 2073866"/>
                  <a:gd name="connsiteY215" fmla="*/ 1182319 h 1244353"/>
                  <a:gd name="connsiteX216" fmla="*/ 1543147 w 2073866"/>
                  <a:gd name="connsiteY216" fmla="*/ 1087210 h 1244353"/>
                  <a:gd name="connsiteX217" fmla="*/ 1548380 w 2073866"/>
                  <a:gd name="connsiteY217" fmla="*/ 887606 h 1244353"/>
                  <a:gd name="connsiteX218" fmla="*/ 1513008 w 2073866"/>
                  <a:gd name="connsiteY218" fmla="*/ 566543 h 1244353"/>
                  <a:gd name="connsiteX219" fmla="*/ 1503803 w 2073866"/>
                  <a:gd name="connsiteY219" fmla="*/ 463132 h 1244353"/>
                  <a:gd name="connsiteX220" fmla="*/ 1529972 w 2073866"/>
                  <a:gd name="connsiteY220" fmla="*/ 424330 h 1244353"/>
                  <a:gd name="connsiteX221" fmla="*/ 1546034 w 2073866"/>
                  <a:gd name="connsiteY221" fmla="*/ 440211 h 1244353"/>
                  <a:gd name="connsiteX222" fmla="*/ 1554155 w 2073866"/>
                  <a:gd name="connsiteY222" fmla="*/ 487315 h 1244353"/>
                  <a:gd name="connsiteX223" fmla="*/ 1552351 w 2073866"/>
                  <a:gd name="connsiteY223" fmla="*/ 554451 h 1244353"/>
                  <a:gd name="connsiteX224" fmla="*/ 1596567 w 2073866"/>
                  <a:gd name="connsiteY224" fmla="*/ 655156 h 1244353"/>
                  <a:gd name="connsiteX225" fmla="*/ 1671644 w 2073866"/>
                  <a:gd name="connsiteY225" fmla="*/ 671759 h 1244353"/>
                  <a:gd name="connsiteX226" fmla="*/ 1745097 w 2073866"/>
                  <a:gd name="connsiteY226" fmla="*/ 618520 h 1244353"/>
                  <a:gd name="connsiteX227" fmla="*/ 1756467 w 2073866"/>
                  <a:gd name="connsiteY227" fmla="*/ 542179 h 1244353"/>
                  <a:gd name="connsiteX228" fmla="*/ 1734629 w 2073866"/>
                  <a:gd name="connsiteY228" fmla="*/ 499407 h 1244353"/>
                  <a:gd name="connsiteX229" fmla="*/ 1718386 w 2073866"/>
                  <a:gd name="connsiteY229" fmla="*/ 423608 h 1244353"/>
                  <a:gd name="connsiteX230" fmla="*/ 1731741 w 2073866"/>
                  <a:gd name="connsiteY230" fmla="*/ 397981 h 1244353"/>
                  <a:gd name="connsiteX231" fmla="*/ 1765671 w 2073866"/>
                  <a:gd name="connsiteY231" fmla="*/ 411877 h 1244353"/>
                  <a:gd name="connsiteX232" fmla="*/ 1779026 w 2073866"/>
                  <a:gd name="connsiteY232" fmla="*/ 451040 h 1244353"/>
                  <a:gd name="connsiteX233" fmla="*/ 1704490 w 2073866"/>
                  <a:gd name="connsiteY233" fmla="*/ 464756 h 1244353"/>
                  <a:gd name="connsiteX234" fmla="*/ 1691135 w 2073866"/>
                  <a:gd name="connsiteY234" fmla="*/ 469990 h 1244353"/>
                  <a:gd name="connsiteX235" fmla="*/ 1571662 w 2073866"/>
                  <a:gd name="connsiteY235" fmla="*/ 503919 h 1244353"/>
                  <a:gd name="connsiteX236" fmla="*/ 1570579 w 2073866"/>
                  <a:gd name="connsiteY236" fmla="*/ 463132 h 1244353"/>
                  <a:gd name="connsiteX237" fmla="*/ 1668215 w 2073866"/>
                  <a:gd name="connsiteY237" fmla="*/ 427398 h 1244353"/>
                  <a:gd name="connsiteX238" fmla="*/ 1692398 w 2073866"/>
                  <a:gd name="connsiteY238" fmla="*/ 421082 h 1244353"/>
                  <a:gd name="connsiteX239" fmla="*/ 1703588 w 2073866"/>
                  <a:gd name="connsiteY239" fmla="*/ 426676 h 1244353"/>
                  <a:gd name="connsiteX240" fmla="*/ 1704490 w 2073866"/>
                  <a:gd name="connsiteY240" fmla="*/ 464756 h 1244353"/>
                  <a:gd name="connsiteX241" fmla="*/ 1744736 w 2073866"/>
                  <a:gd name="connsiteY241" fmla="*/ 555534 h 1244353"/>
                  <a:gd name="connsiteX242" fmla="*/ 1649626 w 2073866"/>
                  <a:gd name="connsiteY242" fmla="*/ 657502 h 1244353"/>
                  <a:gd name="connsiteX243" fmla="*/ 1582670 w 2073866"/>
                  <a:gd name="connsiteY243" fmla="*/ 517454 h 1244353"/>
                  <a:gd name="connsiteX244" fmla="*/ 1701963 w 2073866"/>
                  <a:gd name="connsiteY244" fmla="*/ 490744 h 1244353"/>
                  <a:gd name="connsiteX245" fmla="*/ 1744736 w 2073866"/>
                  <a:gd name="connsiteY245" fmla="*/ 555534 h 1244353"/>
                  <a:gd name="connsiteX246" fmla="*/ 2041254 w 2073866"/>
                  <a:gd name="connsiteY246" fmla="*/ 172208 h 1244353"/>
                  <a:gd name="connsiteX247" fmla="*/ 1895972 w 2073866"/>
                  <a:gd name="connsiteY247" fmla="*/ 399425 h 1244353"/>
                  <a:gd name="connsiteX248" fmla="*/ 1862044 w 2073866"/>
                  <a:gd name="connsiteY248" fmla="*/ 395815 h 1244353"/>
                  <a:gd name="connsiteX249" fmla="*/ 1844718 w 2073866"/>
                  <a:gd name="connsiteY249" fmla="*/ 348711 h 1244353"/>
                  <a:gd name="connsiteX250" fmla="*/ 1750331 w 2073866"/>
                  <a:gd name="connsiteY250" fmla="*/ 377046 h 1244353"/>
                  <a:gd name="connsiteX251" fmla="*/ 1716041 w 2073866"/>
                  <a:gd name="connsiteY251" fmla="*/ 384265 h 1244353"/>
                  <a:gd name="connsiteX252" fmla="*/ 1577256 w 2073866"/>
                  <a:gd name="connsiteY252" fmla="*/ 444002 h 1244353"/>
                  <a:gd name="connsiteX253" fmla="*/ 1557224 w 2073866"/>
                  <a:gd name="connsiteY253" fmla="*/ 430466 h 1244353"/>
                  <a:gd name="connsiteX254" fmla="*/ 1555780 w 2073866"/>
                  <a:gd name="connsiteY254" fmla="*/ 427939 h 1244353"/>
                  <a:gd name="connsiteX255" fmla="*/ 1543688 w 2073866"/>
                  <a:gd name="connsiteY255" fmla="*/ 413321 h 1244353"/>
                  <a:gd name="connsiteX256" fmla="*/ 1521490 w 2073866"/>
                  <a:gd name="connsiteY256" fmla="*/ 408448 h 1244353"/>
                  <a:gd name="connsiteX257" fmla="*/ 1495321 w 2073866"/>
                  <a:gd name="connsiteY257" fmla="*/ 429564 h 1244353"/>
                  <a:gd name="connsiteX258" fmla="*/ 1493336 w 2073866"/>
                  <a:gd name="connsiteY258" fmla="*/ 433534 h 1244353"/>
                  <a:gd name="connsiteX259" fmla="*/ 1493156 w 2073866"/>
                  <a:gd name="connsiteY259" fmla="*/ 434076 h 1244353"/>
                  <a:gd name="connsiteX260" fmla="*/ 1491712 w 2073866"/>
                  <a:gd name="connsiteY260" fmla="*/ 437504 h 1244353"/>
                  <a:gd name="connsiteX261" fmla="*/ 1491351 w 2073866"/>
                  <a:gd name="connsiteY261" fmla="*/ 438587 h 1244353"/>
                  <a:gd name="connsiteX262" fmla="*/ 1490449 w 2073866"/>
                  <a:gd name="connsiteY262" fmla="*/ 441655 h 1244353"/>
                  <a:gd name="connsiteX263" fmla="*/ 1490087 w 2073866"/>
                  <a:gd name="connsiteY263" fmla="*/ 442919 h 1244353"/>
                  <a:gd name="connsiteX264" fmla="*/ 1489185 w 2073866"/>
                  <a:gd name="connsiteY264" fmla="*/ 447250 h 1244353"/>
                  <a:gd name="connsiteX265" fmla="*/ 1487922 w 2073866"/>
                  <a:gd name="connsiteY265" fmla="*/ 458440 h 1244353"/>
                  <a:gd name="connsiteX266" fmla="*/ 1479259 w 2073866"/>
                  <a:gd name="connsiteY266" fmla="*/ 488037 h 1244353"/>
                  <a:gd name="connsiteX267" fmla="*/ 1434502 w 2073866"/>
                  <a:gd name="connsiteY267" fmla="*/ 493812 h 1244353"/>
                  <a:gd name="connsiteX268" fmla="*/ 1374765 w 2073866"/>
                  <a:gd name="connsiteY268" fmla="*/ 517815 h 1244353"/>
                  <a:gd name="connsiteX269" fmla="*/ 1353289 w 2073866"/>
                  <a:gd name="connsiteY269" fmla="*/ 540916 h 1244353"/>
                  <a:gd name="connsiteX270" fmla="*/ 1327481 w 2073866"/>
                  <a:gd name="connsiteY270" fmla="*/ 552286 h 1244353"/>
                  <a:gd name="connsiteX271" fmla="*/ 1295356 w 2073866"/>
                  <a:gd name="connsiteY271" fmla="*/ 543082 h 1244353"/>
                  <a:gd name="connsiteX272" fmla="*/ 1173717 w 2073866"/>
                  <a:gd name="connsiteY272" fmla="*/ 547593 h 1244353"/>
                  <a:gd name="connsiteX273" fmla="*/ 1125170 w 2073866"/>
                  <a:gd name="connsiteY273" fmla="*/ 628987 h 1244353"/>
                  <a:gd name="connsiteX274" fmla="*/ 1104415 w 2073866"/>
                  <a:gd name="connsiteY274" fmla="*/ 654253 h 1244353"/>
                  <a:gd name="connsiteX275" fmla="*/ 1030962 w 2073866"/>
                  <a:gd name="connsiteY275" fmla="*/ 688904 h 1244353"/>
                  <a:gd name="connsiteX276" fmla="*/ 1008042 w 2073866"/>
                  <a:gd name="connsiteY276" fmla="*/ 671579 h 1244353"/>
                  <a:gd name="connsiteX277" fmla="*/ 936033 w 2073866"/>
                  <a:gd name="connsiteY277" fmla="*/ 717239 h 1244353"/>
                  <a:gd name="connsiteX278" fmla="*/ 919790 w 2073866"/>
                  <a:gd name="connsiteY278" fmla="*/ 743227 h 1244353"/>
                  <a:gd name="connsiteX279" fmla="*/ 819086 w 2073866"/>
                  <a:gd name="connsiteY279" fmla="*/ 786541 h 1244353"/>
                  <a:gd name="connsiteX280" fmla="*/ 778480 w 2073866"/>
                  <a:gd name="connsiteY280" fmla="*/ 805851 h 1244353"/>
                  <a:gd name="connsiteX281" fmla="*/ 708275 w 2073866"/>
                  <a:gd name="connsiteY281" fmla="*/ 783112 h 1244353"/>
                  <a:gd name="connsiteX282" fmla="*/ 666947 w 2073866"/>
                  <a:gd name="connsiteY282" fmla="*/ 675549 h 1244353"/>
                  <a:gd name="connsiteX283" fmla="*/ 665322 w 2073866"/>
                  <a:gd name="connsiteY283" fmla="*/ 672481 h 1244353"/>
                  <a:gd name="connsiteX284" fmla="*/ 664962 w 2073866"/>
                  <a:gd name="connsiteY284" fmla="*/ 671579 h 1244353"/>
                  <a:gd name="connsiteX285" fmla="*/ 663879 w 2073866"/>
                  <a:gd name="connsiteY285" fmla="*/ 669233 h 1244353"/>
                  <a:gd name="connsiteX286" fmla="*/ 663518 w 2073866"/>
                  <a:gd name="connsiteY286" fmla="*/ 668691 h 1244353"/>
                  <a:gd name="connsiteX287" fmla="*/ 662255 w 2073866"/>
                  <a:gd name="connsiteY287" fmla="*/ 665984 h 1244353"/>
                  <a:gd name="connsiteX288" fmla="*/ 662074 w 2073866"/>
                  <a:gd name="connsiteY288" fmla="*/ 665443 h 1244353"/>
                  <a:gd name="connsiteX289" fmla="*/ 661172 w 2073866"/>
                  <a:gd name="connsiteY289" fmla="*/ 663277 h 1244353"/>
                  <a:gd name="connsiteX290" fmla="*/ 660991 w 2073866"/>
                  <a:gd name="connsiteY290" fmla="*/ 662736 h 1244353"/>
                  <a:gd name="connsiteX291" fmla="*/ 659367 w 2073866"/>
                  <a:gd name="connsiteY291" fmla="*/ 657863 h 1244353"/>
                  <a:gd name="connsiteX292" fmla="*/ 659187 w 2073866"/>
                  <a:gd name="connsiteY292" fmla="*/ 657321 h 1244353"/>
                  <a:gd name="connsiteX293" fmla="*/ 658645 w 2073866"/>
                  <a:gd name="connsiteY293" fmla="*/ 655336 h 1244353"/>
                  <a:gd name="connsiteX294" fmla="*/ 658645 w 2073866"/>
                  <a:gd name="connsiteY294" fmla="*/ 655156 h 1244353"/>
                  <a:gd name="connsiteX295" fmla="*/ 658104 w 2073866"/>
                  <a:gd name="connsiteY295" fmla="*/ 652990 h 1244353"/>
                  <a:gd name="connsiteX296" fmla="*/ 658104 w 2073866"/>
                  <a:gd name="connsiteY296" fmla="*/ 652629 h 1244353"/>
                  <a:gd name="connsiteX297" fmla="*/ 657743 w 2073866"/>
                  <a:gd name="connsiteY297" fmla="*/ 650824 h 1244353"/>
                  <a:gd name="connsiteX298" fmla="*/ 657743 w 2073866"/>
                  <a:gd name="connsiteY298" fmla="*/ 650463 h 1244353"/>
                  <a:gd name="connsiteX299" fmla="*/ 657201 w 2073866"/>
                  <a:gd name="connsiteY299" fmla="*/ 646312 h 1244353"/>
                  <a:gd name="connsiteX300" fmla="*/ 657201 w 2073866"/>
                  <a:gd name="connsiteY300" fmla="*/ 645952 h 1244353"/>
                  <a:gd name="connsiteX301" fmla="*/ 657021 w 2073866"/>
                  <a:gd name="connsiteY301" fmla="*/ 643967 h 1244353"/>
                  <a:gd name="connsiteX302" fmla="*/ 657021 w 2073866"/>
                  <a:gd name="connsiteY302" fmla="*/ 643967 h 1244353"/>
                  <a:gd name="connsiteX303" fmla="*/ 657021 w 2073866"/>
                  <a:gd name="connsiteY303" fmla="*/ 641801 h 1244353"/>
                  <a:gd name="connsiteX304" fmla="*/ 657021 w 2073866"/>
                  <a:gd name="connsiteY304" fmla="*/ 641620 h 1244353"/>
                  <a:gd name="connsiteX305" fmla="*/ 657021 w 2073866"/>
                  <a:gd name="connsiteY305" fmla="*/ 639635 h 1244353"/>
                  <a:gd name="connsiteX306" fmla="*/ 657021 w 2073866"/>
                  <a:gd name="connsiteY306" fmla="*/ 639455 h 1244353"/>
                  <a:gd name="connsiteX307" fmla="*/ 658465 w 2073866"/>
                  <a:gd name="connsiteY307" fmla="*/ 613466 h 1244353"/>
                  <a:gd name="connsiteX308" fmla="*/ 670917 w 2073866"/>
                  <a:gd name="connsiteY308" fmla="*/ 553368 h 1244353"/>
                  <a:gd name="connsiteX309" fmla="*/ 652509 w 2073866"/>
                  <a:gd name="connsiteY309" fmla="*/ 510596 h 1244353"/>
                  <a:gd name="connsiteX310" fmla="*/ 651065 w 2073866"/>
                  <a:gd name="connsiteY310" fmla="*/ 459342 h 1244353"/>
                  <a:gd name="connsiteX311" fmla="*/ 689326 w 2073866"/>
                  <a:gd name="connsiteY311" fmla="*/ 442197 h 1244353"/>
                  <a:gd name="connsiteX312" fmla="*/ 917625 w 2073866"/>
                  <a:gd name="connsiteY312" fmla="*/ 372173 h 1244353"/>
                  <a:gd name="connsiteX313" fmla="*/ 1511925 w 2073866"/>
                  <a:gd name="connsiteY313" fmla="*/ 185202 h 1244353"/>
                  <a:gd name="connsiteX314" fmla="*/ 1655582 w 2073866"/>
                  <a:gd name="connsiteY314" fmla="*/ 146942 h 1244353"/>
                  <a:gd name="connsiteX315" fmla="*/ 1726688 w 2073866"/>
                  <a:gd name="connsiteY315" fmla="*/ 130880 h 1244353"/>
                  <a:gd name="connsiteX316" fmla="*/ 1741488 w 2073866"/>
                  <a:gd name="connsiteY316" fmla="*/ 102004 h 1244353"/>
                  <a:gd name="connsiteX317" fmla="*/ 1723801 w 2073866"/>
                  <a:gd name="connsiteY317" fmla="*/ 42809 h 1244353"/>
                  <a:gd name="connsiteX318" fmla="*/ 1743653 w 2073866"/>
                  <a:gd name="connsiteY318" fmla="*/ 16459 h 1244353"/>
                  <a:gd name="connsiteX319" fmla="*/ 1891461 w 2073866"/>
                  <a:gd name="connsiteY319" fmla="*/ 57246 h 1244353"/>
                  <a:gd name="connsiteX320" fmla="*/ 1891822 w 2073866"/>
                  <a:gd name="connsiteY320" fmla="*/ 57246 h 1244353"/>
                  <a:gd name="connsiteX321" fmla="*/ 1895793 w 2073866"/>
                  <a:gd name="connsiteY321" fmla="*/ 58329 h 1244353"/>
                  <a:gd name="connsiteX322" fmla="*/ 1896514 w 2073866"/>
                  <a:gd name="connsiteY322" fmla="*/ 58510 h 1244353"/>
                  <a:gd name="connsiteX323" fmla="*/ 1900484 w 2073866"/>
                  <a:gd name="connsiteY323" fmla="*/ 59773 h 1244353"/>
                  <a:gd name="connsiteX324" fmla="*/ 1901387 w 2073866"/>
                  <a:gd name="connsiteY324" fmla="*/ 59954 h 1244353"/>
                  <a:gd name="connsiteX325" fmla="*/ 1905538 w 2073866"/>
                  <a:gd name="connsiteY325" fmla="*/ 61217 h 1244353"/>
                  <a:gd name="connsiteX326" fmla="*/ 1905898 w 2073866"/>
                  <a:gd name="connsiteY326" fmla="*/ 61397 h 1244353"/>
                  <a:gd name="connsiteX327" fmla="*/ 1910230 w 2073866"/>
                  <a:gd name="connsiteY327" fmla="*/ 62661 h 1244353"/>
                  <a:gd name="connsiteX328" fmla="*/ 1910591 w 2073866"/>
                  <a:gd name="connsiteY328" fmla="*/ 62841 h 1244353"/>
                  <a:gd name="connsiteX329" fmla="*/ 1914922 w 2073866"/>
                  <a:gd name="connsiteY329" fmla="*/ 64104 h 1244353"/>
                  <a:gd name="connsiteX330" fmla="*/ 1915283 w 2073866"/>
                  <a:gd name="connsiteY330" fmla="*/ 64285 h 1244353"/>
                  <a:gd name="connsiteX331" fmla="*/ 1946505 w 2073866"/>
                  <a:gd name="connsiteY331" fmla="*/ 73669 h 1244353"/>
                  <a:gd name="connsiteX332" fmla="*/ 1946505 w 2073866"/>
                  <a:gd name="connsiteY332" fmla="*/ 73669 h 1244353"/>
                  <a:gd name="connsiteX333" fmla="*/ 1950295 w 2073866"/>
                  <a:gd name="connsiteY333" fmla="*/ 74752 h 1244353"/>
                  <a:gd name="connsiteX334" fmla="*/ 1951017 w 2073866"/>
                  <a:gd name="connsiteY334" fmla="*/ 74933 h 1244353"/>
                  <a:gd name="connsiteX335" fmla="*/ 1954626 w 2073866"/>
                  <a:gd name="connsiteY335" fmla="*/ 76016 h 1244353"/>
                  <a:gd name="connsiteX336" fmla="*/ 1955168 w 2073866"/>
                  <a:gd name="connsiteY336" fmla="*/ 76196 h 1244353"/>
                  <a:gd name="connsiteX337" fmla="*/ 1958778 w 2073866"/>
                  <a:gd name="connsiteY337" fmla="*/ 77279 h 1244353"/>
                  <a:gd name="connsiteX338" fmla="*/ 1959499 w 2073866"/>
                  <a:gd name="connsiteY338" fmla="*/ 77459 h 1244353"/>
                  <a:gd name="connsiteX339" fmla="*/ 1962928 w 2073866"/>
                  <a:gd name="connsiteY339" fmla="*/ 78542 h 1244353"/>
                  <a:gd name="connsiteX340" fmla="*/ 1963650 w 2073866"/>
                  <a:gd name="connsiteY340" fmla="*/ 78723 h 1244353"/>
                  <a:gd name="connsiteX341" fmla="*/ 1967080 w 2073866"/>
                  <a:gd name="connsiteY341" fmla="*/ 79806 h 1244353"/>
                  <a:gd name="connsiteX342" fmla="*/ 1967621 w 2073866"/>
                  <a:gd name="connsiteY342" fmla="*/ 79986 h 1244353"/>
                  <a:gd name="connsiteX343" fmla="*/ 1981156 w 2073866"/>
                  <a:gd name="connsiteY343" fmla="*/ 84137 h 1244353"/>
                  <a:gd name="connsiteX344" fmla="*/ 1982239 w 2073866"/>
                  <a:gd name="connsiteY344" fmla="*/ 84498 h 1244353"/>
                  <a:gd name="connsiteX345" fmla="*/ 1984585 w 2073866"/>
                  <a:gd name="connsiteY345" fmla="*/ 85220 h 1244353"/>
                  <a:gd name="connsiteX346" fmla="*/ 1985849 w 2073866"/>
                  <a:gd name="connsiteY346" fmla="*/ 85581 h 1244353"/>
                  <a:gd name="connsiteX347" fmla="*/ 1988195 w 2073866"/>
                  <a:gd name="connsiteY347" fmla="*/ 86303 h 1244353"/>
                  <a:gd name="connsiteX348" fmla="*/ 1989458 w 2073866"/>
                  <a:gd name="connsiteY348" fmla="*/ 86664 h 1244353"/>
                  <a:gd name="connsiteX349" fmla="*/ 1991444 w 2073866"/>
                  <a:gd name="connsiteY349" fmla="*/ 87205 h 1244353"/>
                  <a:gd name="connsiteX350" fmla="*/ 1992706 w 2073866"/>
                  <a:gd name="connsiteY350" fmla="*/ 87566 h 1244353"/>
                  <a:gd name="connsiteX351" fmla="*/ 1994511 w 2073866"/>
                  <a:gd name="connsiteY351" fmla="*/ 88107 h 1244353"/>
                  <a:gd name="connsiteX352" fmla="*/ 1995775 w 2073866"/>
                  <a:gd name="connsiteY352" fmla="*/ 88468 h 1244353"/>
                  <a:gd name="connsiteX353" fmla="*/ 1997399 w 2073866"/>
                  <a:gd name="connsiteY353" fmla="*/ 89010 h 1244353"/>
                  <a:gd name="connsiteX354" fmla="*/ 1998842 w 2073866"/>
                  <a:gd name="connsiteY354" fmla="*/ 89371 h 1244353"/>
                  <a:gd name="connsiteX355" fmla="*/ 2000287 w 2073866"/>
                  <a:gd name="connsiteY355" fmla="*/ 89912 h 1244353"/>
                  <a:gd name="connsiteX356" fmla="*/ 2001911 w 2073866"/>
                  <a:gd name="connsiteY356" fmla="*/ 90454 h 1244353"/>
                  <a:gd name="connsiteX357" fmla="*/ 2003174 w 2073866"/>
                  <a:gd name="connsiteY357" fmla="*/ 90814 h 1244353"/>
                  <a:gd name="connsiteX358" fmla="*/ 2004799 w 2073866"/>
                  <a:gd name="connsiteY358" fmla="*/ 91356 h 1244353"/>
                  <a:gd name="connsiteX359" fmla="*/ 2006061 w 2073866"/>
                  <a:gd name="connsiteY359" fmla="*/ 91717 h 1244353"/>
                  <a:gd name="connsiteX360" fmla="*/ 2007506 w 2073866"/>
                  <a:gd name="connsiteY360" fmla="*/ 92078 h 1244353"/>
                  <a:gd name="connsiteX361" fmla="*/ 2008589 w 2073866"/>
                  <a:gd name="connsiteY361" fmla="*/ 92439 h 1244353"/>
                  <a:gd name="connsiteX362" fmla="*/ 2010032 w 2073866"/>
                  <a:gd name="connsiteY362" fmla="*/ 92980 h 1244353"/>
                  <a:gd name="connsiteX363" fmla="*/ 2010934 w 2073866"/>
                  <a:gd name="connsiteY363" fmla="*/ 93341 h 1244353"/>
                  <a:gd name="connsiteX364" fmla="*/ 2013100 w 2073866"/>
                  <a:gd name="connsiteY364" fmla="*/ 94063 h 1244353"/>
                  <a:gd name="connsiteX365" fmla="*/ 2041254 w 2073866"/>
                  <a:gd name="connsiteY365" fmla="*/ 172208 h 12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2073866" h="1244353">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grpFill/>
              <a:ln w="1804" cap="flat">
                <a:solidFill>
                  <a:srgbClr val="414141"/>
                </a:solidFill>
                <a:prstDash val="solid"/>
                <a:miter/>
              </a:ln>
            </p:spPr>
            <p:txBody>
              <a:bodyPr rtlCol="0" anchor="ctr"/>
              <a:lstStyle/>
              <a:p>
                <a:endParaRPr lang="en-US"/>
              </a:p>
            </p:txBody>
          </p:sp>
          <p:sp>
            <p:nvSpPr>
              <p:cNvPr id="77" name="Freeform 1072">
                <a:extLst>
                  <a:ext uri="{FF2B5EF4-FFF2-40B4-BE49-F238E27FC236}">
                    <a16:creationId xmlns:a16="http://schemas.microsoft.com/office/drawing/2014/main" id="{8894B048-EA0A-D62C-459B-2FFE574BDBD5}"/>
                  </a:ext>
                </a:extLst>
              </p:cNvPr>
              <p:cNvSpPr/>
              <p:nvPr/>
            </p:nvSpPr>
            <p:spPr>
              <a:xfrm>
                <a:off x="7696100" y="4256396"/>
                <a:ext cx="66841" cy="201122"/>
              </a:xfrm>
              <a:custGeom>
                <a:avLst/>
                <a:gdLst>
                  <a:gd name="connsiteX0" fmla="*/ 29576 w 66841"/>
                  <a:gd name="connsiteY0" fmla="*/ 176759 h 201122"/>
                  <a:gd name="connsiteX1" fmla="*/ 34629 w 66841"/>
                  <a:gd name="connsiteY1" fmla="*/ 59090 h 201122"/>
                  <a:gd name="connsiteX2" fmla="*/ 59174 w 66841"/>
                  <a:gd name="connsiteY2" fmla="*/ 21732 h 201122"/>
                  <a:gd name="connsiteX3" fmla="*/ 63325 w 66841"/>
                  <a:gd name="connsiteY3" fmla="*/ 2963 h 201122"/>
                  <a:gd name="connsiteX4" fmla="*/ 45999 w 66841"/>
                  <a:gd name="connsiteY4" fmla="*/ 10001 h 201122"/>
                  <a:gd name="connsiteX5" fmla="*/ 17484 w 66841"/>
                  <a:gd name="connsiteY5" fmla="*/ 54759 h 201122"/>
                  <a:gd name="connsiteX6" fmla="*/ 28313 w 66841"/>
                  <a:gd name="connsiteY6" fmla="*/ 201123 h 201122"/>
                  <a:gd name="connsiteX7" fmla="*/ 29576 w 66841"/>
                  <a:gd name="connsiteY7" fmla="*/ 176759 h 20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 h="201122">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grpFill/>
              <a:ln w="1804" cap="flat">
                <a:solidFill>
                  <a:srgbClr val="414141"/>
                </a:solidFill>
                <a:prstDash val="solid"/>
                <a:miter/>
              </a:ln>
            </p:spPr>
            <p:txBody>
              <a:bodyPr rtlCol="0" anchor="ctr"/>
              <a:lstStyle/>
              <a:p>
                <a:endParaRPr lang="en-US"/>
              </a:p>
            </p:txBody>
          </p:sp>
          <p:sp>
            <p:nvSpPr>
              <p:cNvPr id="78" name="Freeform 1073">
                <a:extLst>
                  <a:ext uri="{FF2B5EF4-FFF2-40B4-BE49-F238E27FC236}">
                    <a16:creationId xmlns:a16="http://schemas.microsoft.com/office/drawing/2014/main" id="{50E8AFCA-B629-257E-B185-4202D6BE76FB}"/>
                  </a:ext>
                </a:extLst>
              </p:cNvPr>
              <p:cNvSpPr/>
              <p:nvPr/>
            </p:nvSpPr>
            <p:spPr>
              <a:xfrm>
                <a:off x="8521132" y="4422090"/>
                <a:ext cx="36329" cy="167206"/>
              </a:xfrm>
              <a:custGeom>
                <a:avLst/>
                <a:gdLst>
                  <a:gd name="connsiteX0" fmla="*/ 27143 w 36329"/>
                  <a:gd name="connsiteY0" fmla="*/ 1139 h 167206"/>
                  <a:gd name="connsiteX1" fmla="*/ 14690 w 36329"/>
                  <a:gd name="connsiteY1" fmla="*/ 8538 h 167206"/>
                  <a:gd name="connsiteX2" fmla="*/ 72 w 36329"/>
                  <a:gd name="connsiteY2" fmla="*/ 79464 h 167206"/>
                  <a:gd name="connsiteX3" fmla="*/ 21007 w 36329"/>
                  <a:gd name="connsiteY3" fmla="*/ 160678 h 167206"/>
                  <a:gd name="connsiteX4" fmla="*/ 28948 w 36329"/>
                  <a:gd name="connsiteY4" fmla="*/ 167174 h 167206"/>
                  <a:gd name="connsiteX5" fmla="*/ 35986 w 36329"/>
                  <a:gd name="connsiteY5" fmla="*/ 156887 h 167206"/>
                  <a:gd name="connsiteX6" fmla="*/ 23353 w 36329"/>
                  <a:gd name="connsiteY6" fmla="*/ 116822 h 167206"/>
                  <a:gd name="connsiteX7" fmla="*/ 27323 w 36329"/>
                  <a:gd name="connsiteY7" fmla="*/ 13231 h 167206"/>
                  <a:gd name="connsiteX8" fmla="*/ 27143 w 36329"/>
                  <a:gd name="connsiteY8" fmla="*/ 1139 h 1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29" h="167206">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grpFill/>
              <a:ln w="1804" cap="flat">
                <a:solidFill>
                  <a:srgbClr val="414141"/>
                </a:solidFill>
                <a:prstDash val="solid"/>
                <a:miter/>
              </a:ln>
            </p:spPr>
            <p:txBody>
              <a:bodyPr rtlCol="0" anchor="ctr"/>
              <a:lstStyle/>
              <a:p>
                <a:endParaRPr lang="en-US"/>
              </a:p>
            </p:txBody>
          </p:sp>
          <p:sp>
            <p:nvSpPr>
              <p:cNvPr id="79" name="Freeform 1074">
                <a:extLst>
                  <a:ext uri="{FF2B5EF4-FFF2-40B4-BE49-F238E27FC236}">
                    <a16:creationId xmlns:a16="http://schemas.microsoft.com/office/drawing/2014/main" id="{86EBB669-1254-9435-8053-2E7694D6D117}"/>
                  </a:ext>
                </a:extLst>
              </p:cNvPr>
              <p:cNvSpPr/>
              <p:nvPr/>
            </p:nvSpPr>
            <p:spPr>
              <a:xfrm>
                <a:off x="7451356" y="4685886"/>
                <a:ext cx="143837" cy="19372"/>
              </a:xfrm>
              <a:custGeom>
                <a:avLst/>
                <a:gdLst>
                  <a:gd name="connsiteX0" fmla="*/ 0 w 143837"/>
                  <a:gd name="connsiteY0" fmla="*/ 13107 h 19372"/>
                  <a:gd name="connsiteX1" fmla="*/ 143837 w 143837"/>
                  <a:gd name="connsiteY1" fmla="*/ 13288 h 19372"/>
                  <a:gd name="connsiteX2" fmla="*/ 0 w 143837"/>
                  <a:gd name="connsiteY2" fmla="*/ 13107 h 19372"/>
                </a:gdLst>
                <a:ahLst/>
                <a:cxnLst>
                  <a:cxn ang="0">
                    <a:pos x="connsiteX0" y="connsiteY0"/>
                  </a:cxn>
                  <a:cxn ang="0">
                    <a:pos x="connsiteX1" y="connsiteY1"/>
                  </a:cxn>
                  <a:cxn ang="0">
                    <a:pos x="connsiteX2" y="connsiteY2"/>
                  </a:cxn>
                </a:cxnLst>
                <a:rect l="l" t="t" r="r" b="b"/>
                <a:pathLst>
                  <a:path w="143837" h="19372">
                    <a:moveTo>
                      <a:pt x="0" y="13107"/>
                    </a:moveTo>
                    <a:cubicBezTo>
                      <a:pt x="49089" y="23935"/>
                      <a:pt x="94207" y="18521"/>
                      <a:pt x="143837" y="13288"/>
                    </a:cubicBezTo>
                    <a:cubicBezTo>
                      <a:pt x="116225" y="-4399"/>
                      <a:pt x="26530" y="-4399"/>
                      <a:pt x="0" y="13107"/>
                    </a:cubicBezTo>
                    <a:close/>
                  </a:path>
                </a:pathLst>
              </a:custGeom>
              <a:grpFill/>
              <a:ln w="1804" cap="flat">
                <a:solidFill>
                  <a:srgbClr val="414141"/>
                </a:solidFill>
                <a:prstDash val="solid"/>
                <a:miter/>
              </a:ln>
            </p:spPr>
            <p:txBody>
              <a:bodyPr rtlCol="0" anchor="ctr"/>
              <a:lstStyle/>
              <a:p>
                <a:endParaRPr lang="en-US"/>
              </a:p>
            </p:txBody>
          </p:sp>
          <p:sp>
            <p:nvSpPr>
              <p:cNvPr id="80" name="Freeform 1075">
                <a:extLst>
                  <a:ext uri="{FF2B5EF4-FFF2-40B4-BE49-F238E27FC236}">
                    <a16:creationId xmlns:a16="http://schemas.microsoft.com/office/drawing/2014/main" id="{273FC429-1DA8-E145-05CE-FD29F3393839}"/>
                  </a:ext>
                </a:extLst>
              </p:cNvPr>
              <p:cNvSpPr/>
              <p:nvPr/>
            </p:nvSpPr>
            <p:spPr>
              <a:xfrm>
                <a:off x="9202945" y="3368393"/>
                <a:ext cx="116201" cy="131893"/>
              </a:xfrm>
              <a:custGeom>
                <a:avLst/>
                <a:gdLst>
                  <a:gd name="connsiteX0" fmla="*/ 1713 w 116201"/>
                  <a:gd name="connsiteY0" fmla="*/ 131893 h 131893"/>
                  <a:gd name="connsiteX1" fmla="*/ 13804 w 116201"/>
                  <a:gd name="connsiteY1" fmla="*/ 91467 h 131893"/>
                  <a:gd name="connsiteX2" fmla="*/ 43763 w 116201"/>
                  <a:gd name="connsiteY2" fmla="*/ 42198 h 131893"/>
                  <a:gd name="connsiteX3" fmla="*/ 110358 w 116201"/>
                  <a:gd name="connsiteY3" fmla="*/ 7908 h 131893"/>
                  <a:gd name="connsiteX4" fmla="*/ 115773 w 116201"/>
                  <a:gd name="connsiteY4" fmla="*/ 508 h 131893"/>
                  <a:gd name="connsiteX5" fmla="*/ 1713 w 116201"/>
                  <a:gd name="connsiteY5" fmla="*/ 131893 h 13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01" h="131893">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grpFill/>
              <a:ln w="1804" cap="flat">
                <a:solidFill>
                  <a:srgbClr val="414141"/>
                </a:solidFill>
                <a:prstDash val="solid"/>
                <a:miter/>
              </a:ln>
            </p:spPr>
            <p:txBody>
              <a:bodyPr rtlCol="0" anchor="ctr"/>
              <a:lstStyle/>
              <a:p>
                <a:endParaRPr lang="en-US"/>
              </a:p>
            </p:txBody>
          </p:sp>
          <p:sp>
            <p:nvSpPr>
              <p:cNvPr id="81" name="Freeform 1076">
                <a:extLst>
                  <a:ext uri="{FF2B5EF4-FFF2-40B4-BE49-F238E27FC236}">
                    <a16:creationId xmlns:a16="http://schemas.microsoft.com/office/drawing/2014/main" id="{728152AF-5610-F6ED-9F1B-FB982B11AD17}"/>
                  </a:ext>
                </a:extLst>
              </p:cNvPr>
              <p:cNvSpPr/>
              <p:nvPr/>
            </p:nvSpPr>
            <p:spPr>
              <a:xfrm>
                <a:off x="9418689" y="4666463"/>
                <a:ext cx="153233" cy="21613"/>
              </a:xfrm>
              <a:custGeom>
                <a:avLst/>
                <a:gdLst>
                  <a:gd name="connsiteX0" fmla="*/ 124538 w 153233"/>
                  <a:gd name="connsiteY0" fmla="*/ 6903 h 21613"/>
                  <a:gd name="connsiteX1" fmla="*/ 21307 w 153233"/>
                  <a:gd name="connsiteY1" fmla="*/ 225 h 21613"/>
                  <a:gd name="connsiteX2" fmla="*/ 4704 w 153233"/>
                  <a:gd name="connsiteY2" fmla="*/ 767 h 21613"/>
                  <a:gd name="connsiteX3" fmla="*/ 11 w 153233"/>
                  <a:gd name="connsiteY3" fmla="*/ 6903 h 21613"/>
                  <a:gd name="connsiteX4" fmla="*/ 3802 w 153233"/>
                  <a:gd name="connsiteY4" fmla="*/ 13400 h 21613"/>
                  <a:gd name="connsiteX5" fmla="*/ 16976 w 153233"/>
                  <a:gd name="connsiteY5" fmla="*/ 16829 h 21613"/>
                  <a:gd name="connsiteX6" fmla="*/ 86819 w 153233"/>
                  <a:gd name="connsiteY6" fmla="*/ 21160 h 21613"/>
                  <a:gd name="connsiteX7" fmla="*/ 153233 w 153233"/>
                  <a:gd name="connsiteY7" fmla="*/ 13761 h 21613"/>
                  <a:gd name="connsiteX8" fmla="*/ 124538 w 153233"/>
                  <a:gd name="connsiteY8" fmla="*/ 6903 h 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33" h="2161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grpFill/>
              <a:ln w="1804" cap="flat">
                <a:solidFill>
                  <a:srgbClr val="414141"/>
                </a:solidFill>
                <a:prstDash val="solid"/>
                <a:miter/>
              </a:ln>
            </p:spPr>
            <p:txBody>
              <a:bodyPr rtlCol="0" anchor="ctr"/>
              <a:lstStyle/>
              <a:p>
                <a:endParaRPr lang="en-US"/>
              </a:p>
            </p:txBody>
          </p:sp>
          <p:sp>
            <p:nvSpPr>
              <p:cNvPr id="82" name="Freeform 1077">
                <a:extLst>
                  <a:ext uri="{FF2B5EF4-FFF2-40B4-BE49-F238E27FC236}">
                    <a16:creationId xmlns:a16="http://schemas.microsoft.com/office/drawing/2014/main" id="{4227186B-0039-1798-6014-7D082F8D4FA9}"/>
                  </a:ext>
                </a:extLst>
              </p:cNvPr>
              <p:cNvSpPr/>
              <p:nvPr/>
            </p:nvSpPr>
            <p:spPr>
              <a:xfrm>
                <a:off x="9477981" y="3985151"/>
                <a:ext cx="41300" cy="137408"/>
              </a:xfrm>
              <a:custGeom>
                <a:avLst/>
                <a:gdLst>
                  <a:gd name="connsiteX0" fmla="*/ 636 w 41300"/>
                  <a:gd name="connsiteY0" fmla="*/ 137409 h 137408"/>
                  <a:gd name="connsiteX1" fmla="*/ 37273 w 41300"/>
                  <a:gd name="connsiteY1" fmla="*/ 7287 h 137408"/>
                  <a:gd name="connsiteX2" fmla="*/ 27166 w 41300"/>
                  <a:gd name="connsiteY2" fmla="*/ 68 h 137408"/>
                  <a:gd name="connsiteX3" fmla="*/ 21030 w 41300"/>
                  <a:gd name="connsiteY3" fmla="*/ 8009 h 137408"/>
                  <a:gd name="connsiteX4" fmla="*/ 21571 w 41300"/>
                  <a:gd name="connsiteY4" fmla="*/ 19199 h 137408"/>
                  <a:gd name="connsiteX5" fmla="*/ 276 w 41300"/>
                  <a:gd name="connsiteY5" fmla="*/ 129107 h 137408"/>
                  <a:gd name="connsiteX6" fmla="*/ 636 w 41300"/>
                  <a:gd name="connsiteY6" fmla="*/ 137409 h 13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0" h="137408">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grpFill/>
              <a:ln w="1804" cap="flat">
                <a:solidFill>
                  <a:srgbClr val="414141"/>
                </a:solidFill>
                <a:prstDash val="solid"/>
                <a:miter/>
              </a:ln>
            </p:spPr>
            <p:txBody>
              <a:bodyPr rtlCol="0" anchor="ctr"/>
              <a:lstStyle/>
              <a:p>
                <a:endParaRPr lang="en-US"/>
              </a:p>
            </p:txBody>
          </p:sp>
          <p:sp>
            <p:nvSpPr>
              <p:cNvPr id="83" name="Freeform 1078">
                <a:extLst>
                  <a:ext uri="{FF2B5EF4-FFF2-40B4-BE49-F238E27FC236}">
                    <a16:creationId xmlns:a16="http://schemas.microsoft.com/office/drawing/2014/main" id="{3BA6AAA6-0C4E-91D3-6D1A-3390CE3FA321}"/>
                  </a:ext>
                </a:extLst>
              </p:cNvPr>
              <p:cNvSpPr/>
              <p:nvPr/>
            </p:nvSpPr>
            <p:spPr>
              <a:xfrm>
                <a:off x="8489080" y="4676434"/>
                <a:ext cx="131565" cy="24564"/>
              </a:xfrm>
              <a:custGeom>
                <a:avLst/>
                <a:gdLst>
                  <a:gd name="connsiteX0" fmla="*/ 0 w 131565"/>
                  <a:gd name="connsiteY0" fmla="*/ 9565 h 24564"/>
                  <a:gd name="connsiteX1" fmla="*/ 6136 w 131565"/>
                  <a:gd name="connsiteY1" fmla="*/ 17687 h 24564"/>
                  <a:gd name="connsiteX2" fmla="*/ 22559 w 131565"/>
                  <a:gd name="connsiteY2" fmla="*/ 19311 h 24564"/>
                  <a:gd name="connsiteX3" fmla="*/ 86447 w 131565"/>
                  <a:gd name="connsiteY3" fmla="*/ 21296 h 24564"/>
                  <a:gd name="connsiteX4" fmla="*/ 131565 w 131565"/>
                  <a:gd name="connsiteY4" fmla="*/ 21296 h 24564"/>
                  <a:gd name="connsiteX5" fmla="*/ 7941 w 131565"/>
                  <a:gd name="connsiteY5" fmla="*/ 0 h 24564"/>
                  <a:gd name="connsiteX6" fmla="*/ 0 w 131565"/>
                  <a:gd name="connsiteY6" fmla="*/ 9565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65" h="24564">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grpFill/>
              <a:ln w="1804" cap="flat">
                <a:solidFill>
                  <a:srgbClr val="414141"/>
                </a:solidFill>
                <a:prstDash val="solid"/>
                <a:miter/>
              </a:ln>
            </p:spPr>
            <p:txBody>
              <a:bodyPr rtlCol="0" anchor="ctr"/>
              <a:lstStyle/>
              <a:p>
                <a:endParaRPr lang="en-US"/>
              </a:p>
            </p:txBody>
          </p:sp>
          <p:sp>
            <p:nvSpPr>
              <p:cNvPr id="84" name="Freeform 1079">
                <a:extLst>
                  <a:ext uri="{FF2B5EF4-FFF2-40B4-BE49-F238E27FC236}">
                    <a16:creationId xmlns:a16="http://schemas.microsoft.com/office/drawing/2014/main" id="{91430029-9D31-5106-3504-89DED1A71E9C}"/>
                  </a:ext>
                </a:extLst>
              </p:cNvPr>
              <p:cNvSpPr/>
              <p:nvPr/>
            </p:nvSpPr>
            <p:spPr>
              <a:xfrm>
                <a:off x="8065508" y="4663686"/>
                <a:ext cx="132519" cy="21858"/>
              </a:xfrm>
              <a:custGeom>
                <a:avLst/>
                <a:gdLst>
                  <a:gd name="connsiteX0" fmla="*/ 132287 w 132519"/>
                  <a:gd name="connsiteY0" fmla="*/ 17259 h 21858"/>
                  <a:gd name="connsiteX1" fmla="*/ 123985 w 132519"/>
                  <a:gd name="connsiteY1" fmla="*/ 8055 h 21858"/>
                  <a:gd name="connsiteX2" fmla="*/ 74536 w 132519"/>
                  <a:gd name="connsiteY2" fmla="*/ 295 h 21858"/>
                  <a:gd name="connsiteX3" fmla="*/ 12994 w 132519"/>
                  <a:gd name="connsiteY3" fmla="*/ 3182 h 21858"/>
                  <a:gd name="connsiteX4" fmla="*/ 0 w 132519"/>
                  <a:gd name="connsiteY4" fmla="*/ 10942 h 21858"/>
                  <a:gd name="connsiteX5" fmla="*/ 15160 w 132519"/>
                  <a:gd name="connsiteY5" fmla="*/ 18342 h 21858"/>
                  <a:gd name="connsiteX6" fmla="*/ 120737 w 132519"/>
                  <a:gd name="connsiteY6" fmla="*/ 20688 h 21858"/>
                  <a:gd name="connsiteX7" fmla="*/ 132287 w 132519"/>
                  <a:gd name="connsiteY7" fmla="*/ 17259 h 2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9" h="21858">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grpFill/>
              <a:ln w="1804" cap="flat">
                <a:solidFill>
                  <a:srgbClr val="414141"/>
                </a:solidFill>
                <a:prstDash val="solid"/>
                <a:miter/>
              </a:ln>
            </p:spPr>
            <p:txBody>
              <a:bodyPr rtlCol="0" anchor="ctr"/>
              <a:lstStyle/>
              <a:p>
                <a:endParaRPr lang="en-US"/>
              </a:p>
            </p:txBody>
          </p:sp>
          <p:sp>
            <p:nvSpPr>
              <p:cNvPr id="85" name="Freeform 1080">
                <a:extLst>
                  <a:ext uri="{FF2B5EF4-FFF2-40B4-BE49-F238E27FC236}">
                    <a16:creationId xmlns:a16="http://schemas.microsoft.com/office/drawing/2014/main" id="{D23E8D73-86A7-56CE-7926-7019B70BCB96}"/>
                  </a:ext>
                </a:extLst>
              </p:cNvPr>
              <p:cNvSpPr/>
              <p:nvPr/>
            </p:nvSpPr>
            <p:spPr>
              <a:xfrm>
                <a:off x="8930146" y="4672286"/>
                <a:ext cx="98910" cy="16431"/>
              </a:xfrm>
              <a:custGeom>
                <a:avLst/>
                <a:gdLst>
                  <a:gd name="connsiteX0" fmla="*/ 6869 w 98910"/>
                  <a:gd name="connsiteY0" fmla="*/ 15156 h 16431"/>
                  <a:gd name="connsiteX1" fmla="*/ 98911 w 98910"/>
                  <a:gd name="connsiteY1" fmla="*/ 14976 h 16431"/>
                  <a:gd name="connsiteX2" fmla="*/ 70396 w 98910"/>
                  <a:gd name="connsiteY2" fmla="*/ 2703 h 16431"/>
                  <a:gd name="connsiteX3" fmla="*/ 6148 w 98910"/>
                  <a:gd name="connsiteY3" fmla="*/ 358 h 16431"/>
                  <a:gd name="connsiteX4" fmla="*/ 11 w 98910"/>
                  <a:gd name="connsiteY4" fmla="*/ 7576 h 16431"/>
                  <a:gd name="connsiteX5" fmla="*/ 6869 w 98910"/>
                  <a:gd name="connsiteY5" fmla="*/ 15156 h 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0" h="16431">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grpFill/>
              <a:ln w="1804" cap="flat">
                <a:solidFill>
                  <a:srgbClr val="414141"/>
                </a:solidFill>
                <a:prstDash val="solid"/>
                <a:miter/>
              </a:ln>
            </p:spPr>
            <p:txBody>
              <a:bodyPr rtlCol="0" anchor="ctr"/>
              <a:lstStyle/>
              <a:p>
                <a:endParaRPr lang="en-US"/>
              </a:p>
            </p:txBody>
          </p:sp>
        </p:grpSp>
      </p:grpSp>
    </p:spTree>
    <p:extLst>
      <p:ext uri="{BB962C8B-B14F-4D97-AF65-F5344CB8AC3E}">
        <p14:creationId xmlns:p14="http://schemas.microsoft.com/office/powerpoint/2010/main" val="2961207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EFBB2-ECF1-3EAB-F402-85C92530B99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6837B17-0310-CFA0-1922-4CD100B199A6}"/>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15932715" y="-139300"/>
            <a:ext cx="3580276" cy="2659133"/>
          </a:xfrm>
          <a:prstGeom prst="rect">
            <a:avLst/>
          </a:prstGeom>
        </p:spPr>
      </p:pic>
      <p:sp>
        <p:nvSpPr>
          <p:cNvPr id="22" name="Slide Number Placeholder 5">
            <a:extLst>
              <a:ext uri="{FF2B5EF4-FFF2-40B4-BE49-F238E27FC236}">
                <a16:creationId xmlns:a16="http://schemas.microsoft.com/office/drawing/2014/main" id="{D6EE1128-0266-0551-47BE-8DDF96E3EAC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pic>
        <p:nvPicPr>
          <p:cNvPr id="16" name="Picture 15">
            <a:extLst>
              <a:ext uri="{FF2B5EF4-FFF2-40B4-BE49-F238E27FC236}">
                <a16:creationId xmlns:a16="http://schemas.microsoft.com/office/drawing/2014/main" id="{FD78DBAC-0071-65E8-7645-2C5D31E48446}"/>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327394" y="-310083"/>
            <a:ext cx="3580276" cy="2659133"/>
          </a:xfrm>
          <a:prstGeom prst="rect">
            <a:avLst/>
          </a:prstGeom>
        </p:spPr>
      </p:pic>
      <p:sp>
        <p:nvSpPr>
          <p:cNvPr id="4" name="Text Placeholder 3">
            <a:extLst>
              <a:ext uri="{FF2B5EF4-FFF2-40B4-BE49-F238E27FC236}">
                <a16:creationId xmlns:a16="http://schemas.microsoft.com/office/drawing/2014/main" id="{421A8E36-42C8-FC2E-6AAD-542E11922A98}"/>
              </a:ext>
            </a:extLst>
          </p:cNvPr>
          <p:cNvSpPr txBox="1">
            <a:spLocks/>
          </p:cNvSpPr>
          <p:nvPr/>
        </p:nvSpPr>
        <p:spPr>
          <a:xfrm>
            <a:off x="549434" y="617657"/>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5" name="Straight Connector 4">
            <a:extLst>
              <a:ext uri="{FF2B5EF4-FFF2-40B4-BE49-F238E27FC236}">
                <a16:creationId xmlns:a16="http://schemas.microsoft.com/office/drawing/2014/main" id="{A189583A-DEA2-F8D1-6121-70DFE146E684}"/>
              </a:ext>
            </a:extLst>
          </p:cNvPr>
          <p:cNvCxnSpPr>
            <a:cxnSpLocks/>
          </p:cNvCxnSpPr>
          <p:nvPr/>
        </p:nvCxnSpPr>
        <p:spPr>
          <a:xfrm>
            <a:off x="0" y="1198353"/>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8" name="Text Placeholder 5">
            <a:extLst>
              <a:ext uri="{FF2B5EF4-FFF2-40B4-BE49-F238E27FC236}">
                <a16:creationId xmlns:a16="http://schemas.microsoft.com/office/drawing/2014/main" id="{91B16BA8-B0A7-2B30-CB74-DF8E126741A7}"/>
              </a:ext>
            </a:extLst>
          </p:cNvPr>
          <p:cNvSpPr txBox="1">
            <a:spLocks/>
          </p:cNvSpPr>
          <p:nvPr/>
        </p:nvSpPr>
        <p:spPr>
          <a:xfrm>
            <a:off x="549434" y="1600180"/>
            <a:ext cx="648554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Inzicht in wettelijke kaders voor alternatieve accommodatie</a:t>
            </a:r>
          </a:p>
          <a:p>
            <a:pPr>
              <a:lnSpc>
                <a:spcPts val="2900"/>
              </a:lnSpc>
            </a:pPr>
            <a:endParaRPr lang="en-US" dirty="0"/>
          </a:p>
        </p:txBody>
      </p:sp>
      <p:sp>
        <p:nvSpPr>
          <p:cNvPr id="13" name="Text Placeholder 4">
            <a:extLst>
              <a:ext uri="{FF2B5EF4-FFF2-40B4-BE49-F238E27FC236}">
                <a16:creationId xmlns:a16="http://schemas.microsoft.com/office/drawing/2014/main" id="{BD857673-E4C9-C2D7-72CB-A026DA9D7D1A}"/>
              </a:ext>
            </a:extLst>
          </p:cNvPr>
          <p:cNvSpPr txBox="1">
            <a:spLocks/>
          </p:cNvSpPr>
          <p:nvPr/>
        </p:nvSpPr>
        <p:spPr>
          <a:xfrm>
            <a:off x="549432" y="2710077"/>
            <a:ext cx="10910065" cy="245486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00"/>
              </a:lnSpc>
            </a:pPr>
            <a:r>
              <a:rPr lang="it-IT" sz="2000" dirty="0" err="1"/>
              <a:t>Voordat u accommodatie </a:t>
            </a:r>
            <a:r>
              <a:rPr lang="it-IT" sz="2000" dirty="0"/>
              <a:t>in een landelijke of </a:t>
            </a:r>
            <a:r>
              <a:rPr lang="it-IT" sz="2000" dirty="0" err="1"/>
              <a:t>historische </a:t>
            </a:r>
            <a:r>
              <a:rPr lang="it-IT" sz="2000" dirty="0"/>
              <a:t>omgeving </a:t>
            </a:r>
            <a:r>
              <a:rPr lang="it-IT" sz="2000" dirty="0" err="1"/>
              <a:t>ontwikkelt</a:t>
            </a:r>
            <a:r>
              <a:rPr lang="it-IT" sz="2000" dirty="0"/>
              <a:t>, </a:t>
            </a:r>
            <a:r>
              <a:rPr lang="it-IT" sz="2000" dirty="0" err="1"/>
              <a:t>is het essentieel </a:t>
            </a:r>
            <a:r>
              <a:rPr lang="it-IT" sz="2000" dirty="0"/>
              <a:t>om </a:t>
            </a:r>
            <a:r>
              <a:rPr lang="it-IT" sz="2000" dirty="0" err="1"/>
              <a:t>inzicht te hebben in </a:t>
            </a:r>
            <a:r>
              <a:rPr lang="it-IT" sz="2000" dirty="0"/>
              <a:t>de nationale en </a:t>
            </a:r>
            <a:r>
              <a:rPr lang="it-IT" sz="2000" dirty="0" err="1"/>
              <a:t>lokale regelgeving op het gebied van </a:t>
            </a:r>
            <a:r>
              <a:rPr lang="it-IT" sz="2000" dirty="0"/>
              <a:t>landgebruik, </a:t>
            </a:r>
            <a:r>
              <a:rPr lang="it-IT" sz="2000" dirty="0" err="1"/>
              <a:t>restauratie</a:t>
            </a:r>
            <a:r>
              <a:rPr lang="it-IT" sz="2000" dirty="0"/>
              <a:t> van gebouwen, </a:t>
            </a:r>
            <a:r>
              <a:rPr lang="it-IT" sz="2000" dirty="0" err="1"/>
              <a:t>toeristische </a:t>
            </a:r>
            <a:r>
              <a:rPr lang="it-IT" sz="2000" dirty="0"/>
              <a:t>vergunningen en </a:t>
            </a:r>
            <a:r>
              <a:rPr lang="it-IT" sz="2000" dirty="0" err="1"/>
              <a:t>milieubescherming</a:t>
            </a:r>
            <a:r>
              <a:rPr lang="it-IT" sz="2000" dirty="0"/>
              <a:t>. In </a:t>
            </a:r>
            <a:r>
              <a:rPr lang="it-IT" sz="2000" dirty="0" err="1"/>
              <a:t>veel Europese regio's </a:t>
            </a:r>
            <a:r>
              <a:rPr lang="it-IT" sz="2000" dirty="0"/>
              <a:t>worden </a:t>
            </a:r>
            <a:r>
              <a:rPr lang="it-IT" sz="2000" dirty="0" err="1"/>
              <a:t>historische gebouwen beschermd </a:t>
            </a:r>
            <a:r>
              <a:rPr lang="it-IT" sz="2000" dirty="0"/>
              <a:t>door </a:t>
            </a:r>
            <a:r>
              <a:rPr lang="it-IT" sz="2000" dirty="0" err="1"/>
              <a:t>wetgeving op het gebied van</a:t>
            </a:r>
            <a:r>
              <a:rPr lang="it-IT" sz="2000" dirty="0"/>
              <a:t> cultureel </a:t>
            </a:r>
            <a:r>
              <a:rPr lang="it-IT" sz="2000" dirty="0" err="1"/>
              <a:t>erfgoed</a:t>
            </a:r>
            <a:r>
              <a:rPr lang="it-IT" sz="2000" dirty="0"/>
              <a:t>, </a:t>
            </a:r>
            <a:r>
              <a:rPr lang="it-IT" sz="2000" dirty="0" err="1"/>
              <a:t>waardoor </a:t>
            </a:r>
            <a:r>
              <a:rPr lang="it-IT" sz="2000" dirty="0"/>
              <a:t>de </a:t>
            </a:r>
            <a:r>
              <a:rPr lang="it-IT" sz="2000" dirty="0" err="1"/>
              <a:t>omvang </a:t>
            </a:r>
            <a:r>
              <a:rPr lang="it-IT" sz="2000" dirty="0"/>
              <a:t>van </a:t>
            </a:r>
            <a:r>
              <a:rPr lang="it-IT" sz="2000" dirty="0" err="1"/>
              <a:t>structurele veranderingen kan worden beperkt </a:t>
            </a:r>
            <a:r>
              <a:rPr lang="it-IT" sz="2000" dirty="0"/>
              <a:t>of </a:t>
            </a:r>
            <a:r>
              <a:rPr lang="it-IT" sz="2000" dirty="0" err="1"/>
              <a:t>specifieke </a:t>
            </a:r>
            <a:r>
              <a:rPr lang="it-IT" sz="2000" dirty="0"/>
              <a:t>renovatietechnieken </a:t>
            </a:r>
            <a:r>
              <a:rPr lang="it-IT" sz="2000" dirty="0" err="1"/>
              <a:t>vereist kunnen zijn</a:t>
            </a:r>
            <a:r>
              <a:rPr lang="it-IT" sz="2000" dirty="0"/>
              <a:t>.</a:t>
            </a:r>
          </a:p>
          <a:p>
            <a:pPr>
              <a:lnSpc>
                <a:spcPts val="2300"/>
              </a:lnSpc>
            </a:pPr>
            <a:endParaRPr lang="it-IT" sz="2000" dirty="0"/>
          </a:p>
          <a:p>
            <a:pPr>
              <a:lnSpc>
                <a:spcPts val="2300"/>
              </a:lnSpc>
            </a:pPr>
            <a:r>
              <a:rPr lang="it-IT" sz="2000" dirty="0"/>
              <a:t> </a:t>
            </a:r>
            <a:r>
              <a:rPr lang="it-IT" sz="2000" dirty="0" err="1"/>
              <a:t>Bestemmingsplannen kunnen ook beperkingen opleggen </a:t>
            </a:r>
            <a:r>
              <a:rPr lang="it-IT" sz="2000" dirty="0"/>
              <a:t>aan het </a:t>
            </a:r>
            <a:r>
              <a:rPr lang="it-IT" sz="2000" dirty="0" err="1"/>
              <a:t>soort economische </a:t>
            </a:r>
            <a:r>
              <a:rPr lang="it-IT" sz="2000" dirty="0"/>
              <a:t>activiteiten dat in </a:t>
            </a:r>
            <a:r>
              <a:rPr lang="it-IT" sz="2000" dirty="0" err="1"/>
              <a:t>bepaalde gebieden is toegestaan</a:t>
            </a:r>
            <a:r>
              <a:rPr lang="it-IT" sz="2000" dirty="0"/>
              <a:t>, of </a:t>
            </a:r>
            <a:r>
              <a:rPr lang="it-IT" sz="2000" dirty="0" err="1"/>
              <a:t>maximumaantallen</a:t>
            </a:r>
            <a:r>
              <a:rPr lang="it-IT" sz="2000" dirty="0"/>
              <a:t> opleggen om </a:t>
            </a:r>
            <a:r>
              <a:rPr lang="it-IT" sz="2000" dirty="0" err="1"/>
              <a:t>overontwikkeling te voorkomen</a:t>
            </a:r>
            <a:r>
              <a:rPr lang="it-IT" sz="2000" dirty="0"/>
              <a:t>. Als projectontwikkelaars </a:t>
            </a:r>
            <a:r>
              <a:rPr lang="it-IT" sz="2000" dirty="0" err="1"/>
              <a:t>weten hoe </a:t>
            </a:r>
            <a:r>
              <a:rPr lang="it-IT" sz="2000" dirty="0"/>
              <a:t>ze met </a:t>
            </a:r>
            <a:r>
              <a:rPr lang="it-IT" sz="2000" dirty="0" err="1"/>
              <a:t>deze </a:t>
            </a:r>
            <a:r>
              <a:rPr lang="it-IT" sz="2000" dirty="0"/>
              <a:t>kaders moeten omgaan, kunnen ze </a:t>
            </a:r>
            <a:r>
              <a:rPr lang="it-IT" sz="2000" dirty="0" err="1"/>
              <a:t>ervoor zorgen dat </a:t>
            </a:r>
            <a:r>
              <a:rPr lang="it-IT" sz="2000" dirty="0"/>
              <a:t>ze aan de wet voldoen, vertragingen </a:t>
            </a:r>
            <a:r>
              <a:rPr lang="it-IT" sz="2000" dirty="0" err="1"/>
              <a:t>tot een minimum beperken </a:t>
            </a:r>
            <a:r>
              <a:rPr lang="it-IT" sz="2000" dirty="0"/>
              <a:t>en gebruikmaken </a:t>
            </a:r>
            <a:r>
              <a:rPr lang="it-IT" sz="2000" dirty="0" err="1"/>
              <a:t>van mogelijke</a:t>
            </a:r>
            <a:r>
              <a:rPr lang="it-IT" sz="2000" dirty="0"/>
              <a:t> overheidsstimulansen voor </a:t>
            </a:r>
            <a:r>
              <a:rPr lang="it-IT" sz="2000" dirty="0" err="1"/>
              <a:t>duurzame </a:t>
            </a:r>
            <a:r>
              <a:rPr lang="it-IT" sz="2000" dirty="0"/>
              <a:t>of culturele </a:t>
            </a:r>
            <a:r>
              <a:rPr lang="it-IT" sz="2000" dirty="0" err="1"/>
              <a:t>restauratie</a:t>
            </a:r>
            <a:r>
              <a:rPr lang="it-IT" sz="2000" dirty="0"/>
              <a:t>. </a:t>
            </a:r>
            <a:r>
              <a:rPr lang="it-IT" sz="2000" dirty="0" err="1"/>
              <a:t>Kennis </a:t>
            </a:r>
            <a:r>
              <a:rPr lang="it-IT" sz="2000" dirty="0"/>
              <a:t>van regelgevingsinstrumenten </a:t>
            </a:r>
            <a:r>
              <a:rPr lang="it-IT" sz="2000" dirty="0" err="1"/>
              <a:t>versterkt ook </a:t>
            </a:r>
            <a:r>
              <a:rPr lang="it-IT" sz="2000" dirty="0"/>
              <a:t>de langetermijnplanning en </a:t>
            </a:r>
            <a:r>
              <a:rPr lang="it-IT" sz="2000" dirty="0" err="1"/>
              <a:t>voorkomt dure </a:t>
            </a:r>
            <a:r>
              <a:rPr lang="it-IT" sz="2000" dirty="0"/>
              <a:t>aanpassingen of </a:t>
            </a:r>
            <a:r>
              <a:rPr lang="it-IT" sz="2000" dirty="0" err="1"/>
              <a:t>juridische geschillen </a:t>
            </a:r>
            <a:r>
              <a:rPr lang="it-IT" sz="2000" dirty="0"/>
              <a:t>in een</a:t>
            </a:r>
            <a:r>
              <a:rPr lang="it-IT" sz="2000" dirty="0" err="1"/>
              <a:t> later </a:t>
            </a:r>
            <a:r>
              <a:rPr lang="it-IT" sz="2000" dirty="0"/>
              <a:t>stadium van de projectcyclus.</a:t>
            </a:r>
          </a:p>
          <a:p>
            <a:pPr>
              <a:lnSpc>
                <a:spcPts val="2300"/>
              </a:lnSpc>
            </a:pPr>
            <a:r>
              <a:rPr lang="it-IT" sz="2000" dirty="0"/>
              <a:t> </a:t>
            </a:r>
            <a:endParaRPr lang="it-IT" sz="2000" dirty="0">
              <a:ea typeface="Calibri" panose="020F0502020204030204"/>
              <a:cs typeface="Calibri" panose="020F0502020204030204"/>
            </a:endParaRPr>
          </a:p>
        </p:txBody>
      </p:sp>
    </p:spTree>
    <p:extLst>
      <p:ext uri="{BB962C8B-B14F-4D97-AF65-F5344CB8AC3E}">
        <p14:creationId xmlns:p14="http://schemas.microsoft.com/office/powerpoint/2010/main" val="219306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96878-3669-4102-8944-4451180B7194}"/>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C28D56BF-7062-D2AA-CF8D-41A173611767}"/>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Kerninhoud</a:t>
            </a:r>
          </a:p>
          <a:p>
            <a:pPr>
              <a:lnSpc>
                <a:spcPts val="3720"/>
              </a:lnSpc>
            </a:pPr>
            <a:endParaRPr lang="en-US" dirty="0"/>
          </a:p>
        </p:txBody>
      </p:sp>
      <p:cxnSp>
        <p:nvCxnSpPr>
          <p:cNvPr id="15" name="Straight Connector 14">
            <a:extLst>
              <a:ext uri="{FF2B5EF4-FFF2-40B4-BE49-F238E27FC236}">
                <a16:creationId xmlns:a16="http://schemas.microsoft.com/office/drawing/2014/main" id="{D2EF999A-DBFB-380C-D4E7-A720E4999198}"/>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C15149FC-9986-7DC9-98A4-F8ED7B4A4296}"/>
              </a:ext>
            </a:extLst>
          </p:cNvPr>
          <p:cNvSpPr txBox="1">
            <a:spLocks/>
          </p:cNvSpPr>
          <p:nvPr/>
        </p:nvSpPr>
        <p:spPr>
          <a:xfrm>
            <a:off x="629644" y="2045700"/>
            <a:ext cx="54663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Toeristische ondernemingen integreren in gemeenschapsgerichte modellen</a:t>
            </a:r>
          </a:p>
          <a:p>
            <a:pPr>
              <a:lnSpc>
                <a:spcPts val="2900"/>
              </a:lnSpc>
            </a:pPr>
            <a:endParaRPr lang="en-US" dirty="0"/>
          </a:p>
          <a:p>
            <a:pPr>
              <a:lnSpc>
                <a:spcPts val="2900"/>
              </a:lnSpc>
            </a:pPr>
            <a:endParaRPr lang="en-US" dirty="0"/>
          </a:p>
        </p:txBody>
      </p:sp>
      <p:sp>
        <p:nvSpPr>
          <p:cNvPr id="18" name="Slide Number Placeholder 5">
            <a:extLst>
              <a:ext uri="{FF2B5EF4-FFF2-40B4-BE49-F238E27FC236}">
                <a16:creationId xmlns:a16="http://schemas.microsoft.com/office/drawing/2014/main" id="{745BCFD6-306E-CB60-3B8E-25B6CBA5C06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a:t>
            </a:fld>
            <a:endParaRPr lang="fr-CA" sz="1200" dirty="0"/>
          </a:p>
        </p:txBody>
      </p:sp>
      <p:sp>
        <p:nvSpPr>
          <p:cNvPr id="4" name="Freeform 3">
            <a:extLst>
              <a:ext uri="{FF2B5EF4-FFF2-40B4-BE49-F238E27FC236}">
                <a16:creationId xmlns:a16="http://schemas.microsoft.com/office/drawing/2014/main" id="{4CC626DF-EAC4-6D78-DA40-6F41F14A5C53}"/>
              </a:ext>
            </a:extLst>
          </p:cNvPr>
          <p:cNvSpPr/>
          <p:nvPr/>
        </p:nvSpPr>
        <p:spPr>
          <a:xfrm rot="10800000">
            <a:off x="7791017" y="-34614"/>
            <a:ext cx="3580274" cy="3140314"/>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2"/>
            <a:srcRect/>
            <a:stretch>
              <a:fillRect l="-1139" t="1044" r="-47215" b="-1044"/>
            </a:stretch>
          </a:blipFill>
        </p:spPr>
        <p:txBody>
          <a:bodyPr wrap="square" lIns="0" tIns="0" rIns="0" bIns="0" rtlCol="0">
            <a:noAutofit/>
          </a:bodyPr>
          <a:lstStyle/>
          <a:p>
            <a:endParaRPr>
              <a:solidFill>
                <a:srgbClr val="459597"/>
              </a:solidFill>
            </a:endParaRPr>
          </a:p>
        </p:txBody>
      </p:sp>
      <p:grpSp>
        <p:nvGrpSpPr>
          <p:cNvPr id="5" name="Group 4">
            <a:extLst>
              <a:ext uri="{FF2B5EF4-FFF2-40B4-BE49-F238E27FC236}">
                <a16:creationId xmlns:a16="http://schemas.microsoft.com/office/drawing/2014/main" id="{90211A75-8158-7C04-FA57-47EC81DF903F}"/>
              </a:ext>
            </a:extLst>
          </p:cNvPr>
          <p:cNvGrpSpPr/>
          <p:nvPr/>
        </p:nvGrpSpPr>
        <p:grpSpPr>
          <a:xfrm>
            <a:off x="6095999" y="353208"/>
            <a:ext cx="3253859" cy="554397"/>
            <a:chOff x="1800741" y="6353467"/>
            <a:chExt cx="3253859" cy="554397"/>
          </a:xfrm>
        </p:grpSpPr>
        <p:sp>
          <p:nvSpPr>
            <p:cNvPr id="7" name="object 3">
              <a:extLst>
                <a:ext uri="{FF2B5EF4-FFF2-40B4-BE49-F238E27FC236}">
                  <a16:creationId xmlns:a16="http://schemas.microsoft.com/office/drawing/2014/main" id="{20387274-D07C-B690-8224-0B39EEFD94BE}"/>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8" name="Text Placeholder 6">
              <a:extLst>
                <a:ext uri="{FF2B5EF4-FFF2-40B4-BE49-F238E27FC236}">
                  <a16:creationId xmlns:a16="http://schemas.microsoft.com/office/drawing/2014/main" id="{914CF34C-A127-D5D7-6EAD-6E5390CA3932}"/>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Fotocredits: </a:t>
              </a:r>
            </a:p>
            <a:p>
              <a:pPr algn="ctr"/>
              <a:r>
                <a:rPr lang="en-US" sz="1200" dirty="0"/>
                <a:t>De Old </a:t>
              </a:r>
              <a:r>
                <a:rPr lang="en-US" sz="1200" dirty="0" err="1"/>
                <a:t>Signorie </a:t>
              </a:r>
              <a:r>
                <a:rPr lang="en-US" sz="1200" dirty="0"/>
                <a:t>BB, Nederland</a:t>
              </a:r>
              <a:endParaRPr lang="en-IE" sz="1200" dirty="0"/>
            </a:p>
          </p:txBody>
        </p:sp>
      </p:grpSp>
      <p:pic>
        <p:nvPicPr>
          <p:cNvPr id="2" name="Picture 1">
            <a:extLst>
              <a:ext uri="{FF2B5EF4-FFF2-40B4-BE49-F238E27FC236}">
                <a16:creationId xmlns:a16="http://schemas.microsoft.com/office/drawing/2014/main" id="{0F92D317-A23E-9EF7-2C2D-8D1FDF55103E}"/>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8792009" y="702913"/>
            <a:ext cx="3580276" cy="2659133"/>
          </a:xfrm>
          <a:prstGeom prst="rect">
            <a:avLst/>
          </a:prstGeom>
        </p:spPr>
      </p:pic>
      <p:sp>
        <p:nvSpPr>
          <p:cNvPr id="3" name="Text Placeholder 4">
            <a:extLst>
              <a:ext uri="{FF2B5EF4-FFF2-40B4-BE49-F238E27FC236}">
                <a16:creationId xmlns:a16="http://schemas.microsoft.com/office/drawing/2014/main" id="{277FDAD7-5CFF-7EF4-5A64-320049ADEA9B}"/>
              </a:ext>
            </a:extLst>
          </p:cNvPr>
          <p:cNvSpPr txBox="1">
            <a:spLocks/>
          </p:cNvSpPr>
          <p:nvPr/>
        </p:nvSpPr>
        <p:spPr>
          <a:xfrm>
            <a:off x="629644" y="3362046"/>
            <a:ext cx="10933091" cy="3169327"/>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Duurzame accommodatie werkt het beste wanneer deze bijdraagt aan het welzijn van de lokale gemeenschap – niet alleen economisch, maar ook sociaal en cultureel. Bedrijfsmodellen zoals Albergo </a:t>
            </a:r>
            <a:r>
              <a:rPr lang="en-GB" sz="2200" dirty="0" err="1">
                <a:solidFill>
                  <a:srgbClr val="414141"/>
                </a:solidFill>
              </a:rPr>
              <a:t>Diffuso </a:t>
            </a:r>
            <a:r>
              <a:rPr lang="en-GB" sz="2200" dirty="0">
                <a:solidFill>
                  <a:srgbClr val="414141"/>
                </a:solidFill>
              </a:rPr>
              <a:t>of toeristische coöperaties bevorderen deze integratie door toeristische activiteiten en voordelen te herverdelen over een bredere groep inwoners, in plaats van deze te centraliseren bij één enkele bedrijfseigenaar.  Deze modellen stimuleren samenwerking met lokale ambachtslieden, boeren en dienstverleners, waardoor toerisme bestaande bestaansmiddelen en tradities ondersteunt. Bovendien kunnen lokale mensen, wanneer accommodaties worden gerund als coöperaties of gemeenschapsondernemingen, deelnemen aan de besluitvorming, vaardigheden ontwikkelen en delen in de financiële opbrengsten. Dit versterkt de sociale cohesie en geeft het project legitimiteit, terwijl het ook wordt afgestemd op bredere doelstellingen van territoriale regeneratie en cultureel behoud.</a:t>
            </a:r>
          </a:p>
          <a:p>
            <a:pPr indent="0">
              <a:lnSpc>
                <a:spcPts val="2240"/>
              </a:lnSpc>
              <a:buClr>
                <a:srgbClr val="459597"/>
              </a:buClr>
            </a:pPr>
            <a:endParaRPr lang="en-GB" sz="2200" dirty="0">
              <a:solidFill>
                <a:srgbClr val="414141"/>
              </a:solidFill>
            </a:endParaRPr>
          </a:p>
        </p:txBody>
      </p:sp>
    </p:spTree>
    <p:extLst>
      <p:ext uri="{BB962C8B-B14F-4D97-AF65-F5344CB8AC3E}">
        <p14:creationId xmlns:p14="http://schemas.microsoft.com/office/powerpoint/2010/main" val="18986981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6C637-C2F3-40E6-4199-6061F87379D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723D788-F9FA-1289-D5C6-265D531EEEE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D84577FE-922E-26C7-AE70-76D8F33A89B5}"/>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86D72953-939E-2EE5-3603-AC209AEA3BB4}"/>
              </a:ext>
            </a:extLst>
          </p:cNvPr>
          <p:cNvSpPr>
            <a:spLocks noGrp="1"/>
          </p:cNvSpPr>
          <p:nvPr>
            <p:ph type="body" sz="quarter" idx="16"/>
          </p:nvPr>
        </p:nvSpPr>
        <p:spPr>
          <a:xfrm>
            <a:off x="4348814" y="875069"/>
            <a:ext cx="5176186" cy="803654"/>
          </a:xfrm>
          <a:prstGeom prst="rect">
            <a:avLst/>
          </a:prstGeom>
        </p:spPr>
        <p:txBody>
          <a:bodyPr/>
          <a:lstStyle/>
          <a:p>
            <a:pPr>
              <a:lnSpc>
                <a:spcPts val="2960"/>
              </a:lnSpc>
            </a:pPr>
            <a:r>
              <a:rPr lang="en-GB" dirty="0"/>
              <a:t>Accommodaties op maat die een lokale impact hebben</a:t>
            </a:r>
          </a:p>
          <a:p>
            <a:pPr>
              <a:lnSpc>
                <a:spcPts val="2960"/>
              </a:lnSpc>
            </a:pPr>
            <a:endParaRPr lang="en-GB" sz="2800" dirty="0"/>
          </a:p>
          <a:p>
            <a:pPr>
              <a:lnSpc>
                <a:spcPts val="2960"/>
              </a:lnSpc>
            </a:pPr>
            <a:endParaRPr lang="en-GB" sz="2800" dirty="0"/>
          </a:p>
        </p:txBody>
      </p:sp>
      <p:sp>
        <p:nvSpPr>
          <p:cNvPr id="4" name="Text Placeholder 3">
            <a:extLst>
              <a:ext uri="{FF2B5EF4-FFF2-40B4-BE49-F238E27FC236}">
                <a16:creationId xmlns:a16="http://schemas.microsoft.com/office/drawing/2014/main" id="{BA9102F0-F3DE-CB6E-1E6D-EBA64EB77B8E}"/>
              </a:ext>
            </a:extLst>
          </p:cNvPr>
          <p:cNvSpPr>
            <a:spLocks noGrp="1"/>
          </p:cNvSpPr>
          <p:nvPr>
            <p:ph type="body" sz="quarter" idx="21"/>
          </p:nvPr>
        </p:nvSpPr>
        <p:spPr>
          <a:xfrm>
            <a:off x="4348814" y="2024258"/>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Het ontwerpen van accommodatie die in verhouding staat tot de landelijke context is essentieel voor het bereiken van zowel ecologische duurzaamheid als lokale voordelen. Kleinschalige, goed geïntegreerde accommodatie helpt overbevolking te voorkomen en voorkomt dat lokale ecosystemen, openbare diensten of culturele landschappen onder druk komen te staan. Door rekening te houden met de draagkracht van een bestemming blijft toerisme een regeneratieve kracht, in plaats van een uitputtende of verstorende factor te worden.</a:t>
            </a:r>
            <a:endParaRPr lang="en-US" sz="2200" dirty="0"/>
          </a:p>
        </p:txBody>
      </p:sp>
      <p:sp>
        <p:nvSpPr>
          <p:cNvPr id="11" name="Slide Number Placeholder 5">
            <a:extLst>
              <a:ext uri="{FF2B5EF4-FFF2-40B4-BE49-F238E27FC236}">
                <a16:creationId xmlns:a16="http://schemas.microsoft.com/office/drawing/2014/main" id="{62C2724A-436D-1577-2885-21DD64A7C9E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a:t>
            </a:fld>
            <a:endParaRPr lang="fr-CA" sz="1200" dirty="0"/>
          </a:p>
        </p:txBody>
      </p:sp>
      <p:sp>
        <p:nvSpPr>
          <p:cNvPr id="3" name="TextBox 2">
            <a:extLst>
              <a:ext uri="{FF2B5EF4-FFF2-40B4-BE49-F238E27FC236}">
                <a16:creationId xmlns:a16="http://schemas.microsoft.com/office/drawing/2014/main" id="{32DC1414-2DAA-2753-6118-88AF98AD1334}"/>
              </a:ext>
            </a:extLst>
          </p:cNvPr>
          <p:cNvSpPr txBox="1"/>
          <p:nvPr/>
        </p:nvSpPr>
        <p:spPr>
          <a:xfrm>
            <a:off x="4267311" y="5263961"/>
            <a:ext cx="7614586" cy="1118255"/>
          </a:xfrm>
          <a:prstGeom prst="rect">
            <a:avLst/>
          </a:prstGeom>
          <a:noFill/>
        </p:spPr>
        <p:txBody>
          <a:bodyPr wrap="square" lIns="91440" tIns="45720" rIns="91440" bIns="45720" rtlCol="0" anchor="t">
            <a:spAutoFit/>
          </a:bodyPr>
          <a:lstStyle/>
          <a:p>
            <a:pPr>
              <a:lnSpc>
                <a:spcPts val="1960"/>
              </a:lnSpc>
            </a:pPr>
            <a:r>
              <a:rPr lang="en-IE" b="1" dirty="0">
                <a:solidFill>
                  <a:srgbClr val="414141"/>
                </a:solidFill>
              </a:rPr>
              <a:t>Bron: </a:t>
            </a:r>
            <a:r>
              <a:rPr lang="en-IE" sz="1800" dirty="0">
                <a:solidFill>
                  <a:srgbClr val="414141"/>
                </a:solidFill>
              </a:rPr>
              <a:t>Naar een beheer van duurzame toeristische ontwikkeling </a:t>
            </a:r>
          </a:p>
          <a:p>
            <a:pPr>
              <a:lnSpc>
                <a:spcPts val="1960"/>
              </a:lnSpc>
            </a:pPr>
            <a:r>
              <a:rPr lang="en-IE" dirty="0">
                <a:solidFill>
                  <a:srgbClr val="414141"/>
                </a:solidFill>
              </a:rPr>
              <a:t>	</a:t>
            </a:r>
            <a:r>
              <a:rPr lang="en-IE" sz="1800" dirty="0">
                <a:solidFill>
                  <a:srgbClr val="414141"/>
                </a:solidFill>
              </a:rPr>
              <a:t>in kustbestemmingen van de Bohai Rim: inzichten uit een analyse van de draagkracht van het toerisme</a:t>
            </a:r>
          </a:p>
          <a:p>
            <a:pPr>
              <a:lnSpc>
                <a:spcPts val="1960"/>
              </a:lnSpc>
            </a:pPr>
            <a:r>
              <a:rPr lang="en-IE" sz="1800" b="1" dirty="0">
                <a:solidFill>
                  <a:srgbClr val="414141"/>
                </a:solidFill>
              </a:rPr>
              <a:t>Link: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https://link.springer.com/article/10.1007/s43621-025-00951-1</a:t>
            </a:r>
            <a:r>
              <a:rPr lang="en-IE" sz="1800" dirty="0">
                <a:solidFill>
                  <a:srgbClr val="459597"/>
                </a:solidFill>
                <a:ea typeface="+mn-lt"/>
                <a:cs typeface="+mn-lt"/>
              </a:rPr>
              <a:t> </a:t>
            </a:r>
            <a:endParaRPr lang="en-IE" dirty="0">
              <a:solidFill>
                <a:srgbClr val="459597"/>
              </a:solidFill>
            </a:endParaRPr>
          </a:p>
        </p:txBody>
      </p:sp>
      <p:sp>
        <p:nvSpPr>
          <p:cNvPr id="8" name="Freeform 7">
            <a:extLst>
              <a:ext uri="{FF2B5EF4-FFF2-40B4-BE49-F238E27FC236}">
                <a16:creationId xmlns:a16="http://schemas.microsoft.com/office/drawing/2014/main" id="{79B99204-3F7E-6F6B-D57B-414AF760A783}"/>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12365" r="-12365"/>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D9FB3EA6-2115-2064-FF33-8362386A1B81}"/>
              </a:ext>
            </a:extLst>
          </p:cNvPr>
          <p:cNvPicPr>
            <a:picLocks noChangeAspect="1"/>
          </p:cNvPicPr>
          <p:nvPr/>
        </p:nvPicPr>
        <p:blipFill>
          <a:blip r:embed="rId4">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1990482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18C1E9-46E8-386C-0397-509144807586}"/>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69959D1-2B24-C864-53DD-FFCC87D5CDC3}"/>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504B5C3C-5904-CA76-B1B9-2BBCE6E78B4D}"/>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29E8E001-658F-01DB-80F0-1AF03DA6015B}"/>
              </a:ext>
            </a:extLst>
          </p:cNvPr>
          <p:cNvSpPr>
            <a:spLocks noGrp="1"/>
          </p:cNvSpPr>
          <p:nvPr>
            <p:ph type="body" sz="quarter" idx="16"/>
          </p:nvPr>
        </p:nvSpPr>
        <p:spPr>
          <a:xfrm>
            <a:off x="4348814" y="875069"/>
            <a:ext cx="5747686" cy="803654"/>
          </a:xfrm>
          <a:prstGeom prst="rect">
            <a:avLst/>
          </a:prstGeom>
        </p:spPr>
        <p:txBody>
          <a:bodyPr/>
          <a:lstStyle/>
          <a:p>
            <a:pPr>
              <a:lnSpc>
                <a:spcPts val="2960"/>
              </a:lnSpc>
            </a:pPr>
            <a:r>
              <a:rPr lang="en-GB" dirty="0"/>
              <a:t>Verblijven op maat die een lokale impact hebben</a:t>
            </a:r>
          </a:p>
          <a:p>
            <a:pPr>
              <a:lnSpc>
                <a:spcPts val="2960"/>
              </a:lnSpc>
            </a:pPr>
            <a:endParaRPr lang="en-GB" sz="2800" dirty="0"/>
          </a:p>
          <a:p>
            <a:pPr>
              <a:lnSpc>
                <a:spcPts val="2960"/>
              </a:lnSpc>
            </a:pPr>
            <a:endParaRPr lang="en-GB" sz="2800" dirty="0"/>
          </a:p>
        </p:txBody>
      </p:sp>
      <p:sp>
        <p:nvSpPr>
          <p:cNvPr id="4" name="Text Placeholder 3">
            <a:extLst>
              <a:ext uri="{FF2B5EF4-FFF2-40B4-BE49-F238E27FC236}">
                <a16:creationId xmlns:a16="http://schemas.microsoft.com/office/drawing/2014/main" id="{C39D3002-1892-B3B9-217F-3CD172188B78}"/>
              </a:ext>
            </a:extLst>
          </p:cNvPr>
          <p:cNvSpPr>
            <a:spLocks noGrp="1"/>
          </p:cNvSpPr>
          <p:nvPr>
            <p:ph type="body" sz="quarter" idx="21"/>
          </p:nvPr>
        </p:nvSpPr>
        <p:spPr>
          <a:xfrm>
            <a:off x="4348814" y="2024258"/>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Door accommodatie af te stemmen op bestaande infrastructuur, zoals toegangswegen, watervoorziening, afvalverwerking en vervoer, is er minder behoefte aan nieuwe ontwikkelingen en wordt de impact op het milieu beperkt. Deze doordachte integratie ondersteunt de levensvatbaarheid op lange termijn en stelt plattelandsgebieden in staat bezoekers te verwelkomen zonder dat dit ten koste gaat van het dagelijks leven van de bewoners.</a:t>
            </a:r>
          </a:p>
          <a:p>
            <a:pPr>
              <a:lnSpc>
                <a:spcPts val="2340"/>
              </a:lnSpc>
            </a:pPr>
            <a:endParaRPr lang="en-US" sz="2200" dirty="0"/>
          </a:p>
        </p:txBody>
      </p:sp>
      <p:sp>
        <p:nvSpPr>
          <p:cNvPr id="11" name="Slide Number Placeholder 5">
            <a:extLst>
              <a:ext uri="{FF2B5EF4-FFF2-40B4-BE49-F238E27FC236}">
                <a16:creationId xmlns:a16="http://schemas.microsoft.com/office/drawing/2014/main" id="{5F3DB57D-1485-C740-FCF3-0DBB8001871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5</a:t>
            </a:fld>
            <a:endParaRPr lang="fr-CA" sz="1200" dirty="0"/>
          </a:p>
        </p:txBody>
      </p:sp>
      <p:sp>
        <p:nvSpPr>
          <p:cNvPr id="3" name="TextBox 2">
            <a:extLst>
              <a:ext uri="{FF2B5EF4-FFF2-40B4-BE49-F238E27FC236}">
                <a16:creationId xmlns:a16="http://schemas.microsoft.com/office/drawing/2014/main" id="{48DB2464-B433-D992-F734-A20D342DB408}"/>
              </a:ext>
            </a:extLst>
          </p:cNvPr>
          <p:cNvSpPr txBox="1"/>
          <p:nvPr/>
        </p:nvSpPr>
        <p:spPr>
          <a:xfrm>
            <a:off x="4267311" y="4953000"/>
            <a:ext cx="7887644" cy="1374735"/>
          </a:xfrm>
          <a:prstGeom prst="rect">
            <a:avLst/>
          </a:prstGeom>
          <a:noFill/>
        </p:spPr>
        <p:txBody>
          <a:bodyPr wrap="square" lIns="91440" tIns="45720" rIns="91440" bIns="45720" rtlCol="0" anchor="t">
            <a:spAutoFit/>
          </a:bodyPr>
          <a:lstStyle/>
          <a:p>
            <a:pPr>
              <a:lnSpc>
                <a:spcPts val="1960"/>
              </a:lnSpc>
            </a:pPr>
            <a:r>
              <a:rPr lang="en-IE" b="1" dirty="0">
                <a:solidFill>
                  <a:srgbClr val="414141"/>
                </a:solidFill>
              </a:rPr>
              <a:t>Bron: </a:t>
            </a:r>
            <a:r>
              <a:rPr lang="en-IE" sz="1800" dirty="0">
                <a:solidFill>
                  <a:srgbClr val="414141"/>
                </a:solidFill>
              </a:rPr>
              <a:t>Duurzaamheid van slimme mobiliteit en toerisme op het platteland: </a:t>
            </a:r>
          </a:p>
          <a:p>
            <a:pPr>
              <a:lnSpc>
                <a:spcPts val="1960"/>
              </a:lnSpc>
            </a:pPr>
            <a:r>
              <a:rPr lang="en-IE" dirty="0">
                <a:solidFill>
                  <a:srgbClr val="414141"/>
                </a:solidFill>
              </a:rPr>
              <a:t>	</a:t>
            </a:r>
            <a:r>
              <a:rPr lang="en-IE" sz="1800" dirty="0">
                <a:solidFill>
                  <a:srgbClr val="414141"/>
                </a:solidFill>
              </a:rPr>
              <a:t>Een op belangrijke prestatie-indicatoren gebaseerde aanpak</a:t>
            </a:r>
          </a:p>
          <a:p>
            <a:pPr>
              <a:lnSpc>
                <a:spcPts val="1960"/>
              </a:lnSpc>
            </a:pPr>
            <a:r>
              <a:rPr lang="en-IE" sz="1800" b="1" dirty="0">
                <a:solidFill>
                  <a:srgbClr val="414141"/>
                </a:solidFill>
              </a:rPr>
              <a:t>Link: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   </a:t>
            </a:r>
            <a:r>
              <a:rPr lang="en-IE" sz="1800" dirty="0">
                <a:solidFill>
                  <a:srgbClr val="459597"/>
                </a:solidFill>
                <a:ea typeface="+mn-lt"/>
                <a:cs typeface="+mn-lt"/>
              </a:rPr>
              <a:t> https://www.sciencedirect.com/journal/technology-in-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   society/vol/74/suppl/C</a:t>
            </a:r>
            <a:r>
              <a:rPr lang="en-IE" sz="1800" dirty="0">
                <a:solidFill>
                  <a:srgbClr val="459597"/>
                </a:solidFill>
                <a:ea typeface="+mn-lt"/>
                <a:cs typeface="+mn-lt"/>
              </a:rPr>
              <a:t> </a:t>
            </a:r>
            <a:endParaRPr lang="en-IE" dirty="0">
              <a:solidFill>
                <a:srgbClr val="459597"/>
              </a:solidFill>
            </a:endParaRPr>
          </a:p>
          <a:p>
            <a:pPr>
              <a:lnSpc>
                <a:spcPts val="1960"/>
              </a:lnSpc>
            </a:pPr>
            <a:endParaRPr lang="en-IE" dirty="0">
              <a:solidFill>
                <a:srgbClr val="459597"/>
              </a:solidFill>
            </a:endParaRPr>
          </a:p>
        </p:txBody>
      </p:sp>
      <p:sp>
        <p:nvSpPr>
          <p:cNvPr id="8" name="Freeform 7">
            <a:extLst>
              <a:ext uri="{FF2B5EF4-FFF2-40B4-BE49-F238E27FC236}">
                <a16:creationId xmlns:a16="http://schemas.microsoft.com/office/drawing/2014/main" id="{7E8BC06F-39CA-D8B6-02A4-7D88F747FE03}"/>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12365" r="-12365"/>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5932B3A7-7D31-D176-B746-8614F49F653E}"/>
              </a:ext>
            </a:extLst>
          </p:cNvPr>
          <p:cNvPicPr>
            <a:picLocks noChangeAspect="1"/>
          </p:cNvPicPr>
          <p:nvPr/>
        </p:nvPicPr>
        <p:blipFill>
          <a:blip r:embed="rId4">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1374361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ACC7A-1C74-49A0-2A60-6E523572B85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33930408-4982-A648-CC68-D621D63813D3}"/>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4E7B0B72-F8C8-0312-7FCA-9EC3018B15A9}"/>
              </a:ext>
            </a:extLst>
          </p:cNvPr>
          <p:cNvSpPr>
            <a:spLocks noGrp="1"/>
          </p:cNvSpPr>
          <p:nvPr>
            <p:ph type="body" sz="quarter" idx="19"/>
          </p:nvPr>
        </p:nvSpPr>
        <p:spPr>
          <a:xfrm>
            <a:off x="423358" y="941779"/>
            <a:ext cx="1197303" cy="385564"/>
          </a:xfrm>
        </p:spPr>
        <p:txBody>
          <a:bodyPr/>
          <a:lstStyle/>
          <a:p>
            <a:r>
              <a:rPr lang="en-US" dirty="0"/>
              <a:t>03</a:t>
            </a:r>
          </a:p>
        </p:txBody>
      </p:sp>
      <p:sp>
        <p:nvSpPr>
          <p:cNvPr id="7" name="Text Placeholder 6">
            <a:extLst>
              <a:ext uri="{FF2B5EF4-FFF2-40B4-BE49-F238E27FC236}">
                <a16:creationId xmlns:a16="http://schemas.microsoft.com/office/drawing/2014/main" id="{87E9B167-989C-7B24-00B4-105B4DA0E856}"/>
              </a:ext>
            </a:extLst>
          </p:cNvPr>
          <p:cNvSpPr>
            <a:spLocks noGrp="1"/>
          </p:cNvSpPr>
          <p:nvPr>
            <p:ph type="body" sz="quarter" idx="16"/>
          </p:nvPr>
        </p:nvSpPr>
        <p:spPr>
          <a:xfrm>
            <a:off x="4348814" y="875069"/>
            <a:ext cx="5414311" cy="803654"/>
          </a:xfrm>
          <a:prstGeom prst="rect">
            <a:avLst/>
          </a:prstGeom>
        </p:spPr>
        <p:txBody>
          <a:bodyPr/>
          <a:lstStyle/>
          <a:p>
            <a:pPr>
              <a:lnSpc>
                <a:spcPts val="2960"/>
              </a:lnSpc>
            </a:pPr>
            <a:r>
              <a:rPr lang="en-GB" dirty="0"/>
              <a:t>Verblijven op maat die een lokale impact hebben</a:t>
            </a:r>
          </a:p>
          <a:p>
            <a:pPr>
              <a:lnSpc>
                <a:spcPts val="2960"/>
              </a:lnSpc>
            </a:pPr>
            <a:endParaRPr lang="en-GB" dirty="0"/>
          </a:p>
          <a:p>
            <a:pPr>
              <a:lnSpc>
                <a:spcPts val="2960"/>
              </a:lnSpc>
            </a:pPr>
            <a:endParaRPr lang="en-GB" sz="2800" dirty="0"/>
          </a:p>
        </p:txBody>
      </p:sp>
      <p:sp>
        <p:nvSpPr>
          <p:cNvPr id="4" name="Text Placeholder 3">
            <a:extLst>
              <a:ext uri="{FF2B5EF4-FFF2-40B4-BE49-F238E27FC236}">
                <a16:creationId xmlns:a16="http://schemas.microsoft.com/office/drawing/2014/main" id="{5C799759-5387-B13D-BBAC-F7C29053D1A1}"/>
              </a:ext>
            </a:extLst>
          </p:cNvPr>
          <p:cNvSpPr>
            <a:spLocks noGrp="1"/>
          </p:cNvSpPr>
          <p:nvPr>
            <p:ph type="body" sz="quarter" idx="21"/>
          </p:nvPr>
        </p:nvSpPr>
        <p:spPr>
          <a:xfrm>
            <a:off x="4348814" y="2024258"/>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Toerisme kan dienen als een strategisch instrument om lokale economieën te versterken wanneer het bewust wordt gekoppeld aan bestaande waardeketens. Door voedsel in te kopen bij lokale boeren, samen te werken met ambachtslieden of samen te werken met door de gemeenschap gerunde initiatieven, kunnen alternatieve accommodaties het levensonderhoud ondersteunen, cultureel erfgoed promoten en economische veerkracht opbouwen.</a:t>
            </a:r>
          </a:p>
          <a:p>
            <a:pPr>
              <a:lnSpc>
                <a:spcPts val="2340"/>
              </a:lnSpc>
            </a:pPr>
            <a:endParaRPr lang="en-US" sz="2200" dirty="0"/>
          </a:p>
        </p:txBody>
      </p:sp>
      <p:sp>
        <p:nvSpPr>
          <p:cNvPr id="11" name="Slide Number Placeholder 5">
            <a:extLst>
              <a:ext uri="{FF2B5EF4-FFF2-40B4-BE49-F238E27FC236}">
                <a16:creationId xmlns:a16="http://schemas.microsoft.com/office/drawing/2014/main" id="{6F902E90-F0F0-BE32-4A88-8328B14D3EF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sp>
        <p:nvSpPr>
          <p:cNvPr id="3" name="TextBox 2">
            <a:extLst>
              <a:ext uri="{FF2B5EF4-FFF2-40B4-BE49-F238E27FC236}">
                <a16:creationId xmlns:a16="http://schemas.microsoft.com/office/drawing/2014/main" id="{BF49C8C7-9BE1-CA0D-6CE5-7D13C5E0F51C}"/>
              </a:ext>
            </a:extLst>
          </p:cNvPr>
          <p:cNvSpPr txBox="1"/>
          <p:nvPr/>
        </p:nvSpPr>
        <p:spPr>
          <a:xfrm>
            <a:off x="4267311" y="4953000"/>
            <a:ext cx="7887644" cy="1118255"/>
          </a:xfrm>
          <a:prstGeom prst="rect">
            <a:avLst/>
          </a:prstGeom>
          <a:noFill/>
        </p:spPr>
        <p:txBody>
          <a:bodyPr wrap="square" lIns="91440" tIns="45720" rIns="91440" bIns="45720" rtlCol="0" anchor="t">
            <a:spAutoFit/>
          </a:bodyPr>
          <a:lstStyle/>
          <a:p>
            <a:pPr>
              <a:lnSpc>
                <a:spcPts val="1960"/>
              </a:lnSpc>
            </a:pPr>
            <a:r>
              <a:rPr lang="en-IE" b="1" dirty="0">
                <a:solidFill>
                  <a:srgbClr val="414141"/>
                </a:solidFill>
              </a:rPr>
              <a:t>Bron: </a:t>
            </a:r>
            <a:r>
              <a:rPr lang="en-IE" sz="1800" dirty="0">
                <a:solidFill>
                  <a:srgbClr val="414141"/>
                </a:solidFill>
              </a:rPr>
              <a:t>    Lokaal voedseltoerisme en de voordelen voor het milieu</a:t>
            </a:r>
          </a:p>
          <a:p>
            <a:pPr>
              <a:lnSpc>
                <a:spcPts val="1960"/>
              </a:lnSpc>
            </a:pPr>
            <a:r>
              <a:rPr lang="en-IE" sz="1800" b="1" dirty="0">
                <a:solidFill>
                  <a:srgbClr val="414141"/>
                </a:solidFill>
              </a:rPr>
              <a:t>Link: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    https://www.carbonclick.com/news-views/local-food-tourism-</a:t>
            </a:r>
          </a:p>
          <a:p>
            <a:pPr>
              <a:lnSpc>
                <a:spcPts val="1960"/>
              </a:lnSpc>
            </a:pPr>
            <a:r>
              <a:rPr lang="en-IE" dirty="0">
                <a:solidFill>
                  <a:srgbClr val="459597"/>
                </a:solidFill>
                <a:ea typeface="+mn-lt"/>
                <a:cs typeface="+mn-lt"/>
              </a:rPr>
              <a:t>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en-de-milieuvoordelen</a:t>
            </a:r>
            <a:r>
              <a:rPr lang="en-IE" sz="1800" dirty="0">
                <a:solidFill>
                  <a:srgbClr val="459597"/>
                </a:solidFill>
                <a:ea typeface="+mn-lt"/>
                <a:cs typeface="+mn-lt"/>
              </a:rPr>
              <a:t> </a:t>
            </a:r>
            <a:endParaRPr lang="en-IE" dirty="0">
              <a:solidFill>
                <a:srgbClr val="459597"/>
              </a:solidFill>
            </a:endParaRPr>
          </a:p>
          <a:p>
            <a:pPr>
              <a:lnSpc>
                <a:spcPts val="1960"/>
              </a:lnSpc>
            </a:pPr>
            <a:endParaRPr lang="en-IE" dirty="0">
              <a:solidFill>
                <a:srgbClr val="459597"/>
              </a:solidFill>
            </a:endParaRPr>
          </a:p>
        </p:txBody>
      </p:sp>
      <p:sp>
        <p:nvSpPr>
          <p:cNvPr id="8" name="Freeform 7">
            <a:extLst>
              <a:ext uri="{FF2B5EF4-FFF2-40B4-BE49-F238E27FC236}">
                <a16:creationId xmlns:a16="http://schemas.microsoft.com/office/drawing/2014/main" id="{C11BA702-3A56-FA04-7895-3BB54EB66E4C}"/>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12365" r="-12365"/>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1AB83463-5844-2333-E860-EED6404DE25B}"/>
              </a:ext>
            </a:extLst>
          </p:cNvPr>
          <p:cNvPicPr>
            <a:picLocks noChangeAspect="1"/>
          </p:cNvPicPr>
          <p:nvPr/>
        </p:nvPicPr>
        <p:blipFill>
          <a:blip r:embed="rId4">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277563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B3154-FBEF-5E73-5987-E4AD6089301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27A5969-6E1E-2F79-8352-265A9F3DAAED}"/>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Belangrijkste leergebied</a:t>
            </a:r>
          </a:p>
        </p:txBody>
      </p:sp>
      <p:sp>
        <p:nvSpPr>
          <p:cNvPr id="6" name="Text Placeholder 5">
            <a:extLst>
              <a:ext uri="{FF2B5EF4-FFF2-40B4-BE49-F238E27FC236}">
                <a16:creationId xmlns:a16="http://schemas.microsoft.com/office/drawing/2014/main" id="{E8AB1A4A-706B-E3A8-2669-F1F72B304E61}"/>
              </a:ext>
            </a:extLst>
          </p:cNvPr>
          <p:cNvSpPr>
            <a:spLocks noGrp="1"/>
          </p:cNvSpPr>
          <p:nvPr>
            <p:ph type="body" sz="quarter" idx="19"/>
          </p:nvPr>
        </p:nvSpPr>
        <p:spPr>
          <a:xfrm>
            <a:off x="423358" y="941779"/>
            <a:ext cx="1197303" cy="385564"/>
          </a:xfrm>
        </p:spPr>
        <p:txBody>
          <a:bodyPr/>
          <a:lstStyle/>
          <a:p>
            <a:r>
              <a:rPr lang="en-US" dirty="0"/>
              <a:t>03</a:t>
            </a:r>
          </a:p>
        </p:txBody>
      </p:sp>
      <p:sp>
        <p:nvSpPr>
          <p:cNvPr id="7" name="Text Placeholder 6">
            <a:extLst>
              <a:ext uri="{FF2B5EF4-FFF2-40B4-BE49-F238E27FC236}">
                <a16:creationId xmlns:a16="http://schemas.microsoft.com/office/drawing/2014/main" id="{6EE0CE6C-CFAE-26C0-52AB-0F3BD2B1B57A}"/>
              </a:ext>
            </a:extLst>
          </p:cNvPr>
          <p:cNvSpPr>
            <a:spLocks noGrp="1"/>
          </p:cNvSpPr>
          <p:nvPr>
            <p:ph type="body" sz="quarter" idx="16"/>
          </p:nvPr>
        </p:nvSpPr>
        <p:spPr>
          <a:xfrm>
            <a:off x="4348814" y="875069"/>
            <a:ext cx="5357161" cy="803654"/>
          </a:xfrm>
          <a:prstGeom prst="rect">
            <a:avLst/>
          </a:prstGeom>
        </p:spPr>
        <p:txBody>
          <a:bodyPr/>
          <a:lstStyle/>
          <a:p>
            <a:pPr>
              <a:lnSpc>
                <a:spcPts val="2960"/>
              </a:lnSpc>
            </a:pPr>
            <a:r>
              <a:rPr lang="en-GB" dirty="0"/>
              <a:t>Op maat gemaakte verblijven die een lokale impact hebben</a:t>
            </a:r>
          </a:p>
          <a:p>
            <a:pPr>
              <a:lnSpc>
                <a:spcPts val="2960"/>
              </a:lnSpc>
            </a:pPr>
            <a:endParaRPr lang="en-GB" dirty="0"/>
          </a:p>
          <a:p>
            <a:pPr>
              <a:lnSpc>
                <a:spcPts val="2960"/>
              </a:lnSpc>
            </a:pPr>
            <a:endParaRPr lang="en-GB" sz="2800" dirty="0"/>
          </a:p>
        </p:txBody>
      </p:sp>
      <p:sp>
        <p:nvSpPr>
          <p:cNvPr id="4" name="Text Placeholder 3">
            <a:extLst>
              <a:ext uri="{FF2B5EF4-FFF2-40B4-BE49-F238E27FC236}">
                <a16:creationId xmlns:a16="http://schemas.microsoft.com/office/drawing/2014/main" id="{573FF6F2-2E22-A314-F7AC-6C262DD4D72E}"/>
              </a:ext>
            </a:extLst>
          </p:cNvPr>
          <p:cNvSpPr>
            <a:spLocks noGrp="1"/>
          </p:cNvSpPr>
          <p:nvPr>
            <p:ph type="body" sz="quarter" idx="21"/>
          </p:nvPr>
        </p:nvSpPr>
        <p:spPr>
          <a:xfrm>
            <a:off x="4348814" y="2024258"/>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Bedrijfsmodellen zoals Albergo </a:t>
            </a:r>
            <a:r>
              <a:rPr lang="en-GB" b="0" i="0" dirty="0" err="1">
                <a:effectLst/>
                <a:latin typeface="Calibri"/>
                <a:ea typeface="Calibri"/>
                <a:cs typeface="Calibri"/>
              </a:rPr>
              <a:t>Diffuso </a:t>
            </a:r>
            <a:r>
              <a:rPr lang="en-GB" b="0" i="0" dirty="0">
                <a:effectLst/>
                <a:latin typeface="Calibri"/>
                <a:ea typeface="Calibri"/>
                <a:cs typeface="Calibri"/>
              </a:rPr>
              <a:t>of coöperatieve eigendomsregelingen laten zien hoe regelgeving en bestuursstructuren kunnen worden ontworpen om toerisme te integreren in het sociale weefsel van een plaats. Deze benaderingen versterken het principe dat accommodatie op het platteland niet geïsoleerd moet worden ontwikkeld, maar als onderdeel van een bredere visie op inclusieve, plaatsgebonden groei.</a:t>
            </a:r>
          </a:p>
          <a:p>
            <a:pPr>
              <a:lnSpc>
                <a:spcPts val="2340"/>
              </a:lnSpc>
            </a:pPr>
            <a:endParaRPr lang="en-US" sz="2200" dirty="0"/>
          </a:p>
        </p:txBody>
      </p:sp>
      <p:sp>
        <p:nvSpPr>
          <p:cNvPr id="11" name="Slide Number Placeholder 5">
            <a:extLst>
              <a:ext uri="{FF2B5EF4-FFF2-40B4-BE49-F238E27FC236}">
                <a16:creationId xmlns:a16="http://schemas.microsoft.com/office/drawing/2014/main" id="{F99405E2-1519-4146-E7B2-A03EB30EBFA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sp>
        <p:nvSpPr>
          <p:cNvPr id="3" name="TextBox 2">
            <a:extLst>
              <a:ext uri="{FF2B5EF4-FFF2-40B4-BE49-F238E27FC236}">
                <a16:creationId xmlns:a16="http://schemas.microsoft.com/office/drawing/2014/main" id="{5E942474-0065-B359-7E1B-9CE19BE2DF7F}"/>
              </a:ext>
            </a:extLst>
          </p:cNvPr>
          <p:cNvSpPr txBox="1"/>
          <p:nvPr/>
        </p:nvSpPr>
        <p:spPr>
          <a:xfrm>
            <a:off x="4267311" y="4953000"/>
            <a:ext cx="7887644" cy="1118255"/>
          </a:xfrm>
          <a:prstGeom prst="rect">
            <a:avLst/>
          </a:prstGeom>
          <a:noFill/>
        </p:spPr>
        <p:txBody>
          <a:bodyPr wrap="square" lIns="91440" tIns="45720" rIns="91440" bIns="45720" rtlCol="0" anchor="t">
            <a:spAutoFit/>
          </a:bodyPr>
          <a:lstStyle/>
          <a:p>
            <a:pPr>
              <a:lnSpc>
                <a:spcPts val="1960"/>
              </a:lnSpc>
            </a:pPr>
            <a:r>
              <a:rPr lang="en-IE" b="1" dirty="0">
                <a:solidFill>
                  <a:srgbClr val="414141"/>
                </a:solidFill>
              </a:rPr>
              <a:t>Bron: </a:t>
            </a:r>
            <a:r>
              <a:rPr lang="en-IE" sz="1800" dirty="0">
                <a:solidFill>
                  <a:srgbClr val="414141"/>
                </a:solidFill>
                <a:ea typeface="+mn-lt"/>
                <a:cs typeface="+mn-lt"/>
              </a:rPr>
              <a:t>    Een typisch Italiaans fenomeen: het "albergo </a:t>
            </a:r>
            <a:r>
              <a:rPr lang="en-IE" sz="1800" dirty="0" err="1">
                <a:solidFill>
                  <a:srgbClr val="414141"/>
                </a:solidFill>
                <a:ea typeface="+mn-lt"/>
                <a:cs typeface="+mn-lt"/>
              </a:rPr>
              <a:t>diffuso</a:t>
            </a:r>
            <a:r>
              <a:rPr lang="en-IE" sz="1800" dirty="0">
                <a:solidFill>
                  <a:srgbClr val="414141"/>
                </a:solidFill>
                <a:ea typeface="+mn-lt"/>
                <a:cs typeface="+mn-lt"/>
              </a:rPr>
              <a:t>"</a:t>
            </a:r>
          </a:p>
          <a:p>
            <a:pPr>
              <a:lnSpc>
                <a:spcPts val="1960"/>
              </a:lnSpc>
            </a:pPr>
            <a:r>
              <a:rPr lang="en-IE" sz="1800" dirty="0">
                <a:solidFill>
                  <a:srgbClr val="414141"/>
                </a:solidFill>
                <a:ea typeface="+mn-lt"/>
                <a:cs typeface="+mn-lt"/>
              </a:rPr>
              <a:t>Link: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   </a:t>
            </a:r>
            <a:r>
              <a:rPr lang="en-IE" sz="1800" dirty="0">
                <a:solidFill>
                  <a:srgbClr val="459597"/>
                </a:solidFill>
                <a:ea typeface="+mn-lt"/>
                <a:cs typeface="+mn-lt"/>
              </a:rPr>
              <a:t> https://www.sciencedirect.com/journal/tourism-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   management/vol/32/issue/3</a:t>
            </a:r>
            <a:r>
              <a:rPr lang="en-IE" sz="1800" dirty="0">
                <a:solidFill>
                  <a:srgbClr val="459597"/>
                </a:solidFill>
                <a:ea typeface="+mn-lt"/>
                <a:cs typeface="+mn-lt"/>
              </a:rPr>
              <a:t> </a:t>
            </a:r>
            <a:endParaRPr lang="en-IE" dirty="0">
              <a:solidFill>
                <a:srgbClr val="459597"/>
              </a:solidFill>
            </a:endParaRPr>
          </a:p>
          <a:p>
            <a:pPr>
              <a:lnSpc>
                <a:spcPts val="1960"/>
              </a:lnSpc>
            </a:pPr>
            <a:endParaRPr lang="en-IE" dirty="0">
              <a:solidFill>
                <a:srgbClr val="459597"/>
              </a:solidFill>
            </a:endParaRPr>
          </a:p>
        </p:txBody>
      </p:sp>
      <p:sp>
        <p:nvSpPr>
          <p:cNvPr id="8" name="Freeform 7">
            <a:extLst>
              <a:ext uri="{FF2B5EF4-FFF2-40B4-BE49-F238E27FC236}">
                <a16:creationId xmlns:a16="http://schemas.microsoft.com/office/drawing/2014/main" id="{F2D29042-5E7D-3EFF-ACF9-3BBDDF652EB5}"/>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12365" r="-12365"/>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7D62B7DB-0F67-43DA-B93F-5113A6158B16}"/>
              </a:ext>
            </a:extLst>
          </p:cNvPr>
          <p:cNvPicPr>
            <a:picLocks noChangeAspect="1"/>
          </p:cNvPicPr>
          <p:nvPr/>
        </p:nvPicPr>
        <p:blipFill>
          <a:blip r:embed="rId4">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525822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B027D628-50DF-8855-8440-6B1470283BF0}"/>
              </a:ext>
            </a:extLst>
          </p:cNvPr>
          <p:cNvSpPr>
            <a:spLocks noGrp="1"/>
          </p:cNvSpPr>
          <p:nvPr>
            <p:ph type="body" sz="quarter" idx="13"/>
          </p:nvPr>
        </p:nvSpPr>
        <p:spPr>
          <a:xfrm>
            <a:off x="640591" y="1280407"/>
            <a:ext cx="5455410" cy="4860757"/>
          </a:xfrm>
        </p:spPr>
        <p:txBody>
          <a:bodyPr anchor="t">
            <a:noAutofit/>
          </a:bodyPr>
          <a:lstStyle/>
          <a:p>
            <a:pPr algn="l">
              <a:lnSpc>
                <a:spcPts val="2340"/>
              </a:lnSpc>
            </a:pPr>
            <a:r>
              <a:rPr lang="en-IE" sz="2000" i="0" dirty="0"/>
              <a:t>Om uw kennis te verdiepen en de praktische toepassing van deze module te ondersteunen, kunt u gebruikmaken van de zorgvuldig samengestelde selectie van aanvullende literatuur, oefeningen en digitale hulpmiddelen in dit gedeelte. Deze zijn geselecteerd om u te helpen bij het onderzoeken van uw markt, het stroomlijnen van uw bedrijfsvoering, het verbeteren van de gastbeleving en het effectief promoten van uw bedrijf. </a:t>
            </a:r>
          </a:p>
          <a:p>
            <a:pPr algn="l">
              <a:lnSpc>
                <a:spcPts val="2340"/>
              </a:lnSpc>
            </a:pPr>
            <a:endParaRPr lang="en-IE" sz="2000" i="0" dirty="0"/>
          </a:p>
          <a:p>
            <a:pPr algn="l">
              <a:lnSpc>
                <a:spcPts val="2340"/>
              </a:lnSpc>
            </a:pPr>
            <a:r>
              <a:rPr lang="en-IE" sz="2000" i="0" dirty="0"/>
              <a:t>Door deze bronnen te verkennen, kunt u uw vaardigheden versterken, uw efficiëntie verhogen en ervoor zorgen dat uw accommodatieaanbod aansluit bij de waarden van EPIC STAYS: duurzaamheid, creativiteit en maatschappelijke betrokkenheid.</a:t>
            </a:r>
          </a:p>
          <a:p>
            <a:pPr algn="l">
              <a:lnSpc>
                <a:spcPts val="2340"/>
              </a:lnSpc>
            </a:pPr>
            <a:endParaRPr lang="en-IE" sz="2000" i="0" dirty="0"/>
          </a:p>
        </p:txBody>
      </p:sp>
      <p:pic>
        <p:nvPicPr>
          <p:cNvPr id="10" name="Picture Placeholder 9">
            <a:extLst>
              <a:ext uri="{FF2B5EF4-FFF2-40B4-BE49-F238E27FC236}">
                <a16:creationId xmlns:a16="http://schemas.microsoft.com/office/drawing/2014/main" id="{5915CBB4-5483-6AF3-40F4-2D09F143DBF6}"/>
              </a:ext>
            </a:extLst>
          </p:cNvPr>
          <p:cNvPicPr>
            <a:picLocks noGrp="1" noChangeAspect="1"/>
          </p:cNvPicPr>
          <p:nvPr>
            <p:ph type="pic" sz="quarter" idx="4294967295"/>
          </p:nvPr>
        </p:nvPicPr>
        <p:blipFill>
          <a:blip r:embed="rId2"/>
          <a:srcRect l="2871" r="2871"/>
          <a:stretch>
            <a:fillRect/>
          </a:stretch>
        </p:blipFill>
        <p:spPr>
          <a:xfrm>
            <a:off x="6629303" y="1140130"/>
            <a:ext cx="5626746" cy="4105640"/>
          </a:xfrm>
          <a:custGeom>
            <a:avLst/>
            <a:gdLst>
              <a:gd name="connsiteX0" fmla="*/ 2403865 w 6590485"/>
              <a:gd name="connsiteY0" fmla="*/ 0 h 4808847"/>
              <a:gd name="connsiteX1" fmla="*/ 2539366 w 6590485"/>
              <a:gd name="connsiteY1" fmla="*/ 5019 h 4808847"/>
              <a:gd name="connsiteX2" fmla="*/ 2539366 w 6590485"/>
              <a:gd name="connsiteY2" fmla="*/ 0 h 4808847"/>
              <a:gd name="connsiteX3" fmla="*/ 3803037 w 6590485"/>
              <a:gd name="connsiteY3" fmla="*/ 0 h 4808847"/>
              <a:gd name="connsiteX4" fmla="*/ 3938538 w 6590485"/>
              <a:gd name="connsiteY4" fmla="*/ 0 h 4808847"/>
              <a:gd name="connsiteX5" fmla="*/ 5191314 w 6590485"/>
              <a:gd name="connsiteY5" fmla="*/ 0 h 4808847"/>
              <a:gd name="connsiteX6" fmla="*/ 6590485 w 6590485"/>
              <a:gd name="connsiteY6" fmla="*/ 0 h 4808847"/>
              <a:gd name="connsiteX7" fmla="*/ 6590485 w 6590485"/>
              <a:gd name="connsiteY7" fmla="*/ 4808847 h 4808847"/>
              <a:gd name="connsiteX8" fmla="*/ 5191314 w 6590485"/>
              <a:gd name="connsiteY8" fmla="*/ 4808847 h 4808847"/>
              <a:gd name="connsiteX9" fmla="*/ 3938537 w 6590485"/>
              <a:gd name="connsiteY9" fmla="*/ 4808847 h 4808847"/>
              <a:gd name="connsiteX10" fmla="*/ 3803037 w 6590485"/>
              <a:gd name="connsiteY10" fmla="*/ 4808847 h 4808847"/>
              <a:gd name="connsiteX11" fmla="*/ 2539366 w 6590485"/>
              <a:gd name="connsiteY11" fmla="*/ 4808847 h 4808847"/>
              <a:gd name="connsiteX12" fmla="*/ 2539366 w 6590485"/>
              <a:gd name="connsiteY12" fmla="*/ 4803829 h 4808847"/>
              <a:gd name="connsiteX13" fmla="*/ 2403865 w 6590485"/>
              <a:gd name="connsiteY13" fmla="*/ 4808847 h 4808847"/>
              <a:gd name="connsiteX14" fmla="*/ 0 w 6590485"/>
              <a:gd name="connsiteY14" fmla="*/ 2404423 h 4808847"/>
              <a:gd name="connsiteX15" fmla="*/ 2403865 w 6590485"/>
              <a:gd name="connsiteY15" fmla="*/ 0 h 480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90485" h="4808847">
                <a:moveTo>
                  <a:pt x="2403865" y="0"/>
                </a:moveTo>
                <a:cubicBezTo>
                  <a:pt x="2449031" y="0"/>
                  <a:pt x="2499219" y="0"/>
                  <a:pt x="2539366" y="5019"/>
                </a:cubicBezTo>
                <a:lnTo>
                  <a:pt x="2539366" y="0"/>
                </a:lnTo>
                <a:lnTo>
                  <a:pt x="3803037" y="0"/>
                </a:lnTo>
                <a:lnTo>
                  <a:pt x="3938538" y="0"/>
                </a:lnTo>
                <a:lnTo>
                  <a:pt x="5191314" y="0"/>
                </a:lnTo>
                <a:lnTo>
                  <a:pt x="6590485" y="0"/>
                </a:lnTo>
                <a:lnTo>
                  <a:pt x="6590485" y="4808847"/>
                </a:lnTo>
                <a:lnTo>
                  <a:pt x="5191314" y="4808847"/>
                </a:lnTo>
                <a:lnTo>
                  <a:pt x="3938537" y="4808847"/>
                </a:lnTo>
                <a:lnTo>
                  <a:pt x="3803037" y="4808847"/>
                </a:lnTo>
                <a:lnTo>
                  <a:pt x="2539366" y="4808847"/>
                </a:lnTo>
                <a:lnTo>
                  <a:pt x="2539366" y="4803829"/>
                </a:lnTo>
                <a:cubicBezTo>
                  <a:pt x="2494199" y="4808847"/>
                  <a:pt x="2449031" y="4808847"/>
                  <a:pt x="2403865" y="4808847"/>
                </a:cubicBezTo>
                <a:cubicBezTo>
                  <a:pt x="1073959" y="4808847"/>
                  <a:pt x="0" y="3734639"/>
                  <a:pt x="0" y="2404423"/>
                </a:cubicBezTo>
                <a:cubicBezTo>
                  <a:pt x="0" y="1074211"/>
                  <a:pt x="1078981" y="0"/>
                  <a:pt x="2403865" y="0"/>
                </a:cubicBezTo>
                <a:close/>
              </a:path>
            </a:pathLst>
          </a:custGeom>
        </p:spPr>
      </p:pic>
      <p:sp>
        <p:nvSpPr>
          <p:cNvPr id="5" name="TextBox 4">
            <a:extLst>
              <a:ext uri="{FF2B5EF4-FFF2-40B4-BE49-F238E27FC236}">
                <a16:creationId xmlns:a16="http://schemas.microsoft.com/office/drawing/2014/main" id="{899B1F22-F55B-5D93-A40F-0EB31019BFF6}"/>
              </a:ext>
            </a:extLst>
          </p:cNvPr>
          <p:cNvSpPr txBox="1"/>
          <p:nvPr/>
        </p:nvSpPr>
        <p:spPr>
          <a:xfrm>
            <a:off x="640589" y="328140"/>
            <a:ext cx="7160385" cy="646331"/>
          </a:xfrm>
          <a:prstGeom prst="rect">
            <a:avLst/>
          </a:prstGeom>
          <a:noFill/>
        </p:spPr>
        <p:txBody>
          <a:bodyPr wrap="square">
            <a:spAutoFit/>
          </a:bodyPr>
          <a:lstStyle/>
          <a:p>
            <a:pPr algn="l"/>
            <a:r>
              <a:rPr lang="en-IE" sz="3600" b="1" i="0" dirty="0">
                <a:solidFill>
                  <a:srgbClr val="459597"/>
                </a:solidFill>
              </a:rPr>
              <a:t>Sectie met aanvullende bronnen</a:t>
            </a:r>
          </a:p>
        </p:txBody>
      </p:sp>
      <p:pic>
        <p:nvPicPr>
          <p:cNvPr id="11" name="Picture 10">
            <a:extLst>
              <a:ext uri="{FF2B5EF4-FFF2-40B4-BE49-F238E27FC236}">
                <a16:creationId xmlns:a16="http://schemas.microsoft.com/office/drawing/2014/main" id="{58F93900-62F5-AAAC-EE38-66636C8C2C9F}"/>
              </a:ext>
            </a:extLst>
          </p:cNvPr>
          <p:cNvPicPr>
            <a:picLocks noChangeAspect="1"/>
          </p:cNvPicPr>
          <p:nvPr/>
        </p:nvPicPr>
        <p:blipFill>
          <a:blip r:embed="rId3">
            <a:biLevel thresh="25000"/>
            <a:alphaModFix amt="35000"/>
            <a:extLst>
              <a:ext uri="{28A0092B-C50C-407E-A947-70E740481C1C}">
                <a14:useLocalDpi xmlns:a14="http://schemas.microsoft.com/office/drawing/2010/main" val="0"/>
              </a:ext>
            </a:extLst>
          </a:blip>
          <a:srcRect l="53155" t="-1" r="5047" b="49903"/>
          <a:stretch/>
        </p:blipFill>
        <p:spPr>
          <a:xfrm>
            <a:off x="5562698" y="3876445"/>
            <a:ext cx="4246690" cy="3154091"/>
          </a:xfrm>
          <a:prstGeom prst="rect">
            <a:avLst/>
          </a:prstGeom>
        </p:spPr>
      </p:pic>
      <p:sp>
        <p:nvSpPr>
          <p:cNvPr id="12" name="Slide Number Placeholder 5">
            <a:extLst>
              <a:ext uri="{FF2B5EF4-FFF2-40B4-BE49-F238E27FC236}">
                <a16:creationId xmlns:a16="http://schemas.microsoft.com/office/drawing/2014/main" id="{8D167EE9-0B6A-8D23-A365-809CC84CD2B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spTree>
    <p:extLst>
      <p:ext uri="{BB962C8B-B14F-4D97-AF65-F5344CB8AC3E}">
        <p14:creationId xmlns:p14="http://schemas.microsoft.com/office/powerpoint/2010/main" val="33683010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851D2-E02F-D56B-E906-2059F57F453E}"/>
            </a:ext>
          </a:extLst>
        </p:cNvPr>
        <p:cNvGrpSpPr/>
        <p:nvPr/>
      </p:nvGrpSpPr>
      <p:grpSpPr>
        <a:xfrm>
          <a:off x="0" y="0"/>
          <a:ext cx="0" cy="0"/>
          <a:chOff x="0" y="0"/>
          <a:chExt cx="0" cy="0"/>
        </a:xfrm>
      </p:grpSpPr>
      <p:pic>
        <p:nvPicPr>
          <p:cNvPr id="9" name="Segnaposto immagine 8" descr="Immagine che contiene aria aperta, giungla, pianta, albero&#10;&#10;Il contenuto generato dall&amp;#39;IA potrebbe non essere corretto.">
            <a:extLst>
              <a:ext uri="{FF2B5EF4-FFF2-40B4-BE49-F238E27FC236}">
                <a16:creationId xmlns:a16="http://schemas.microsoft.com/office/drawing/2014/main" id="{020766C8-361D-FA45-6DAC-1BDA8B54BD3C}"/>
              </a:ext>
            </a:extLst>
          </p:cNvPr>
          <p:cNvPicPr>
            <a:picLocks noGrp="1" noChangeAspect="1"/>
          </p:cNvPicPr>
          <p:nvPr>
            <p:ph type="pic" sz="quarter" idx="20"/>
          </p:nvPr>
        </p:nvPicPr>
        <p:blipFill>
          <a:blip r:embed="rId2"/>
          <a:srcRect t="10500" b="10500"/>
          <a:stretch>
            <a:fillRect/>
          </a:stretch>
        </p:blipFill>
        <p:spPr>
          <a:xfrm>
            <a:off x="7143400" y="1219242"/>
            <a:ext cx="3918486" cy="2209758"/>
          </a:xfrm>
        </p:spPr>
      </p:pic>
      <p:sp>
        <p:nvSpPr>
          <p:cNvPr id="4" name="Flowchart: Connector 3">
            <a:extLst>
              <a:ext uri="{FF2B5EF4-FFF2-40B4-BE49-F238E27FC236}">
                <a16:creationId xmlns:a16="http://schemas.microsoft.com/office/drawing/2014/main" id="{226B5366-1E7F-671B-E863-A20A4E96D7AA}"/>
              </a:ext>
            </a:extLst>
          </p:cNvPr>
          <p:cNvSpPr/>
          <p:nvPr/>
        </p:nvSpPr>
        <p:spPr>
          <a:xfrm>
            <a:off x="6279903" y="334002"/>
            <a:ext cx="1647825" cy="1610221"/>
          </a:xfrm>
          <a:prstGeom prst="flowChartConnector">
            <a:avLst/>
          </a:prstGeom>
          <a:solidFill>
            <a:srgbClr val="459597"/>
          </a:solid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3">
                  <a:extLst>
                    <a:ext uri="{A12FA001-AC4F-418D-AE19-62706E023703}">
                      <ahyp:hlinkClr xmlns:ahyp="http://schemas.microsoft.com/office/drawing/2018/hyperlinkcolor" val="tx"/>
                    </a:ext>
                  </a:extLst>
                </a:hlinkClick>
              </a:rPr>
              <a:t>Klik om video te bekijken</a:t>
            </a:r>
            <a:endParaRPr lang="en-IE" sz="2400" b="1" dirty="0">
              <a:solidFill>
                <a:schemeClr val="bg2"/>
              </a:solidFill>
              <a:hlinkClick r:id="rId4">
                <a:extLst>
                  <a:ext uri="{A12FA001-AC4F-418D-AE19-62706E023703}">
                    <ahyp:hlinkClr xmlns:ahyp="http://schemas.microsoft.com/office/drawing/2018/hyperlinkcolor" val="tx"/>
                  </a:ext>
                </a:extLst>
              </a:hlinkClick>
            </a:endParaRPr>
          </a:p>
        </p:txBody>
      </p:sp>
      <p:sp>
        <p:nvSpPr>
          <p:cNvPr id="11" name="Text Placeholder 3">
            <a:extLst>
              <a:ext uri="{FF2B5EF4-FFF2-40B4-BE49-F238E27FC236}">
                <a16:creationId xmlns:a16="http://schemas.microsoft.com/office/drawing/2014/main" id="{CEDB8BA1-BB26-0547-C71F-CE25A187644B}"/>
              </a:ext>
            </a:extLst>
          </p:cNvPr>
          <p:cNvSpPr txBox="1">
            <a:spLocks/>
          </p:cNvSpPr>
          <p:nvPr/>
        </p:nvSpPr>
        <p:spPr>
          <a:xfrm>
            <a:off x="615787" y="620807"/>
            <a:ext cx="510873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Een geheim boetiekhotel</a:t>
            </a:r>
          </a:p>
          <a:p>
            <a:pPr>
              <a:lnSpc>
                <a:spcPts val="3720"/>
              </a:lnSpc>
            </a:pPr>
            <a:endParaRPr lang="en-US" dirty="0"/>
          </a:p>
        </p:txBody>
      </p:sp>
      <p:sp>
        <p:nvSpPr>
          <p:cNvPr id="12" name="Text Placeholder 4">
            <a:extLst>
              <a:ext uri="{FF2B5EF4-FFF2-40B4-BE49-F238E27FC236}">
                <a16:creationId xmlns:a16="http://schemas.microsoft.com/office/drawing/2014/main" id="{D6368C1C-D9D6-D62F-3591-6FE08770AF33}"/>
              </a:ext>
            </a:extLst>
          </p:cNvPr>
          <p:cNvSpPr txBox="1">
            <a:spLocks/>
          </p:cNvSpPr>
          <p:nvPr/>
        </p:nvSpPr>
        <p:spPr>
          <a:xfrm>
            <a:off x="615787" y="1704471"/>
            <a:ext cx="5903495"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800" b="1" dirty="0">
                <a:solidFill>
                  <a:srgbClr val="EC7C69"/>
                </a:solidFill>
              </a:rPr>
              <a:t>Naam: </a:t>
            </a:r>
          </a:p>
          <a:p>
            <a:pPr indent="0">
              <a:lnSpc>
                <a:spcPts val="2240"/>
              </a:lnSpc>
              <a:buClr>
                <a:srgbClr val="459597"/>
              </a:buClr>
            </a:pPr>
            <a:r>
              <a:rPr lang="en-GB" sz="2800" dirty="0">
                <a:solidFill>
                  <a:srgbClr val="414141"/>
                </a:solidFill>
              </a:rPr>
              <a:t>Een geheim boetiekhotel</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b="1" dirty="0">
                <a:solidFill>
                  <a:srgbClr val="EC7C69"/>
                </a:solidFill>
              </a:rPr>
              <a:t>Beschrijving:</a:t>
            </a:r>
          </a:p>
          <a:p>
            <a:pPr indent="0">
              <a:lnSpc>
                <a:spcPts val="2240"/>
              </a:lnSpc>
              <a:buClr>
                <a:srgbClr val="459597"/>
              </a:buClr>
            </a:pPr>
            <a:r>
              <a:rPr lang="en-GB" dirty="0">
                <a:solidFill>
                  <a:srgbClr val="414141"/>
                </a:solidFill>
              </a:rPr>
              <a:t>Deze video biedt een rondleiding door een verborgen middeleeuws boetiekhotel in een klein Italiaans dorpje, waarbij wordt benadrukt hoe bestaande historische gebouwen zorgvuldig zijn herbestemd tot kleinschalige accommodaties. De presentatie legt de nadruk op het behoud van architectonisch erfgoed, lokale materialen en minimale ingrepen in het landschap. Het onderstreept de harmonieuze integratie van het hotel in een landelijke omgeving en ondersteunt toerisme dat traditie en schaal respecteert.</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cxnSp>
        <p:nvCxnSpPr>
          <p:cNvPr id="13" name="Straight Connector 12">
            <a:extLst>
              <a:ext uri="{FF2B5EF4-FFF2-40B4-BE49-F238E27FC236}">
                <a16:creationId xmlns:a16="http://schemas.microsoft.com/office/drawing/2014/main" id="{C380E8C9-7F5D-8013-B37B-433A822A179F}"/>
              </a:ext>
            </a:extLst>
          </p:cNvPr>
          <p:cNvCxnSpPr>
            <a:cxnSpLocks/>
          </p:cNvCxnSpPr>
          <p:nvPr/>
        </p:nvCxnSpPr>
        <p:spPr>
          <a:xfrm>
            <a:off x="1" y="1424461"/>
            <a:ext cx="590349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B4EDEBE3-0F77-2082-26BE-73274D13D943}"/>
              </a:ext>
            </a:extLst>
          </p:cNvPr>
          <p:cNvPicPr>
            <a:picLocks noChangeAspect="1"/>
          </p:cNvPicPr>
          <p:nvPr/>
        </p:nvPicPr>
        <p:blipFill>
          <a:blip r:embed="rId5">
            <a:alphaModFix/>
            <a:extLst>
              <a:ext uri="{28A0092B-C50C-407E-A947-70E740481C1C}">
                <a14:useLocalDpi xmlns:a14="http://schemas.microsoft.com/office/drawing/2010/main" val="0"/>
              </a:ext>
            </a:extLst>
          </a:blip>
          <a:srcRect l="53155" t="-1" r="5047" b="49903"/>
          <a:stretch/>
        </p:blipFill>
        <p:spPr>
          <a:xfrm>
            <a:off x="6382806" y="3877111"/>
            <a:ext cx="4194013" cy="3114966"/>
          </a:xfrm>
          <a:prstGeom prst="rect">
            <a:avLst/>
          </a:prstGeom>
        </p:spPr>
      </p:pic>
      <p:grpSp>
        <p:nvGrpSpPr>
          <p:cNvPr id="18" name="Group 17">
            <a:extLst>
              <a:ext uri="{FF2B5EF4-FFF2-40B4-BE49-F238E27FC236}">
                <a16:creationId xmlns:a16="http://schemas.microsoft.com/office/drawing/2014/main" id="{D1B00319-6564-EFCE-BB3F-129CB805281F}"/>
              </a:ext>
            </a:extLst>
          </p:cNvPr>
          <p:cNvGrpSpPr/>
          <p:nvPr/>
        </p:nvGrpSpPr>
        <p:grpSpPr>
          <a:xfrm>
            <a:off x="9402581" y="2160138"/>
            <a:ext cx="2779672" cy="554397"/>
            <a:chOff x="1800741" y="6353467"/>
            <a:chExt cx="3253859" cy="554397"/>
          </a:xfrm>
        </p:grpSpPr>
        <p:sp>
          <p:nvSpPr>
            <p:cNvPr id="19" name="object 3">
              <a:extLst>
                <a:ext uri="{FF2B5EF4-FFF2-40B4-BE49-F238E27FC236}">
                  <a16:creationId xmlns:a16="http://schemas.microsoft.com/office/drawing/2014/main" id="{00B60DD5-B6E9-C4E2-1F96-78E5A34A35A5}"/>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0" name="Text Placeholder 6">
              <a:extLst>
                <a:ext uri="{FF2B5EF4-FFF2-40B4-BE49-F238E27FC236}">
                  <a16:creationId xmlns:a16="http://schemas.microsoft.com/office/drawing/2014/main" id="{8545A920-4C5A-877F-6386-E956DF17EBAA}"/>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200" dirty="0"/>
                <a:t>Fotocredits: </a:t>
              </a:r>
              <a:r>
                <a:rPr lang="en-GB" sz="1200" dirty="0" err="1"/>
                <a:t>Meridaunia</a:t>
              </a:r>
              <a:endParaRPr lang="en-GB" sz="1200" dirty="0"/>
            </a:p>
          </p:txBody>
        </p:sp>
      </p:grpSp>
      <p:sp>
        <p:nvSpPr>
          <p:cNvPr id="23" name="Slide Number Placeholder 5">
            <a:extLst>
              <a:ext uri="{FF2B5EF4-FFF2-40B4-BE49-F238E27FC236}">
                <a16:creationId xmlns:a16="http://schemas.microsoft.com/office/drawing/2014/main" id="{A8BD4853-BA42-14CB-46B0-D7D57BF6AC8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9</a:t>
            </a:fld>
            <a:endParaRPr lang="fr-CA" sz="1200" dirty="0"/>
          </a:p>
        </p:txBody>
      </p:sp>
    </p:spTree>
    <p:extLst>
      <p:ext uri="{BB962C8B-B14F-4D97-AF65-F5344CB8AC3E}">
        <p14:creationId xmlns:p14="http://schemas.microsoft.com/office/powerpoint/2010/main" val="2048951347"/>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3.xml><?xml version="1.0" encoding="utf-8"?>
<ds:datastoreItem xmlns:ds="http://schemas.openxmlformats.org/officeDocument/2006/customXml" ds:itemID="{004E0B18-E1C8-49C7-8118-13C2DC2661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b53bf8c-4569-44df-ad60-bb18397340c4"/>
    <ds:schemaRef ds:uri="835803b3-5fd4-490d-9118-e08d8d43fc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1459</TotalTime>
  <Words>1884</Words>
  <Application>Microsoft Office PowerPoint</Application>
  <PresentationFormat>Widescreen</PresentationFormat>
  <Paragraphs>150</Paragraphs>
  <Slides>18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docId:92AE7F67E37A601D2D2FA4341B9E6EFF</cp:keywords>
  <cp:lastModifiedBy>Laura Magan (MMS,Ireland)</cp:lastModifiedBy>
  <cp:revision>721</cp:revision>
  <dcterms:created xsi:type="dcterms:W3CDTF">2020-10-14T13:32:04Z</dcterms:created>
  <dcterms:modified xsi:type="dcterms:W3CDTF">2026-02-12T18:24:13Z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