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3" r:id="rId4"/>
  </p:sldMasterIdLst>
  <p:notesMasterIdLst>
    <p:notesMasterId r:id="rId42"/>
  </p:notesMasterIdLst>
  <p:handoutMasterIdLst>
    <p:handoutMasterId r:id="rId43"/>
  </p:handoutMasterIdLst>
  <p:sldIdLst>
    <p:sldId id="1389" r:id="rId5"/>
    <p:sldId id="257" r:id="rId6"/>
    <p:sldId id="1403" r:id="rId7"/>
    <p:sldId id="1576" r:id="rId8"/>
    <p:sldId id="715" r:id="rId9"/>
    <p:sldId id="1577" r:id="rId10"/>
    <p:sldId id="1422" r:id="rId11"/>
    <p:sldId id="1488" r:id="rId12"/>
    <p:sldId id="1593" r:id="rId13"/>
    <p:sldId id="268" r:id="rId14"/>
    <p:sldId id="1609" r:id="rId15"/>
    <p:sldId id="1400" r:id="rId16"/>
    <p:sldId id="1579" r:id="rId17"/>
    <p:sldId id="1602" r:id="rId18"/>
    <p:sldId id="1584" r:id="rId19"/>
    <p:sldId id="1594" r:id="rId20"/>
    <p:sldId id="1595" r:id="rId21"/>
    <p:sldId id="1596" r:id="rId22"/>
    <p:sldId id="1597" r:id="rId23"/>
    <p:sldId id="1598" r:id="rId24"/>
    <p:sldId id="1599" r:id="rId25"/>
    <p:sldId id="1600" r:id="rId26"/>
    <p:sldId id="1590" r:id="rId27"/>
    <p:sldId id="1606" r:id="rId28"/>
    <p:sldId id="1404" r:id="rId29"/>
    <p:sldId id="1478" r:id="rId30"/>
    <p:sldId id="1588" r:id="rId31"/>
    <p:sldId id="1589" r:id="rId32"/>
    <p:sldId id="1607" r:id="rId33"/>
    <p:sldId id="1604" r:id="rId34"/>
    <p:sldId id="1608" r:id="rId35"/>
    <p:sldId id="1489" r:id="rId36"/>
    <p:sldId id="1585" r:id="rId37"/>
    <p:sldId id="1586" r:id="rId38"/>
    <p:sldId id="1399" r:id="rId39"/>
    <p:sldId id="1587" r:id="rId40"/>
    <p:sldId id="1402" r:id="rId41"/>
  </p:sldIdLst>
  <p:sldSz cx="7775575" cy="10907713"/>
  <p:notesSz cx="6797675"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449" userDrawn="1">
          <p15:clr>
            <a:srgbClr val="A4A3A4"/>
          </p15:clr>
        </p15:guide>
        <p15:guide id="3" pos="4626" userDrawn="1">
          <p15:clr>
            <a:srgbClr val="A4A3A4"/>
          </p15:clr>
        </p15:guide>
        <p15:guide id="4" orient="horz" pos="6225" userDrawn="1">
          <p15:clr>
            <a:srgbClr val="A4A3A4"/>
          </p15:clr>
        </p15:guide>
        <p15:guide id="5" pos="272" userDrawn="1">
          <p15:clr>
            <a:srgbClr val="A4A3A4"/>
          </p15:clr>
        </p15:guide>
        <p15:guide id="6" orient="horz" pos="80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7D6D1E-1627-C361-10E7-F5411C5295C7}" name="Kjartan Bollason - HOL" initials="KH" userId="S::kjartan@holar.is::1445eabb-cb7d-4a40-93f8-3a9d43ef6b96" providerId="AD"/>
  <p188:author id="{3A646A2A-5463-31BB-24B8-887E45DDAF69}" name="Orla Casey" initials="OC" userId="S::orla@momentumconsulting.ie::ee9f56f0-43a2-47ae-a5b8-d4a7d2f5cec3" providerId="AD"/>
  <p188:author id="{CDEE7B43-E15E-DDBC-E647-F7CDA4D2A392}" name="Catriona.Murphy" initials="Ca" userId="S::catriona.murphy_tus.ie#ext#@reiknistofnun.onmicrosoft.com::8b535ec4-35cb-43c7-9541-bb97663a9aec" providerId="AD"/>
  <p188:author id="{7CAADE7B-0596-6B4D-7283-206E085B6C0A}" name="Tatjana Klakočar" initials="TK" userId="S::tatjana.klakocar_vsgt.si#ext#@reiknistofnun.onmicrosoft.com::4f4c5361-8ee0-4fa0-89aa-f4c6bf1f5c1b" providerId="AD"/>
  <p188:author id="{B7FB2F86-5C14-4A5B-6A72-9A2396CAAED2}" name="Kjartan Bollason" initials="KB" userId="f11355c3228dd10e" providerId="Windows Live"/>
  <p188:author id="{A9EC3BDA-669E-5F0A-F046-E8D167BBA893}" name="Yi Yu" initials="YY" userId="S::yi.yu@tus.ie::6d1f11a7-2b95-4221-98c7-7e3830619cf6" providerId="AD"/>
  <p188:author id="{2F5770EA-9B05-F903-8097-135F1979FDD1}" name="Noelle OConnor" initials="NO" userId="S::noelle.oconnor@tus.ie::b17087ed-ef77-483a-8bab-d7904b9d24ed" providerId="AD"/>
  <p188:author id="{19CC73F2-73AD-D8C9-02BA-2DEC22ED58B2}" name="Catriona Murphy" initials="CM" userId="S::catriona.murphy@tus.ie::50de1f5d-d37b-4c65-86ef-6d98a70961c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0200"/>
    <a:srgbClr val="EC7C69"/>
    <a:srgbClr val="459597"/>
    <a:srgbClr val="D9D521"/>
    <a:srgbClr val="F1B749"/>
    <a:srgbClr val="2D2C29"/>
    <a:srgbClr val="9AD1FF"/>
    <a:srgbClr val="D01F34"/>
    <a:srgbClr val="5D5952"/>
    <a:srgbClr val="C6C7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50" d="100"/>
          <a:sy n="50" d="100"/>
        </p:scale>
        <p:origin x="1956" y="-120"/>
      </p:cViewPr>
      <p:guideLst>
        <p:guide pos="2449"/>
        <p:guide pos="4626"/>
        <p:guide orient="horz" pos="6225"/>
        <p:guide pos="272"/>
        <p:guide orient="horz" pos="80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fr-CA"/>
          </a:p>
        </p:txBody>
      </p:sp>
      <p:sp>
        <p:nvSpPr>
          <p:cNvPr id="3" name="Date Placeholder 2"/>
          <p:cNvSpPr>
            <a:spLocks noGrp="1"/>
          </p:cNvSpPr>
          <p:nvPr>
            <p:ph type="dt" sz="quarter" idx="1"/>
          </p:nvPr>
        </p:nvSpPr>
        <p:spPr>
          <a:xfrm>
            <a:off x="3850443" y="0"/>
            <a:ext cx="2945659" cy="498215"/>
          </a:xfrm>
          <a:prstGeom prst="rect">
            <a:avLst/>
          </a:prstGeom>
        </p:spPr>
        <p:txBody>
          <a:bodyPr vert="horz" lIns="91440" tIns="45720" rIns="91440" bIns="45720" rtlCol="0"/>
          <a:lstStyle>
            <a:lvl1pPr algn="r">
              <a:defRPr sz="1200"/>
            </a:lvl1pPr>
          </a:lstStyle>
          <a:p>
            <a:fld id="{FC99EEBC-801D-48ED-B535-298BB7EDD6B9}" type="datetimeFigureOut">
              <a:rPr lang="fr-CA" smtClean="0"/>
              <a:t>2026-02-10</a:t>
            </a:fld>
            <a:endParaRPr lang="fr-CA"/>
          </a:p>
        </p:txBody>
      </p:sp>
      <p:sp>
        <p:nvSpPr>
          <p:cNvPr id="4" name="Footer Placeholder 3"/>
          <p:cNvSpPr>
            <a:spLocks noGrp="1"/>
          </p:cNvSpPr>
          <p:nvPr>
            <p:ph type="ftr" sz="quarter" idx="2"/>
          </p:nvPr>
        </p:nvSpPr>
        <p:spPr>
          <a:xfrm>
            <a:off x="0" y="9431600"/>
            <a:ext cx="2945659" cy="498214"/>
          </a:xfrm>
          <a:prstGeom prst="rect">
            <a:avLst/>
          </a:prstGeom>
        </p:spPr>
        <p:txBody>
          <a:bodyPr vert="horz" lIns="91440" tIns="45720" rIns="91440" bIns="45720" rtlCol="0" anchor="b"/>
          <a:lstStyle>
            <a:lvl1pPr algn="l">
              <a:defRPr sz="1200"/>
            </a:lvl1pPr>
          </a:lstStyle>
          <a:p>
            <a:endParaRPr lang="fr-CA"/>
          </a:p>
        </p:txBody>
      </p:sp>
      <p:sp>
        <p:nvSpPr>
          <p:cNvPr id="5" name="Slide Number Placeholder 4"/>
          <p:cNvSpPr>
            <a:spLocks noGrp="1"/>
          </p:cNvSpPr>
          <p:nvPr>
            <p:ph type="sldNum" sz="quarter" idx="3"/>
          </p:nvPr>
        </p:nvSpPr>
        <p:spPr>
          <a:xfrm>
            <a:off x="3850443" y="9431600"/>
            <a:ext cx="2945659" cy="498214"/>
          </a:xfrm>
          <a:prstGeom prst="rect">
            <a:avLst/>
          </a:prstGeom>
        </p:spPr>
        <p:txBody>
          <a:bodyPr vert="horz" lIns="91440" tIns="45720" rIns="91440" bIns="45720" rtlCol="0" anchor="b"/>
          <a:lstStyle>
            <a:lvl1pPr algn="r">
              <a:defRPr sz="1200"/>
            </a:lvl1pPr>
          </a:lstStyle>
          <a:p>
            <a:fld id="{DBEDE7FE-8B5A-4903-B85A-8040D05696C6}" type="slidenum">
              <a:rPr lang="fr-CA" smtClean="0"/>
              <a:t>‹#›</a:t>
            </a:fld>
            <a:endParaRPr lang="fr-CA"/>
          </a:p>
        </p:txBody>
      </p:sp>
    </p:spTree>
    <p:extLst>
      <p:ext uri="{BB962C8B-B14F-4D97-AF65-F5344CB8AC3E}">
        <p14:creationId xmlns:p14="http://schemas.microsoft.com/office/powerpoint/2010/main" val="4828582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fr-CA"/>
          </a:p>
        </p:txBody>
      </p:sp>
      <p:sp>
        <p:nvSpPr>
          <p:cNvPr id="3" name="Date Placeholder 2"/>
          <p:cNvSpPr>
            <a:spLocks noGrp="1"/>
          </p:cNvSpPr>
          <p:nvPr>
            <p:ph type="dt" idx="1"/>
          </p:nvPr>
        </p:nvSpPr>
        <p:spPr>
          <a:xfrm>
            <a:off x="3850443" y="0"/>
            <a:ext cx="2945659" cy="498215"/>
          </a:xfrm>
          <a:prstGeom prst="rect">
            <a:avLst/>
          </a:prstGeom>
        </p:spPr>
        <p:txBody>
          <a:bodyPr vert="horz" lIns="91440" tIns="45720" rIns="91440" bIns="45720" rtlCol="0"/>
          <a:lstStyle>
            <a:lvl1pPr algn="r">
              <a:defRPr sz="1200"/>
            </a:lvl1pPr>
          </a:lstStyle>
          <a:p>
            <a:fld id="{99CC462C-9F76-4357-BB19-A4DE8D8E1FB0}" type="datetimeFigureOut">
              <a:rPr lang="fr-CA" smtClean="0"/>
              <a:t>2026-02-10</a:t>
            </a:fld>
            <a:endParaRPr lang="fr-CA"/>
          </a:p>
        </p:txBody>
      </p:sp>
      <p:sp>
        <p:nvSpPr>
          <p:cNvPr id="4" name="Slide Image Placeholder 3"/>
          <p:cNvSpPr>
            <a:spLocks noGrp="1" noRot="1" noChangeAspect="1"/>
          </p:cNvSpPr>
          <p:nvPr>
            <p:ph type="sldImg" idx="2"/>
          </p:nvPr>
        </p:nvSpPr>
        <p:spPr>
          <a:xfrm>
            <a:off x="2205038" y="1241425"/>
            <a:ext cx="2387600" cy="3351213"/>
          </a:xfrm>
          <a:prstGeom prst="rect">
            <a:avLst/>
          </a:prstGeom>
          <a:noFill/>
          <a:ln w="12700">
            <a:solidFill>
              <a:prstClr val="black"/>
            </a:solidFill>
          </a:ln>
        </p:spPr>
        <p:txBody>
          <a:bodyPr vert="horz" lIns="91440" tIns="45720" rIns="91440" bIns="45720" rtlCol="0" anchor="ctr"/>
          <a:lstStyle/>
          <a:p>
            <a:endParaRPr lang="fr-CA"/>
          </a:p>
        </p:txBody>
      </p:sp>
      <p:sp>
        <p:nvSpPr>
          <p:cNvPr id="5" name="Notes Placeholder 4"/>
          <p:cNvSpPr>
            <a:spLocks noGrp="1"/>
          </p:cNvSpPr>
          <p:nvPr>
            <p:ph type="body" sz="quarter" idx="3"/>
          </p:nvPr>
        </p:nvSpPr>
        <p:spPr>
          <a:xfrm>
            <a:off x="679768" y="4778722"/>
            <a:ext cx="5438140" cy="3909864"/>
          </a:xfrm>
          <a:prstGeom prst="rect">
            <a:avLst/>
          </a:prstGeom>
        </p:spPr>
        <p:txBody>
          <a:bodyPr vert="horz" lIns="91440" tIns="45720" rIns="91440" bIns="45720" rtlCol="0"/>
          <a:lstStyle/>
          <a:p>
            <a:pPr lvl="0"/>
            <a:r>
              <a:rPr lang="en-US"/>
              <a:t>Breyta meistaratextastílum</a:t>
            </a:r>
          </a:p>
          <a:p>
            <a:pPr lvl="1"/>
            <a:r>
              <a:rPr lang="en-US"/>
              <a:t>Annar stigi</a:t>
            </a:r>
          </a:p>
          <a:p>
            <a:pPr lvl="2"/>
            <a:r>
              <a:rPr lang="en-US"/>
              <a:t>Þriðja stig</a:t>
            </a:r>
          </a:p>
          <a:p>
            <a:pPr lvl="3"/>
            <a:r>
              <a:rPr lang="en-US"/>
              <a:t>Fjórða stig</a:t>
            </a:r>
          </a:p>
          <a:p>
            <a:pPr lvl="4"/>
            <a:r>
              <a:rPr lang="en-US"/>
              <a:t>Fimmta stig</a:t>
            </a:r>
            <a:endParaRPr lang="fr-CA"/>
          </a:p>
        </p:txBody>
      </p:sp>
      <p:sp>
        <p:nvSpPr>
          <p:cNvPr id="6" name="Footer Placeholder 5"/>
          <p:cNvSpPr>
            <a:spLocks noGrp="1"/>
          </p:cNvSpPr>
          <p:nvPr>
            <p:ph type="ftr" sz="quarter" idx="4"/>
          </p:nvPr>
        </p:nvSpPr>
        <p:spPr>
          <a:xfrm>
            <a:off x="0" y="9431600"/>
            <a:ext cx="2945659" cy="498214"/>
          </a:xfrm>
          <a:prstGeom prst="rect">
            <a:avLst/>
          </a:prstGeom>
        </p:spPr>
        <p:txBody>
          <a:bodyPr vert="horz" lIns="91440" tIns="45720" rIns="91440" bIns="45720" rtlCol="0" anchor="b"/>
          <a:lstStyle>
            <a:lvl1pPr algn="l">
              <a:defRPr sz="1200"/>
            </a:lvl1pPr>
          </a:lstStyle>
          <a:p>
            <a:endParaRPr lang="fr-CA"/>
          </a:p>
        </p:txBody>
      </p:sp>
      <p:sp>
        <p:nvSpPr>
          <p:cNvPr id="7" name="Slide Number Placeholder 6"/>
          <p:cNvSpPr>
            <a:spLocks noGrp="1"/>
          </p:cNvSpPr>
          <p:nvPr>
            <p:ph type="sldNum" sz="quarter" idx="5"/>
          </p:nvPr>
        </p:nvSpPr>
        <p:spPr>
          <a:xfrm>
            <a:off x="3850443" y="9431600"/>
            <a:ext cx="2945659" cy="498214"/>
          </a:xfrm>
          <a:prstGeom prst="rect">
            <a:avLst/>
          </a:prstGeom>
        </p:spPr>
        <p:txBody>
          <a:bodyPr vert="horz" lIns="91440" tIns="45720" rIns="91440" bIns="45720" rtlCol="0" anchor="b"/>
          <a:lstStyle>
            <a:lvl1pPr algn="r">
              <a:defRPr sz="1200"/>
            </a:lvl1pPr>
          </a:lstStyle>
          <a:p>
            <a:fld id="{32EF6E3F-7229-435D-9B4A-E0ABCDF45996}" type="slidenum">
              <a:rPr lang="fr-CA" smtClean="0"/>
              <a:t>‹#›</a:t>
            </a:fld>
            <a:endParaRPr lang="fr-CA"/>
          </a:p>
        </p:txBody>
      </p:sp>
    </p:spTree>
    <p:extLst>
      <p:ext uri="{BB962C8B-B14F-4D97-AF65-F5344CB8AC3E}">
        <p14:creationId xmlns:p14="http://schemas.microsoft.com/office/powerpoint/2010/main" val="332869965"/>
      </p:ext>
    </p:extLst>
  </p:cSld>
  <p:clrMap bg1="lt1" tx1="dk1" bg2="lt2" tx2="dk2" accent1="accent1" accent2="accent2" accent3="accent3" accent4="accent4" accent5="accent5" accent6="accent6" hlink="hlink" folHlink="folHlink"/>
  <p:hf hdr="0" ftr="0" dt="0"/>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a:extLst>
            <a:ext uri="{FF2B5EF4-FFF2-40B4-BE49-F238E27FC236}">
              <a16:creationId xmlns:a16="http://schemas.microsoft.com/office/drawing/2014/main" id="{9499343D-6115-ABF3-5659-683D6F8A904D}"/>
            </a:ext>
          </a:extLst>
        </p:cNvPr>
        <p:cNvGrpSpPr/>
        <p:nvPr/>
      </p:nvGrpSpPr>
      <p:grpSpPr>
        <a:xfrm>
          <a:off x="0" y="0"/>
          <a:ext cx="0" cy="0"/>
          <a:chOff x="0" y="0"/>
          <a:chExt cx="0" cy="0"/>
        </a:xfrm>
      </p:grpSpPr>
      <p:sp>
        <p:nvSpPr>
          <p:cNvPr id="324" name="Google Shape;324;p13:notes">
            <a:extLst>
              <a:ext uri="{FF2B5EF4-FFF2-40B4-BE49-F238E27FC236}">
                <a16:creationId xmlns:a16="http://schemas.microsoft.com/office/drawing/2014/main" id="{678AEBFC-818C-91A8-A3EE-669866F4B1DC}"/>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13:notes">
            <a:extLst>
              <a:ext uri="{FF2B5EF4-FFF2-40B4-BE49-F238E27FC236}">
                <a16:creationId xmlns:a16="http://schemas.microsoft.com/office/drawing/2014/main" id="{43C211D6-04DA-9339-97B9-76C79E6CE955}"/>
              </a:ext>
            </a:extLst>
          </p:cNvPr>
          <p:cNvSpPr>
            <a:spLocks noGrp="1" noRot="1" noChangeAspect="1"/>
          </p:cNvSpPr>
          <p:nvPr>
            <p:ph type="sldImg" idx="2"/>
          </p:nvPr>
        </p:nvSpPr>
        <p:spPr>
          <a:xfrm>
            <a:off x="2330450" y="1143000"/>
            <a:ext cx="21971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3441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13:notes"/>
          <p:cNvSpPr>
            <a:spLocks noGrp="1" noRot="1" noChangeAspect="1"/>
          </p:cNvSpPr>
          <p:nvPr>
            <p:ph type="sldImg" idx="2"/>
          </p:nvPr>
        </p:nvSpPr>
        <p:spPr>
          <a:xfrm>
            <a:off x="2330450" y="1143000"/>
            <a:ext cx="21971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a:extLst>
            <a:ext uri="{FF2B5EF4-FFF2-40B4-BE49-F238E27FC236}">
              <a16:creationId xmlns:a16="http://schemas.microsoft.com/office/drawing/2014/main" id="{D7B59164-CFDA-81EE-FEE8-D074C87B45B0}"/>
            </a:ext>
          </a:extLst>
        </p:cNvPr>
        <p:cNvGrpSpPr/>
        <p:nvPr/>
      </p:nvGrpSpPr>
      <p:grpSpPr>
        <a:xfrm>
          <a:off x="0" y="0"/>
          <a:ext cx="0" cy="0"/>
          <a:chOff x="0" y="0"/>
          <a:chExt cx="0" cy="0"/>
        </a:xfrm>
      </p:grpSpPr>
      <p:sp>
        <p:nvSpPr>
          <p:cNvPr id="324" name="Google Shape;324;p13:notes">
            <a:extLst>
              <a:ext uri="{FF2B5EF4-FFF2-40B4-BE49-F238E27FC236}">
                <a16:creationId xmlns:a16="http://schemas.microsoft.com/office/drawing/2014/main" id="{E8370E21-2F9F-22B1-D91E-B578D9EE886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13:notes">
            <a:extLst>
              <a:ext uri="{FF2B5EF4-FFF2-40B4-BE49-F238E27FC236}">
                <a16:creationId xmlns:a16="http://schemas.microsoft.com/office/drawing/2014/main" id="{5D757B95-730D-1755-E027-12E49F1ED45C}"/>
              </a:ext>
            </a:extLst>
          </p:cNvPr>
          <p:cNvSpPr>
            <a:spLocks noGrp="1" noRot="1" noChangeAspect="1"/>
          </p:cNvSpPr>
          <p:nvPr>
            <p:ph type="sldImg" idx="2"/>
          </p:nvPr>
        </p:nvSpPr>
        <p:spPr>
          <a:xfrm>
            <a:off x="2330450" y="1143000"/>
            <a:ext cx="21971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2130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13:notes"/>
          <p:cNvSpPr>
            <a:spLocks noGrp="1" noRot="1" noChangeAspect="1"/>
          </p:cNvSpPr>
          <p:nvPr>
            <p:ph type="sldImg" idx="2"/>
          </p:nvPr>
        </p:nvSpPr>
        <p:spPr>
          <a:xfrm>
            <a:off x="2330450" y="1143000"/>
            <a:ext cx="21971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8826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13:notes"/>
          <p:cNvSpPr>
            <a:spLocks noGrp="1" noRot="1" noChangeAspect="1"/>
          </p:cNvSpPr>
          <p:nvPr>
            <p:ph type="sldImg" idx="2"/>
          </p:nvPr>
        </p:nvSpPr>
        <p:spPr>
          <a:xfrm>
            <a:off x="2330450" y="1143000"/>
            <a:ext cx="21971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5044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a:extLst>
            <a:ext uri="{FF2B5EF4-FFF2-40B4-BE49-F238E27FC236}">
              <a16:creationId xmlns:a16="http://schemas.microsoft.com/office/drawing/2014/main" id="{9365FA82-22D4-8008-14AB-81C93F3E48E2}"/>
            </a:ext>
          </a:extLst>
        </p:cNvPr>
        <p:cNvGrpSpPr/>
        <p:nvPr/>
      </p:nvGrpSpPr>
      <p:grpSpPr>
        <a:xfrm>
          <a:off x="0" y="0"/>
          <a:ext cx="0" cy="0"/>
          <a:chOff x="0" y="0"/>
          <a:chExt cx="0" cy="0"/>
        </a:xfrm>
      </p:grpSpPr>
      <p:sp>
        <p:nvSpPr>
          <p:cNvPr id="324" name="Google Shape;324;p13:notes">
            <a:extLst>
              <a:ext uri="{FF2B5EF4-FFF2-40B4-BE49-F238E27FC236}">
                <a16:creationId xmlns:a16="http://schemas.microsoft.com/office/drawing/2014/main" id="{AC987222-6ECC-590F-EFF6-68BEC1B0263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13:notes">
            <a:extLst>
              <a:ext uri="{FF2B5EF4-FFF2-40B4-BE49-F238E27FC236}">
                <a16:creationId xmlns:a16="http://schemas.microsoft.com/office/drawing/2014/main" id="{26B83A4C-A35D-4C20-C625-25F371FDE894}"/>
              </a:ext>
            </a:extLst>
          </p:cNvPr>
          <p:cNvSpPr>
            <a:spLocks noGrp="1" noRot="1" noChangeAspect="1"/>
          </p:cNvSpPr>
          <p:nvPr>
            <p:ph type="sldImg" idx="2"/>
          </p:nvPr>
        </p:nvSpPr>
        <p:spPr>
          <a:xfrm>
            <a:off x="2330450" y="1143000"/>
            <a:ext cx="21971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2093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a:extLst>
            <a:ext uri="{FF2B5EF4-FFF2-40B4-BE49-F238E27FC236}">
              <a16:creationId xmlns:a16="http://schemas.microsoft.com/office/drawing/2014/main" id="{8F31565E-92DC-3142-2856-E777912DB89B}"/>
            </a:ext>
          </a:extLst>
        </p:cNvPr>
        <p:cNvGrpSpPr/>
        <p:nvPr/>
      </p:nvGrpSpPr>
      <p:grpSpPr>
        <a:xfrm>
          <a:off x="0" y="0"/>
          <a:ext cx="0" cy="0"/>
          <a:chOff x="0" y="0"/>
          <a:chExt cx="0" cy="0"/>
        </a:xfrm>
      </p:grpSpPr>
      <p:sp>
        <p:nvSpPr>
          <p:cNvPr id="324" name="Google Shape;324;p13:notes">
            <a:extLst>
              <a:ext uri="{FF2B5EF4-FFF2-40B4-BE49-F238E27FC236}">
                <a16:creationId xmlns:a16="http://schemas.microsoft.com/office/drawing/2014/main" id="{DBF7429E-2151-3520-0BD7-EE1804BC9DE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13:notes">
            <a:extLst>
              <a:ext uri="{FF2B5EF4-FFF2-40B4-BE49-F238E27FC236}">
                <a16:creationId xmlns:a16="http://schemas.microsoft.com/office/drawing/2014/main" id="{FDAB5AC2-EEB6-CB3A-82A8-5542AFBB643E}"/>
              </a:ext>
            </a:extLst>
          </p:cNvPr>
          <p:cNvSpPr>
            <a:spLocks noGrp="1" noRot="1" noChangeAspect="1"/>
          </p:cNvSpPr>
          <p:nvPr>
            <p:ph type="sldImg" idx="2"/>
          </p:nvPr>
        </p:nvSpPr>
        <p:spPr>
          <a:xfrm>
            <a:off x="2330450" y="1143000"/>
            <a:ext cx="21971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2907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a:extLst>
            <a:ext uri="{FF2B5EF4-FFF2-40B4-BE49-F238E27FC236}">
              <a16:creationId xmlns:a16="http://schemas.microsoft.com/office/drawing/2014/main" id="{E86587EC-8256-44EC-7244-FD8BDDB6A269}"/>
            </a:ext>
          </a:extLst>
        </p:cNvPr>
        <p:cNvGrpSpPr/>
        <p:nvPr/>
      </p:nvGrpSpPr>
      <p:grpSpPr>
        <a:xfrm>
          <a:off x="0" y="0"/>
          <a:ext cx="0" cy="0"/>
          <a:chOff x="0" y="0"/>
          <a:chExt cx="0" cy="0"/>
        </a:xfrm>
      </p:grpSpPr>
      <p:sp>
        <p:nvSpPr>
          <p:cNvPr id="324" name="Google Shape;324;p13:notes">
            <a:extLst>
              <a:ext uri="{FF2B5EF4-FFF2-40B4-BE49-F238E27FC236}">
                <a16:creationId xmlns:a16="http://schemas.microsoft.com/office/drawing/2014/main" id="{FF609EE4-4E7E-EFE7-E5AD-E6C791191B4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13:notes">
            <a:extLst>
              <a:ext uri="{FF2B5EF4-FFF2-40B4-BE49-F238E27FC236}">
                <a16:creationId xmlns:a16="http://schemas.microsoft.com/office/drawing/2014/main" id="{096F9516-C559-1F20-4B33-9DE82A746333}"/>
              </a:ext>
            </a:extLst>
          </p:cNvPr>
          <p:cNvSpPr>
            <a:spLocks noGrp="1" noRot="1" noChangeAspect="1"/>
          </p:cNvSpPr>
          <p:nvPr>
            <p:ph type="sldImg" idx="2"/>
          </p:nvPr>
        </p:nvSpPr>
        <p:spPr>
          <a:xfrm>
            <a:off x="2330450" y="1143000"/>
            <a:ext cx="21971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58208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F177C31-7C66-2920-9D22-8F763F2390C8}"/>
              </a:ext>
            </a:extLst>
          </p:cNvPr>
          <p:cNvSpPr/>
          <p:nvPr userDrawn="1"/>
        </p:nvSpPr>
        <p:spPr>
          <a:xfrm rot="16200000">
            <a:off x="240973" y="1938060"/>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bject 3">
            <a:extLst>
              <a:ext uri="{FF2B5EF4-FFF2-40B4-BE49-F238E27FC236}">
                <a16:creationId xmlns:a16="http://schemas.microsoft.com/office/drawing/2014/main" id="{FBF25E8B-8825-6010-5488-FF410C38EBB8}"/>
              </a:ext>
            </a:extLst>
          </p:cNvPr>
          <p:cNvSpPr/>
          <p:nvPr userDrawn="1"/>
        </p:nvSpPr>
        <p:spPr>
          <a:xfrm>
            <a:off x="4815844" y="4304420"/>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Freeform 6">
            <a:extLst>
              <a:ext uri="{FF2B5EF4-FFF2-40B4-BE49-F238E27FC236}">
                <a16:creationId xmlns:a16="http://schemas.microsoft.com/office/drawing/2014/main" id="{96E17665-6CF4-7799-BCA6-D9ED87A7BAD6}"/>
              </a:ext>
            </a:extLst>
          </p:cNvPr>
          <p:cNvSpPr/>
          <p:nvPr userDrawn="1"/>
        </p:nvSpPr>
        <p:spPr>
          <a:xfrm rot="5400000" flipH="1">
            <a:off x="5161320" y="7032598"/>
            <a:ext cx="665955" cy="4562554"/>
          </a:xfrm>
          <a:custGeom>
            <a:avLst/>
            <a:gdLst>
              <a:gd name="connsiteX0" fmla="*/ 665955 w 665955"/>
              <a:gd name="connsiteY0" fmla="*/ 0 h 4562554"/>
              <a:gd name="connsiteX1" fmla="*/ 665955 w 665955"/>
              <a:gd name="connsiteY1" fmla="*/ 856621 h 4562554"/>
              <a:gd name="connsiteX2" fmla="*/ 665955 w 665955"/>
              <a:gd name="connsiteY2" fmla="*/ 3342493 h 4562554"/>
              <a:gd name="connsiteX3" fmla="*/ 665955 w 665955"/>
              <a:gd name="connsiteY3" fmla="*/ 4199115 h 4562554"/>
              <a:gd name="connsiteX4" fmla="*/ 305610 w 665955"/>
              <a:gd name="connsiteY4" fmla="*/ 4562554 h 4562554"/>
              <a:gd name="connsiteX5" fmla="*/ 0 w 665955"/>
              <a:gd name="connsiteY5" fmla="*/ 4562554 h 4562554"/>
              <a:gd name="connsiteX6" fmla="*/ 0 w 665955"/>
              <a:gd name="connsiteY6" fmla="*/ 3705933 h 4562554"/>
              <a:gd name="connsiteX7" fmla="*/ 0 w 665955"/>
              <a:gd name="connsiteY7" fmla="*/ 856621 h 4562554"/>
              <a:gd name="connsiteX8" fmla="*/ 0 w 665955"/>
              <a:gd name="connsiteY8" fmla="*/ 0 h 456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955" h="4562554">
                <a:moveTo>
                  <a:pt x="665955" y="0"/>
                </a:moveTo>
                <a:lnTo>
                  <a:pt x="665955" y="856621"/>
                </a:lnTo>
                <a:lnTo>
                  <a:pt x="665955" y="3342493"/>
                </a:lnTo>
                <a:lnTo>
                  <a:pt x="665955" y="4199115"/>
                </a:lnTo>
                <a:cubicBezTo>
                  <a:pt x="665955" y="4399237"/>
                  <a:pt x="504028" y="4562554"/>
                  <a:pt x="305610" y="4562554"/>
                </a:cubicBezTo>
                <a:lnTo>
                  <a:pt x="0" y="4562554"/>
                </a:lnTo>
                <a:lnTo>
                  <a:pt x="0" y="3705933"/>
                </a:lnTo>
                <a:lnTo>
                  <a:pt x="0" y="856621"/>
                </a:lnTo>
                <a:lnTo>
                  <a:pt x="0" y="0"/>
                </a:lnTo>
                <a:close/>
              </a:path>
            </a:pathLst>
          </a:custGeom>
          <a:solidFill>
            <a:srgbClr val="FBA63D"/>
          </a:solidFill>
          <a:ln w="24491" cap="flat">
            <a:noFill/>
            <a:prstDash val="solid"/>
            <a:miter/>
          </a:ln>
        </p:spPr>
        <p:txBody>
          <a:bodyPr wrap="square" rtlCol="0" anchor="ctr">
            <a:noAutofit/>
          </a:bodyPr>
          <a:lstStyle/>
          <a:p>
            <a:endParaRPr lang="en-US" b="0" i="0">
              <a:latin typeface="Calibri" panose="020F0502020204030204" pitchFamily="34" charset="0"/>
            </a:endParaRPr>
          </a:p>
        </p:txBody>
      </p:sp>
      <p:sp>
        <p:nvSpPr>
          <p:cNvPr id="9" name="Text Placeholder 32">
            <a:extLst>
              <a:ext uri="{FF2B5EF4-FFF2-40B4-BE49-F238E27FC236}">
                <a16:creationId xmlns:a16="http://schemas.microsoft.com/office/drawing/2014/main" id="{10F4D74E-162D-E82A-79C4-2A59E2F4B602}"/>
              </a:ext>
            </a:extLst>
          </p:cNvPr>
          <p:cNvSpPr>
            <a:spLocks noGrp="1"/>
          </p:cNvSpPr>
          <p:nvPr>
            <p:ph type="body" sz="quarter" idx="11" hasCustomPrompt="1"/>
          </p:nvPr>
        </p:nvSpPr>
        <p:spPr>
          <a:xfrm>
            <a:off x="582998" y="3668129"/>
            <a:ext cx="3478789" cy="574616"/>
          </a:xfrm>
          <a:prstGeom prst="rect">
            <a:avLst/>
          </a:prstGeom>
        </p:spPr>
        <p:txBody>
          <a:bodyPr>
            <a:noAutofit/>
          </a:bodyPr>
          <a:lstStyle>
            <a:lvl1pPr marL="0" indent="0" algn="l">
              <a:lnSpc>
                <a:spcPts val="3720"/>
              </a:lnSpc>
              <a:spcBef>
                <a:spcPts val="0"/>
              </a:spcBef>
              <a:buNone/>
              <a:defRPr sz="5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err="1"/>
              <a:t>Epic Stays</a:t>
            </a:r>
            <a:endParaRPr lang="en-US"/>
          </a:p>
        </p:txBody>
      </p:sp>
      <p:sp>
        <p:nvSpPr>
          <p:cNvPr id="10" name="Text Placeholder 32">
            <a:extLst>
              <a:ext uri="{FF2B5EF4-FFF2-40B4-BE49-F238E27FC236}">
                <a16:creationId xmlns:a16="http://schemas.microsoft.com/office/drawing/2014/main" id="{5D65AEE0-D6E2-0407-8A5E-264076D34077}"/>
              </a:ext>
            </a:extLst>
          </p:cNvPr>
          <p:cNvSpPr>
            <a:spLocks noGrp="1"/>
          </p:cNvSpPr>
          <p:nvPr>
            <p:ph type="body" sz="quarter" idx="16" hasCustomPrompt="1"/>
          </p:nvPr>
        </p:nvSpPr>
        <p:spPr>
          <a:xfrm>
            <a:off x="582999" y="3101504"/>
            <a:ext cx="2980605" cy="751695"/>
          </a:xfrm>
          <a:prstGeom prst="rect">
            <a:avLst/>
          </a:prstGeom>
        </p:spPr>
        <p:txBody>
          <a:bodyPr anchor="t">
            <a:noAutofit/>
          </a:bodyPr>
          <a:lstStyle>
            <a:lvl1pPr marL="0" indent="0" algn="l">
              <a:lnSpc>
                <a:spcPct val="10000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Your guide to</a:t>
            </a:r>
            <a:endParaRPr lang="en-US"/>
          </a:p>
        </p:txBody>
      </p:sp>
      <p:sp>
        <p:nvSpPr>
          <p:cNvPr id="22" name="Picture Placeholder 21">
            <a:extLst>
              <a:ext uri="{FF2B5EF4-FFF2-40B4-BE49-F238E27FC236}">
                <a16:creationId xmlns:a16="http://schemas.microsoft.com/office/drawing/2014/main" id="{61C3399A-81EF-EB60-9AA2-E6B1B5D1F03C}"/>
              </a:ext>
            </a:extLst>
          </p:cNvPr>
          <p:cNvSpPr>
            <a:spLocks noGrp="1"/>
          </p:cNvSpPr>
          <p:nvPr>
            <p:ph type="pic" sz="quarter" idx="17"/>
          </p:nvPr>
        </p:nvSpPr>
        <p:spPr>
          <a:xfrm>
            <a:off x="1539057" y="4530650"/>
            <a:ext cx="6236518" cy="4708193"/>
          </a:xfrm>
          <a:custGeom>
            <a:avLst/>
            <a:gdLst>
              <a:gd name="connsiteX0" fmla="*/ 2407573 w 6236518"/>
              <a:gd name="connsiteY0" fmla="*/ 0 h 4708193"/>
              <a:gd name="connsiteX1" fmla="*/ 2543282 w 6236518"/>
              <a:gd name="connsiteY1" fmla="*/ 5026 h 4708193"/>
              <a:gd name="connsiteX2" fmla="*/ 2543282 w 6236518"/>
              <a:gd name="connsiteY2" fmla="*/ 0 h 4708193"/>
              <a:gd name="connsiteX3" fmla="*/ 3276787 w 6236518"/>
              <a:gd name="connsiteY3" fmla="*/ 0 h 4708193"/>
              <a:gd name="connsiteX4" fmla="*/ 3276787 w 6236518"/>
              <a:gd name="connsiteY4" fmla="*/ 226190 h 4708193"/>
              <a:gd name="connsiteX5" fmla="*/ 6236483 w 6236518"/>
              <a:gd name="connsiteY5" fmla="*/ 226190 h 4708193"/>
              <a:gd name="connsiteX6" fmla="*/ 6236483 w 6236518"/>
              <a:gd name="connsiteY6" fmla="*/ 0 h 4708193"/>
              <a:gd name="connsiteX7" fmla="*/ 6236518 w 6236518"/>
              <a:gd name="connsiteY7" fmla="*/ 0 h 4708193"/>
              <a:gd name="connsiteX8" fmla="*/ 6236518 w 6236518"/>
              <a:gd name="connsiteY8" fmla="*/ 4450248 h 4708193"/>
              <a:gd name="connsiteX9" fmla="*/ 5379897 w 6236518"/>
              <a:gd name="connsiteY9" fmla="*/ 4450248 h 4708193"/>
              <a:gd name="connsiteX10" fmla="*/ 2894025 w 6236518"/>
              <a:gd name="connsiteY10" fmla="*/ 4450248 h 4708193"/>
              <a:gd name="connsiteX11" fmla="*/ 2037403 w 6236518"/>
              <a:gd name="connsiteY11" fmla="*/ 4450248 h 4708193"/>
              <a:gd name="connsiteX12" fmla="*/ 1702609 w 6236518"/>
              <a:gd name="connsiteY12" fmla="*/ 4670581 h 4708193"/>
              <a:gd name="connsiteX13" fmla="*/ 1690786 w 6236518"/>
              <a:gd name="connsiteY13" fmla="*/ 4708193 h 4708193"/>
              <a:gd name="connsiteX14" fmla="*/ 1690784 w 6236518"/>
              <a:gd name="connsiteY14" fmla="*/ 4708193 h 4708193"/>
              <a:gd name="connsiteX15" fmla="*/ 0 w 6236518"/>
              <a:gd name="connsiteY15" fmla="*/ 2408131 h 4708193"/>
              <a:gd name="connsiteX16" fmla="*/ 2407573 w 6236518"/>
              <a:gd name="connsiteY16" fmla="*/ 0 h 4708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36518" h="4708193">
                <a:moveTo>
                  <a:pt x="2407573" y="0"/>
                </a:moveTo>
                <a:cubicBezTo>
                  <a:pt x="2452808" y="0"/>
                  <a:pt x="2503073" y="0"/>
                  <a:pt x="2543282" y="5026"/>
                </a:cubicBezTo>
                <a:lnTo>
                  <a:pt x="2543282" y="0"/>
                </a:lnTo>
                <a:lnTo>
                  <a:pt x="3276787" y="0"/>
                </a:lnTo>
                <a:lnTo>
                  <a:pt x="3276787" y="226190"/>
                </a:lnTo>
                <a:lnTo>
                  <a:pt x="6236483" y="226190"/>
                </a:lnTo>
                <a:lnTo>
                  <a:pt x="6236483" y="0"/>
                </a:lnTo>
                <a:lnTo>
                  <a:pt x="6236518" y="0"/>
                </a:lnTo>
                <a:lnTo>
                  <a:pt x="6236518" y="4450248"/>
                </a:lnTo>
                <a:lnTo>
                  <a:pt x="5379897" y="4450248"/>
                </a:lnTo>
                <a:lnTo>
                  <a:pt x="2894025" y="4450248"/>
                </a:lnTo>
                <a:lnTo>
                  <a:pt x="2037403" y="4450248"/>
                </a:lnTo>
                <a:cubicBezTo>
                  <a:pt x="1887311" y="4450248"/>
                  <a:pt x="1757922" y="4541331"/>
                  <a:pt x="1702609" y="4670581"/>
                </a:cubicBezTo>
                <a:lnTo>
                  <a:pt x="1690786" y="4708193"/>
                </a:lnTo>
                <a:lnTo>
                  <a:pt x="1690784" y="4708193"/>
                </a:lnTo>
                <a:cubicBezTo>
                  <a:pt x="710074" y="4403798"/>
                  <a:pt x="0" y="3490597"/>
                  <a:pt x="0" y="2408131"/>
                </a:cubicBezTo>
                <a:cubicBezTo>
                  <a:pt x="0" y="1075868"/>
                  <a:pt x="1080644" y="0"/>
                  <a:pt x="24075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vl4pPr marL="1166271" indent="0">
              <a:buNone/>
              <a:defRPr/>
            </a:lvl4pPr>
          </a:lstStyle>
          <a:p>
            <a:pPr lvl="3"/>
            <a:endParaRPr lang="en-US"/>
          </a:p>
        </p:txBody>
      </p:sp>
      <p:pic>
        <p:nvPicPr>
          <p:cNvPr id="21" name="Picture 20">
            <a:extLst>
              <a:ext uri="{FF2B5EF4-FFF2-40B4-BE49-F238E27FC236}">
                <a16:creationId xmlns:a16="http://schemas.microsoft.com/office/drawing/2014/main" id="{9395BFC0-29A6-FD86-A76A-F6F3980BC5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82320" y="354563"/>
            <a:ext cx="2882520" cy="1786177"/>
          </a:xfrm>
          <a:prstGeom prst="rect">
            <a:avLst/>
          </a:prstGeom>
        </p:spPr>
      </p:pic>
      <p:pic>
        <p:nvPicPr>
          <p:cNvPr id="15" name="Picture 14" descr="Co-funded by the European Union logo in png for web usage">
            <a:extLst>
              <a:ext uri="{FF2B5EF4-FFF2-40B4-BE49-F238E27FC236}">
                <a16:creationId xmlns:a16="http://schemas.microsoft.com/office/drawing/2014/main" id="{B0A4082B-24D1-7039-7926-D126AAF0FF5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66806" y="10129332"/>
            <a:ext cx="1530819" cy="319792"/>
          </a:xfrm>
          <a:prstGeom prst="rect">
            <a:avLst/>
          </a:prstGeom>
          <a:noFill/>
          <a:ln>
            <a:noFill/>
          </a:ln>
        </p:spPr>
      </p:pic>
      <p:sp>
        <p:nvSpPr>
          <p:cNvPr id="16" name="Rectangle 15">
            <a:extLst>
              <a:ext uri="{FF2B5EF4-FFF2-40B4-BE49-F238E27FC236}">
                <a16:creationId xmlns:a16="http://schemas.microsoft.com/office/drawing/2014/main" id="{2474AD90-21E5-574F-E9DA-A5B7A8A94F5A}"/>
              </a:ext>
            </a:extLst>
          </p:cNvPr>
          <p:cNvSpPr/>
          <p:nvPr userDrawn="1"/>
        </p:nvSpPr>
        <p:spPr>
          <a:xfrm>
            <a:off x="3187713" y="9735230"/>
            <a:ext cx="4292836" cy="553998"/>
          </a:xfrm>
          <a:prstGeom prst="rect">
            <a:avLst/>
          </a:prstGeom>
        </p:spPr>
        <p:txBody>
          <a:bodyPr wrap="square">
            <a:spAutoFit/>
          </a:bodyPr>
          <a:lstStyle/>
          <a:p>
            <a:pPr algn="just">
              <a:lnSpc>
                <a:spcPts val="880"/>
              </a:lnSpc>
            </a:pPr>
            <a:r>
              <a:rPr lang="en-US" sz="80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sp>
        <p:nvSpPr>
          <p:cNvPr id="5" name="Text Placeholder 23">
            <a:extLst>
              <a:ext uri="{FF2B5EF4-FFF2-40B4-BE49-F238E27FC236}">
                <a16:creationId xmlns:a16="http://schemas.microsoft.com/office/drawing/2014/main" id="{B74F9F36-9A5A-1787-DEC6-5E27DEADD508}"/>
              </a:ext>
            </a:extLst>
          </p:cNvPr>
          <p:cNvSpPr>
            <a:spLocks noGrp="1"/>
          </p:cNvSpPr>
          <p:nvPr userDrawn="1">
            <p:ph type="body" sz="quarter" idx="44" hasCustomPrompt="1"/>
          </p:nvPr>
        </p:nvSpPr>
        <p:spPr>
          <a:xfrm>
            <a:off x="4588366" y="9113558"/>
            <a:ext cx="2846623" cy="469580"/>
          </a:xfrm>
          <a:prstGeom prst="rect">
            <a:avLst/>
          </a:prstGeom>
        </p:spPr>
        <p:txBody>
          <a:bodyPr>
            <a:normAutofit/>
          </a:bodyPr>
          <a:lstStyle>
            <a:lvl1pPr marL="0" indent="0" algn="r">
              <a:buNone/>
              <a:defRPr sz="2200" b="0" i="0">
                <a:solidFill>
                  <a:schemeClr val="bg1"/>
                </a:solidFill>
                <a:latin typeface="Calibri" panose="020F0502020204030204" pitchFamily="34" charset="0"/>
                <a:cs typeface="Calibri" panose="020F0502020204030204" pitchFamily="34" charset="0"/>
              </a:defRPr>
            </a:lvl1pPr>
          </a:lstStyle>
          <a:p>
            <a:pPr lvl="0"/>
            <a:r>
              <a:rPr lang="en-US" err="1"/>
              <a:t>www.epicstays.eu</a:t>
            </a:r>
            <a:endParaRPr lang="en-US"/>
          </a:p>
        </p:txBody>
      </p:sp>
      <p:grpSp>
        <p:nvGrpSpPr>
          <p:cNvPr id="13" name="Group 12">
            <a:extLst>
              <a:ext uri="{FF2B5EF4-FFF2-40B4-BE49-F238E27FC236}">
                <a16:creationId xmlns:a16="http://schemas.microsoft.com/office/drawing/2014/main" id="{28BD6C76-603A-182D-4C84-63EB600D93B5}"/>
              </a:ext>
            </a:extLst>
          </p:cNvPr>
          <p:cNvGrpSpPr/>
          <p:nvPr userDrawn="1"/>
        </p:nvGrpSpPr>
        <p:grpSpPr>
          <a:xfrm>
            <a:off x="363022" y="9690277"/>
            <a:ext cx="1307461" cy="742180"/>
            <a:chOff x="340586" y="8789227"/>
            <a:chExt cx="1307461" cy="742180"/>
          </a:xfrm>
        </p:grpSpPr>
        <p:sp>
          <p:nvSpPr>
            <p:cNvPr id="4" name="Rectangle 3">
              <a:extLst>
                <a:ext uri="{FF2B5EF4-FFF2-40B4-BE49-F238E27FC236}">
                  <a16:creationId xmlns:a16="http://schemas.microsoft.com/office/drawing/2014/main" id="{87D0E56F-1A15-8A2F-5C56-9D402D8039E0}"/>
                </a:ext>
              </a:extLst>
            </p:cNvPr>
            <p:cNvSpPr/>
            <p:nvPr userDrawn="1"/>
          </p:nvSpPr>
          <p:spPr>
            <a:xfrm>
              <a:off x="340586" y="8789227"/>
              <a:ext cx="1307461" cy="369332"/>
            </a:xfrm>
            <a:prstGeom prst="rect">
              <a:avLst/>
            </a:prstGeom>
          </p:spPr>
          <p:txBody>
            <a:bodyPr wrap="square" anchor="ctr">
              <a:spAutoFit/>
            </a:bodyPr>
            <a:lstStyle/>
            <a:p>
              <a:pPr algn="just"/>
              <a:r>
                <a:rPr lang="en-US" sz="900" b="1">
                  <a:solidFill>
                    <a:schemeClr val="tx1"/>
                  </a:solidFill>
                  <a:latin typeface="+mj-lt"/>
                </a:rPr>
                <a:t>EPIC STAYS is licensed </a:t>
              </a:r>
            </a:p>
            <a:p>
              <a:pPr algn="just"/>
              <a:r>
                <a:rPr lang="en-US" sz="900" b="1">
                  <a:solidFill>
                    <a:schemeClr val="tx1"/>
                  </a:solidFill>
                  <a:latin typeface="+mj-lt"/>
                </a:rPr>
                <a:t>under </a:t>
              </a:r>
              <a:r>
                <a:rPr lang="en-US" sz="900" b="1">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a:solidFill>
                  <a:schemeClr val="tx1">
                    <a:lumMod val="50000"/>
                    <a:lumOff val="50000"/>
                  </a:schemeClr>
                </a:solidFill>
                <a:latin typeface="+mj-lt"/>
              </a:endParaRPr>
            </a:p>
          </p:txBody>
        </p:sp>
        <p:pic>
          <p:nvPicPr>
            <p:cNvPr id="8" name="Picture 7">
              <a:extLst>
                <a:ext uri="{FF2B5EF4-FFF2-40B4-BE49-F238E27FC236}">
                  <a16:creationId xmlns:a16="http://schemas.microsoft.com/office/drawing/2014/main" id="{7C1A44E5-58AC-286D-5D79-8F619DCB32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20" name="Text Placeholder 23">
            <a:extLst>
              <a:ext uri="{FF2B5EF4-FFF2-40B4-BE49-F238E27FC236}">
                <a16:creationId xmlns:a16="http://schemas.microsoft.com/office/drawing/2014/main" id="{53703E98-5E72-A6F3-0D0D-177BB0073661}"/>
              </a:ext>
            </a:extLst>
          </p:cNvPr>
          <p:cNvSpPr>
            <a:spLocks noGrp="1"/>
          </p:cNvSpPr>
          <p:nvPr>
            <p:ph type="body" sz="quarter" idx="65" hasCustomPrompt="1"/>
          </p:nvPr>
        </p:nvSpPr>
        <p:spPr>
          <a:xfrm>
            <a:off x="4821854" y="430442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 name="TextBox 2">
            <a:extLst>
              <a:ext uri="{FF2B5EF4-FFF2-40B4-BE49-F238E27FC236}">
                <a16:creationId xmlns:a16="http://schemas.microsoft.com/office/drawing/2014/main" id="{03ABF1FD-31CB-4DCE-5E04-517496502385}"/>
              </a:ext>
            </a:extLst>
          </p:cNvPr>
          <p:cNvSpPr txBox="1"/>
          <p:nvPr userDrawn="1"/>
        </p:nvSpPr>
        <p:spPr>
          <a:xfrm>
            <a:off x="3270774" y="10345114"/>
            <a:ext cx="3653507" cy="461665"/>
          </a:xfrm>
          <a:prstGeom prst="rect">
            <a:avLst/>
          </a:prstGeom>
          <a:noFill/>
        </p:spPr>
        <p:txBody>
          <a:bodyPr wrap="square" rtlCol="0">
            <a:spAutoFit/>
          </a:bodyPr>
          <a:lstStyle/>
          <a:p>
            <a:pPr algn="just"/>
            <a:r>
              <a:rPr lang="en-IE" sz="800">
                <a:solidFill>
                  <a:srgbClr val="459597"/>
                </a:solidFill>
                <a:latin typeface="Calibri" panose="020F0502020204030204" pitchFamily="34" charset="0"/>
                <a:ea typeface="Calibri" panose="020F0502020204030204" pitchFamily="34" charset="0"/>
                <a:cs typeface="Calibri" panose="020F0502020204030204" pitchFamily="34" charset="0"/>
              </a:rPr>
              <a:t>* Please be mindful of ink and paper usage by printing only what you need to print, print in greyscale or black and white rather than in colour. Print on both sides of the paper (duplex) and if you can print multiple slides or pages on one page.</a:t>
            </a:r>
          </a:p>
        </p:txBody>
      </p:sp>
    </p:spTree>
    <p:extLst>
      <p:ext uri="{BB962C8B-B14F-4D97-AF65-F5344CB8AC3E}">
        <p14:creationId xmlns:p14="http://schemas.microsoft.com/office/powerpoint/2010/main" val="3991428050"/>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sp>
        <p:nvSpPr>
          <p:cNvPr id="11" name="Graphic 27">
            <a:extLst>
              <a:ext uri="{FF2B5EF4-FFF2-40B4-BE49-F238E27FC236}">
                <a16:creationId xmlns:a16="http://schemas.microsoft.com/office/drawing/2014/main" id="{0782EAFA-738C-E6BA-E017-AF42C597C64C}"/>
              </a:ext>
            </a:extLst>
          </p:cNvPr>
          <p:cNvSpPr/>
          <p:nvPr userDrawn="1"/>
        </p:nvSpPr>
        <p:spPr>
          <a:xfrm>
            <a:off x="6049119" y="1077394"/>
            <a:ext cx="1540997" cy="3721354"/>
          </a:xfrm>
          <a:custGeom>
            <a:avLst/>
            <a:gdLst>
              <a:gd name="connsiteX0" fmla="*/ 1754936 w 3481421"/>
              <a:gd name="connsiteY0" fmla="*/ 0 h 8407280"/>
              <a:gd name="connsiteX1" fmla="*/ 1888039 w 3481421"/>
              <a:gd name="connsiteY1" fmla="*/ 104943 h 8407280"/>
              <a:gd name="connsiteX2" fmla="*/ 1888039 w 3481421"/>
              <a:gd name="connsiteY2" fmla="*/ 133207 h 8407280"/>
              <a:gd name="connsiteX3" fmla="*/ 2057467 w 3481421"/>
              <a:gd name="connsiteY3" fmla="*/ 238149 h 8407280"/>
              <a:gd name="connsiteX4" fmla="*/ 2049391 w 3481421"/>
              <a:gd name="connsiteY4" fmla="*/ 254310 h 8407280"/>
              <a:gd name="connsiteX5" fmla="*/ 2460864 w 3481421"/>
              <a:gd name="connsiteY5" fmla="*/ 520690 h 8407280"/>
              <a:gd name="connsiteX6" fmla="*/ 2557676 w 3481421"/>
              <a:gd name="connsiteY6" fmla="*/ 803197 h 8407280"/>
              <a:gd name="connsiteX7" fmla="*/ 2557676 w 3481421"/>
              <a:gd name="connsiteY7" fmla="*/ 819357 h 8407280"/>
              <a:gd name="connsiteX8" fmla="*/ 2614141 w 3481421"/>
              <a:gd name="connsiteY8" fmla="*/ 811277 h 8407280"/>
              <a:gd name="connsiteX9" fmla="*/ 3445130 w 3481421"/>
              <a:gd name="connsiteY9" fmla="*/ 1444956 h 8407280"/>
              <a:gd name="connsiteX10" fmla="*/ 3481422 w 3481421"/>
              <a:gd name="connsiteY10" fmla="*/ 1662888 h 8407280"/>
              <a:gd name="connsiteX11" fmla="*/ 3473379 w 3481421"/>
              <a:gd name="connsiteY11" fmla="*/ 1662888 h 8407280"/>
              <a:gd name="connsiteX12" fmla="*/ 3481422 w 3481421"/>
              <a:gd name="connsiteY12" fmla="*/ 1679049 h 8407280"/>
              <a:gd name="connsiteX13" fmla="*/ 3481422 w 3481421"/>
              <a:gd name="connsiteY13" fmla="*/ 1840486 h 8407280"/>
              <a:gd name="connsiteX14" fmla="*/ 2932790 w 3481421"/>
              <a:gd name="connsiteY14" fmla="*/ 2857592 h 8407280"/>
              <a:gd name="connsiteX15" fmla="*/ 2444679 w 3481421"/>
              <a:gd name="connsiteY15" fmla="*/ 3152236 h 8407280"/>
              <a:gd name="connsiteX16" fmla="*/ 2368041 w 3481421"/>
              <a:gd name="connsiteY16" fmla="*/ 3313673 h 8407280"/>
              <a:gd name="connsiteX17" fmla="*/ 2424506 w 3481421"/>
              <a:gd name="connsiteY17" fmla="*/ 3370168 h 8407280"/>
              <a:gd name="connsiteX18" fmla="*/ 2416430 w 3481421"/>
              <a:gd name="connsiteY18" fmla="*/ 3349984 h 8407280"/>
              <a:gd name="connsiteX19" fmla="*/ 2416430 w 3481421"/>
              <a:gd name="connsiteY19" fmla="*/ 3313673 h 8407280"/>
              <a:gd name="connsiteX20" fmla="*/ 2537436 w 3481421"/>
              <a:gd name="connsiteY20" fmla="*/ 3216811 h 8407280"/>
              <a:gd name="connsiteX21" fmla="*/ 2678648 w 3481421"/>
              <a:gd name="connsiteY21" fmla="*/ 3341937 h 8407280"/>
              <a:gd name="connsiteX22" fmla="*/ 2678648 w 3481421"/>
              <a:gd name="connsiteY22" fmla="*/ 3358098 h 8407280"/>
              <a:gd name="connsiteX23" fmla="*/ 2529393 w 3481421"/>
              <a:gd name="connsiteY23" fmla="*/ 3588167 h 8407280"/>
              <a:gd name="connsiteX24" fmla="*/ 2404333 w 3481421"/>
              <a:gd name="connsiteY24" fmla="*/ 3616431 h 8407280"/>
              <a:gd name="connsiteX25" fmla="*/ 2093725 w 3481421"/>
              <a:gd name="connsiteY25" fmla="*/ 3370235 h 8407280"/>
              <a:gd name="connsiteX26" fmla="*/ 2085649 w 3481421"/>
              <a:gd name="connsiteY26" fmla="*/ 3321820 h 8407280"/>
              <a:gd name="connsiteX27" fmla="*/ 2093725 w 3481421"/>
              <a:gd name="connsiteY27" fmla="*/ 3301636 h 8407280"/>
              <a:gd name="connsiteX28" fmla="*/ 2093725 w 3481421"/>
              <a:gd name="connsiteY28" fmla="*/ 3293556 h 8407280"/>
              <a:gd name="connsiteX29" fmla="*/ 2085649 w 3481421"/>
              <a:gd name="connsiteY29" fmla="*/ 3293556 h 8407280"/>
              <a:gd name="connsiteX30" fmla="*/ 1746793 w 3481421"/>
              <a:gd name="connsiteY30" fmla="*/ 3491338 h 8407280"/>
              <a:gd name="connsiteX31" fmla="*/ 1387763 w 3481421"/>
              <a:gd name="connsiteY31" fmla="*/ 3301636 h 8407280"/>
              <a:gd name="connsiteX32" fmla="*/ 1065025 w 3481421"/>
              <a:gd name="connsiteY32" fmla="*/ 3616464 h 8407280"/>
              <a:gd name="connsiteX33" fmla="*/ 802807 w 3481421"/>
              <a:gd name="connsiteY33" fmla="*/ 3370268 h 8407280"/>
              <a:gd name="connsiteX34" fmla="*/ 802807 w 3481421"/>
              <a:gd name="connsiteY34" fmla="*/ 3329901 h 8407280"/>
              <a:gd name="connsiteX35" fmla="*/ 935910 w 3481421"/>
              <a:gd name="connsiteY35" fmla="*/ 3216877 h 8407280"/>
              <a:gd name="connsiteX36" fmla="*/ 943986 w 3481421"/>
              <a:gd name="connsiteY36" fmla="*/ 3216877 h 8407280"/>
              <a:gd name="connsiteX37" fmla="*/ 1064992 w 3481421"/>
              <a:gd name="connsiteY37" fmla="*/ 3321820 h 8407280"/>
              <a:gd name="connsiteX38" fmla="*/ 1056949 w 3481421"/>
              <a:gd name="connsiteY38" fmla="*/ 3370235 h 8407280"/>
              <a:gd name="connsiteX39" fmla="*/ 1064992 w 3481421"/>
              <a:gd name="connsiteY39" fmla="*/ 3370235 h 8407280"/>
              <a:gd name="connsiteX40" fmla="*/ 1113414 w 3481421"/>
              <a:gd name="connsiteY40" fmla="*/ 3313740 h 8407280"/>
              <a:gd name="connsiteX41" fmla="*/ 726135 w 3481421"/>
              <a:gd name="connsiteY41" fmla="*/ 2982785 h 8407280"/>
              <a:gd name="connsiteX42" fmla="*/ 322738 w 3481421"/>
              <a:gd name="connsiteY42" fmla="*/ 2643750 h 8407280"/>
              <a:gd name="connsiteX43" fmla="*/ 0 w 3481421"/>
              <a:gd name="connsiteY43" fmla="*/ 1848633 h 8407280"/>
              <a:gd name="connsiteX44" fmla="*/ 0 w 3481421"/>
              <a:gd name="connsiteY44" fmla="*/ 1747714 h 8407280"/>
              <a:gd name="connsiteX45" fmla="*/ 500209 w 3481421"/>
              <a:gd name="connsiteY45" fmla="*/ 879942 h 8407280"/>
              <a:gd name="connsiteX46" fmla="*/ 879412 w 3481421"/>
              <a:gd name="connsiteY46" fmla="*/ 811311 h 8407280"/>
              <a:gd name="connsiteX47" fmla="*/ 915703 w 3481421"/>
              <a:gd name="connsiteY47" fmla="*/ 819391 h 8407280"/>
              <a:gd name="connsiteX48" fmla="*/ 1423988 w 3481421"/>
              <a:gd name="connsiteY48" fmla="*/ 246263 h 8407280"/>
              <a:gd name="connsiteX49" fmla="*/ 1593416 w 3481421"/>
              <a:gd name="connsiteY49" fmla="*/ 133240 h 8407280"/>
              <a:gd name="connsiteX50" fmla="*/ 1593416 w 3481421"/>
              <a:gd name="connsiteY50" fmla="*/ 76679 h 8407280"/>
              <a:gd name="connsiteX51" fmla="*/ 1754936 w 3481421"/>
              <a:gd name="connsiteY51" fmla="*/ 0 h 8407280"/>
              <a:gd name="connsiteX52" fmla="*/ 2065543 w 3481421"/>
              <a:gd name="connsiteY52" fmla="*/ 7709026 h 8407280"/>
              <a:gd name="connsiteX53" fmla="*/ 2142215 w 3481421"/>
              <a:gd name="connsiteY53" fmla="*/ 7709026 h 8407280"/>
              <a:gd name="connsiteX54" fmla="*/ 2142215 w 3481421"/>
              <a:gd name="connsiteY54" fmla="*/ 7898728 h 8407280"/>
              <a:gd name="connsiteX55" fmla="*/ 2275318 w 3481421"/>
              <a:gd name="connsiteY55" fmla="*/ 7898728 h 8407280"/>
              <a:gd name="connsiteX56" fmla="*/ 2275318 w 3481421"/>
              <a:gd name="connsiteY56" fmla="*/ 7709026 h 8407280"/>
              <a:gd name="connsiteX57" fmla="*/ 2735214 w 3481421"/>
              <a:gd name="connsiteY57" fmla="*/ 7709026 h 8407280"/>
              <a:gd name="connsiteX58" fmla="*/ 2735214 w 3481421"/>
              <a:gd name="connsiteY58" fmla="*/ 8068245 h 8407280"/>
              <a:gd name="connsiteX59" fmla="*/ 3122492 w 3481421"/>
              <a:gd name="connsiteY59" fmla="*/ 8068245 h 8407280"/>
              <a:gd name="connsiteX60" fmla="*/ 3122492 w 3481421"/>
              <a:gd name="connsiteY60" fmla="*/ 7906774 h 8407280"/>
              <a:gd name="connsiteX61" fmla="*/ 2860274 w 3481421"/>
              <a:gd name="connsiteY61" fmla="*/ 7906774 h 8407280"/>
              <a:gd name="connsiteX62" fmla="*/ 2860274 w 3481421"/>
              <a:gd name="connsiteY62" fmla="*/ 7709026 h 8407280"/>
              <a:gd name="connsiteX63" fmla="*/ 3332267 w 3481421"/>
              <a:gd name="connsiteY63" fmla="*/ 7709026 h 8407280"/>
              <a:gd name="connsiteX64" fmla="*/ 3332267 w 3481421"/>
              <a:gd name="connsiteY64" fmla="*/ 8334625 h 8407280"/>
              <a:gd name="connsiteX65" fmla="*/ 2529527 w 3481421"/>
              <a:gd name="connsiteY65" fmla="*/ 8334625 h 8407280"/>
              <a:gd name="connsiteX66" fmla="*/ 2529527 w 3481421"/>
              <a:gd name="connsiteY66" fmla="*/ 7991567 h 8407280"/>
              <a:gd name="connsiteX67" fmla="*/ 2404467 w 3481421"/>
              <a:gd name="connsiteY67" fmla="*/ 7991567 h 8407280"/>
              <a:gd name="connsiteX68" fmla="*/ 2404467 w 3481421"/>
              <a:gd name="connsiteY68" fmla="*/ 8334625 h 8407280"/>
              <a:gd name="connsiteX69" fmla="*/ 1944537 w 3481421"/>
              <a:gd name="connsiteY69" fmla="*/ 8334625 h 8407280"/>
              <a:gd name="connsiteX70" fmla="*/ 1944537 w 3481421"/>
              <a:gd name="connsiteY70" fmla="*/ 7918912 h 8407280"/>
              <a:gd name="connsiteX71" fmla="*/ 1964711 w 3481421"/>
              <a:gd name="connsiteY71" fmla="*/ 7898728 h 8407280"/>
              <a:gd name="connsiteX72" fmla="*/ 2065543 w 3481421"/>
              <a:gd name="connsiteY72" fmla="*/ 7898728 h 8407280"/>
              <a:gd name="connsiteX73" fmla="*/ 2065543 w 3481421"/>
              <a:gd name="connsiteY73" fmla="*/ 7709026 h 8407280"/>
              <a:gd name="connsiteX74" fmla="*/ 1944537 w 3481421"/>
              <a:gd name="connsiteY74" fmla="*/ 6946197 h 8407280"/>
              <a:gd name="connsiteX75" fmla="*/ 2404433 w 3481421"/>
              <a:gd name="connsiteY75" fmla="*/ 6946197 h 8407280"/>
              <a:gd name="connsiteX76" fmla="*/ 2404433 w 3481421"/>
              <a:gd name="connsiteY76" fmla="*/ 7285233 h 8407280"/>
              <a:gd name="connsiteX77" fmla="*/ 2529494 w 3481421"/>
              <a:gd name="connsiteY77" fmla="*/ 7285233 h 8407280"/>
              <a:gd name="connsiteX78" fmla="*/ 2529494 w 3481421"/>
              <a:gd name="connsiteY78" fmla="*/ 6946197 h 8407280"/>
              <a:gd name="connsiteX79" fmla="*/ 3332234 w 3481421"/>
              <a:gd name="connsiteY79" fmla="*/ 6946197 h 8407280"/>
              <a:gd name="connsiteX80" fmla="*/ 3332234 w 3481421"/>
              <a:gd name="connsiteY80" fmla="*/ 7567772 h 8407280"/>
              <a:gd name="connsiteX81" fmla="*/ 2860241 w 3481421"/>
              <a:gd name="connsiteY81" fmla="*/ 7567772 h 8407280"/>
              <a:gd name="connsiteX82" fmla="*/ 2860241 w 3481421"/>
              <a:gd name="connsiteY82" fmla="*/ 7369991 h 8407280"/>
              <a:gd name="connsiteX83" fmla="*/ 3122459 w 3481421"/>
              <a:gd name="connsiteY83" fmla="*/ 7369991 h 8407280"/>
              <a:gd name="connsiteX84" fmla="*/ 3122459 w 3481421"/>
              <a:gd name="connsiteY84" fmla="*/ 7208554 h 8407280"/>
              <a:gd name="connsiteX85" fmla="*/ 2735180 w 3481421"/>
              <a:gd name="connsiteY85" fmla="*/ 7208554 h 8407280"/>
              <a:gd name="connsiteX86" fmla="*/ 2735180 w 3481421"/>
              <a:gd name="connsiteY86" fmla="*/ 7567772 h 8407280"/>
              <a:gd name="connsiteX87" fmla="*/ 2275318 w 3481421"/>
              <a:gd name="connsiteY87" fmla="*/ 7567772 h 8407280"/>
              <a:gd name="connsiteX88" fmla="*/ 2275318 w 3481421"/>
              <a:gd name="connsiteY88" fmla="*/ 7378071 h 8407280"/>
              <a:gd name="connsiteX89" fmla="*/ 2142215 w 3481421"/>
              <a:gd name="connsiteY89" fmla="*/ 7378071 h 8407280"/>
              <a:gd name="connsiteX90" fmla="*/ 2142215 w 3481421"/>
              <a:gd name="connsiteY90" fmla="*/ 7567772 h 8407280"/>
              <a:gd name="connsiteX91" fmla="*/ 2065543 w 3481421"/>
              <a:gd name="connsiteY91" fmla="*/ 7567772 h 8407280"/>
              <a:gd name="connsiteX92" fmla="*/ 2065543 w 3481421"/>
              <a:gd name="connsiteY92" fmla="*/ 7378071 h 8407280"/>
              <a:gd name="connsiteX93" fmla="*/ 1944537 w 3481421"/>
              <a:gd name="connsiteY93" fmla="*/ 7378071 h 8407280"/>
              <a:gd name="connsiteX94" fmla="*/ 1944537 w 3481421"/>
              <a:gd name="connsiteY94" fmla="*/ 6946197 h 8407280"/>
              <a:gd name="connsiteX95" fmla="*/ 1282943 w 3481421"/>
              <a:gd name="connsiteY95" fmla="*/ 774933 h 8407280"/>
              <a:gd name="connsiteX96" fmla="*/ 1395906 w 3481421"/>
              <a:gd name="connsiteY96" fmla="*/ 867772 h 8407280"/>
              <a:gd name="connsiteX97" fmla="*/ 1480620 w 3481421"/>
              <a:gd name="connsiteY97" fmla="*/ 944484 h 8407280"/>
              <a:gd name="connsiteX98" fmla="*/ 1480620 w 3481421"/>
              <a:gd name="connsiteY98" fmla="*/ 972748 h 8407280"/>
              <a:gd name="connsiteX99" fmla="*/ 1303116 w 3481421"/>
              <a:gd name="connsiteY99" fmla="*/ 1085771 h 8407280"/>
              <a:gd name="connsiteX100" fmla="*/ 1182110 w 3481421"/>
              <a:gd name="connsiteY100" fmla="*/ 1057507 h 8407280"/>
              <a:gd name="connsiteX101" fmla="*/ 1182110 w 3481421"/>
              <a:gd name="connsiteY101" fmla="*/ 1065587 h 8407280"/>
              <a:gd name="connsiteX102" fmla="*/ 1311192 w 3481421"/>
              <a:gd name="connsiteY102" fmla="*/ 1331967 h 8407280"/>
              <a:gd name="connsiteX103" fmla="*/ 1311192 w 3481421"/>
              <a:gd name="connsiteY103" fmla="*/ 1388495 h 8407280"/>
              <a:gd name="connsiteX104" fmla="*/ 1036877 w 3481421"/>
              <a:gd name="connsiteY104" fmla="*/ 1784025 h 8407280"/>
              <a:gd name="connsiteX105" fmla="*/ 944086 w 3481421"/>
              <a:gd name="connsiteY105" fmla="*/ 1804209 h 8407280"/>
              <a:gd name="connsiteX106" fmla="*/ 669771 w 3481421"/>
              <a:gd name="connsiteY106" fmla="*/ 1566093 h 8407280"/>
              <a:gd name="connsiteX107" fmla="*/ 839199 w 3481421"/>
              <a:gd name="connsiteY107" fmla="*/ 1432886 h 8407280"/>
              <a:gd name="connsiteX108" fmla="*/ 895664 w 3481421"/>
              <a:gd name="connsiteY108" fmla="*/ 1432886 h 8407280"/>
              <a:gd name="connsiteX109" fmla="*/ 1028801 w 3481421"/>
              <a:gd name="connsiteY109" fmla="*/ 1529749 h 8407280"/>
              <a:gd name="connsiteX110" fmla="*/ 1036843 w 3481421"/>
              <a:gd name="connsiteY110" fmla="*/ 1529749 h 8407280"/>
              <a:gd name="connsiteX111" fmla="*/ 1036843 w 3481421"/>
              <a:gd name="connsiteY111" fmla="*/ 1509565 h 8407280"/>
              <a:gd name="connsiteX112" fmla="*/ 879512 w 3481421"/>
              <a:gd name="connsiteY112" fmla="*/ 1388495 h 8407280"/>
              <a:gd name="connsiteX113" fmla="*/ 464017 w 3481421"/>
              <a:gd name="connsiteY113" fmla="*/ 1840520 h 8407280"/>
              <a:gd name="connsiteX114" fmla="*/ 472060 w 3481421"/>
              <a:gd name="connsiteY114" fmla="*/ 1848600 h 8407280"/>
              <a:gd name="connsiteX115" fmla="*/ 464017 w 3481421"/>
              <a:gd name="connsiteY115" fmla="*/ 1897014 h 8407280"/>
              <a:gd name="connsiteX116" fmla="*/ 464017 w 3481421"/>
              <a:gd name="connsiteY116" fmla="*/ 1981773 h 8407280"/>
              <a:gd name="connsiteX117" fmla="*/ 472060 w 3481421"/>
              <a:gd name="connsiteY117" fmla="*/ 2001957 h 8407280"/>
              <a:gd name="connsiteX118" fmla="*/ 464017 w 3481421"/>
              <a:gd name="connsiteY118" fmla="*/ 2001957 h 8407280"/>
              <a:gd name="connsiteX119" fmla="*/ 681835 w 3481421"/>
              <a:gd name="connsiteY119" fmla="*/ 2518590 h 8407280"/>
              <a:gd name="connsiteX120" fmla="*/ 1198195 w 3481421"/>
              <a:gd name="connsiteY120" fmla="*/ 2906039 h 8407280"/>
              <a:gd name="connsiteX121" fmla="*/ 1226445 w 3481421"/>
              <a:gd name="connsiteY121" fmla="*/ 2906039 h 8407280"/>
              <a:gd name="connsiteX122" fmla="*/ 1379721 w 3481421"/>
              <a:gd name="connsiteY122" fmla="*/ 2829361 h 8407280"/>
              <a:gd name="connsiteX123" fmla="*/ 1266757 w 3481421"/>
              <a:gd name="connsiteY123" fmla="*/ 2744602 h 8407280"/>
              <a:gd name="connsiteX124" fmla="*/ 1416012 w 3481421"/>
              <a:gd name="connsiteY124" fmla="*/ 2623532 h 8407280"/>
              <a:gd name="connsiteX125" fmla="*/ 1585441 w 3481421"/>
              <a:gd name="connsiteY125" fmla="*/ 2784970 h 8407280"/>
              <a:gd name="connsiteX126" fmla="*/ 1528976 w 3481421"/>
              <a:gd name="connsiteY126" fmla="*/ 2926257 h 8407280"/>
              <a:gd name="connsiteX127" fmla="*/ 1746793 w 3481421"/>
              <a:gd name="connsiteY127" fmla="*/ 2869729 h 8407280"/>
              <a:gd name="connsiteX128" fmla="*/ 1952513 w 3481421"/>
              <a:gd name="connsiteY128" fmla="*/ 2926257 h 8407280"/>
              <a:gd name="connsiteX129" fmla="*/ 1952513 w 3481421"/>
              <a:gd name="connsiteY129" fmla="*/ 2918177 h 8407280"/>
              <a:gd name="connsiteX130" fmla="*/ 1896048 w 3481421"/>
              <a:gd name="connsiteY130" fmla="*/ 2784970 h 8407280"/>
              <a:gd name="connsiteX131" fmla="*/ 1896048 w 3481421"/>
              <a:gd name="connsiteY131" fmla="*/ 2764786 h 8407280"/>
              <a:gd name="connsiteX132" fmla="*/ 2077573 w 3481421"/>
              <a:gd name="connsiteY132" fmla="*/ 2623532 h 8407280"/>
              <a:gd name="connsiteX133" fmla="*/ 2206655 w 3481421"/>
              <a:gd name="connsiteY133" fmla="*/ 2744602 h 8407280"/>
              <a:gd name="connsiteX134" fmla="*/ 2206655 w 3481421"/>
              <a:gd name="connsiteY134" fmla="*/ 2756706 h 8407280"/>
              <a:gd name="connsiteX135" fmla="*/ 2105789 w 3481421"/>
              <a:gd name="connsiteY135" fmla="*/ 2829361 h 8407280"/>
              <a:gd name="connsiteX136" fmla="*/ 2275217 w 3481421"/>
              <a:gd name="connsiteY136" fmla="*/ 2906039 h 8407280"/>
              <a:gd name="connsiteX137" fmla="*/ 2888389 w 3481421"/>
              <a:gd name="connsiteY137" fmla="*/ 2389440 h 8407280"/>
              <a:gd name="connsiteX138" fmla="*/ 3009395 w 3481421"/>
              <a:gd name="connsiteY138" fmla="*/ 1961589 h 8407280"/>
              <a:gd name="connsiteX139" fmla="*/ 3009395 w 3481421"/>
              <a:gd name="connsiteY139" fmla="*/ 1868750 h 8407280"/>
              <a:gd name="connsiteX140" fmla="*/ 2839967 w 3481421"/>
              <a:gd name="connsiteY140" fmla="*/ 1453036 h 8407280"/>
              <a:gd name="connsiteX141" fmla="*/ 2585824 w 3481421"/>
              <a:gd name="connsiteY141" fmla="*/ 1388461 h 8407280"/>
              <a:gd name="connsiteX142" fmla="*/ 2444612 w 3481421"/>
              <a:gd name="connsiteY142" fmla="*/ 1509531 h 8407280"/>
              <a:gd name="connsiteX143" fmla="*/ 2444612 w 3481421"/>
              <a:gd name="connsiteY143" fmla="*/ 1517578 h 8407280"/>
              <a:gd name="connsiteX144" fmla="*/ 2452688 w 3481421"/>
              <a:gd name="connsiteY144" fmla="*/ 1517578 h 8407280"/>
              <a:gd name="connsiteX145" fmla="*/ 2585824 w 3481421"/>
              <a:gd name="connsiteY145" fmla="*/ 1432819 h 8407280"/>
              <a:gd name="connsiteX146" fmla="*/ 2634213 w 3481421"/>
              <a:gd name="connsiteY146" fmla="*/ 1432819 h 8407280"/>
              <a:gd name="connsiteX147" fmla="*/ 2811717 w 3481421"/>
              <a:gd name="connsiteY147" fmla="*/ 1566026 h 8407280"/>
              <a:gd name="connsiteX148" fmla="*/ 2803642 w 3481421"/>
              <a:gd name="connsiteY148" fmla="*/ 1566026 h 8407280"/>
              <a:gd name="connsiteX149" fmla="*/ 2811717 w 3481421"/>
              <a:gd name="connsiteY149" fmla="*/ 1586210 h 8407280"/>
              <a:gd name="connsiteX150" fmla="*/ 2537402 w 3481421"/>
              <a:gd name="connsiteY150" fmla="*/ 1804142 h 8407280"/>
              <a:gd name="connsiteX151" fmla="*/ 2170330 w 3481421"/>
              <a:gd name="connsiteY151" fmla="*/ 1461083 h 8407280"/>
              <a:gd name="connsiteX152" fmla="*/ 2162254 w 3481421"/>
              <a:gd name="connsiteY152" fmla="*/ 1376324 h 8407280"/>
              <a:gd name="connsiteX153" fmla="*/ 2303433 w 3481421"/>
              <a:gd name="connsiteY153" fmla="*/ 1057473 h 8407280"/>
              <a:gd name="connsiteX154" fmla="*/ 2170330 w 3481421"/>
              <a:gd name="connsiteY154" fmla="*/ 1085737 h 8407280"/>
              <a:gd name="connsiteX155" fmla="*/ 2150157 w 3481421"/>
              <a:gd name="connsiteY155" fmla="*/ 1085737 h 8407280"/>
              <a:gd name="connsiteX156" fmla="*/ 1992826 w 3481421"/>
              <a:gd name="connsiteY156" fmla="*/ 964668 h 8407280"/>
              <a:gd name="connsiteX157" fmla="*/ 2162254 w 3481421"/>
              <a:gd name="connsiteY157" fmla="*/ 859725 h 8407280"/>
              <a:gd name="connsiteX158" fmla="*/ 2190503 w 3481421"/>
              <a:gd name="connsiteY158" fmla="*/ 783047 h 8407280"/>
              <a:gd name="connsiteX159" fmla="*/ 2190503 w 3481421"/>
              <a:gd name="connsiteY159" fmla="*/ 754782 h 8407280"/>
              <a:gd name="connsiteX160" fmla="*/ 1992859 w 3481421"/>
              <a:gd name="connsiteY160" fmla="*/ 577185 h 8407280"/>
              <a:gd name="connsiteX161" fmla="*/ 1726620 w 3481421"/>
              <a:gd name="connsiteY161" fmla="*/ 678104 h 8407280"/>
              <a:gd name="connsiteX162" fmla="*/ 1472477 w 3481421"/>
              <a:gd name="connsiteY162" fmla="*/ 577185 h 8407280"/>
              <a:gd name="connsiteX163" fmla="*/ 1282943 w 3481421"/>
              <a:gd name="connsiteY163" fmla="*/ 774933 h 8407280"/>
              <a:gd name="connsiteX164" fmla="*/ 2037294 w 3481421"/>
              <a:gd name="connsiteY164" fmla="*/ 2990798 h 8407280"/>
              <a:gd name="connsiteX165" fmla="*/ 2037294 w 3481421"/>
              <a:gd name="connsiteY165" fmla="*/ 3002902 h 8407280"/>
              <a:gd name="connsiteX166" fmla="*/ 2113966 w 3481421"/>
              <a:gd name="connsiteY166" fmla="*/ 3180500 h 8407280"/>
              <a:gd name="connsiteX167" fmla="*/ 2113966 w 3481421"/>
              <a:gd name="connsiteY167" fmla="*/ 3228914 h 8407280"/>
              <a:gd name="connsiteX168" fmla="*/ 2291470 w 3481421"/>
              <a:gd name="connsiteY168" fmla="*/ 3039213 h 8407280"/>
              <a:gd name="connsiteX169" fmla="*/ 2037294 w 3481421"/>
              <a:gd name="connsiteY169" fmla="*/ 2990798 h 8407280"/>
              <a:gd name="connsiteX170" fmla="*/ 1480620 w 3481421"/>
              <a:gd name="connsiteY170" fmla="*/ 3999823 h 8407280"/>
              <a:gd name="connsiteX171" fmla="*/ 1706547 w 3481421"/>
              <a:gd name="connsiteY171" fmla="*/ 4028088 h 8407280"/>
              <a:gd name="connsiteX172" fmla="*/ 1763012 w 3481421"/>
              <a:gd name="connsiteY172" fmla="*/ 4028088 h 8407280"/>
              <a:gd name="connsiteX173" fmla="*/ 1992960 w 3481421"/>
              <a:gd name="connsiteY173" fmla="*/ 3999823 h 8407280"/>
              <a:gd name="connsiteX174" fmla="*/ 2134139 w 3481421"/>
              <a:gd name="connsiteY174" fmla="*/ 4274284 h 8407280"/>
              <a:gd name="connsiteX175" fmla="*/ 2122042 w 3481421"/>
              <a:gd name="connsiteY175" fmla="*/ 4274284 h 8407280"/>
              <a:gd name="connsiteX176" fmla="*/ 2134139 w 3481421"/>
              <a:gd name="connsiteY176" fmla="*/ 4294468 h 8407280"/>
              <a:gd name="connsiteX177" fmla="*/ 2134139 w 3481421"/>
              <a:gd name="connsiteY177" fmla="*/ 4322732 h 8407280"/>
              <a:gd name="connsiteX178" fmla="*/ 2122042 w 3481421"/>
              <a:gd name="connsiteY178" fmla="*/ 4342916 h 8407280"/>
              <a:gd name="connsiteX179" fmla="*/ 2134139 w 3481421"/>
              <a:gd name="connsiteY179" fmla="*/ 4342916 h 8407280"/>
              <a:gd name="connsiteX180" fmla="*/ 1908212 w 3481421"/>
              <a:gd name="connsiteY180" fmla="*/ 4928180 h 8407280"/>
              <a:gd name="connsiteX181" fmla="*/ 1734763 w 3481421"/>
              <a:gd name="connsiteY181" fmla="*/ 4944307 h 8407280"/>
              <a:gd name="connsiteX182" fmla="*/ 1549182 w 3481421"/>
              <a:gd name="connsiteY182" fmla="*/ 4895893 h 8407280"/>
              <a:gd name="connsiteX183" fmla="*/ 1339408 w 3481421"/>
              <a:gd name="connsiteY183" fmla="*/ 4302581 h 8407280"/>
              <a:gd name="connsiteX184" fmla="*/ 1480620 w 3481421"/>
              <a:gd name="connsiteY184" fmla="*/ 3999823 h 8407280"/>
              <a:gd name="connsiteX185" fmla="*/ 1408003 w 3481421"/>
              <a:gd name="connsiteY185" fmla="*/ 3398432 h 8407280"/>
              <a:gd name="connsiteX186" fmla="*/ 1416079 w 3481421"/>
              <a:gd name="connsiteY186" fmla="*/ 3398432 h 8407280"/>
              <a:gd name="connsiteX187" fmla="*/ 1734763 w 3481421"/>
              <a:gd name="connsiteY187" fmla="*/ 3527582 h 8407280"/>
              <a:gd name="connsiteX188" fmla="*/ 2057501 w 3481421"/>
              <a:gd name="connsiteY188" fmla="*/ 3398432 h 8407280"/>
              <a:gd name="connsiteX189" fmla="*/ 2057501 w 3481421"/>
              <a:gd name="connsiteY189" fmla="*/ 3414559 h 8407280"/>
              <a:gd name="connsiteX190" fmla="*/ 1980829 w 3481421"/>
              <a:gd name="connsiteY190" fmla="*/ 3559869 h 8407280"/>
              <a:gd name="connsiteX191" fmla="*/ 2029251 w 3481421"/>
              <a:gd name="connsiteY191" fmla="*/ 3604260 h 8407280"/>
              <a:gd name="connsiteX192" fmla="*/ 1718611 w 3481421"/>
              <a:gd name="connsiteY192" fmla="*/ 3689019 h 8407280"/>
              <a:gd name="connsiteX193" fmla="*/ 1444295 w 3481421"/>
              <a:gd name="connsiteY193" fmla="*/ 3604260 h 8407280"/>
              <a:gd name="connsiteX194" fmla="*/ 1492718 w 3481421"/>
              <a:gd name="connsiteY194" fmla="*/ 3559869 h 8407280"/>
              <a:gd name="connsiteX195" fmla="*/ 1408003 w 3481421"/>
              <a:gd name="connsiteY195" fmla="*/ 3398432 h 8407280"/>
              <a:gd name="connsiteX196" fmla="*/ 1508836 w 3481421"/>
              <a:gd name="connsiteY196" fmla="*/ 3680972 h 8407280"/>
              <a:gd name="connsiteX197" fmla="*/ 1734763 w 3481421"/>
              <a:gd name="connsiteY197" fmla="*/ 3709236 h 8407280"/>
              <a:gd name="connsiteX198" fmla="*/ 1964711 w 3481421"/>
              <a:gd name="connsiteY198" fmla="*/ 3680972 h 8407280"/>
              <a:gd name="connsiteX199" fmla="*/ 2037294 w 3481421"/>
              <a:gd name="connsiteY199" fmla="*/ 3757651 h 8407280"/>
              <a:gd name="connsiteX200" fmla="*/ 1775076 w 3481421"/>
              <a:gd name="connsiteY200" fmla="*/ 3878720 h 8407280"/>
              <a:gd name="connsiteX201" fmla="*/ 1706514 w 3481421"/>
              <a:gd name="connsiteY201" fmla="*/ 3878720 h 8407280"/>
              <a:gd name="connsiteX202" fmla="*/ 1436253 w 3481421"/>
              <a:gd name="connsiteY202" fmla="*/ 3757651 h 8407280"/>
              <a:gd name="connsiteX203" fmla="*/ 1508836 w 3481421"/>
              <a:gd name="connsiteY203" fmla="*/ 3680972 h 8407280"/>
              <a:gd name="connsiteX204" fmla="*/ 2021175 w 3481421"/>
              <a:gd name="connsiteY204" fmla="*/ 238116 h 8407280"/>
              <a:gd name="connsiteX205" fmla="*/ 2021175 w 3481421"/>
              <a:gd name="connsiteY205" fmla="*/ 246196 h 8407280"/>
              <a:gd name="connsiteX206" fmla="*/ 2037294 w 3481421"/>
              <a:gd name="connsiteY206" fmla="*/ 246196 h 8407280"/>
              <a:gd name="connsiteX207" fmla="*/ 2037294 w 3481421"/>
              <a:gd name="connsiteY207" fmla="*/ 238116 h 8407280"/>
              <a:gd name="connsiteX208" fmla="*/ 2021175 w 3481421"/>
              <a:gd name="connsiteY208" fmla="*/ 238116 h 8407280"/>
              <a:gd name="connsiteX209" fmla="*/ 1500794 w 3481421"/>
              <a:gd name="connsiteY209" fmla="*/ 3870640 h 8407280"/>
              <a:gd name="connsiteX210" fmla="*/ 1706547 w 3481421"/>
              <a:gd name="connsiteY210" fmla="*/ 3898904 h 8407280"/>
              <a:gd name="connsiteX211" fmla="*/ 1763012 w 3481421"/>
              <a:gd name="connsiteY211" fmla="*/ 3898904 h 8407280"/>
              <a:gd name="connsiteX212" fmla="*/ 1972753 w 3481421"/>
              <a:gd name="connsiteY212" fmla="*/ 3870640 h 8407280"/>
              <a:gd name="connsiteX213" fmla="*/ 2029251 w 3481421"/>
              <a:gd name="connsiteY213" fmla="*/ 3927168 h 8407280"/>
              <a:gd name="connsiteX214" fmla="*/ 1791228 w 3481421"/>
              <a:gd name="connsiteY214" fmla="*/ 3999790 h 8407280"/>
              <a:gd name="connsiteX215" fmla="*/ 1690362 w 3481421"/>
              <a:gd name="connsiteY215" fmla="*/ 3999790 h 8407280"/>
              <a:gd name="connsiteX216" fmla="*/ 1444295 w 3481421"/>
              <a:gd name="connsiteY216" fmla="*/ 3906951 h 8407280"/>
              <a:gd name="connsiteX217" fmla="*/ 1500794 w 3481421"/>
              <a:gd name="connsiteY217" fmla="*/ 3870640 h 8407280"/>
              <a:gd name="connsiteX218" fmla="*/ 1972753 w 3481421"/>
              <a:gd name="connsiteY218" fmla="*/ 226012 h 8407280"/>
              <a:gd name="connsiteX219" fmla="*/ 1972753 w 3481421"/>
              <a:gd name="connsiteY219" fmla="*/ 238116 h 8407280"/>
              <a:gd name="connsiteX220" fmla="*/ 2001002 w 3481421"/>
              <a:gd name="connsiteY220" fmla="*/ 238116 h 8407280"/>
              <a:gd name="connsiteX221" fmla="*/ 2001002 w 3481421"/>
              <a:gd name="connsiteY221" fmla="*/ 226012 h 8407280"/>
              <a:gd name="connsiteX222" fmla="*/ 1972753 w 3481421"/>
              <a:gd name="connsiteY222" fmla="*/ 226012 h 8407280"/>
              <a:gd name="connsiteX223" fmla="*/ 1557258 w 3481421"/>
              <a:gd name="connsiteY223" fmla="*/ 5069400 h 8407280"/>
              <a:gd name="connsiteX224" fmla="*/ 1746860 w 3481421"/>
              <a:gd name="connsiteY224" fmla="*/ 5085561 h 8407280"/>
              <a:gd name="connsiteX225" fmla="*/ 1924364 w 3481421"/>
              <a:gd name="connsiteY225" fmla="*/ 5069400 h 8407280"/>
              <a:gd name="connsiteX226" fmla="*/ 1972753 w 3481421"/>
              <a:gd name="connsiteY226" fmla="*/ 5339804 h 8407280"/>
              <a:gd name="connsiteX227" fmla="*/ 1972753 w 3481421"/>
              <a:gd name="connsiteY227" fmla="*/ 5359988 h 8407280"/>
              <a:gd name="connsiteX228" fmla="*/ 1980829 w 3481421"/>
              <a:gd name="connsiteY228" fmla="*/ 5368068 h 8407280"/>
              <a:gd name="connsiteX229" fmla="*/ 1972753 w 3481421"/>
              <a:gd name="connsiteY229" fmla="*/ 5380171 h 8407280"/>
              <a:gd name="connsiteX230" fmla="*/ 1980829 w 3481421"/>
              <a:gd name="connsiteY230" fmla="*/ 5493194 h 8407280"/>
              <a:gd name="connsiteX231" fmla="*/ 1980829 w 3481421"/>
              <a:gd name="connsiteY231" fmla="*/ 5501241 h 8407280"/>
              <a:gd name="connsiteX232" fmla="*/ 1972753 w 3481421"/>
              <a:gd name="connsiteY232" fmla="*/ 5586000 h 8407280"/>
              <a:gd name="connsiteX233" fmla="*/ 1980829 w 3481421"/>
              <a:gd name="connsiteY233" fmla="*/ 5598103 h 8407280"/>
              <a:gd name="connsiteX234" fmla="*/ 1972753 w 3481421"/>
              <a:gd name="connsiteY234" fmla="*/ 5662678 h 8407280"/>
              <a:gd name="connsiteX235" fmla="*/ 1972753 w 3481421"/>
              <a:gd name="connsiteY235" fmla="*/ 5775701 h 8407280"/>
              <a:gd name="connsiteX236" fmla="*/ 1964711 w 3481421"/>
              <a:gd name="connsiteY236" fmla="*/ 5783782 h 8407280"/>
              <a:gd name="connsiteX237" fmla="*/ 1972753 w 3481421"/>
              <a:gd name="connsiteY237" fmla="*/ 5795885 h 8407280"/>
              <a:gd name="connsiteX238" fmla="*/ 1952580 w 3481421"/>
              <a:gd name="connsiteY238" fmla="*/ 5916955 h 8407280"/>
              <a:gd name="connsiteX239" fmla="*/ 1964677 w 3481421"/>
              <a:gd name="connsiteY239" fmla="*/ 5916955 h 8407280"/>
              <a:gd name="connsiteX240" fmla="*/ 1908179 w 3481421"/>
              <a:gd name="connsiteY240" fmla="*/ 6114736 h 8407280"/>
              <a:gd name="connsiteX241" fmla="*/ 1734729 w 3481421"/>
              <a:gd name="connsiteY241" fmla="*/ 6134920 h 8407280"/>
              <a:gd name="connsiteX242" fmla="*/ 1529009 w 3481421"/>
              <a:gd name="connsiteY242" fmla="*/ 6066322 h 8407280"/>
              <a:gd name="connsiteX243" fmla="*/ 1492718 w 3481421"/>
              <a:gd name="connsiteY243" fmla="*/ 5481057 h 8407280"/>
              <a:gd name="connsiteX244" fmla="*/ 1557258 w 3481421"/>
              <a:gd name="connsiteY244" fmla="*/ 5069400 h 8407280"/>
              <a:gd name="connsiteX245" fmla="*/ 1549216 w 3481421"/>
              <a:gd name="connsiteY245" fmla="*/ 4936194 h 8407280"/>
              <a:gd name="connsiteX246" fmla="*/ 1734796 w 3481421"/>
              <a:gd name="connsiteY246" fmla="*/ 4964458 h 8407280"/>
              <a:gd name="connsiteX247" fmla="*/ 1916322 w 3481421"/>
              <a:gd name="connsiteY247" fmla="*/ 4936194 h 8407280"/>
              <a:gd name="connsiteX248" fmla="*/ 1972786 w 3481421"/>
              <a:gd name="connsiteY248" fmla="*/ 5000768 h 8407280"/>
              <a:gd name="connsiteX249" fmla="*/ 1734796 w 3481421"/>
              <a:gd name="connsiteY249" fmla="*/ 5077481 h 8407280"/>
              <a:gd name="connsiteX250" fmla="*/ 1500827 w 3481421"/>
              <a:gd name="connsiteY250" fmla="*/ 5000768 h 8407280"/>
              <a:gd name="connsiteX251" fmla="*/ 1500827 w 3481421"/>
              <a:gd name="connsiteY251" fmla="*/ 4984641 h 8407280"/>
              <a:gd name="connsiteX252" fmla="*/ 1549216 w 3481421"/>
              <a:gd name="connsiteY252" fmla="*/ 4936194 h 8407280"/>
              <a:gd name="connsiteX253" fmla="*/ 1549216 w 3481421"/>
              <a:gd name="connsiteY253" fmla="*/ 6122816 h 8407280"/>
              <a:gd name="connsiteX254" fmla="*/ 1734796 w 3481421"/>
              <a:gd name="connsiteY254" fmla="*/ 6151081 h 8407280"/>
              <a:gd name="connsiteX255" fmla="*/ 1936495 w 3481421"/>
              <a:gd name="connsiteY255" fmla="*/ 6122816 h 8407280"/>
              <a:gd name="connsiteX256" fmla="*/ 1952613 w 3481421"/>
              <a:gd name="connsiteY256" fmla="*/ 6151081 h 8407280"/>
              <a:gd name="connsiteX257" fmla="*/ 1952613 w 3481421"/>
              <a:gd name="connsiteY257" fmla="*/ 6171265 h 8407280"/>
              <a:gd name="connsiteX258" fmla="*/ 1734796 w 3481421"/>
              <a:gd name="connsiteY258" fmla="*/ 6235840 h 8407280"/>
              <a:gd name="connsiteX259" fmla="*/ 1521000 w 3481421"/>
              <a:gd name="connsiteY259" fmla="*/ 6171265 h 8407280"/>
              <a:gd name="connsiteX260" fmla="*/ 1521000 w 3481421"/>
              <a:gd name="connsiteY260" fmla="*/ 6151081 h 8407280"/>
              <a:gd name="connsiteX261" fmla="*/ 1549216 w 3481421"/>
              <a:gd name="connsiteY261" fmla="*/ 6122816 h 8407280"/>
              <a:gd name="connsiteX262" fmla="*/ 1924364 w 3481421"/>
              <a:gd name="connsiteY262" fmla="*/ 217965 h 8407280"/>
              <a:gd name="connsiteX263" fmla="*/ 1924364 w 3481421"/>
              <a:gd name="connsiteY263" fmla="*/ 226046 h 8407280"/>
              <a:gd name="connsiteX264" fmla="*/ 1952613 w 3481421"/>
              <a:gd name="connsiteY264" fmla="*/ 226046 h 8407280"/>
              <a:gd name="connsiteX265" fmla="*/ 1952613 w 3481421"/>
              <a:gd name="connsiteY265" fmla="*/ 217965 h 8407280"/>
              <a:gd name="connsiteX266" fmla="*/ 1924364 w 3481421"/>
              <a:gd name="connsiteY266" fmla="*/ 217965 h 8407280"/>
              <a:gd name="connsiteX267" fmla="*/ 1557258 w 3481421"/>
              <a:gd name="connsiteY267" fmla="*/ 6227759 h 8407280"/>
              <a:gd name="connsiteX268" fmla="*/ 1734763 w 3481421"/>
              <a:gd name="connsiteY268" fmla="*/ 6247943 h 8407280"/>
              <a:gd name="connsiteX269" fmla="*/ 1916288 w 3481421"/>
              <a:gd name="connsiteY269" fmla="*/ 6227759 h 8407280"/>
              <a:gd name="connsiteX270" fmla="*/ 1916288 w 3481421"/>
              <a:gd name="connsiteY270" fmla="*/ 8391119 h 8407280"/>
              <a:gd name="connsiteX271" fmla="*/ 1803325 w 3481421"/>
              <a:gd name="connsiteY271" fmla="*/ 8407280 h 8407280"/>
              <a:gd name="connsiteX272" fmla="*/ 1670222 w 3481421"/>
              <a:gd name="connsiteY272" fmla="*/ 8407280 h 8407280"/>
              <a:gd name="connsiteX273" fmla="*/ 1557258 w 3481421"/>
              <a:gd name="connsiteY273" fmla="*/ 8391119 h 8407280"/>
              <a:gd name="connsiteX274" fmla="*/ 1557258 w 3481421"/>
              <a:gd name="connsiteY274" fmla="*/ 6227759 h 8407280"/>
              <a:gd name="connsiteX275" fmla="*/ 1839650 w 3481421"/>
              <a:gd name="connsiteY275" fmla="*/ 209885 h 8407280"/>
              <a:gd name="connsiteX276" fmla="*/ 1839650 w 3481421"/>
              <a:gd name="connsiteY276" fmla="*/ 217965 h 8407280"/>
              <a:gd name="connsiteX277" fmla="*/ 1896115 w 3481421"/>
              <a:gd name="connsiteY277" fmla="*/ 217965 h 8407280"/>
              <a:gd name="connsiteX278" fmla="*/ 1896115 w 3481421"/>
              <a:gd name="connsiteY278" fmla="*/ 209885 h 8407280"/>
              <a:gd name="connsiteX279" fmla="*/ 1839650 w 3481421"/>
              <a:gd name="connsiteY279" fmla="*/ 209885 h 8407280"/>
              <a:gd name="connsiteX280" fmla="*/ 1831574 w 3481421"/>
              <a:gd name="connsiteY280" fmla="*/ 113023 h 8407280"/>
              <a:gd name="connsiteX281" fmla="*/ 1831574 w 3481421"/>
              <a:gd name="connsiteY281" fmla="*/ 121103 h 8407280"/>
              <a:gd name="connsiteX282" fmla="*/ 1859823 w 3481421"/>
              <a:gd name="connsiteY282" fmla="*/ 121103 h 8407280"/>
              <a:gd name="connsiteX283" fmla="*/ 1859823 w 3481421"/>
              <a:gd name="connsiteY283" fmla="*/ 113023 h 8407280"/>
              <a:gd name="connsiteX284" fmla="*/ 1831574 w 3481421"/>
              <a:gd name="connsiteY284" fmla="*/ 113023 h 8407280"/>
              <a:gd name="connsiteX285" fmla="*/ 1698471 w 3481421"/>
              <a:gd name="connsiteY285" fmla="*/ 197782 h 8407280"/>
              <a:gd name="connsiteX286" fmla="*/ 1698471 w 3481421"/>
              <a:gd name="connsiteY286" fmla="*/ 209885 h 8407280"/>
              <a:gd name="connsiteX287" fmla="*/ 1783185 w 3481421"/>
              <a:gd name="connsiteY287" fmla="*/ 209885 h 8407280"/>
              <a:gd name="connsiteX288" fmla="*/ 1783185 w 3481421"/>
              <a:gd name="connsiteY288" fmla="*/ 197782 h 8407280"/>
              <a:gd name="connsiteX289" fmla="*/ 1698471 w 3481421"/>
              <a:gd name="connsiteY289" fmla="*/ 197782 h 8407280"/>
              <a:gd name="connsiteX290" fmla="*/ 1706514 w 3481421"/>
              <a:gd name="connsiteY290" fmla="*/ 104943 h 8407280"/>
              <a:gd name="connsiteX291" fmla="*/ 1706514 w 3481421"/>
              <a:gd name="connsiteY291" fmla="*/ 113023 h 8407280"/>
              <a:gd name="connsiteX292" fmla="*/ 1775076 w 3481421"/>
              <a:gd name="connsiteY292" fmla="*/ 113023 h 8407280"/>
              <a:gd name="connsiteX293" fmla="*/ 1775076 w 3481421"/>
              <a:gd name="connsiteY293" fmla="*/ 104943 h 8407280"/>
              <a:gd name="connsiteX294" fmla="*/ 1706514 w 3481421"/>
              <a:gd name="connsiteY294" fmla="*/ 104943 h 8407280"/>
              <a:gd name="connsiteX295" fmla="*/ 1621833 w 3481421"/>
              <a:gd name="connsiteY295" fmla="*/ 113023 h 8407280"/>
              <a:gd name="connsiteX296" fmla="*/ 1621833 w 3481421"/>
              <a:gd name="connsiteY296" fmla="*/ 121103 h 8407280"/>
              <a:gd name="connsiteX297" fmla="*/ 1650082 w 3481421"/>
              <a:gd name="connsiteY297" fmla="*/ 121103 h 8407280"/>
              <a:gd name="connsiteX298" fmla="*/ 1650082 w 3481421"/>
              <a:gd name="connsiteY298" fmla="*/ 113023 h 8407280"/>
              <a:gd name="connsiteX299" fmla="*/ 1621833 w 3481421"/>
              <a:gd name="connsiteY299" fmla="*/ 113023 h 8407280"/>
              <a:gd name="connsiteX300" fmla="*/ 1585508 w 3481421"/>
              <a:gd name="connsiteY300" fmla="*/ 209885 h 8407280"/>
              <a:gd name="connsiteX301" fmla="*/ 1585508 w 3481421"/>
              <a:gd name="connsiteY301" fmla="*/ 217965 h 8407280"/>
              <a:gd name="connsiteX302" fmla="*/ 1633896 w 3481421"/>
              <a:gd name="connsiteY302" fmla="*/ 217965 h 8407280"/>
              <a:gd name="connsiteX303" fmla="*/ 1633896 w 3481421"/>
              <a:gd name="connsiteY303" fmla="*/ 209885 h 8407280"/>
              <a:gd name="connsiteX304" fmla="*/ 1585508 w 3481421"/>
              <a:gd name="connsiteY304" fmla="*/ 209885 h 8407280"/>
              <a:gd name="connsiteX305" fmla="*/ 1529043 w 3481421"/>
              <a:gd name="connsiteY305" fmla="*/ 217965 h 8407280"/>
              <a:gd name="connsiteX306" fmla="*/ 1529043 w 3481421"/>
              <a:gd name="connsiteY306" fmla="*/ 226046 h 8407280"/>
              <a:gd name="connsiteX307" fmla="*/ 1557292 w 3481421"/>
              <a:gd name="connsiteY307" fmla="*/ 226046 h 8407280"/>
              <a:gd name="connsiteX308" fmla="*/ 1557292 w 3481421"/>
              <a:gd name="connsiteY308" fmla="*/ 217965 h 8407280"/>
              <a:gd name="connsiteX309" fmla="*/ 1529043 w 3481421"/>
              <a:gd name="connsiteY309" fmla="*/ 217965 h 8407280"/>
              <a:gd name="connsiteX310" fmla="*/ 1480620 w 3481421"/>
              <a:gd name="connsiteY310" fmla="*/ 226012 h 8407280"/>
              <a:gd name="connsiteX311" fmla="*/ 1480620 w 3481421"/>
              <a:gd name="connsiteY311" fmla="*/ 238116 h 8407280"/>
              <a:gd name="connsiteX312" fmla="*/ 1508869 w 3481421"/>
              <a:gd name="connsiteY312" fmla="*/ 238116 h 8407280"/>
              <a:gd name="connsiteX313" fmla="*/ 1508869 w 3481421"/>
              <a:gd name="connsiteY313" fmla="*/ 226012 h 8407280"/>
              <a:gd name="connsiteX314" fmla="*/ 1480620 w 3481421"/>
              <a:gd name="connsiteY314" fmla="*/ 226012 h 8407280"/>
              <a:gd name="connsiteX315" fmla="*/ 1444295 w 3481421"/>
              <a:gd name="connsiteY315" fmla="*/ 238116 h 8407280"/>
              <a:gd name="connsiteX316" fmla="*/ 1444295 w 3481421"/>
              <a:gd name="connsiteY316" fmla="*/ 246196 h 8407280"/>
              <a:gd name="connsiteX317" fmla="*/ 1464468 w 3481421"/>
              <a:gd name="connsiteY317" fmla="*/ 246196 h 8407280"/>
              <a:gd name="connsiteX318" fmla="*/ 1464468 w 3481421"/>
              <a:gd name="connsiteY318" fmla="*/ 238116 h 8407280"/>
              <a:gd name="connsiteX319" fmla="*/ 1444295 w 3481421"/>
              <a:gd name="connsiteY319" fmla="*/ 238116 h 8407280"/>
              <a:gd name="connsiteX320" fmla="*/ 1190186 w 3481421"/>
              <a:gd name="connsiteY320" fmla="*/ 3039213 h 8407280"/>
              <a:gd name="connsiteX321" fmla="*/ 1359615 w 3481421"/>
              <a:gd name="connsiteY321" fmla="*/ 3236994 h 8407280"/>
              <a:gd name="connsiteX322" fmla="*/ 1367691 w 3481421"/>
              <a:gd name="connsiteY322" fmla="*/ 3236994 h 8407280"/>
              <a:gd name="connsiteX323" fmla="*/ 1367691 w 3481421"/>
              <a:gd name="connsiteY323" fmla="*/ 3216811 h 8407280"/>
              <a:gd name="connsiteX324" fmla="*/ 1359615 w 3481421"/>
              <a:gd name="connsiteY324" fmla="*/ 3180500 h 8407280"/>
              <a:gd name="connsiteX325" fmla="*/ 1436286 w 3481421"/>
              <a:gd name="connsiteY325" fmla="*/ 2990798 h 8407280"/>
              <a:gd name="connsiteX326" fmla="*/ 1190186 w 3481421"/>
              <a:gd name="connsiteY326" fmla="*/ 3039213 h 840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3481421" h="8407280">
                <a:moveTo>
                  <a:pt x="1754936" y="0"/>
                </a:moveTo>
                <a:cubicBezTo>
                  <a:pt x="1843705" y="16127"/>
                  <a:pt x="1888039" y="51130"/>
                  <a:pt x="1888039" y="104943"/>
                </a:cubicBezTo>
                <a:lnTo>
                  <a:pt x="1888039" y="133207"/>
                </a:lnTo>
                <a:cubicBezTo>
                  <a:pt x="1952580" y="133207"/>
                  <a:pt x="2009045" y="168210"/>
                  <a:pt x="2057467" y="238149"/>
                </a:cubicBezTo>
                <a:lnTo>
                  <a:pt x="2049391" y="254310"/>
                </a:lnTo>
                <a:cubicBezTo>
                  <a:pt x="2248442" y="310805"/>
                  <a:pt x="2385600" y="399620"/>
                  <a:pt x="2460864" y="520690"/>
                </a:cubicBezTo>
                <a:cubicBezTo>
                  <a:pt x="2525405" y="609472"/>
                  <a:pt x="2557676" y="703686"/>
                  <a:pt x="2557676" y="803197"/>
                </a:cubicBezTo>
                <a:lnTo>
                  <a:pt x="2557676" y="819357"/>
                </a:lnTo>
                <a:lnTo>
                  <a:pt x="2614141" y="811277"/>
                </a:lnTo>
                <a:cubicBezTo>
                  <a:pt x="3036404" y="811277"/>
                  <a:pt x="3313401" y="1022537"/>
                  <a:pt x="3445130" y="1444956"/>
                </a:cubicBezTo>
                <a:lnTo>
                  <a:pt x="3481422" y="1662888"/>
                </a:lnTo>
                <a:lnTo>
                  <a:pt x="3473379" y="1662888"/>
                </a:lnTo>
                <a:lnTo>
                  <a:pt x="3481422" y="1679049"/>
                </a:lnTo>
                <a:lnTo>
                  <a:pt x="3481422" y="1840486"/>
                </a:lnTo>
                <a:cubicBezTo>
                  <a:pt x="3481422" y="2192966"/>
                  <a:pt x="3298589" y="2532001"/>
                  <a:pt x="2932790" y="2857592"/>
                </a:cubicBezTo>
                <a:cubicBezTo>
                  <a:pt x="2827903" y="2927531"/>
                  <a:pt x="2665210" y="3025735"/>
                  <a:pt x="2444679" y="3152236"/>
                </a:cubicBezTo>
                <a:cubicBezTo>
                  <a:pt x="2393609" y="3208730"/>
                  <a:pt x="2368041" y="3262543"/>
                  <a:pt x="2368041" y="3313673"/>
                </a:cubicBezTo>
                <a:cubicBezTo>
                  <a:pt x="2368041" y="3351325"/>
                  <a:pt x="2386874" y="3370168"/>
                  <a:pt x="2424506" y="3370168"/>
                </a:cubicBezTo>
                <a:lnTo>
                  <a:pt x="2416430" y="3349984"/>
                </a:lnTo>
                <a:lnTo>
                  <a:pt x="2416430" y="3313673"/>
                </a:lnTo>
                <a:cubicBezTo>
                  <a:pt x="2416430" y="3257178"/>
                  <a:pt x="2456776" y="3224891"/>
                  <a:pt x="2537436" y="3216811"/>
                </a:cubicBezTo>
                <a:cubicBezTo>
                  <a:pt x="2631599" y="3230255"/>
                  <a:pt x="2678648" y="3271931"/>
                  <a:pt x="2678648" y="3341937"/>
                </a:cubicBezTo>
                <a:lnTo>
                  <a:pt x="2678648" y="3358098"/>
                </a:lnTo>
                <a:cubicBezTo>
                  <a:pt x="2678648" y="3449562"/>
                  <a:pt x="2628919" y="3526240"/>
                  <a:pt x="2529393" y="3588167"/>
                </a:cubicBezTo>
                <a:cubicBezTo>
                  <a:pt x="2486399" y="3606976"/>
                  <a:pt x="2444679" y="3616431"/>
                  <a:pt x="2404333" y="3616431"/>
                </a:cubicBezTo>
                <a:cubicBezTo>
                  <a:pt x="2248409" y="3616431"/>
                  <a:pt x="2144829" y="3534321"/>
                  <a:pt x="2093725" y="3370235"/>
                </a:cubicBezTo>
                <a:lnTo>
                  <a:pt x="2085649" y="3321820"/>
                </a:lnTo>
                <a:lnTo>
                  <a:pt x="2093725" y="3301636"/>
                </a:lnTo>
                <a:lnTo>
                  <a:pt x="2093725" y="3293556"/>
                </a:lnTo>
                <a:lnTo>
                  <a:pt x="2085649" y="3293556"/>
                </a:lnTo>
                <a:cubicBezTo>
                  <a:pt x="2007671" y="3425355"/>
                  <a:pt x="1894707" y="3491338"/>
                  <a:pt x="1746793" y="3491338"/>
                </a:cubicBezTo>
                <a:cubicBezTo>
                  <a:pt x="1601559" y="3491338"/>
                  <a:pt x="1481927" y="3428071"/>
                  <a:pt x="1387763" y="3301636"/>
                </a:cubicBezTo>
                <a:cubicBezTo>
                  <a:pt x="1387763" y="3484599"/>
                  <a:pt x="1280229" y="3589541"/>
                  <a:pt x="1065025" y="3616464"/>
                </a:cubicBezTo>
                <a:cubicBezTo>
                  <a:pt x="890235" y="3584177"/>
                  <a:pt x="802807" y="3502067"/>
                  <a:pt x="802807" y="3370268"/>
                </a:cubicBezTo>
                <a:lnTo>
                  <a:pt x="802807" y="3329901"/>
                </a:lnTo>
                <a:cubicBezTo>
                  <a:pt x="802807" y="3267974"/>
                  <a:pt x="847175" y="3230322"/>
                  <a:pt x="935910" y="3216877"/>
                </a:cubicBezTo>
                <a:lnTo>
                  <a:pt x="943986" y="3216877"/>
                </a:lnTo>
                <a:cubicBezTo>
                  <a:pt x="1024679" y="3224958"/>
                  <a:pt x="1064992" y="3259894"/>
                  <a:pt x="1064992" y="3321820"/>
                </a:cubicBezTo>
                <a:lnTo>
                  <a:pt x="1056949" y="3370235"/>
                </a:lnTo>
                <a:lnTo>
                  <a:pt x="1064992" y="3370235"/>
                </a:lnTo>
                <a:cubicBezTo>
                  <a:pt x="1097262" y="3356757"/>
                  <a:pt x="1113414" y="3337947"/>
                  <a:pt x="1113414" y="3313740"/>
                </a:cubicBezTo>
                <a:cubicBezTo>
                  <a:pt x="1113414" y="3203366"/>
                  <a:pt x="984332" y="3093092"/>
                  <a:pt x="726135" y="2982785"/>
                </a:cubicBezTo>
                <a:cubicBezTo>
                  <a:pt x="607810" y="2910130"/>
                  <a:pt x="473367" y="2797107"/>
                  <a:pt x="322738" y="2643750"/>
                </a:cubicBezTo>
                <a:cubicBezTo>
                  <a:pt x="107602" y="2371938"/>
                  <a:pt x="0" y="2106933"/>
                  <a:pt x="0" y="1848633"/>
                </a:cubicBezTo>
                <a:lnTo>
                  <a:pt x="0" y="1747714"/>
                </a:lnTo>
                <a:cubicBezTo>
                  <a:pt x="0" y="1333375"/>
                  <a:pt x="166781" y="1044129"/>
                  <a:pt x="500209" y="879942"/>
                </a:cubicBezTo>
                <a:cubicBezTo>
                  <a:pt x="618601" y="834210"/>
                  <a:pt x="744968" y="811311"/>
                  <a:pt x="879412" y="811311"/>
                </a:cubicBezTo>
                <a:cubicBezTo>
                  <a:pt x="890202" y="816742"/>
                  <a:pt x="902299" y="819391"/>
                  <a:pt x="915703" y="819391"/>
                </a:cubicBezTo>
                <a:cubicBezTo>
                  <a:pt x="915703" y="561091"/>
                  <a:pt x="1085132" y="370049"/>
                  <a:pt x="1423988" y="246263"/>
                </a:cubicBezTo>
                <a:cubicBezTo>
                  <a:pt x="1423988" y="192484"/>
                  <a:pt x="1480453" y="154832"/>
                  <a:pt x="1593416" y="133240"/>
                </a:cubicBezTo>
                <a:lnTo>
                  <a:pt x="1593416" y="76679"/>
                </a:lnTo>
                <a:cubicBezTo>
                  <a:pt x="1620492" y="25615"/>
                  <a:pt x="1674243" y="0"/>
                  <a:pt x="1754936" y="0"/>
                </a:cubicBezTo>
                <a:close/>
                <a:moveTo>
                  <a:pt x="2065543" y="7709026"/>
                </a:moveTo>
                <a:lnTo>
                  <a:pt x="2142215" y="7709026"/>
                </a:lnTo>
                <a:lnTo>
                  <a:pt x="2142215" y="7898728"/>
                </a:lnTo>
                <a:lnTo>
                  <a:pt x="2275318" y="7898728"/>
                </a:lnTo>
                <a:lnTo>
                  <a:pt x="2275318" y="7709026"/>
                </a:lnTo>
                <a:lnTo>
                  <a:pt x="2735214" y="7709026"/>
                </a:lnTo>
                <a:lnTo>
                  <a:pt x="2735214" y="8068245"/>
                </a:lnTo>
                <a:lnTo>
                  <a:pt x="3122492" y="8068245"/>
                </a:lnTo>
                <a:lnTo>
                  <a:pt x="3122492" y="7906774"/>
                </a:lnTo>
                <a:lnTo>
                  <a:pt x="2860274" y="7906774"/>
                </a:lnTo>
                <a:lnTo>
                  <a:pt x="2860274" y="7709026"/>
                </a:lnTo>
                <a:lnTo>
                  <a:pt x="3332267" y="7709026"/>
                </a:lnTo>
                <a:lnTo>
                  <a:pt x="3332267" y="8334625"/>
                </a:lnTo>
                <a:lnTo>
                  <a:pt x="2529527" y="8334625"/>
                </a:lnTo>
                <a:lnTo>
                  <a:pt x="2529527" y="7991567"/>
                </a:lnTo>
                <a:lnTo>
                  <a:pt x="2404467" y="7991567"/>
                </a:lnTo>
                <a:lnTo>
                  <a:pt x="2404467" y="8334625"/>
                </a:lnTo>
                <a:lnTo>
                  <a:pt x="1944537" y="8334625"/>
                </a:lnTo>
                <a:lnTo>
                  <a:pt x="1944537" y="7918912"/>
                </a:lnTo>
                <a:cubicBezTo>
                  <a:pt x="1947252" y="7905434"/>
                  <a:pt x="1953987" y="7898728"/>
                  <a:pt x="1964711" y="7898728"/>
                </a:cubicBezTo>
                <a:lnTo>
                  <a:pt x="2065543" y="7898728"/>
                </a:lnTo>
                <a:lnTo>
                  <a:pt x="2065543" y="7709026"/>
                </a:lnTo>
                <a:close/>
                <a:moveTo>
                  <a:pt x="1944537" y="6946197"/>
                </a:moveTo>
                <a:lnTo>
                  <a:pt x="2404433" y="6946197"/>
                </a:lnTo>
                <a:lnTo>
                  <a:pt x="2404433" y="7285233"/>
                </a:lnTo>
                <a:lnTo>
                  <a:pt x="2529494" y="7285233"/>
                </a:lnTo>
                <a:lnTo>
                  <a:pt x="2529494" y="6946197"/>
                </a:lnTo>
                <a:lnTo>
                  <a:pt x="3332234" y="6946197"/>
                </a:lnTo>
                <a:lnTo>
                  <a:pt x="3332234" y="7567772"/>
                </a:lnTo>
                <a:lnTo>
                  <a:pt x="2860241" y="7567772"/>
                </a:lnTo>
                <a:lnTo>
                  <a:pt x="2860241" y="7369991"/>
                </a:lnTo>
                <a:lnTo>
                  <a:pt x="3122459" y="7369991"/>
                </a:lnTo>
                <a:lnTo>
                  <a:pt x="3122459" y="7208554"/>
                </a:lnTo>
                <a:lnTo>
                  <a:pt x="2735180" y="7208554"/>
                </a:lnTo>
                <a:lnTo>
                  <a:pt x="2735180" y="7567772"/>
                </a:lnTo>
                <a:lnTo>
                  <a:pt x="2275318" y="7567772"/>
                </a:lnTo>
                <a:lnTo>
                  <a:pt x="2275318" y="7378071"/>
                </a:lnTo>
                <a:lnTo>
                  <a:pt x="2142215" y="7378071"/>
                </a:lnTo>
                <a:lnTo>
                  <a:pt x="2142215" y="7567772"/>
                </a:lnTo>
                <a:lnTo>
                  <a:pt x="2065543" y="7567772"/>
                </a:lnTo>
                <a:lnTo>
                  <a:pt x="2065543" y="7378071"/>
                </a:lnTo>
                <a:lnTo>
                  <a:pt x="1944537" y="7378071"/>
                </a:lnTo>
                <a:lnTo>
                  <a:pt x="1944537" y="6946197"/>
                </a:lnTo>
                <a:close/>
                <a:moveTo>
                  <a:pt x="1282943" y="774933"/>
                </a:moveTo>
                <a:cubicBezTo>
                  <a:pt x="1282943" y="836859"/>
                  <a:pt x="1320642" y="867772"/>
                  <a:pt x="1395906" y="867772"/>
                </a:cubicBezTo>
                <a:cubicBezTo>
                  <a:pt x="1452371" y="867772"/>
                  <a:pt x="1480620" y="893387"/>
                  <a:pt x="1480620" y="944484"/>
                </a:cubicBezTo>
                <a:lnTo>
                  <a:pt x="1480620" y="972748"/>
                </a:lnTo>
                <a:cubicBezTo>
                  <a:pt x="1480620" y="1048119"/>
                  <a:pt x="1421508" y="1085771"/>
                  <a:pt x="1303116" y="1085771"/>
                </a:cubicBezTo>
                <a:cubicBezTo>
                  <a:pt x="1265484" y="1085771"/>
                  <a:pt x="1225138" y="1076383"/>
                  <a:pt x="1182110" y="1057507"/>
                </a:cubicBezTo>
                <a:lnTo>
                  <a:pt x="1182110" y="1065587"/>
                </a:lnTo>
                <a:cubicBezTo>
                  <a:pt x="1260156" y="1151720"/>
                  <a:pt x="1303116" y="1240536"/>
                  <a:pt x="1311192" y="1331967"/>
                </a:cubicBezTo>
                <a:lnTo>
                  <a:pt x="1311192" y="1388495"/>
                </a:lnTo>
                <a:cubicBezTo>
                  <a:pt x="1311192" y="1568775"/>
                  <a:pt x="1219810" y="1700607"/>
                  <a:pt x="1036877" y="1784025"/>
                </a:cubicBezTo>
                <a:lnTo>
                  <a:pt x="944086" y="1804209"/>
                </a:lnTo>
                <a:cubicBezTo>
                  <a:pt x="761254" y="1804209"/>
                  <a:pt x="669771" y="1724814"/>
                  <a:pt x="669771" y="1566093"/>
                </a:cubicBezTo>
                <a:cubicBezTo>
                  <a:pt x="696680" y="1477277"/>
                  <a:pt x="753145" y="1432886"/>
                  <a:pt x="839199" y="1432886"/>
                </a:cubicBezTo>
                <a:lnTo>
                  <a:pt x="895664" y="1432886"/>
                </a:lnTo>
                <a:cubicBezTo>
                  <a:pt x="965634" y="1432886"/>
                  <a:pt x="1010001" y="1465174"/>
                  <a:pt x="1028801" y="1529749"/>
                </a:cubicBezTo>
                <a:lnTo>
                  <a:pt x="1036843" y="1529749"/>
                </a:lnTo>
                <a:lnTo>
                  <a:pt x="1036843" y="1509565"/>
                </a:lnTo>
                <a:cubicBezTo>
                  <a:pt x="1015363" y="1428829"/>
                  <a:pt x="962919" y="1388495"/>
                  <a:pt x="879512" y="1388495"/>
                </a:cubicBezTo>
                <a:cubicBezTo>
                  <a:pt x="640181" y="1388495"/>
                  <a:pt x="501717" y="1539203"/>
                  <a:pt x="464017" y="1840520"/>
                </a:cubicBezTo>
                <a:cubicBezTo>
                  <a:pt x="464017" y="1845884"/>
                  <a:pt x="466732" y="1848600"/>
                  <a:pt x="472060" y="1848600"/>
                </a:cubicBezTo>
                <a:lnTo>
                  <a:pt x="464017" y="1897014"/>
                </a:lnTo>
                <a:lnTo>
                  <a:pt x="464017" y="1981773"/>
                </a:lnTo>
                <a:lnTo>
                  <a:pt x="472060" y="2001957"/>
                </a:lnTo>
                <a:lnTo>
                  <a:pt x="464017" y="2001957"/>
                </a:lnTo>
                <a:cubicBezTo>
                  <a:pt x="480136" y="2160678"/>
                  <a:pt x="552753" y="2332912"/>
                  <a:pt x="681835" y="2518590"/>
                </a:cubicBezTo>
                <a:cubicBezTo>
                  <a:pt x="897038" y="2776890"/>
                  <a:pt x="1069114" y="2906039"/>
                  <a:pt x="1198195" y="2906039"/>
                </a:cubicBezTo>
                <a:lnTo>
                  <a:pt x="1226445" y="2906039"/>
                </a:lnTo>
                <a:cubicBezTo>
                  <a:pt x="1290985" y="2906039"/>
                  <a:pt x="1342122" y="2880424"/>
                  <a:pt x="1379721" y="2829361"/>
                </a:cubicBezTo>
                <a:cubicBezTo>
                  <a:pt x="1304456" y="2829361"/>
                  <a:pt x="1266757" y="2801097"/>
                  <a:pt x="1266757" y="2744602"/>
                </a:cubicBezTo>
                <a:cubicBezTo>
                  <a:pt x="1266757" y="2685392"/>
                  <a:pt x="1316554" y="2645024"/>
                  <a:pt x="1416012" y="2623532"/>
                </a:cubicBezTo>
                <a:cubicBezTo>
                  <a:pt x="1528976" y="2639693"/>
                  <a:pt x="1585441" y="2693472"/>
                  <a:pt x="1585441" y="2784970"/>
                </a:cubicBezTo>
                <a:cubicBezTo>
                  <a:pt x="1585441" y="2822622"/>
                  <a:pt x="1566641" y="2869729"/>
                  <a:pt x="1528976" y="2926257"/>
                </a:cubicBezTo>
                <a:cubicBezTo>
                  <a:pt x="1593517" y="2891253"/>
                  <a:pt x="1666134" y="2872377"/>
                  <a:pt x="1746793" y="2869729"/>
                </a:cubicBezTo>
                <a:cubicBezTo>
                  <a:pt x="1814048" y="2872377"/>
                  <a:pt x="1882644" y="2891253"/>
                  <a:pt x="1952513" y="2926257"/>
                </a:cubicBezTo>
                <a:lnTo>
                  <a:pt x="1952513" y="2918177"/>
                </a:lnTo>
                <a:cubicBezTo>
                  <a:pt x="1931033" y="2918177"/>
                  <a:pt x="1912166" y="2873786"/>
                  <a:pt x="1896048" y="2784970"/>
                </a:cubicBezTo>
                <a:lnTo>
                  <a:pt x="1896048" y="2764786"/>
                </a:lnTo>
                <a:cubicBezTo>
                  <a:pt x="1917595" y="2670572"/>
                  <a:pt x="1978115" y="2623532"/>
                  <a:pt x="2077573" y="2623532"/>
                </a:cubicBezTo>
                <a:cubicBezTo>
                  <a:pt x="2163661" y="2645024"/>
                  <a:pt x="2206655" y="2685392"/>
                  <a:pt x="2206655" y="2744602"/>
                </a:cubicBezTo>
                <a:lnTo>
                  <a:pt x="2206655" y="2756706"/>
                </a:lnTo>
                <a:cubicBezTo>
                  <a:pt x="2206655" y="2805120"/>
                  <a:pt x="2173044" y="2829361"/>
                  <a:pt x="2105789" y="2829361"/>
                </a:cubicBezTo>
                <a:cubicBezTo>
                  <a:pt x="2132698" y="2880458"/>
                  <a:pt x="2189163" y="2906039"/>
                  <a:pt x="2275217" y="2906039"/>
                </a:cubicBezTo>
                <a:cubicBezTo>
                  <a:pt x="2444645" y="2906039"/>
                  <a:pt x="2649059" y="2733840"/>
                  <a:pt x="2888389" y="2389440"/>
                </a:cubicBezTo>
                <a:cubicBezTo>
                  <a:pt x="2969082" y="2233367"/>
                  <a:pt x="3009395" y="2090739"/>
                  <a:pt x="3009395" y="1961589"/>
                </a:cubicBezTo>
                <a:lnTo>
                  <a:pt x="3009395" y="1868750"/>
                </a:lnTo>
                <a:cubicBezTo>
                  <a:pt x="3009395" y="1696550"/>
                  <a:pt x="2952930" y="1557979"/>
                  <a:pt x="2839967" y="1453036"/>
                </a:cubicBezTo>
                <a:cubicBezTo>
                  <a:pt x="2764703" y="1410020"/>
                  <a:pt x="2679989" y="1388461"/>
                  <a:pt x="2585824" y="1388461"/>
                </a:cubicBezTo>
                <a:cubicBezTo>
                  <a:pt x="2491728" y="1410020"/>
                  <a:pt x="2444612" y="1450388"/>
                  <a:pt x="2444612" y="1509531"/>
                </a:cubicBezTo>
                <a:lnTo>
                  <a:pt x="2444612" y="1517578"/>
                </a:lnTo>
                <a:lnTo>
                  <a:pt x="2452688" y="1517578"/>
                </a:lnTo>
                <a:cubicBezTo>
                  <a:pt x="2452688" y="1477210"/>
                  <a:pt x="2497056" y="1448980"/>
                  <a:pt x="2585824" y="1432819"/>
                </a:cubicBezTo>
                <a:lnTo>
                  <a:pt x="2634213" y="1432819"/>
                </a:lnTo>
                <a:cubicBezTo>
                  <a:pt x="2720335" y="1432819"/>
                  <a:pt x="2779447" y="1477210"/>
                  <a:pt x="2811717" y="1566026"/>
                </a:cubicBezTo>
                <a:lnTo>
                  <a:pt x="2803642" y="1566026"/>
                </a:lnTo>
                <a:lnTo>
                  <a:pt x="2811717" y="1586210"/>
                </a:lnTo>
                <a:cubicBezTo>
                  <a:pt x="2811717" y="1715359"/>
                  <a:pt x="2720335" y="1788015"/>
                  <a:pt x="2537402" y="1804142"/>
                </a:cubicBezTo>
                <a:cubicBezTo>
                  <a:pt x="2365327" y="1804142"/>
                  <a:pt x="2242947" y="1689744"/>
                  <a:pt x="2170330" y="1461083"/>
                </a:cubicBezTo>
                <a:lnTo>
                  <a:pt x="2162254" y="1376324"/>
                </a:lnTo>
                <a:cubicBezTo>
                  <a:pt x="2162254" y="1271382"/>
                  <a:pt x="2209336" y="1165132"/>
                  <a:pt x="2303433" y="1057473"/>
                </a:cubicBezTo>
                <a:cubicBezTo>
                  <a:pt x="2260439" y="1076316"/>
                  <a:pt x="2216072" y="1085737"/>
                  <a:pt x="2170330" y="1085737"/>
                </a:cubicBezTo>
                <a:lnTo>
                  <a:pt x="2150157" y="1085737"/>
                </a:lnTo>
                <a:cubicBezTo>
                  <a:pt x="2066816" y="1085737"/>
                  <a:pt x="2014373" y="1045370"/>
                  <a:pt x="1992826" y="964668"/>
                </a:cubicBezTo>
                <a:cubicBezTo>
                  <a:pt x="1992826" y="894728"/>
                  <a:pt x="2049291" y="859725"/>
                  <a:pt x="2162254" y="859725"/>
                </a:cubicBezTo>
                <a:cubicBezTo>
                  <a:pt x="2181087" y="827438"/>
                  <a:pt x="2190503" y="801889"/>
                  <a:pt x="2190503" y="783047"/>
                </a:cubicBezTo>
                <a:lnTo>
                  <a:pt x="2190503" y="754782"/>
                </a:lnTo>
                <a:cubicBezTo>
                  <a:pt x="2190503" y="690207"/>
                  <a:pt x="2124622" y="631064"/>
                  <a:pt x="1992859" y="577185"/>
                </a:cubicBezTo>
                <a:cubicBezTo>
                  <a:pt x="1922957" y="644475"/>
                  <a:pt x="1834221" y="678104"/>
                  <a:pt x="1726620" y="678104"/>
                </a:cubicBezTo>
                <a:cubicBezTo>
                  <a:pt x="1651355" y="678104"/>
                  <a:pt x="1566641" y="644475"/>
                  <a:pt x="1472477" y="577185"/>
                </a:cubicBezTo>
                <a:cubicBezTo>
                  <a:pt x="1346177" y="639111"/>
                  <a:pt x="1282943" y="704993"/>
                  <a:pt x="1282943" y="774933"/>
                </a:cubicBezTo>
                <a:close/>
                <a:moveTo>
                  <a:pt x="2037294" y="2990798"/>
                </a:moveTo>
                <a:lnTo>
                  <a:pt x="2037294" y="3002902"/>
                </a:lnTo>
                <a:cubicBezTo>
                  <a:pt x="2088431" y="3035189"/>
                  <a:pt x="2113966" y="3094333"/>
                  <a:pt x="2113966" y="3180500"/>
                </a:cubicBezTo>
                <a:lnTo>
                  <a:pt x="2113966" y="3228914"/>
                </a:lnTo>
                <a:cubicBezTo>
                  <a:pt x="2159707" y="3169704"/>
                  <a:pt x="2218853" y="3106436"/>
                  <a:pt x="2291470" y="3039213"/>
                </a:cubicBezTo>
                <a:cubicBezTo>
                  <a:pt x="2202701" y="3039213"/>
                  <a:pt x="2117987" y="3023086"/>
                  <a:pt x="2037294" y="2990798"/>
                </a:cubicBezTo>
                <a:close/>
                <a:moveTo>
                  <a:pt x="1480620" y="3999823"/>
                </a:moveTo>
                <a:cubicBezTo>
                  <a:pt x="1553237" y="4018632"/>
                  <a:pt x="1628535" y="4028088"/>
                  <a:pt x="1706547" y="4028088"/>
                </a:cubicBezTo>
                <a:lnTo>
                  <a:pt x="1763012" y="4028088"/>
                </a:lnTo>
                <a:cubicBezTo>
                  <a:pt x="1841057" y="4028088"/>
                  <a:pt x="1917695" y="4018632"/>
                  <a:pt x="1992960" y="3999823"/>
                </a:cubicBezTo>
                <a:cubicBezTo>
                  <a:pt x="2087124" y="4142418"/>
                  <a:pt x="2134139" y="4233916"/>
                  <a:pt x="2134139" y="4274284"/>
                </a:cubicBezTo>
                <a:lnTo>
                  <a:pt x="2122042" y="4274284"/>
                </a:lnTo>
                <a:lnTo>
                  <a:pt x="2134139" y="4294468"/>
                </a:lnTo>
                <a:lnTo>
                  <a:pt x="2134139" y="4322732"/>
                </a:lnTo>
                <a:lnTo>
                  <a:pt x="2122042" y="4342916"/>
                </a:lnTo>
                <a:lnTo>
                  <a:pt x="2134139" y="4342916"/>
                </a:lnTo>
                <a:cubicBezTo>
                  <a:pt x="2088431" y="4509718"/>
                  <a:pt x="2013133" y="4704783"/>
                  <a:pt x="1908212" y="4928180"/>
                </a:cubicBezTo>
                <a:cubicBezTo>
                  <a:pt x="1843671" y="4938876"/>
                  <a:pt x="1785866" y="4944307"/>
                  <a:pt x="1734763" y="4944307"/>
                </a:cubicBezTo>
                <a:cubicBezTo>
                  <a:pt x="1611110" y="4944307"/>
                  <a:pt x="1549182" y="4928180"/>
                  <a:pt x="1549182" y="4895893"/>
                </a:cubicBezTo>
                <a:cubicBezTo>
                  <a:pt x="1449724" y="4688656"/>
                  <a:pt x="1379754" y="4490908"/>
                  <a:pt x="1339408" y="4302581"/>
                </a:cubicBezTo>
                <a:cubicBezTo>
                  <a:pt x="1339441" y="4237939"/>
                  <a:pt x="1386490" y="4137054"/>
                  <a:pt x="1480620" y="3999823"/>
                </a:cubicBezTo>
                <a:close/>
                <a:moveTo>
                  <a:pt x="1408003" y="3398432"/>
                </a:moveTo>
                <a:lnTo>
                  <a:pt x="1416079" y="3398432"/>
                </a:lnTo>
                <a:cubicBezTo>
                  <a:pt x="1515605" y="3484498"/>
                  <a:pt x="1621833" y="3527582"/>
                  <a:pt x="1734763" y="3527582"/>
                </a:cubicBezTo>
                <a:cubicBezTo>
                  <a:pt x="1853121" y="3527582"/>
                  <a:pt x="1960656" y="3484532"/>
                  <a:pt x="2057501" y="3398432"/>
                </a:cubicBezTo>
                <a:lnTo>
                  <a:pt x="2057501" y="3414559"/>
                </a:lnTo>
                <a:lnTo>
                  <a:pt x="1980829" y="3559869"/>
                </a:lnTo>
                <a:cubicBezTo>
                  <a:pt x="2002376" y="3559869"/>
                  <a:pt x="2018528" y="3574621"/>
                  <a:pt x="2029251" y="3604260"/>
                </a:cubicBezTo>
                <a:cubicBezTo>
                  <a:pt x="2029251" y="3660755"/>
                  <a:pt x="1925738" y="3689019"/>
                  <a:pt x="1718611" y="3689019"/>
                </a:cubicBezTo>
                <a:cubicBezTo>
                  <a:pt x="1535745" y="3683587"/>
                  <a:pt x="1444295" y="3655357"/>
                  <a:pt x="1444295" y="3604260"/>
                </a:cubicBezTo>
                <a:cubicBezTo>
                  <a:pt x="1444295" y="3588100"/>
                  <a:pt x="1460447" y="3573280"/>
                  <a:pt x="1492718" y="3559869"/>
                </a:cubicBezTo>
                <a:lnTo>
                  <a:pt x="1408003" y="3398432"/>
                </a:lnTo>
                <a:close/>
                <a:moveTo>
                  <a:pt x="1508836" y="3680972"/>
                </a:moveTo>
                <a:cubicBezTo>
                  <a:pt x="1578806" y="3699781"/>
                  <a:pt x="1654070" y="3709236"/>
                  <a:pt x="1734763" y="3709236"/>
                </a:cubicBezTo>
                <a:cubicBezTo>
                  <a:pt x="1815422" y="3709236"/>
                  <a:pt x="1892094" y="3699781"/>
                  <a:pt x="1964711" y="3680972"/>
                </a:cubicBezTo>
                <a:cubicBezTo>
                  <a:pt x="2013099" y="3689052"/>
                  <a:pt x="2037294" y="3714567"/>
                  <a:pt x="2037294" y="3757651"/>
                </a:cubicBezTo>
                <a:cubicBezTo>
                  <a:pt x="2037294" y="3838386"/>
                  <a:pt x="1949933" y="3878720"/>
                  <a:pt x="1775076" y="3878720"/>
                </a:cubicBezTo>
                <a:lnTo>
                  <a:pt x="1706514" y="3878720"/>
                </a:lnTo>
                <a:cubicBezTo>
                  <a:pt x="1526362" y="3878720"/>
                  <a:pt x="1436253" y="3838353"/>
                  <a:pt x="1436253" y="3757651"/>
                </a:cubicBezTo>
                <a:cubicBezTo>
                  <a:pt x="1436253" y="3717283"/>
                  <a:pt x="1460447" y="3691701"/>
                  <a:pt x="1508836" y="3680972"/>
                </a:cubicBezTo>
                <a:close/>
                <a:moveTo>
                  <a:pt x="2021175" y="238116"/>
                </a:moveTo>
                <a:lnTo>
                  <a:pt x="2021175" y="246196"/>
                </a:lnTo>
                <a:lnTo>
                  <a:pt x="2037294" y="246196"/>
                </a:lnTo>
                <a:lnTo>
                  <a:pt x="2037294" y="238116"/>
                </a:lnTo>
                <a:lnTo>
                  <a:pt x="2021175" y="238116"/>
                </a:lnTo>
                <a:close/>
                <a:moveTo>
                  <a:pt x="1500794" y="3870640"/>
                </a:moveTo>
                <a:cubicBezTo>
                  <a:pt x="1549216" y="3889449"/>
                  <a:pt x="1617778" y="3898904"/>
                  <a:pt x="1706547" y="3898904"/>
                </a:cubicBezTo>
                <a:lnTo>
                  <a:pt x="1763012" y="3898904"/>
                </a:lnTo>
                <a:cubicBezTo>
                  <a:pt x="1854461" y="3898904"/>
                  <a:pt x="1924364" y="3889449"/>
                  <a:pt x="1972753" y="3870640"/>
                </a:cubicBezTo>
                <a:cubicBezTo>
                  <a:pt x="2010452" y="3884085"/>
                  <a:pt x="2029251" y="3902928"/>
                  <a:pt x="2029251" y="3927168"/>
                </a:cubicBezTo>
                <a:cubicBezTo>
                  <a:pt x="2029251" y="3975583"/>
                  <a:pt x="1949933" y="3999790"/>
                  <a:pt x="1791228" y="3999790"/>
                </a:cubicBezTo>
                <a:lnTo>
                  <a:pt x="1690362" y="3999790"/>
                </a:lnTo>
                <a:cubicBezTo>
                  <a:pt x="1526362" y="3999790"/>
                  <a:pt x="1444295" y="3968843"/>
                  <a:pt x="1444295" y="3906951"/>
                </a:cubicBezTo>
                <a:cubicBezTo>
                  <a:pt x="1476599" y="3882777"/>
                  <a:pt x="1495432" y="3870640"/>
                  <a:pt x="1500794" y="3870640"/>
                </a:cubicBezTo>
                <a:close/>
                <a:moveTo>
                  <a:pt x="1972753" y="226012"/>
                </a:moveTo>
                <a:lnTo>
                  <a:pt x="1972753" y="238116"/>
                </a:lnTo>
                <a:lnTo>
                  <a:pt x="2001002" y="238116"/>
                </a:lnTo>
                <a:lnTo>
                  <a:pt x="2001002" y="226012"/>
                </a:lnTo>
                <a:lnTo>
                  <a:pt x="1972753" y="226012"/>
                </a:lnTo>
                <a:close/>
                <a:moveTo>
                  <a:pt x="1557258" y="5069400"/>
                </a:moveTo>
                <a:cubicBezTo>
                  <a:pt x="1645994" y="5080129"/>
                  <a:pt x="1709228" y="5085561"/>
                  <a:pt x="1746860" y="5085561"/>
                </a:cubicBezTo>
                <a:lnTo>
                  <a:pt x="1924364" y="5069400"/>
                </a:lnTo>
                <a:cubicBezTo>
                  <a:pt x="1956635" y="5139340"/>
                  <a:pt x="1972753" y="5229463"/>
                  <a:pt x="1972753" y="5339804"/>
                </a:cubicBezTo>
                <a:lnTo>
                  <a:pt x="1972753" y="5359988"/>
                </a:lnTo>
                <a:cubicBezTo>
                  <a:pt x="1972753" y="5365352"/>
                  <a:pt x="1975467" y="5368068"/>
                  <a:pt x="1980829" y="5368068"/>
                </a:cubicBezTo>
                <a:cubicBezTo>
                  <a:pt x="1980829" y="5376148"/>
                  <a:pt x="1978182" y="5380171"/>
                  <a:pt x="1972753" y="5380171"/>
                </a:cubicBezTo>
                <a:lnTo>
                  <a:pt x="1980829" y="5493194"/>
                </a:lnTo>
                <a:lnTo>
                  <a:pt x="1980829" y="5501241"/>
                </a:lnTo>
                <a:cubicBezTo>
                  <a:pt x="1980829" y="5525448"/>
                  <a:pt x="1978182" y="5553712"/>
                  <a:pt x="1972753" y="5586000"/>
                </a:cubicBezTo>
                <a:cubicBezTo>
                  <a:pt x="1972753" y="5594080"/>
                  <a:pt x="1975467" y="5598103"/>
                  <a:pt x="1980829" y="5598103"/>
                </a:cubicBezTo>
                <a:lnTo>
                  <a:pt x="1972753" y="5662678"/>
                </a:lnTo>
                <a:lnTo>
                  <a:pt x="1972753" y="5775701"/>
                </a:lnTo>
                <a:cubicBezTo>
                  <a:pt x="1972753" y="5781066"/>
                  <a:pt x="1970106" y="5783782"/>
                  <a:pt x="1964711" y="5783782"/>
                </a:cubicBezTo>
                <a:cubicBezTo>
                  <a:pt x="1964711" y="5791861"/>
                  <a:pt x="1967425" y="5795885"/>
                  <a:pt x="1972753" y="5795885"/>
                </a:cubicBezTo>
                <a:cubicBezTo>
                  <a:pt x="1964711" y="5863108"/>
                  <a:pt x="1958008" y="5903476"/>
                  <a:pt x="1952580" y="5916955"/>
                </a:cubicBezTo>
                <a:lnTo>
                  <a:pt x="1964677" y="5916955"/>
                </a:lnTo>
                <a:cubicBezTo>
                  <a:pt x="1951239" y="6048753"/>
                  <a:pt x="1932407" y="6114736"/>
                  <a:pt x="1908179" y="6114736"/>
                </a:cubicBezTo>
                <a:cubicBezTo>
                  <a:pt x="1843638" y="6128181"/>
                  <a:pt x="1785832" y="6134920"/>
                  <a:pt x="1734729" y="6134920"/>
                </a:cubicBezTo>
                <a:cubicBezTo>
                  <a:pt x="1597571" y="6134920"/>
                  <a:pt x="1529009" y="6112020"/>
                  <a:pt x="1529009" y="6066322"/>
                </a:cubicBezTo>
                <a:cubicBezTo>
                  <a:pt x="1510210" y="5872597"/>
                  <a:pt x="1498113" y="5677464"/>
                  <a:pt x="1492718" y="5481057"/>
                </a:cubicBezTo>
                <a:cubicBezTo>
                  <a:pt x="1503508" y="5206630"/>
                  <a:pt x="1524988" y="5069400"/>
                  <a:pt x="1557258" y="5069400"/>
                </a:cubicBezTo>
                <a:close/>
                <a:moveTo>
                  <a:pt x="1549216" y="4936194"/>
                </a:moveTo>
                <a:cubicBezTo>
                  <a:pt x="1594957" y="4954969"/>
                  <a:pt x="1656818" y="4964458"/>
                  <a:pt x="1734796" y="4964458"/>
                </a:cubicBezTo>
                <a:cubicBezTo>
                  <a:pt x="1831607" y="4964458"/>
                  <a:pt x="1892127" y="4955003"/>
                  <a:pt x="1916322" y="4936194"/>
                </a:cubicBezTo>
                <a:cubicBezTo>
                  <a:pt x="1954021" y="4946889"/>
                  <a:pt x="1972786" y="4968481"/>
                  <a:pt x="1972786" y="5000768"/>
                </a:cubicBezTo>
                <a:cubicBezTo>
                  <a:pt x="1972786" y="5035705"/>
                  <a:pt x="1893501" y="5061320"/>
                  <a:pt x="1734796" y="5077481"/>
                </a:cubicBezTo>
                <a:cubicBezTo>
                  <a:pt x="1578839" y="5058638"/>
                  <a:pt x="1500827" y="5033090"/>
                  <a:pt x="1500827" y="5000768"/>
                </a:cubicBezTo>
                <a:lnTo>
                  <a:pt x="1500827" y="4984641"/>
                </a:lnTo>
                <a:cubicBezTo>
                  <a:pt x="1500794" y="4976561"/>
                  <a:pt x="1516912" y="4960401"/>
                  <a:pt x="1549216" y="4936194"/>
                </a:cubicBezTo>
                <a:close/>
                <a:moveTo>
                  <a:pt x="1549216" y="6122816"/>
                </a:moveTo>
                <a:cubicBezTo>
                  <a:pt x="1632590" y="6141592"/>
                  <a:pt x="1694416" y="6151081"/>
                  <a:pt x="1734796" y="6151081"/>
                </a:cubicBezTo>
                <a:cubicBezTo>
                  <a:pt x="1777857" y="6151081"/>
                  <a:pt x="1845112" y="6141626"/>
                  <a:pt x="1936495" y="6122816"/>
                </a:cubicBezTo>
                <a:lnTo>
                  <a:pt x="1952613" y="6151081"/>
                </a:lnTo>
                <a:lnTo>
                  <a:pt x="1952613" y="6171265"/>
                </a:lnTo>
                <a:cubicBezTo>
                  <a:pt x="1952613" y="6200836"/>
                  <a:pt x="1879996" y="6222361"/>
                  <a:pt x="1734796" y="6235840"/>
                </a:cubicBezTo>
                <a:cubicBezTo>
                  <a:pt x="1592277" y="6222328"/>
                  <a:pt x="1521000" y="6200836"/>
                  <a:pt x="1521000" y="6171265"/>
                </a:cubicBezTo>
                <a:lnTo>
                  <a:pt x="1521000" y="6151081"/>
                </a:lnTo>
                <a:cubicBezTo>
                  <a:pt x="1520967" y="6143000"/>
                  <a:pt x="1530417" y="6133546"/>
                  <a:pt x="1549216" y="6122816"/>
                </a:cubicBezTo>
                <a:close/>
                <a:moveTo>
                  <a:pt x="1924364" y="217965"/>
                </a:moveTo>
                <a:lnTo>
                  <a:pt x="1924364" y="226046"/>
                </a:lnTo>
                <a:lnTo>
                  <a:pt x="1952613" y="226046"/>
                </a:lnTo>
                <a:lnTo>
                  <a:pt x="1952613" y="217965"/>
                </a:lnTo>
                <a:lnTo>
                  <a:pt x="1924364" y="217965"/>
                </a:lnTo>
                <a:close/>
                <a:moveTo>
                  <a:pt x="1557258" y="6227759"/>
                </a:moveTo>
                <a:cubicBezTo>
                  <a:pt x="1632590" y="6241204"/>
                  <a:pt x="1691769" y="6247943"/>
                  <a:pt x="1734763" y="6247943"/>
                </a:cubicBezTo>
                <a:cubicBezTo>
                  <a:pt x="1780504" y="6247943"/>
                  <a:pt x="1841024" y="6241204"/>
                  <a:pt x="1916288" y="6227759"/>
                </a:cubicBezTo>
                <a:lnTo>
                  <a:pt x="1916288" y="8391119"/>
                </a:lnTo>
                <a:cubicBezTo>
                  <a:pt x="1873294" y="8401848"/>
                  <a:pt x="1835629" y="8407280"/>
                  <a:pt x="1803325" y="8407280"/>
                </a:cubicBezTo>
                <a:lnTo>
                  <a:pt x="1670222" y="8407280"/>
                </a:lnTo>
                <a:cubicBezTo>
                  <a:pt x="1637951" y="8407280"/>
                  <a:pt x="1600319" y="8401848"/>
                  <a:pt x="1557258" y="8391119"/>
                </a:cubicBezTo>
                <a:lnTo>
                  <a:pt x="1557258" y="6227759"/>
                </a:lnTo>
                <a:close/>
                <a:moveTo>
                  <a:pt x="1839650" y="209885"/>
                </a:moveTo>
                <a:lnTo>
                  <a:pt x="1839650" y="217965"/>
                </a:lnTo>
                <a:lnTo>
                  <a:pt x="1896115" y="217965"/>
                </a:lnTo>
                <a:lnTo>
                  <a:pt x="1896115" y="209885"/>
                </a:lnTo>
                <a:lnTo>
                  <a:pt x="1839650" y="209885"/>
                </a:lnTo>
                <a:close/>
                <a:moveTo>
                  <a:pt x="1831574" y="113023"/>
                </a:moveTo>
                <a:lnTo>
                  <a:pt x="1831574" y="121103"/>
                </a:lnTo>
                <a:lnTo>
                  <a:pt x="1859823" y="121103"/>
                </a:lnTo>
                <a:lnTo>
                  <a:pt x="1859823" y="113023"/>
                </a:lnTo>
                <a:lnTo>
                  <a:pt x="1831574" y="113023"/>
                </a:lnTo>
                <a:close/>
                <a:moveTo>
                  <a:pt x="1698471" y="197782"/>
                </a:moveTo>
                <a:lnTo>
                  <a:pt x="1698471" y="209885"/>
                </a:lnTo>
                <a:lnTo>
                  <a:pt x="1783185" y="209885"/>
                </a:lnTo>
                <a:lnTo>
                  <a:pt x="1783185" y="197782"/>
                </a:lnTo>
                <a:lnTo>
                  <a:pt x="1698471" y="197782"/>
                </a:lnTo>
                <a:close/>
                <a:moveTo>
                  <a:pt x="1706514" y="104943"/>
                </a:moveTo>
                <a:lnTo>
                  <a:pt x="1706514" y="113023"/>
                </a:lnTo>
                <a:lnTo>
                  <a:pt x="1775076" y="113023"/>
                </a:lnTo>
                <a:lnTo>
                  <a:pt x="1775076" y="104943"/>
                </a:lnTo>
                <a:lnTo>
                  <a:pt x="1706514" y="104943"/>
                </a:lnTo>
                <a:close/>
                <a:moveTo>
                  <a:pt x="1621833" y="113023"/>
                </a:moveTo>
                <a:lnTo>
                  <a:pt x="1621833" y="121103"/>
                </a:lnTo>
                <a:lnTo>
                  <a:pt x="1650082" y="121103"/>
                </a:lnTo>
                <a:lnTo>
                  <a:pt x="1650082" y="113023"/>
                </a:lnTo>
                <a:lnTo>
                  <a:pt x="1621833" y="113023"/>
                </a:lnTo>
                <a:close/>
                <a:moveTo>
                  <a:pt x="1585508" y="209885"/>
                </a:moveTo>
                <a:lnTo>
                  <a:pt x="1585508" y="217965"/>
                </a:lnTo>
                <a:lnTo>
                  <a:pt x="1633896" y="217965"/>
                </a:lnTo>
                <a:lnTo>
                  <a:pt x="1633896" y="209885"/>
                </a:lnTo>
                <a:lnTo>
                  <a:pt x="1585508" y="209885"/>
                </a:lnTo>
                <a:close/>
                <a:moveTo>
                  <a:pt x="1529043" y="217965"/>
                </a:moveTo>
                <a:lnTo>
                  <a:pt x="1529043" y="226046"/>
                </a:lnTo>
                <a:lnTo>
                  <a:pt x="1557292" y="226046"/>
                </a:lnTo>
                <a:lnTo>
                  <a:pt x="1557292" y="217965"/>
                </a:lnTo>
                <a:lnTo>
                  <a:pt x="1529043" y="217965"/>
                </a:lnTo>
                <a:close/>
                <a:moveTo>
                  <a:pt x="1480620" y="226012"/>
                </a:moveTo>
                <a:lnTo>
                  <a:pt x="1480620" y="238116"/>
                </a:lnTo>
                <a:lnTo>
                  <a:pt x="1508869" y="238116"/>
                </a:lnTo>
                <a:lnTo>
                  <a:pt x="1508869" y="226012"/>
                </a:lnTo>
                <a:lnTo>
                  <a:pt x="1480620" y="226012"/>
                </a:lnTo>
                <a:close/>
                <a:moveTo>
                  <a:pt x="1444295" y="238116"/>
                </a:moveTo>
                <a:lnTo>
                  <a:pt x="1444295" y="246196"/>
                </a:lnTo>
                <a:lnTo>
                  <a:pt x="1464468" y="246196"/>
                </a:lnTo>
                <a:lnTo>
                  <a:pt x="1464468" y="238116"/>
                </a:lnTo>
                <a:lnTo>
                  <a:pt x="1444295" y="238116"/>
                </a:lnTo>
                <a:close/>
                <a:moveTo>
                  <a:pt x="1190186" y="3039213"/>
                </a:moveTo>
                <a:cubicBezTo>
                  <a:pt x="1303150" y="3152236"/>
                  <a:pt x="1359615" y="3218118"/>
                  <a:pt x="1359615" y="3236994"/>
                </a:cubicBezTo>
                <a:lnTo>
                  <a:pt x="1367691" y="3236994"/>
                </a:lnTo>
                <a:lnTo>
                  <a:pt x="1367691" y="3216811"/>
                </a:lnTo>
                <a:lnTo>
                  <a:pt x="1359615" y="3180500"/>
                </a:lnTo>
                <a:cubicBezTo>
                  <a:pt x="1359615" y="3129336"/>
                  <a:pt x="1385216" y="3066102"/>
                  <a:pt x="1436286" y="2990798"/>
                </a:cubicBezTo>
                <a:cubicBezTo>
                  <a:pt x="1363636" y="3023086"/>
                  <a:pt x="1281636" y="3039213"/>
                  <a:pt x="1190186" y="3039213"/>
                </a:cubicBezTo>
                <a:close/>
              </a:path>
            </a:pathLst>
          </a:custGeom>
          <a:solidFill>
            <a:srgbClr val="C6C7CA"/>
          </a:solidFill>
          <a:ln w="3349" cap="flat">
            <a:noFill/>
            <a:prstDash val="solid"/>
            <a:miter/>
          </a:ln>
        </p:spPr>
        <p:txBody>
          <a:bodyPr rtlCol="0" anchor="ctr"/>
          <a:lstStyle/>
          <a:p>
            <a:endParaRPr lang="en-GB"/>
          </a:p>
        </p:txBody>
      </p:sp>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634479" y="7687884"/>
            <a:ext cx="6541269" cy="2142435"/>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69131" y="6124908"/>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69131" y="555865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pic>
        <p:nvPicPr>
          <p:cNvPr id="5" name="Picture 4">
            <a:extLst>
              <a:ext uri="{FF2B5EF4-FFF2-40B4-BE49-F238E27FC236}">
                <a16:creationId xmlns:a16="http://schemas.microsoft.com/office/drawing/2014/main" id="{0FDBD63E-237B-4CB2-90F7-A32764E592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4479" y="430561"/>
            <a:ext cx="6629107" cy="4819843"/>
          </a:xfrm>
          <a:prstGeom prst="rect">
            <a:avLst/>
          </a:prstGeom>
          <a:noFill/>
        </p:spPr>
      </p:pic>
      <p:sp>
        <p:nvSpPr>
          <p:cNvPr id="10" name="Picture Placeholder 9">
            <a:extLst>
              <a:ext uri="{FF2B5EF4-FFF2-40B4-BE49-F238E27FC236}">
                <a16:creationId xmlns:a16="http://schemas.microsoft.com/office/drawing/2014/main" id="{D34E95C9-224A-0B71-2B4B-D36B99411C0B}"/>
              </a:ext>
            </a:extLst>
          </p:cNvPr>
          <p:cNvSpPr>
            <a:spLocks noGrp="1"/>
          </p:cNvSpPr>
          <p:nvPr>
            <p:ph type="pic" sz="quarter" idx="13"/>
          </p:nvPr>
        </p:nvSpPr>
        <p:spPr>
          <a:xfrm>
            <a:off x="1585786" y="927100"/>
            <a:ext cx="4726114" cy="3022601"/>
          </a:xfrm>
          <a:solidFill>
            <a:schemeClr val="bg1">
              <a:lumMod val="95000"/>
            </a:schemeClr>
          </a:solidFill>
        </p:spPr>
        <p:txBody>
          <a:bodyPr/>
          <a:lstStyle>
            <a:lvl1pPr>
              <a:defRPr>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AE89D0FF-6153-7D17-1E74-175390C2CC94}"/>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 name="object 3">
            <a:extLst>
              <a:ext uri="{FF2B5EF4-FFF2-40B4-BE49-F238E27FC236}">
                <a16:creationId xmlns:a16="http://schemas.microsoft.com/office/drawing/2014/main" id="{703E1FD4-5BEC-8909-FE71-FDCECD52680E}"/>
              </a:ext>
            </a:extLst>
          </p:cNvPr>
          <p:cNvSpPr/>
          <p:nvPr userDrawn="1"/>
        </p:nvSpPr>
        <p:spPr>
          <a:xfrm rot="16200000">
            <a:off x="-106131"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8" name="Text Placeholder 23">
            <a:extLst>
              <a:ext uri="{FF2B5EF4-FFF2-40B4-BE49-F238E27FC236}">
                <a16:creationId xmlns:a16="http://schemas.microsoft.com/office/drawing/2014/main" id="{FEEA07E2-427E-DC1D-7107-CBB6203131F4}"/>
              </a:ext>
            </a:extLst>
          </p:cNvPr>
          <p:cNvSpPr>
            <a:spLocks noGrp="1"/>
          </p:cNvSpPr>
          <p:nvPr>
            <p:ph type="body" sz="quarter" idx="65" hasCustomPrompt="1"/>
          </p:nvPr>
        </p:nvSpPr>
        <p:spPr>
          <a:xfrm rot="16200000">
            <a:off x="-100121"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129762358"/>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142435"/>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pic>
        <p:nvPicPr>
          <p:cNvPr id="11" name="Picture 10">
            <a:extLst>
              <a:ext uri="{FF2B5EF4-FFF2-40B4-BE49-F238E27FC236}">
                <a16:creationId xmlns:a16="http://schemas.microsoft.com/office/drawing/2014/main" id="{BB30B5E6-278D-7A67-9E74-7B1E9AE2A92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316016" y="5378412"/>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12" name="Picture Placeholder 9">
            <a:extLst>
              <a:ext uri="{FF2B5EF4-FFF2-40B4-BE49-F238E27FC236}">
                <a16:creationId xmlns:a16="http://schemas.microsoft.com/office/drawing/2014/main" id="{AC3166AF-B79F-1233-91F2-366B8F6276C1}"/>
              </a:ext>
            </a:extLst>
          </p:cNvPr>
          <p:cNvSpPr>
            <a:spLocks noGrp="1"/>
          </p:cNvSpPr>
          <p:nvPr>
            <p:ph type="pic" sz="quarter" idx="13"/>
          </p:nvPr>
        </p:nvSpPr>
        <p:spPr>
          <a:xfrm>
            <a:off x="808584" y="6934200"/>
            <a:ext cx="3896842" cy="3973513"/>
          </a:xfrm>
          <a:solidFill>
            <a:schemeClr val="bg1">
              <a:lumMod val="95000"/>
            </a:schemeClr>
          </a:solidFill>
        </p:spPr>
        <p:txBody>
          <a:bodyPr/>
          <a:lstStyle>
            <a:lvl1pPr>
              <a:defRPr>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FD1AFB9A-63AB-3F0E-C583-960791E23F4A}"/>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 name="object 3">
            <a:extLst>
              <a:ext uri="{FF2B5EF4-FFF2-40B4-BE49-F238E27FC236}">
                <a16:creationId xmlns:a16="http://schemas.microsoft.com/office/drawing/2014/main" id="{ECC923D5-A724-526B-43D7-C38CB03C0E0C}"/>
              </a:ext>
            </a:extLst>
          </p:cNvPr>
          <p:cNvSpPr/>
          <p:nvPr userDrawn="1"/>
        </p:nvSpPr>
        <p:spPr>
          <a:xfrm rot="16200000">
            <a:off x="3451790" y="920161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8" name="Text Placeholder 23">
            <a:extLst>
              <a:ext uri="{FF2B5EF4-FFF2-40B4-BE49-F238E27FC236}">
                <a16:creationId xmlns:a16="http://schemas.microsoft.com/office/drawing/2014/main" id="{61D1A775-18DA-9BD8-A7AA-92E7B34127DE}"/>
              </a:ext>
            </a:extLst>
          </p:cNvPr>
          <p:cNvSpPr>
            <a:spLocks noGrp="1"/>
          </p:cNvSpPr>
          <p:nvPr>
            <p:ph type="body" sz="quarter" idx="65" hasCustomPrompt="1"/>
          </p:nvPr>
        </p:nvSpPr>
        <p:spPr>
          <a:xfrm rot="16200000">
            <a:off x="3457800" y="920161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77649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142435"/>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pic>
        <p:nvPicPr>
          <p:cNvPr id="5" name="Graphic 106">
            <a:extLst>
              <a:ext uri="{FF2B5EF4-FFF2-40B4-BE49-F238E27FC236}">
                <a16:creationId xmlns:a16="http://schemas.microsoft.com/office/drawing/2014/main" id="{4A3743E9-C3E2-33C1-7C28-E4758ED378B4}"/>
              </a:ext>
            </a:extLst>
          </p:cNvPr>
          <p:cNvPicPr>
            <a:picLocks noChangeAspect="1"/>
          </p:cNvPicPr>
          <p:nvPr userDrawn="1"/>
        </p:nvPicPr>
        <p:blipFill>
          <a:blip r:embed="rId2"/>
          <a:stretch>
            <a:fillRect/>
          </a:stretch>
        </p:blipFill>
        <p:spPr>
          <a:xfrm rot="16200000">
            <a:off x="2883181" y="5554423"/>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9" name="Picture Placeholder 112">
            <a:extLst>
              <a:ext uri="{FF2B5EF4-FFF2-40B4-BE49-F238E27FC236}">
                <a16:creationId xmlns:a16="http://schemas.microsoft.com/office/drawing/2014/main" id="{AF9C5415-3F54-D3E2-033B-DFAD21369222}"/>
              </a:ext>
            </a:extLst>
          </p:cNvPr>
          <p:cNvSpPr>
            <a:spLocks noGrp="1"/>
          </p:cNvSpPr>
          <p:nvPr>
            <p:ph type="pic" sz="quarter" idx="20"/>
          </p:nvPr>
        </p:nvSpPr>
        <p:spPr>
          <a:xfrm>
            <a:off x="2726975" y="6974010"/>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a:p>
          <a:p>
            <a:r>
              <a:rPr lang="en-US"/>
              <a:t>Click to add photo </a:t>
            </a:r>
          </a:p>
        </p:txBody>
      </p:sp>
      <p:sp>
        <p:nvSpPr>
          <p:cNvPr id="4" name="Slide Number Placeholder 5">
            <a:extLst>
              <a:ext uri="{FF2B5EF4-FFF2-40B4-BE49-F238E27FC236}">
                <a16:creationId xmlns:a16="http://schemas.microsoft.com/office/drawing/2014/main" id="{1CD89A13-5F9B-FFFD-100C-2636502CF829}"/>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 name="object 3">
            <a:extLst>
              <a:ext uri="{FF2B5EF4-FFF2-40B4-BE49-F238E27FC236}">
                <a16:creationId xmlns:a16="http://schemas.microsoft.com/office/drawing/2014/main" id="{77A5A5AE-92B9-BDD6-B327-EAF3D202B844}"/>
              </a:ext>
            </a:extLst>
          </p:cNvPr>
          <p:cNvSpPr/>
          <p:nvPr userDrawn="1"/>
        </p:nvSpPr>
        <p:spPr>
          <a:xfrm>
            <a:off x="2726975" y="918376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8" name="Text Placeholder 23">
            <a:extLst>
              <a:ext uri="{FF2B5EF4-FFF2-40B4-BE49-F238E27FC236}">
                <a16:creationId xmlns:a16="http://schemas.microsoft.com/office/drawing/2014/main" id="{65AA99BA-8B31-DC79-C8BF-A136CA891A21}"/>
              </a:ext>
            </a:extLst>
          </p:cNvPr>
          <p:cNvSpPr>
            <a:spLocks noGrp="1"/>
          </p:cNvSpPr>
          <p:nvPr>
            <p:ph type="body" sz="quarter" idx="65" hasCustomPrompt="1"/>
          </p:nvPr>
        </p:nvSpPr>
        <p:spPr>
          <a:xfrm>
            <a:off x="2732985" y="918376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96240225"/>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sp>
        <p:nvSpPr>
          <p:cNvPr id="20" name="Graphic 30">
            <a:extLst>
              <a:ext uri="{FF2B5EF4-FFF2-40B4-BE49-F238E27FC236}">
                <a16:creationId xmlns:a16="http://schemas.microsoft.com/office/drawing/2014/main" id="{DF357A75-07C2-D421-91D3-7BA237C1B923}"/>
              </a:ext>
            </a:extLst>
          </p:cNvPr>
          <p:cNvSpPr/>
          <p:nvPr userDrawn="1"/>
        </p:nvSpPr>
        <p:spPr>
          <a:xfrm>
            <a:off x="5552515" y="6469987"/>
            <a:ext cx="1331679" cy="3159853"/>
          </a:xfrm>
          <a:custGeom>
            <a:avLst/>
            <a:gdLst>
              <a:gd name="connsiteX0" fmla="*/ 1702593 w 3638953"/>
              <a:gd name="connsiteY0" fmla="*/ 0 h 8634633"/>
              <a:gd name="connsiteX1" fmla="*/ 1802755 w 3638953"/>
              <a:gd name="connsiteY1" fmla="*/ 0 h 8634633"/>
              <a:gd name="connsiteX2" fmla="*/ 2236781 w 3638953"/>
              <a:gd name="connsiteY2" fmla="*/ 233824 h 8634633"/>
              <a:gd name="connsiteX3" fmla="*/ 2487170 w 3638953"/>
              <a:gd name="connsiteY3" fmla="*/ 167003 h 8634633"/>
              <a:gd name="connsiteX4" fmla="*/ 3004637 w 3638953"/>
              <a:gd name="connsiteY4" fmla="*/ 534436 h 8634633"/>
              <a:gd name="connsiteX5" fmla="*/ 3522103 w 3638953"/>
              <a:gd name="connsiteY5" fmla="*/ 1018748 h 8634633"/>
              <a:gd name="connsiteX6" fmla="*/ 3421941 w 3638953"/>
              <a:gd name="connsiteY6" fmla="*/ 1352788 h 8634633"/>
              <a:gd name="connsiteX7" fmla="*/ 3488693 w 3638953"/>
              <a:gd name="connsiteY7" fmla="*/ 1703524 h 8634633"/>
              <a:gd name="connsiteX8" fmla="*/ 3088077 w 3638953"/>
              <a:gd name="connsiteY8" fmla="*/ 2588697 h 8634633"/>
              <a:gd name="connsiteX9" fmla="*/ 2153307 w 3638953"/>
              <a:gd name="connsiteY9" fmla="*/ 2989524 h 8634633"/>
              <a:gd name="connsiteX10" fmla="*/ 1769379 w 3638953"/>
              <a:gd name="connsiteY10" fmla="*/ 2822521 h 8634633"/>
              <a:gd name="connsiteX11" fmla="*/ 1318699 w 3638953"/>
              <a:gd name="connsiteY11" fmla="*/ 2989524 h 8634633"/>
              <a:gd name="connsiteX12" fmla="*/ 100129 w 3638953"/>
              <a:gd name="connsiteY12" fmla="*/ 2054261 h 8634633"/>
              <a:gd name="connsiteX13" fmla="*/ 33376 w 3638953"/>
              <a:gd name="connsiteY13" fmla="*/ 1686827 h 8634633"/>
              <a:gd name="connsiteX14" fmla="*/ 83441 w 3638953"/>
              <a:gd name="connsiteY14" fmla="*/ 1369518 h 8634633"/>
              <a:gd name="connsiteX15" fmla="*/ 0 w 3638953"/>
              <a:gd name="connsiteY15" fmla="*/ 1035479 h 8634633"/>
              <a:gd name="connsiteX16" fmla="*/ 0 w 3638953"/>
              <a:gd name="connsiteY16" fmla="*/ 968657 h 8634633"/>
              <a:gd name="connsiteX17" fmla="*/ 517466 w 3638953"/>
              <a:gd name="connsiteY17" fmla="*/ 534436 h 8634633"/>
              <a:gd name="connsiteX18" fmla="*/ 817954 w 3638953"/>
              <a:gd name="connsiteY18" fmla="*/ 200397 h 8634633"/>
              <a:gd name="connsiteX19" fmla="*/ 1068343 w 3638953"/>
              <a:gd name="connsiteY19" fmla="*/ 167003 h 8634633"/>
              <a:gd name="connsiteX20" fmla="*/ 1285322 w 3638953"/>
              <a:gd name="connsiteY20" fmla="*/ 217094 h 8634633"/>
              <a:gd name="connsiteX21" fmla="*/ 1702593 w 3638953"/>
              <a:gd name="connsiteY21" fmla="*/ 0 h 8634633"/>
              <a:gd name="connsiteX22" fmla="*/ 1018178 w 3638953"/>
              <a:gd name="connsiteY22" fmla="*/ 835048 h 8634633"/>
              <a:gd name="connsiteX23" fmla="*/ 1018178 w 3638953"/>
              <a:gd name="connsiteY23" fmla="*/ 851745 h 8634633"/>
              <a:gd name="connsiteX24" fmla="*/ 1101619 w 3638953"/>
              <a:gd name="connsiteY24" fmla="*/ 901836 h 8634633"/>
              <a:gd name="connsiteX25" fmla="*/ 1168405 w 3638953"/>
              <a:gd name="connsiteY25" fmla="*/ 851745 h 8634633"/>
              <a:gd name="connsiteX26" fmla="*/ 1168405 w 3638953"/>
              <a:gd name="connsiteY26" fmla="*/ 818351 h 8634633"/>
              <a:gd name="connsiteX27" fmla="*/ 1134995 w 3638953"/>
              <a:gd name="connsiteY27" fmla="*/ 768227 h 8634633"/>
              <a:gd name="connsiteX28" fmla="*/ 1185093 w 3638953"/>
              <a:gd name="connsiteY28" fmla="*/ 751530 h 8634633"/>
              <a:gd name="connsiteX29" fmla="*/ 1251845 w 3638953"/>
              <a:gd name="connsiteY29" fmla="*/ 801621 h 8634633"/>
              <a:gd name="connsiteX30" fmla="*/ 1251845 w 3638953"/>
              <a:gd name="connsiteY30" fmla="*/ 868442 h 8634633"/>
              <a:gd name="connsiteX31" fmla="*/ 1118307 w 3638953"/>
              <a:gd name="connsiteY31" fmla="*/ 968657 h 8634633"/>
              <a:gd name="connsiteX32" fmla="*/ 600840 w 3638953"/>
              <a:gd name="connsiteY32" fmla="*/ 734833 h 8634633"/>
              <a:gd name="connsiteX33" fmla="*/ 483990 w 3638953"/>
              <a:gd name="connsiteY33" fmla="*/ 718136 h 8634633"/>
              <a:gd name="connsiteX34" fmla="*/ 133472 w 3638953"/>
              <a:gd name="connsiteY34" fmla="*/ 1035445 h 8634633"/>
              <a:gd name="connsiteX35" fmla="*/ 433959 w 3638953"/>
              <a:gd name="connsiteY35" fmla="*/ 1336091 h 8634633"/>
              <a:gd name="connsiteX36" fmla="*/ 584152 w 3638953"/>
              <a:gd name="connsiteY36" fmla="*/ 1185785 h 8634633"/>
              <a:gd name="connsiteX37" fmla="*/ 433959 w 3638953"/>
              <a:gd name="connsiteY37" fmla="*/ 1035479 h 8634633"/>
              <a:gd name="connsiteX38" fmla="*/ 350485 w 3638953"/>
              <a:gd name="connsiteY38" fmla="*/ 1169088 h 8634633"/>
              <a:gd name="connsiteX39" fmla="*/ 333796 w 3638953"/>
              <a:gd name="connsiteY39" fmla="*/ 1169088 h 8634633"/>
              <a:gd name="connsiteX40" fmla="*/ 267044 w 3638953"/>
              <a:gd name="connsiteY40" fmla="*/ 1068873 h 8634633"/>
              <a:gd name="connsiteX41" fmla="*/ 450647 w 3638953"/>
              <a:gd name="connsiteY41" fmla="*/ 918567 h 8634633"/>
              <a:gd name="connsiteX42" fmla="*/ 534121 w 3638953"/>
              <a:gd name="connsiteY42" fmla="*/ 918567 h 8634633"/>
              <a:gd name="connsiteX43" fmla="*/ 1084964 w 3638953"/>
              <a:gd name="connsiteY43" fmla="*/ 1068873 h 8634633"/>
              <a:gd name="connsiteX44" fmla="*/ 1151716 w 3638953"/>
              <a:gd name="connsiteY44" fmla="*/ 1068873 h 8634633"/>
              <a:gd name="connsiteX45" fmla="*/ 1352008 w 3638953"/>
              <a:gd name="connsiteY45" fmla="*/ 835048 h 8634633"/>
              <a:gd name="connsiteX46" fmla="*/ 1168405 w 3638953"/>
              <a:gd name="connsiteY46" fmla="*/ 701439 h 8634633"/>
              <a:gd name="connsiteX47" fmla="*/ 1018178 w 3638953"/>
              <a:gd name="connsiteY47" fmla="*/ 835048 h 8634633"/>
              <a:gd name="connsiteX48" fmla="*/ 166881 w 3638953"/>
              <a:gd name="connsiteY48" fmla="*/ 1636703 h 8634633"/>
              <a:gd name="connsiteX49" fmla="*/ 867951 w 3638953"/>
              <a:gd name="connsiteY49" fmla="*/ 2722273 h 8634633"/>
              <a:gd name="connsiteX50" fmla="*/ 1285255 w 3638953"/>
              <a:gd name="connsiteY50" fmla="*/ 2839185 h 8634633"/>
              <a:gd name="connsiteX51" fmla="*/ 1385417 w 3638953"/>
              <a:gd name="connsiteY51" fmla="*/ 2839185 h 8634633"/>
              <a:gd name="connsiteX52" fmla="*/ 1669183 w 3638953"/>
              <a:gd name="connsiteY52" fmla="*/ 2605360 h 8634633"/>
              <a:gd name="connsiteX53" fmla="*/ 1669183 w 3638953"/>
              <a:gd name="connsiteY53" fmla="*/ 2538539 h 8634633"/>
              <a:gd name="connsiteX54" fmla="*/ 1418794 w 3638953"/>
              <a:gd name="connsiteY54" fmla="*/ 2388233 h 8634633"/>
              <a:gd name="connsiteX55" fmla="*/ 1385384 w 3638953"/>
              <a:gd name="connsiteY55" fmla="*/ 2388233 h 8634633"/>
              <a:gd name="connsiteX56" fmla="*/ 1235157 w 3638953"/>
              <a:gd name="connsiteY56" fmla="*/ 2538539 h 8634633"/>
              <a:gd name="connsiteX57" fmla="*/ 1235157 w 3638953"/>
              <a:gd name="connsiteY57" fmla="*/ 2571966 h 8634633"/>
              <a:gd name="connsiteX58" fmla="*/ 1352008 w 3638953"/>
              <a:gd name="connsiteY58" fmla="*/ 2638788 h 8634633"/>
              <a:gd name="connsiteX59" fmla="*/ 1402106 w 3638953"/>
              <a:gd name="connsiteY59" fmla="*/ 2588664 h 8634633"/>
              <a:gd name="connsiteX60" fmla="*/ 1402106 w 3638953"/>
              <a:gd name="connsiteY60" fmla="*/ 2555270 h 8634633"/>
              <a:gd name="connsiteX61" fmla="*/ 1352008 w 3638953"/>
              <a:gd name="connsiteY61" fmla="*/ 2488448 h 8634633"/>
              <a:gd name="connsiteX62" fmla="*/ 1352008 w 3638953"/>
              <a:gd name="connsiteY62" fmla="*/ 2471751 h 8634633"/>
              <a:gd name="connsiteX63" fmla="*/ 1418794 w 3638953"/>
              <a:gd name="connsiteY63" fmla="*/ 2471751 h 8634633"/>
              <a:gd name="connsiteX64" fmla="*/ 1485546 w 3638953"/>
              <a:gd name="connsiteY64" fmla="*/ 2588664 h 8634633"/>
              <a:gd name="connsiteX65" fmla="*/ 1285255 w 3638953"/>
              <a:gd name="connsiteY65" fmla="*/ 2722273 h 8634633"/>
              <a:gd name="connsiteX66" fmla="*/ 717691 w 3638953"/>
              <a:gd name="connsiteY66" fmla="*/ 2371570 h 8634633"/>
              <a:gd name="connsiteX67" fmla="*/ 450613 w 3638953"/>
              <a:gd name="connsiteY67" fmla="*/ 1703524 h 8634633"/>
              <a:gd name="connsiteX68" fmla="*/ 617562 w 3638953"/>
              <a:gd name="connsiteY68" fmla="*/ 1453003 h 8634633"/>
              <a:gd name="connsiteX69" fmla="*/ 717724 w 3638953"/>
              <a:gd name="connsiteY69" fmla="*/ 1519824 h 8634633"/>
              <a:gd name="connsiteX70" fmla="*/ 717724 w 3638953"/>
              <a:gd name="connsiteY70" fmla="*/ 1603309 h 8634633"/>
              <a:gd name="connsiteX71" fmla="*/ 684381 w 3638953"/>
              <a:gd name="connsiteY71" fmla="*/ 1603309 h 8634633"/>
              <a:gd name="connsiteX72" fmla="*/ 634284 w 3638953"/>
              <a:gd name="connsiteY72" fmla="*/ 1536488 h 8634633"/>
              <a:gd name="connsiteX73" fmla="*/ 600874 w 3638953"/>
              <a:gd name="connsiteY73" fmla="*/ 1536488 h 8634633"/>
              <a:gd name="connsiteX74" fmla="*/ 550809 w 3638953"/>
              <a:gd name="connsiteY74" fmla="*/ 1603309 h 8634633"/>
              <a:gd name="connsiteX75" fmla="*/ 600874 w 3638953"/>
              <a:gd name="connsiteY75" fmla="*/ 1670130 h 8634633"/>
              <a:gd name="connsiteX76" fmla="*/ 667660 w 3638953"/>
              <a:gd name="connsiteY76" fmla="*/ 1670130 h 8634633"/>
              <a:gd name="connsiteX77" fmla="*/ 801199 w 3638953"/>
              <a:gd name="connsiteY77" fmla="*/ 1553218 h 8634633"/>
              <a:gd name="connsiteX78" fmla="*/ 567498 w 3638953"/>
              <a:gd name="connsiteY78" fmla="*/ 1369518 h 8634633"/>
              <a:gd name="connsiteX79" fmla="*/ 484023 w 3638953"/>
              <a:gd name="connsiteY79" fmla="*/ 1369518 h 8634633"/>
              <a:gd name="connsiteX80" fmla="*/ 166881 w 3638953"/>
              <a:gd name="connsiteY80" fmla="*/ 1636703 h 8634633"/>
              <a:gd name="connsiteX81" fmla="*/ 1518956 w 3638953"/>
              <a:gd name="connsiteY81" fmla="*/ 985354 h 8634633"/>
              <a:gd name="connsiteX82" fmla="*/ 1468892 w 3638953"/>
              <a:gd name="connsiteY82" fmla="*/ 968657 h 8634633"/>
              <a:gd name="connsiteX83" fmla="*/ 1135028 w 3638953"/>
              <a:gd name="connsiteY83" fmla="*/ 1219179 h 8634633"/>
              <a:gd name="connsiteX84" fmla="*/ 1084964 w 3638953"/>
              <a:gd name="connsiteY84" fmla="*/ 1219179 h 8634633"/>
              <a:gd name="connsiteX85" fmla="*/ 701036 w 3638953"/>
              <a:gd name="connsiteY85" fmla="*/ 1118964 h 8634633"/>
              <a:gd name="connsiteX86" fmla="*/ 701036 w 3638953"/>
              <a:gd name="connsiteY86" fmla="*/ 1135660 h 8634633"/>
              <a:gd name="connsiteX87" fmla="*/ 717691 w 3638953"/>
              <a:gd name="connsiteY87" fmla="*/ 1169054 h 8634633"/>
              <a:gd name="connsiteX88" fmla="*/ 701036 w 3638953"/>
              <a:gd name="connsiteY88" fmla="*/ 1269270 h 8634633"/>
              <a:gd name="connsiteX89" fmla="*/ 934737 w 3638953"/>
              <a:gd name="connsiteY89" fmla="*/ 1519791 h 8634633"/>
              <a:gd name="connsiteX90" fmla="*/ 934737 w 3638953"/>
              <a:gd name="connsiteY90" fmla="*/ 1586612 h 8634633"/>
              <a:gd name="connsiteX91" fmla="*/ 617562 w 3638953"/>
              <a:gd name="connsiteY91" fmla="*/ 1787042 h 8634633"/>
              <a:gd name="connsiteX92" fmla="*/ 968080 w 3638953"/>
              <a:gd name="connsiteY92" fmla="*/ 2421694 h 8634633"/>
              <a:gd name="connsiteX93" fmla="*/ 1084964 w 3638953"/>
              <a:gd name="connsiteY93" fmla="*/ 2505212 h 8634633"/>
              <a:gd name="connsiteX94" fmla="*/ 1101619 w 3638953"/>
              <a:gd name="connsiteY94" fmla="*/ 2505212 h 8634633"/>
              <a:gd name="connsiteX95" fmla="*/ 1402106 w 3638953"/>
              <a:gd name="connsiteY95" fmla="*/ 2221297 h 8634633"/>
              <a:gd name="connsiteX96" fmla="*/ 1452204 w 3638953"/>
              <a:gd name="connsiteY96" fmla="*/ 2221297 h 8634633"/>
              <a:gd name="connsiteX97" fmla="*/ 1752657 w 3638953"/>
              <a:gd name="connsiteY97" fmla="*/ 2354906 h 8634633"/>
              <a:gd name="connsiteX98" fmla="*/ 2103209 w 3638953"/>
              <a:gd name="connsiteY98" fmla="*/ 2221297 h 8634633"/>
              <a:gd name="connsiteX99" fmla="*/ 2119897 w 3638953"/>
              <a:gd name="connsiteY99" fmla="*/ 2221297 h 8634633"/>
              <a:gd name="connsiteX100" fmla="*/ 2420350 w 3638953"/>
              <a:gd name="connsiteY100" fmla="*/ 2505212 h 8634633"/>
              <a:gd name="connsiteX101" fmla="*/ 2887753 w 3638953"/>
              <a:gd name="connsiteY101" fmla="*/ 1787042 h 8634633"/>
              <a:gd name="connsiteX102" fmla="*/ 2837655 w 3638953"/>
              <a:gd name="connsiteY102" fmla="*/ 1787042 h 8634633"/>
              <a:gd name="connsiteX103" fmla="*/ 2570577 w 3638953"/>
              <a:gd name="connsiteY103" fmla="*/ 1553218 h 8634633"/>
              <a:gd name="connsiteX104" fmla="*/ 2804278 w 3638953"/>
              <a:gd name="connsiteY104" fmla="*/ 1286000 h 8634633"/>
              <a:gd name="connsiteX105" fmla="*/ 2804278 w 3638953"/>
              <a:gd name="connsiteY105" fmla="*/ 1118997 h 8634633"/>
              <a:gd name="connsiteX106" fmla="*/ 2437039 w 3638953"/>
              <a:gd name="connsiteY106" fmla="*/ 1219212 h 8634633"/>
              <a:gd name="connsiteX107" fmla="*/ 2370286 w 3638953"/>
              <a:gd name="connsiteY107" fmla="*/ 1219212 h 8634633"/>
              <a:gd name="connsiteX108" fmla="*/ 2053111 w 3638953"/>
              <a:gd name="connsiteY108" fmla="*/ 968691 h 8634633"/>
              <a:gd name="connsiteX109" fmla="*/ 1952948 w 3638953"/>
              <a:gd name="connsiteY109" fmla="*/ 985388 h 8634633"/>
              <a:gd name="connsiteX110" fmla="*/ 1752624 w 3638953"/>
              <a:gd name="connsiteY110" fmla="*/ 901870 h 8634633"/>
              <a:gd name="connsiteX111" fmla="*/ 1518956 w 3638953"/>
              <a:gd name="connsiteY111" fmla="*/ 985354 h 8634633"/>
              <a:gd name="connsiteX112" fmla="*/ 667660 w 3638953"/>
              <a:gd name="connsiteY112" fmla="*/ 584527 h 8634633"/>
              <a:gd name="connsiteX113" fmla="*/ 867951 w 3638953"/>
              <a:gd name="connsiteY113" fmla="*/ 784958 h 8634633"/>
              <a:gd name="connsiteX114" fmla="*/ 1034900 w 3638953"/>
              <a:gd name="connsiteY114" fmla="*/ 684742 h 8634633"/>
              <a:gd name="connsiteX115" fmla="*/ 1034900 w 3638953"/>
              <a:gd name="connsiteY115" fmla="*/ 651315 h 8634633"/>
              <a:gd name="connsiteX116" fmla="*/ 968113 w 3638953"/>
              <a:gd name="connsiteY116" fmla="*/ 584494 h 8634633"/>
              <a:gd name="connsiteX117" fmla="*/ 884673 w 3638953"/>
              <a:gd name="connsiteY117" fmla="*/ 584494 h 8634633"/>
              <a:gd name="connsiteX118" fmla="*/ 834541 w 3638953"/>
              <a:gd name="connsiteY118" fmla="*/ 617955 h 8634633"/>
              <a:gd name="connsiteX119" fmla="*/ 817887 w 3638953"/>
              <a:gd name="connsiteY119" fmla="*/ 617955 h 8634633"/>
              <a:gd name="connsiteX120" fmla="*/ 817887 w 3638953"/>
              <a:gd name="connsiteY120" fmla="*/ 601258 h 8634633"/>
              <a:gd name="connsiteX121" fmla="*/ 1001490 w 3638953"/>
              <a:gd name="connsiteY121" fmla="*/ 450952 h 8634633"/>
              <a:gd name="connsiteX122" fmla="*/ 1368729 w 3638953"/>
              <a:gd name="connsiteY122" fmla="*/ 768261 h 8634633"/>
              <a:gd name="connsiteX123" fmla="*/ 1518956 w 3638953"/>
              <a:gd name="connsiteY123" fmla="*/ 818385 h 8634633"/>
              <a:gd name="connsiteX124" fmla="*/ 1619118 w 3638953"/>
              <a:gd name="connsiteY124" fmla="*/ 818385 h 8634633"/>
              <a:gd name="connsiteX125" fmla="*/ 1736003 w 3638953"/>
              <a:gd name="connsiteY125" fmla="*/ 634652 h 8634633"/>
              <a:gd name="connsiteX126" fmla="*/ 1669216 w 3638953"/>
              <a:gd name="connsiteY126" fmla="*/ 534436 h 8634633"/>
              <a:gd name="connsiteX127" fmla="*/ 1602464 w 3638953"/>
              <a:gd name="connsiteY127" fmla="*/ 534436 h 8634633"/>
              <a:gd name="connsiteX128" fmla="*/ 1552366 w 3638953"/>
              <a:gd name="connsiteY128" fmla="*/ 584527 h 8634633"/>
              <a:gd name="connsiteX129" fmla="*/ 1552366 w 3638953"/>
              <a:gd name="connsiteY129" fmla="*/ 601224 h 8634633"/>
              <a:gd name="connsiteX130" fmla="*/ 1669216 w 3638953"/>
              <a:gd name="connsiteY130" fmla="*/ 668045 h 8634633"/>
              <a:gd name="connsiteX131" fmla="*/ 1619118 w 3638953"/>
              <a:gd name="connsiteY131" fmla="*/ 734867 h 8634633"/>
              <a:gd name="connsiteX132" fmla="*/ 1569054 w 3638953"/>
              <a:gd name="connsiteY132" fmla="*/ 734867 h 8634633"/>
              <a:gd name="connsiteX133" fmla="*/ 1335353 w 3638953"/>
              <a:gd name="connsiteY133" fmla="*/ 501042 h 8634633"/>
              <a:gd name="connsiteX134" fmla="*/ 1034866 w 3638953"/>
              <a:gd name="connsiteY134" fmla="*/ 334039 h 8634633"/>
              <a:gd name="connsiteX135" fmla="*/ 968080 w 3638953"/>
              <a:gd name="connsiteY135" fmla="*/ 334039 h 8634633"/>
              <a:gd name="connsiteX136" fmla="*/ 667660 w 3638953"/>
              <a:gd name="connsiteY136" fmla="*/ 584527 h 8634633"/>
              <a:gd name="connsiteX137" fmla="*/ 1769345 w 3638953"/>
              <a:gd name="connsiteY137" fmla="*/ 2889309 h 8634633"/>
              <a:gd name="connsiteX138" fmla="*/ 2153273 w 3638953"/>
              <a:gd name="connsiteY138" fmla="*/ 3039615 h 8634633"/>
              <a:gd name="connsiteX139" fmla="*/ 2236748 w 3638953"/>
              <a:gd name="connsiteY139" fmla="*/ 3039615 h 8634633"/>
              <a:gd name="connsiteX140" fmla="*/ 2370286 w 3638953"/>
              <a:gd name="connsiteY140" fmla="*/ 3139830 h 8634633"/>
              <a:gd name="connsiteX141" fmla="*/ 2503825 w 3638953"/>
              <a:gd name="connsiteY141" fmla="*/ 3223348 h 8634633"/>
              <a:gd name="connsiteX142" fmla="*/ 2503825 w 3638953"/>
              <a:gd name="connsiteY142" fmla="*/ 3290136 h 8634633"/>
              <a:gd name="connsiteX143" fmla="*/ 2236748 w 3638953"/>
              <a:gd name="connsiteY143" fmla="*/ 3407048 h 8634633"/>
              <a:gd name="connsiteX144" fmla="*/ 2236748 w 3638953"/>
              <a:gd name="connsiteY144" fmla="*/ 3423745 h 8634633"/>
              <a:gd name="connsiteX145" fmla="*/ 2220059 w 3638953"/>
              <a:gd name="connsiteY145" fmla="*/ 3423745 h 8634633"/>
              <a:gd name="connsiteX146" fmla="*/ 2019735 w 3638953"/>
              <a:gd name="connsiteY146" fmla="*/ 3457173 h 8634633"/>
              <a:gd name="connsiteX147" fmla="*/ 2019735 w 3638953"/>
              <a:gd name="connsiteY147" fmla="*/ 3473870 h 8634633"/>
              <a:gd name="connsiteX148" fmla="*/ 2320221 w 3638953"/>
              <a:gd name="connsiteY148" fmla="*/ 3858000 h 8634633"/>
              <a:gd name="connsiteX149" fmla="*/ 2370320 w 3638953"/>
              <a:gd name="connsiteY149" fmla="*/ 4041700 h 8634633"/>
              <a:gd name="connsiteX150" fmla="*/ 2370320 w 3638953"/>
              <a:gd name="connsiteY150" fmla="*/ 4141915 h 8634633"/>
              <a:gd name="connsiteX151" fmla="*/ 2053144 w 3638953"/>
              <a:gd name="connsiteY151" fmla="*/ 4392437 h 8634633"/>
              <a:gd name="connsiteX152" fmla="*/ 2136585 w 3638953"/>
              <a:gd name="connsiteY152" fmla="*/ 4492652 h 8634633"/>
              <a:gd name="connsiteX153" fmla="*/ 2136585 w 3638953"/>
              <a:gd name="connsiteY153" fmla="*/ 4592867 h 8634633"/>
              <a:gd name="connsiteX154" fmla="*/ 2003046 w 3638953"/>
              <a:gd name="connsiteY154" fmla="*/ 4693082 h 8634633"/>
              <a:gd name="connsiteX155" fmla="*/ 2003046 w 3638953"/>
              <a:gd name="connsiteY155" fmla="*/ 4943603 h 8634633"/>
              <a:gd name="connsiteX156" fmla="*/ 2203371 w 3638953"/>
              <a:gd name="connsiteY156" fmla="*/ 5761955 h 8634633"/>
              <a:gd name="connsiteX157" fmla="*/ 2220059 w 3638953"/>
              <a:gd name="connsiteY157" fmla="*/ 5945688 h 8634633"/>
              <a:gd name="connsiteX158" fmla="*/ 2053111 w 3638953"/>
              <a:gd name="connsiteY158" fmla="*/ 6329819 h 8634633"/>
              <a:gd name="connsiteX159" fmla="*/ 2153273 w 3638953"/>
              <a:gd name="connsiteY159" fmla="*/ 6396640 h 8634633"/>
              <a:gd name="connsiteX160" fmla="*/ 2153273 w 3638953"/>
              <a:gd name="connsiteY160" fmla="*/ 6463461 h 8634633"/>
              <a:gd name="connsiteX161" fmla="*/ 2119931 w 3638953"/>
              <a:gd name="connsiteY161" fmla="*/ 6513552 h 8634633"/>
              <a:gd name="connsiteX162" fmla="*/ 2186683 w 3638953"/>
              <a:gd name="connsiteY162" fmla="*/ 6580373 h 8634633"/>
              <a:gd name="connsiteX163" fmla="*/ 2086520 w 3638953"/>
              <a:gd name="connsiteY163" fmla="*/ 6613767 h 8634633"/>
              <a:gd name="connsiteX164" fmla="*/ 2086520 w 3638953"/>
              <a:gd name="connsiteY164" fmla="*/ 8100197 h 8634633"/>
              <a:gd name="connsiteX165" fmla="*/ 2186683 w 3638953"/>
              <a:gd name="connsiteY165" fmla="*/ 8233806 h 8634633"/>
              <a:gd name="connsiteX166" fmla="*/ 2086520 w 3638953"/>
              <a:gd name="connsiteY166" fmla="*/ 8317291 h 8634633"/>
              <a:gd name="connsiteX167" fmla="*/ 2103209 w 3638953"/>
              <a:gd name="connsiteY167" fmla="*/ 8434203 h 8634633"/>
              <a:gd name="connsiteX168" fmla="*/ 1786033 w 3638953"/>
              <a:gd name="connsiteY168" fmla="*/ 8634634 h 8634633"/>
              <a:gd name="connsiteX169" fmla="*/ 1685871 w 3638953"/>
              <a:gd name="connsiteY169" fmla="*/ 8634634 h 8634633"/>
              <a:gd name="connsiteX170" fmla="*/ 1402106 w 3638953"/>
              <a:gd name="connsiteY170" fmla="*/ 8417506 h 8634633"/>
              <a:gd name="connsiteX171" fmla="*/ 1418794 w 3638953"/>
              <a:gd name="connsiteY171" fmla="*/ 8317291 h 8634633"/>
              <a:gd name="connsiteX172" fmla="*/ 1335353 w 3638953"/>
              <a:gd name="connsiteY172" fmla="*/ 8250503 h 8634633"/>
              <a:gd name="connsiteX173" fmla="*/ 1335353 w 3638953"/>
              <a:gd name="connsiteY173" fmla="*/ 8233806 h 8634633"/>
              <a:gd name="connsiteX174" fmla="*/ 1435515 w 3638953"/>
              <a:gd name="connsiteY174" fmla="*/ 8100197 h 8634633"/>
              <a:gd name="connsiteX175" fmla="*/ 1435515 w 3638953"/>
              <a:gd name="connsiteY175" fmla="*/ 6613767 h 8634633"/>
              <a:gd name="connsiteX176" fmla="*/ 1335353 w 3638953"/>
              <a:gd name="connsiteY176" fmla="*/ 6613767 h 8634633"/>
              <a:gd name="connsiteX177" fmla="*/ 1335353 w 3638953"/>
              <a:gd name="connsiteY177" fmla="*/ 6580373 h 8634633"/>
              <a:gd name="connsiteX178" fmla="*/ 1402106 w 3638953"/>
              <a:gd name="connsiteY178" fmla="*/ 6513552 h 8634633"/>
              <a:gd name="connsiteX179" fmla="*/ 1368696 w 3638953"/>
              <a:gd name="connsiteY179" fmla="*/ 6413337 h 8634633"/>
              <a:gd name="connsiteX180" fmla="*/ 1368696 w 3638953"/>
              <a:gd name="connsiteY180" fmla="*/ 6396640 h 8634633"/>
              <a:gd name="connsiteX181" fmla="*/ 1468892 w 3638953"/>
              <a:gd name="connsiteY181" fmla="*/ 6329819 h 8634633"/>
              <a:gd name="connsiteX182" fmla="*/ 1301943 w 3638953"/>
              <a:gd name="connsiteY182" fmla="*/ 5945688 h 8634633"/>
              <a:gd name="connsiteX183" fmla="*/ 1502234 w 3638953"/>
              <a:gd name="connsiteY183" fmla="*/ 5077212 h 8634633"/>
              <a:gd name="connsiteX184" fmla="*/ 1518923 w 3638953"/>
              <a:gd name="connsiteY184" fmla="*/ 4860085 h 8634633"/>
              <a:gd name="connsiteX185" fmla="*/ 1518923 w 3638953"/>
              <a:gd name="connsiteY185" fmla="*/ 4693082 h 8634633"/>
              <a:gd name="connsiteX186" fmla="*/ 1368696 w 3638953"/>
              <a:gd name="connsiteY186" fmla="*/ 4542776 h 8634633"/>
              <a:gd name="connsiteX187" fmla="*/ 1468892 w 3638953"/>
              <a:gd name="connsiteY187" fmla="*/ 4409167 h 8634633"/>
              <a:gd name="connsiteX188" fmla="*/ 1468892 w 3638953"/>
              <a:gd name="connsiteY188" fmla="*/ 4392470 h 8634633"/>
              <a:gd name="connsiteX189" fmla="*/ 1135028 w 3638953"/>
              <a:gd name="connsiteY189" fmla="*/ 4091824 h 8634633"/>
              <a:gd name="connsiteX190" fmla="*/ 1135028 w 3638953"/>
              <a:gd name="connsiteY190" fmla="*/ 4075127 h 8634633"/>
              <a:gd name="connsiteX191" fmla="*/ 1468892 w 3638953"/>
              <a:gd name="connsiteY191" fmla="*/ 3574085 h 8634633"/>
              <a:gd name="connsiteX192" fmla="*/ 1502234 w 3638953"/>
              <a:gd name="connsiteY192" fmla="*/ 3457173 h 8634633"/>
              <a:gd name="connsiteX193" fmla="*/ 1285255 w 3638953"/>
              <a:gd name="connsiteY193" fmla="*/ 3407082 h 8634633"/>
              <a:gd name="connsiteX194" fmla="*/ 1018178 w 3638953"/>
              <a:gd name="connsiteY194" fmla="*/ 3290170 h 8634633"/>
              <a:gd name="connsiteX195" fmla="*/ 1001490 w 3638953"/>
              <a:gd name="connsiteY195" fmla="*/ 3256776 h 8634633"/>
              <a:gd name="connsiteX196" fmla="*/ 1001490 w 3638953"/>
              <a:gd name="connsiteY196" fmla="*/ 3223382 h 8634633"/>
              <a:gd name="connsiteX197" fmla="*/ 1285255 w 3638953"/>
              <a:gd name="connsiteY197" fmla="*/ 3089773 h 8634633"/>
              <a:gd name="connsiteX198" fmla="*/ 1285255 w 3638953"/>
              <a:gd name="connsiteY198" fmla="*/ 3039649 h 8634633"/>
              <a:gd name="connsiteX199" fmla="*/ 1368696 w 3638953"/>
              <a:gd name="connsiteY199" fmla="*/ 3039649 h 8634633"/>
              <a:gd name="connsiteX200" fmla="*/ 1769345 w 3638953"/>
              <a:gd name="connsiteY200" fmla="*/ 2889309 h 8634633"/>
              <a:gd name="connsiteX201" fmla="*/ 1418794 w 3638953"/>
              <a:gd name="connsiteY201" fmla="*/ 300612 h 8634633"/>
              <a:gd name="connsiteX202" fmla="*/ 1418794 w 3638953"/>
              <a:gd name="connsiteY202" fmla="*/ 434221 h 8634633"/>
              <a:gd name="connsiteX203" fmla="*/ 1552332 w 3638953"/>
              <a:gd name="connsiteY203" fmla="*/ 501009 h 8634633"/>
              <a:gd name="connsiteX204" fmla="*/ 1619085 w 3638953"/>
              <a:gd name="connsiteY204" fmla="*/ 450918 h 8634633"/>
              <a:gd name="connsiteX205" fmla="*/ 1619085 w 3638953"/>
              <a:gd name="connsiteY205" fmla="*/ 400827 h 8634633"/>
              <a:gd name="connsiteX206" fmla="*/ 1585742 w 3638953"/>
              <a:gd name="connsiteY206" fmla="*/ 367433 h 8634633"/>
              <a:gd name="connsiteX207" fmla="*/ 1552332 w 3638953"/>
              <a:gd name="connsiteY207" fmla="*/ 367433 h 8634633"/>
              <a:gd name="connsiteX208" fmla="*/ 1485546 w 3638953"/>
              <a:gd name="connsiteY208" fmla="*/ 417524 h 8634633"/>
              <a:gd name="connsiteX209" fmla="*/ 1452204 w 3638953"/>
              <a:gd name="connsiteY209" fmla="*/ 417524 h 8634633"/>
              <a:gd name="connsiteX210" fmla="*/ 1452204 w 3638953"/>
              <a:gd name="connsiteY210" fmla="*/ 400827 h 8634633"/>
              <a:gd name="connsiteX211" fmla="*/ 1769345 w 3638953"/>
              <a:gd name="connsiteY211" fmla="*/ 233824 h 8634633"/>
              <a:gd name="connsiteX212" fmla="*/ 2053111 w 3638953"/>
              <a:gd name="connsiteY212" fmla="*/ 350736 h 8634633"/>
              <a:gd name="connsiteX213" fmla="*/ 2053111 w 3638953"/>
              <a:gd name="connsiteY213" fmla="*/ 417558 h 8634633"/>
              <a:gd name="connsiteX214" fmla="*/ 2036423 w 3638953"/>
              <a:gd name="connsiteY214" fmla="*/ 417558 h 8634633"/>
              <a:gd name="connsiteX215" fmla="*/ 1969670 w 3638953"/>
              <a:gd name="connsiteY215" fmla="*/ 367467 h 8634633"/>
              <a:gd name="connsiteX216" fmla="*/ 1919572 w 3638953"/>
              <a:gd name="connsiteY216" fmla="*/ 367467 h 8634633"/>
              <a:gd name="connsiteX217" fmla="*/ 1886162 w 3638953"/>
              <a:gd name="connsiteY217" fmla="*/ 400861 h 8634633"/>
              <a:gd name="connsiteX218" fmla="*/ 1886162 w 3638953"/>
              <a:gd name="connsiteY218" fmla="*/ 450952 h 8634633"/>
              <a:gd name="connsiteX219" fmla="*/ 1969637 w 3638953"/>
              <a:gd name="connsiteY219" fmla="*/ 501042 h 8634633"/>
              <a:gd name="connsiteX220" fmla="*/ 2103175 w 3638953"/>
              <a:gd name="connsiteY220" fmla="*/ 367433 h 8634633"/>
              <a:gd name="connsiteX221" fmla="*/ 1819410 w 3638953"/>
              <a:gd name="connsiteY221" fmla="*/ 167003 h 8634633"/>
              <a:gd name="connsiteX222" fmla="*/ 1685871 w 3638953"/>
              <a:gd name="connsiteY222" fmla="*/ 167003 h 8634633"/>
              <a:gd name="connsiteX223" fmla="*/ 1418794 w 3638953"/>
              <a:gd name="connsiteY223" fmla="*/ 300612 h 8634633"/>
              <a:gd name="connsiteX224" fmla="*/ 1936260 w 3638953"/>
              <a:gd name="connsiteY224" fmla="*/ 734833 h 8634633"/>
              <a:gd name="connsiteX225" fmla="*/ 1886162 w 3638953"/>
              <a:gd name="connsiteY225" fmla="*/ 734833 h 8634633"/>
              <a:gd name="connsiteX226" fmla="*/ 1852820 w 3638953"/>
              <a:gd name="connsiteY226" fmla="*/ 651315 h 8634633"/>
              <a:gd name="connsiteX227" fmla="*/ 1952982 w 3638953"/>
              <a:gd name="connsiteY227" fmla="*/ 601224 h 8634633"/>
              <a:gd name="connsiteX228" fmla="*/ 1952982 w 3638953"/>
              <a:gd name="connsiteY228" fmla="*/ 584527 h 8634633"/>
              <a:gd name="connsiteX229" fmla="*/ 1902884 w 3638953"/>
              <a:gd name="connsiteY229" fmla="*/ 534436 h 8634633"/>
              <a:gd name="connsiteX230" fmla="*/ 1836131 w 3638953"/>
              <a:gd name="connsiteY230" fmla="*/ 534436 h 8634633"/>
              <a:gd name="connsiteX231" fmla="*/ 1786033 w 3638953"/>
              <a:gd name="connsiteY231" fmla="*/ 584527 h 8634633"/>
              <a:gd name="connsiteX232" fmla="*/ 1786033 w 3638953"/>
              <a:gd name="connsiteY232" fmla="*/ 684742 h 8634633"/>
              <a:gd name="connsiteX233" fmla="*/ 1936260 w 3638953"/>
              <a:gd name="connsiteY233" fmla="*/ 818351 h 8634633"/>
              <a:gd name="connsiteX234" fmla="*/ 1969670 w 3638953"/>
              <a:gd name="connsiteY234" fmla="*/ 818351 h 8634633"/>
              <a:gd name="connsiteX235" fmla="*/ 2303500 w 3638953"/>
              <a:gd name="connsiteY235" fmla="*/ 551133 h 8634633"/>
              <a:gd name="connsiteX236" fmla="*/ 2503825 w 3638953"/>
              <a:gd name="connsiteY236" fmla="*/ 450918 h 8634633"/>
              <a:gd name="connsiteX237" fmla="*/ 2704116 w 3638953"/>
              <a:gd name="connsiteY237" fmla="*/ 617955 h 8634633"/>
              <a:gd name="connsiteX238" fmla="*/ 2670706 w 3638953"/>
              <a:gd name="connsiteY238" fmla="*/ 617955 h 8634633"/>
              <a:gd name="connsiteX239" fmla="*/ 2620642 w 3638953"/>
              <a:gd name="connsiteY239" fmla="*/ 584527 h 8634633"/>
              <a:gd name="connsiteX240" fmla="*/ 2537168 w 3638953"/>
              <a:gd name="connsiteY240" fmla="*/ 584527 h 8634633"/>
              <a:gd name="connsiteX241" fmla="*/ 2470415 w 3638953"/>
              <a:gd name="connsiteY241" fmla="*/ 668045 h 8634633"/>
              <a:gd name="connsiteX242" fmla="*/ 2637363 w 3638953"/>
              <a:gd name="connsiteY242" fmla="*/ 784958 h 8634633"/>
              <a:gd name="connsiteX243" fmla="*/ 2837655 w 3638953"/>
              <a:gd name="connsiteY243" fmla="*/ 601258 h 8634633"/>
              <a:gd name="connsiteX244" fmla="*/ 2537168 w 3638953"/>
              <a:gd name="connsiteY244" fmla="*/ 334039 h 8634633"/>
              <a:gd name="connsiteX245" fmla="*/ 2470415 w 3638953"/>
              <a:gd name="connsiteY245" fmla="*/ 334039 h 8634633"/>
              <a:gd name="connsiteX246" fmla="*/ 2053111 w 3638953"/>
              <a:gd name="connsiteY246" fmla="*/ 684776 h 8634633"/>
              <a:gd name="connsiteX247" fmla="*/ 1936260 w 3638953"/>
              <a:gd name="connsiteY247" fmla="*/ 734833 h 8634633"/>
              <a:gd name="connsiteX248" fmla="*/ 2704116 w 3638953"/>
              <a:gd name="connsiteY248" fmla="*/ 1553185 h 8634633"/>
              <a:gd name="connsiteX249" fmla="*/ 2804278 w 3638953"/>
              <a:gd name="connsiteY249" fmla="*/ 1670097 h 8634633"/>
              <a:gd name="connsiteX250" fmla="*/ 2904474 w 3638953"/>
              <a:gd name="connsiteY250" fmla="*/ 1670097 h 8634633"/>
              <a:gd name="connsiteX251" fmla="*/ 2954539 w 3638953"/>
              <a:gd name="connsiteY251" fmla="*/ 1620006 h 8634633"/>
              <a:gd name="connsiteX252" fmla="*/ 2954539 w 3638953"/>
              <a:gd name="connsiteY252" fmla="*/ 1586612 h 8634633"/>
              <a:gd name="connsiteX253" fmla="*/ 2904474 w 3638953"/>
              <a:gd name="connsiteY253" fmla="*/ 1536488 h 8634633"/>
              <a:gd name="connsiteX254" fmla="*/ 2871064 w 3638953"/>
              <a:gd name="connsiteY254" fmla="*/ 1536488 h 8634633"/>
              <a:gd name="connsiteX255" fmla="*/ 2804278 w 3638953"/>
              <a:gd name="connsiteY255" fmla="*/ 1603309 h 8634633"/>
              <a:gd name="connsiteX256" fmla="*/ 2787590 w 3638953"/>
              <a:gd name="connsiteY256" fmla="*/ 1603309 h 8634633"/>
              <a:gd name="connsiteX257" fmla="*/ 2787590 w 3638953"/>
              <a:gd name="connsiteY257" fmla="*/ 1569915 h 8634633"/>
              <a:gd name="connsiteX258" fmla="*/ 2921129 w 3638953"/>
              <a:gd name="connsiteY258" fmla="*/ 1453003 h 8634633"/>
              <a:gd name="connsiteX259" fmla="*/ 3054667 w 3638953"/>
              <a:gd name="connsiteY259" fmla="*/ 1670097 h 8634633"/>
              <a:gd name="connsiteX260" fmla="*/ 2387008 w 3638953"/>
              <a:gd name="connsiteY260" fmla="*/ 2672182 h 8634633"/>
              <a:gd name="connsiteX261" fmla="*/ 2203371 w 3638953"/>
              <a:gd name="connsiteY261" fmla="*/ 2722273 h 8634633"/>
              <a:gd name="connsiteX262" fmla="*/ 2019735 w 3638953"/>
              <a:gd name="connsiteY262" fmla="*/ 2555270 h 8634633"/>
              <a:gd name="connsiteX263" fmla="*/ 2086520 w 3638953"/>
              <a:gd name="connsiteY263" fmla="*/ 2471751 h 8634633"/>
              <a:gd name="connsiteX264" fmla="*/ 2153273 w 3638953"/>
              <a:gd name="connsiteY264" fmla="*/ 2471751 h 8634633"/>
              <a:gd name="connsiteX265" fmla="*/ 2153273 w 3638953"/>
              <a:gd name="connsiteY265" fmla="*/ 2488448 h 8634633"/>
              <a:gd name="connsiteX266" fmla="*/ 2103209 w 3638953"/>
              <a:gd name="connsiteY266" fmla="*/ 2555270 h 8634633"/>
              <a:gd name="connsiteX267" fmla="*/ 2103209 w 3638953"/>
              <a:gd name="connsiteY267" fmla="*/ 2588664 h 8634633"/>
              <a:gd name="connsiteX268" fmla="*/ 2203371 w 3638953"/>
              <a:gd name="connsiteY268" fmla="*/ 2638788 h 8634633"/>
              <a:gd name="connsiteX269" fmla="*/ 2270124 w 3638953"/>
              <a:gd name="connsiteY269" fmla="*/ 2571966 h 8634633"/>
              <a:gd name="connsiteX270" fmla="*/ 2270124 w 3638953"/>
              <a:gd name="connsiteY270" fmla="*/ 2488482 h 8634633"/>
              <a:gd name="connsiteX271" fmla="*/ 2119931 w 3638953"/>
              <a:gd name="connsiteY271" fmla="*/ 2388267 h 8634633"/>
              <a:gd name="connsiteX272" fmla="*/ 2086520 w 3638953"/>
              <a:gd name="connsiteY272" fmla="*/ 2388267 h 8634633"/>
              <a:gd name="connsiteX273" fmla="*/ 1836131 w 3638953"/>
              <a:gd name="connsiteY273" fmla="*/ 2538573 h 8634633"/>
              <a:gd name="connsiteX274" fmla="*/ 1836131 w 3638953"/>
              <a:gd name="connsiteY274" fmla="*/ 2605394 h 8634633"/>
              <a:gd name="connsiteX275" fmla="*/ 2119897 w 3638953"/>
              <a:gd name="connsiteY275" fmla="*/ 2839218 h 8634633"/>
              <a:gd name="connsiteX276" fmla="*/ 2203337 w 3638953"/>
              <a:gd name="connsiteY276" fmla="*/ 2839218 h 8634633"/>
              <a:gd name="connsiteX277" fmla="*/ 3204861 w 3638953"/>
              <a:gd name="connsiteY277" fmla="*/ 2137779 h 8634633"/>
              <a:gd name="connsiteX278" fmla="*/ 3338400 w 3638953"/>
              <a:gd name="connsiteY278" fmla="*/ 1620040 h 8634633"/>
              <a:gd name="connsiteX279" fmla="*/ 3088010 w 3638953"/>
              <a:gd name="connsiteY279" fmla="*/ 1369518 h 8634633"/>
              <a:gd name="connsiteX280" fmla="*/ 2987848 w 3638953"/>
              <a:gd name="connsiteY280" fmla="*/ 1369518 h 8634633"/>
              <a:gd name="connsiteX281" fmla="*/ 2704116 w 3638953"/>
              <a:gd name="connsiteY281" fmla="*/ 1553185 h 8634633"/>
              <a:gd name="connsiteX282" fmla="*/ 2220059 w 3638953"/>
              <a:gd name="connsiteY282" fmla="*/ 6697184 h 8634633"/>
              <a:gd name="connsiteX283" fmla="*/ 3605510 w 3638953"/>
              <a:gd name="connsiteY283" fmla="*/ 6697184 h 8634633"/>
              <a:gd name="connsiteX284" fmla="*/ 3638920 w 3638953"/>
              <a:gd name="connsiteY284" fmla="*/ 6730578 h 8634633"/>
              <a:gd name="connsiteX285" fmla="*/ 3638920 w 3638953"/>
              <a:gd name="connsiteY285" fmla="*/ 7265015 h 8634633"/>
              <a:gd name="connsiteX286" fmla="*/ 3505381 w 3638953"/>
              <a:gd name="connsiteY286" fmla="*/ 7315139 h 8634633"/>
              <a:gd name="connsiteX287" fmla="*/ 3438596 w 3638953"/>
              <a:gd name="connsiteY287" fmla="*/ 7315139 h 8634633"/>
              <a:gd name="connsiteX288" fmla="*/ 3405252 w 3638953"/>
              <a:gd name="connsiteY288" fmla="*/ 7281712 h 8634633"/>
              <a:gd name="connsiteX289" fmla="*/ 3405252 w 3638953"/>
              <a:gd name="connsiteY289" fmla="*/ 7047888 h 8634633"/>
              <a:gd name="connsiteX290" fmla="*/ 3371843 w 3638953"/>
              <a:gd name="connsiteY290" fmla="*/ 7047888 h 8634633"/>
              <a:gd name="connsiteX291" fmla="*/ 3371843 w 3638953"/>
              <a:gd name="connsiteY291" fmla="*/ 7315106 h 8634633"/>
              <a:gd name="connsiteX292" fmla="*/ 3238304 w 3638953"/>
              <a:gd name="connsiteY292" fmla="*/ 7315106 h 8634633"/>
              <a:gd name="connsiteX293" fmla="*/ 3154863 w 3638953"/>
              <a:gd name="connsiteY293" fmla="*/ 7298409 h 8634633"/>
              <a:gd name="connsiteX294" fmla="*/ 3154863 w 3638953"/>
              <a:gd name="connsiteY294" fmla="*/ 6964370 h 8634633"/>
              <a:gd name="connsiteX295" fmla="*/ 2937851 w 3638953"/>
              <a:gd name="connsiteY295" fmla="*/ 6964370 h 8634633"/>
              <a:gd name="connsiteX296" fmla="*/ 2904508 w 3638953"/>
              <a:gd name="connsiteY296" fmla="*/ 6997763 h 8634633"/>
              <a:gd name="connsiteX297" fmla="*/ 2904508 w 3638953"/>
              <a:gd name="connsiteY297" fmla="*/ 7331803 h 8634633"/>
              <a:gd name="connsiteX298" fmla="*/ 2787624 w 3638953"/>
              <a:gd name="connsiteY298" fmla="*/ 7331803 h 8634633"/>
              <a:gd name="connsiteX299" fmla="*/ 2754281 w 3638953"/>
              <a:gd name="connsiteY299" fmla="*/ 7298375 h 8634633"/>
              <a:gd name="connsiteX300" fmla="*/ 2754281 w 3638953"/>
              <a:gd name="connsiteY300" fmla="*/ 7047854 h 8634633"/>
              <a:gd name="connsiteX301" fmla="*/ 2737593 w 3638953"/>
              <a:gd name="connsiteY301" fmla="*/ 7047854 h 8634633"/>
              <a:gd name="connsiteX302" fmla="*/ 2737593 w 3638953"/>
              <a:gd name="connsiteY302" fmla="*/ 7315072 h 8634633"/>
              <a:gd name="connsiteX303" fmla="*/ 2704183 w 3638953"/>
              <a:gd name="connsiteY303" fmla="*/ 7331769 h 8634633"/>
              <a:gd name="connsiteX304" fmla="*/ 2587333 w 3638953"/>
              <a:gd name="connsiteY304" fmla="*/ 7331769 h 8634633"/>
              <a:gd name="connsiteX305" fmla="*/ 2570645 w 3638953"/>
              <a:gd name="connsiteY305" fmla="*/ 7248251 h 8634633"/>
              <a:gd name="connsiteX306" fmla="*/ 2570645 w 3638953"/>
              <a:gd name="connsiteY306" fmla="*/ 7081248 h 8634633"/>
              <a:gd name="connsiteX307" fmla="*/ 2370353 w 3638953"/>
              <a:gd name="connsiteY307" fmla="*/ 7081248 h 8634633"/>
              <a:gd name="connsiteX308" fmla="*/ 2370353 w 3638953"/>
              <a:gd name="connsiteY308" fmla="*/ 7231554 h 8634633"/>
              <a:gd name="connsiteX309" fmla="*/ 2270157 w 3638953"/>
              <a:gd name="connsiteY309" fmla="*/ 7331803 h 8634633"/>
              <a:gd name="connsiteX310" fmla="*/ 2169995 w 3638953"/>
              <a:gd name="connsiteY310" fmla="*/ 7331803 h 8634633"/>
              <a:gd name="connsiteX311" fmla="*/ 2136585 w 3638953"/>
              <a:gd name="connsiteY311" fmla="*/ 7298375 h 8634633"/>
              <a:gd name="connsiteX312" fmla="*/ 2136585 w 3638953"/>
              <a:gd name="connsiteY312" fmla="*/ 6713848 h 8634633"/>
              <a:gd name="connsiteX313" fmla="*/ 2220059 w 3638953"/>
              <a:gd name="connsiteY313" fmla="*/ 6697184 h 8634633"/>
              <a:gd name="connsiteX314" fmla="*/ 2136552 w 3638953"/>
              <a:gd name="connsiteY314" fmla="*/ 7398624 h 8634633"/>
              <a:gd name="connsiteX315" fmla="*/ 2270090 w 3638953"/>
              <a:gd name="connsiteY315" fmla="*/ 7398624 h 8634633"/>
              <a:gd name="connsiteX316" fmla="*/ 2370286 w 3638953"/>
              <a:gd name="connsiteY316" fmla="*/ 7498839 h 8634633"/>
              <a:gd name="connsiteX317" fmla="*/ 2370286 w 3638953"/>
              <a:gd name="connsiteY317" fmla="*/ 7649146 h 8634633"/>
              <a:gd name="connsiteX318" fmla="*/ 2570577 w 3638953"/>
              <a:gd name="connsiteY318" fmla="*/ 7649146 h 8634633"/>
              <a:gd name="connsiteX319" fmla="*/ 2570577 w 3638953"/>
              <a:gd name="connsiteY319" fmla="*/ 7432052 h 8634633"/>
              <a:gd name="connsiteX320" fmla="*/ 2603987 w 3638953"/>
              <a:gd name="connsiteY320" fmla="*/ 7398624 h 8634633"/>
              <a:gd name="connsiteX321" fmla="*/ 2704150 w 3638953"/>
              <a:gd name="connsiteY321" fmla="*/ 7398624 h 8634633"/>
              <a:gd name="connsiteX322" fmla="*/ 2737559 w 3638953"/>
              <a:gd name="connsiteY322" fmla="*/ 7432052 h 8634633"/>
              <a:gd name="connsiteX323" fmla="*/ 2737559 w 3638953"/>
              <a:gd name="connsiteY323" fmla="*/ 7682573 h 8634633"/>
              <a:gd name="connsiteX324" fmla="*/ 2754247 w 3638953"/>
              <a:gd name="connsiteY324" fmla="*/ 7682573 h 8634633"/>
              <a:gd name="connsiteX325" fmla="*/ 2754247 w 3638953"/>
              <a:gd name="connsiteY325" fmla="*/ 7415354 h 8634633"/>
              <a:gd name="connsiteX326" fmla="*/ 2787590 w 3638953"/>
              <a:gd name="connsiteY326" fmla="*/ 7398657 h 8634633"/>
              <a:gd name="connsiteX327" fmla="*/ 2904474 w 3638953"/>
              <a:gd name="connsiteY327" fmla="*/ 7398657 h 8634633"/>
              <a:gd name="connsiteX328" fmla="*/ 2904474 w 3638953"/>
              <a:gd name="connsiteY328" fmla="*/ 7766091 h 8634633"/>
              <a:gd name="connsiteX329" fmla="*/ 3154863 w 3638953"/>
              <a:gd name="connsiteY329" fmla="*/ 7766091 h 8634633"/>
              <a:gd name="connsiteX330" fmla="*/ 3154863 w 3638953"/>
              <a:gd name="connsiteY330" fmla="*/ 7432085 h 8634633"/>
              <a:gd name="connsiteX331" fmla="*/ 3371843 w 3638953"/>
              <a:gd name="connsiteY331" fmla="*/ 7432085 h 8634633"/>
              <a:gd name="connsiteX332" fmla="*/ 3371843 w 3638953"/>
              <a:gd name="connsiteY332" fmla="*/ 7682606 h 8634633"/>
              <a:gd name="connsiteX333" fmla="*/ 3405252 w 3638953"/>
              <a:gd name="connsiteY333" fmla="*/ 7682606 h 8634633"/>
              <a:gd name="connsiteX334" fmla="*/ 3405252 w 3638953"/>
              <a:gd name="connsiteY334" fmla="*/ 7432085 h 8634633"/>
              <a:gd name="connsiteX335" fmla="*/ 3605544 w 3638953"/>
              <a:gd name="connsiteY335" fmla="*/ 7432085 h 8634633"/>
              <a:gd name="connsiteX336" fmla="*/ 3638953 w 3638953"/>
              <a:gd name="connsiteY336" fmla="*/ 7465513 h 8634633"/>
              <a:gd name="connsiteX337" fmla="*/ 3638953 w 3638953"/>
              <a:gd name="connsiteY337" fmla="*/ 8033342 h 8634633"/>
              <a:gd name="connsiteX338" fmla="*/ 2136619 w 3638953"/>
              <a:gd name="connsiteY338" fmla="*/ 8033342 h 8634633"/>
              <a:gd name="connsiteX339" fmla="*/ 2136619 w 3638953"/>
              <a:gd name="connsiteY339" fmla="*/ 7398624 h 8634633"/>
              <a:gd name="connsiteX340" fmla="*/ 2153273 w 3638953"/>
              <a:gd name="connsiteY340" fmla="*/ 868442 h 8634633"/>
              <a:gd name="connsiteX341" fmla="*/ 2387008 w 3638953"/>
              <a:gd name="connsiteY341" fmla="*/ 1068873 h 8634633"/>
              <a:gd name="connsiteX342" fmla="*/ 2420350 w 3638953"/>
              <a:gd name="connsiteY342" fmla="*/ 1068873 h 8634633"/>
              <a:gd name="connsiteX343" fmla="*/ 2971193 w 3638953"/>
              <a:gd name="connsiteY343" fmla="*/ 918567 h 8634633"/>
              <a:gd name="connsiteX344" fmla="*/ 3054634 w 3638953"/>
              <a:gd name="connsiteY344" fmla="*/ 918567 h 8634633"/>
              <a:gd name="connsiteX345" fmla="*/ 3238271 w 3638953"/>
              <a:gd name="connsiteY345" fmla="*/ 1052176 h 8634633"/>
              <a:gd name="connsiteX346" fmla="*/ 3171484 w 3638953"/>
              <a:gd name="connsiteY346" fmla="*/ 1169088 h 8634633"/>
              <a:gd name="connsiteX347" fmla="*/ 3154830 w 3638953"/>
              <a:gd name="connsiteY347" fmla="*/ 1169088 h 8634633"/>
              <a:gd name="connsiteX348" fmla="*/ 3071356 w 3638953"/>
              <a:gd name="connsiteY348" fmla="*/ 1035479 h 8634633"/>
              <a:gd name="connsiteX349" fmla="*/ 2921129 w 3638953"/>
              <a:gd name="connsiteY349" fmla="*/ 1185785 h 8634633"/>
              <a:gd name="connsiteX350" fmla="*/ 3071356 w 3638953"/>
              <a:gd name="connsiteY350" fmla="*/ 1336091 h 8634633"/>
              <a:gd name="connsiteX351" fmla="*/ 3371843 w 3638953"/>
              <a:gd name="connsiteY351" fmla="*/ 1035445 h 8634633"/>
              <a:gd name="connsiteX352" fmla="*/ 3371843 w 3638953"/>
              <a:gd name="connsiteY352" fmla="*/ 1018748 h 8634633"/>
              <a:gd name="connsiteX353" fmla="*/ 3088077 w 3638953"/>
              <a:gd name="connsiteY353" fmla="*/ 734833 h 8634633"/>
              <a:gd name="connsiteX354" fmla="*/ 3004637 w 3638953"/>
              <a:gd name="connsiteY354" fmla="*/ 718136 h 8634633"/>
              <a:gd name="connsiteX355" fmla="*/ 2470482 w 3638953"/>
              <a:gd name="connsiteY355" fmla="*/ 951961 h 8634633"/>
              <a:gd name="connsiteX356" fmla="*/ 2387041 w 3638953"/>
              <a:gd name="connsiteY356" fmla="*/ 968657 h 8634633"/>
              <a:gd name="connsiteX357" fmla="*/ 2253503 w 3638953"/>
              <a:gd name="connsiteY357" fmla="*/ 818351 h 8634633"/>
              <a:gd name="connsiteX358" fmla="*/ 2353665 w 3638953"/>
              <a:gd name="connsiteY358" fmla="*/ 751530 h 8634633"/>
              <a:gd name="connsiteX359" fmla="*/ 2370353 w 3638953"/>
              <a:gd name="connsiteY359" fmla="*/ 751530 h 8634633"/>
              <a:gd name="connsiteX360" fmla="*/ 2370353 w 3638953"/>
              <a:gd name="connsiteY360" fmla="*/ 768227 h 8634633"/>
              <a:gd name="connsiteX361" fmla="*/ 2336944 w 3638953"/>
              <a:gd name="connsiteY361" fmla="*/ 818351 h 8634633"/>
              <a:gd name="connsiteX362" fmla="*/ 2336944 w 3638953"/>
              <a:gd name="connsiteY362" fmla="*/ 851745 h 8634633"/>
              <a:gd name="connsiteX363" fmla="*/ 2420384 w 3638953"/>
              <a:gd name="connsiteY363" fmla="*/ 901836 h 8634633"/>
              <a:gd name="connsiteX364" fmla="*/ 2487170 w 3638953"/>
              <a:gd name="connsiteY364" fmla="*/ 851745 h 8634633"/>
              <a:gd name="connsiteX365" fmla="*/ 2487170 w 3638953"/>
              <a:gd name="connsiteY365" fmla="*/ 784924 h 8634633"/>
              <a:gd name="connsiteX366" fmla="*/ 2320221 w 3638953"/>
              <a:gd name="connsiteY366" fmla="*/ 701406 h 8634633"/>
              <a:gd name="connsiteX367" fmla="*/ 2153273 w 3638953"/>
              <a:gd name="connsiteY367" fmla="*/ 868442 h 863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3638953" h="8634633">
                <a:moveTo>
                  <a:pt x="1702593" y="0"/>
                </a:moveTo>
                <a:lnTo>
                  <a:pt x="1802755" y="0"/>
                </a:lnTo>
                <a:cubicBezTo>
                  <a:pt x="2003046" y="0"/>
                  <a:pt x="2147710" y="77986"/>
                  <a:pt x="2236781" y="233824"/>
                </a:cubicBezTo>
                <a:cubicBezTo>
                  <a:pt x="2309096" y="189333"/>
                  <a:pt x="2392537" y="167003"/>
                  <a:pt x="2487170" y="167003"/>
                </a:cubicBezTo>
                <a:cubicBezTo>
                  <a:pt x="2748618" y="167003"/>
                  <a:pt x="2921162" y="289514"/>
                  <a:pt x="3004637" y="534436"/>
                </a:cubicBezTo>
                <a:cubicBezTo>
                  <a:pt x="3349592" y="584527"/>
                  <a:pt x="3522103" y="745998"/>
                  <a:pt x="3522103" y="1018748"/>
                </a:cubicBezTo>
                <a:cubicBezTo>
                  <a:pt x="3522103" y="1116214"/>
                  <a:pt x="3488693" y="1227527"/>
                  <a:pt x="3421941" y="1352788"/>
                </a:cubicBezTo>
                <a:cubicBezTo>
                  <a:pt x="3466409" y="1528173"/>
                  <a:pt x="3488693" y="1645051"/>
                  <a:pt x="3488693" y="1703524"/>
                </a:cubicBezTo>
                <a:cubicBezTo>
                  <a:pt x="3466409" y="1987439"/>
                  <a:pt x="3332870" y="2282519"/>
                  <a:pt x="3088077" y="2588697"/>
                </a:cubicBezTo>
                <a:cubicBezTo>
                  <a:pt x="2815404" y="2855915"/>
                  <a:pt x="2503858" y="2989524"/>
                  <a:pt x="2153307" y="2989524"/>
                </a:cubicBezTo>
                <a:cubicBezTo>
                  <a:pt x="1991921" y="2989524"/>
                  <a:pt x="1863945" y="2933901"/>
                  <a:pt x="1769379" y="2822521"/>
                </a:cubicBezTo>
                <a:cubicBezTo>
                  <a:pt x="1644218" y="2933901"/>
                  <a:pt x="1493957" y="2989524"/>
                  <a:pt x="1318699" y="2989524"/>
                </a:cubicBezTo>
                <a:cubicBezTo>
                  <a:pt x="795602" y="2989524"/>
                  <a:pt x="389457" y="2677814"/>
                  <a:pt x="100129" y="2054261"/>
                </a:cubicBezTo>
                <a:cubicBezTo>
                  <a:pt x="55594" y="1892857"/>
                  <a:pt x="33376" y="1770346"/>
                  <a:pt x="33376" y="1686827"/>
                </a:cubicBezTo>
                <a:cubicBezTo>
                  <a:pt x="33376" y="1617290"/>
                  <a:pt x="50064" y="1511476"/>
                  <a:pt x="83441" y="1369518"/>
                </a:cubicBezTo>
                <a:cubicBezTo>
                  <a:pt x="27747" y="1219212"/>
                  <a:pt x="0" y="1107899"/>
                  <a:pt x="0" y="1035479"/>
                </a:cubicBezTo>
                <a:lnTo>
                  <a:pt x="0" y="968657"/>
                </a:lnTo>
                <a:cubicBezTo>
                  <a:pt x="0" y="734833"/>
                  <a:pt x="172444" y="590126"/>
                  <a:pt x="517466" y="534436"/>
                </a:cubicBezTo>
                <a:cubicBezTo>
                  <a:pt x="517466" y="414775"/>
                  <a:pt x="617629" y="303428"/>
                  <a:pt x="817954" y="200397"/>
                </a:cubicBezTo>
                <a:cubicBezTo>
                  <a:pt x="912486" y="178168"/>
                  <a:pt x="995961" y="167003"/>
                  <a:pt x="1068343" y="167003"/>
                </a:cubicBezTo>
                <a:cubicBezTo>
                  <a:pt x="1082216" y="167003"/>
                  <a:pt x="1154531" y="183700"/>
                  <a:pt x="1285322" y="217094"/>
                </a:cubicBezTo>
                <a:cubicBezTo>
                  <a:pt x="1374259" y="72387"/>
                  <a:pt x="1513360" y="0"/>
                  <a:pt x="1702593" y="0"/>
                </a:cubicBezTo>
                <a:close/>
                <a:moveTo>
                  <a:pt x="1018178" y="835048"/>
                </a:moveTo>
                <a:lnTo>
                  <a:pt x="1018178" y="851745"/>
                </a:lnTo>
                <a:cubicBezTo>
                  <a:pt x="1018178" y="876791"/>
                  <a:pt x="1045958" y="893488"/>
                  <a:pt x="1101619" y="901836"/>
                </a:cubicBezTo>
                <a:cubicBezTo>
                  <a:pt x="1146120" y="885139"/>
                  <a:pt x="1168405" y="868442"/>
                  <a:pt x="1168405" y="851745"/>
                </a:cubicBezTo>
                <a:lnTo>
                  <a:pt x="1168405" y="818351"/>
                </a:lnTo>
                <a:lnTo>
                  <a:pt x="1134995" y="768227"/>
                </a:lnTo>
                <a:cubicBezTo>
                  <a:pt x="1157246" y="757163"/>
                  <a:pt x="1173934" y="751530"/>
                  <a:pt x="1185093" y="751530"/>
                </a:cubicBezTo>
                <a:cubicBezTo>
                  <a:pt x="1229561" y="768227"/>
                  <a:pt x="1251845" y="784924"/>
                  <a:pt x="1251845" y="801621"/>
                </a:cubicBezTo>
                <a:lnTo>
                  <a:pt x="1251845" y="868442"/>
                </a:lnTo>
                <a:cubicBezTo>
                  <a:pt x="1237905" y="913001"/>
                  <a:pt x="1193437" y="946395"/>
                  <a:pt x="1118307" y="968657"/>
                </a:cubicBezTo>
                <a:cubicBezTo>
                  <a:pt x="1059898" y="968657"/>
                  <a:pt x="887353" y="890772"/>
                  <a:pt x="600840" y="734833"/>
                </a:cubicBezTo>
                <a:cubicBezTo>
                  <a:pt x="556305" y="723735"/>
                  <a:pt x="517400" y="718136"/>
                  <a:pt x="483990" y="718136"/>
                </a:cubicBezTo>
                <a:cubicBezTo>
                  <a:pt x="250289" y="757163"/>
                  <a:pt x="133472" y="862910"/>
                  <a:pt x="133472" y="1035445"/>
                </a:cubicBezTo>
                <a:cubicBezTo>
                  <a:pt x="177940" y="1235876"/>
                  <a:pt x="278069" y="1336091"/>
                  <a:pt x="433959" y="1336091"/>
                </a:cubicBezTo>
                <a:cubicBezTo>
                  <a:pt x="534121" y="1322177"/>
                  <a:pt x="584152" y="1272086"/>
                  <a:pt x="584152" y="1185785"/>
                </a:cubicBezTo>
                <a:cubicBezTo>
                  <a:pt x="570212" y="1085570"/>
                  <a:pt x="520147" y="1035479"/>
                  <a:pt x="433959" y="1035479"/>
                </a:cubicBezTo>
                <a:cubicBezTo>
                  <a:pt x="378231" y="1035479"/>
                  <a:pt x="350485" y="1080038"/>
                  <a:pt x="350485" y="1169088"/>
                </a:cubicBezTo>
                <a:lnTo>
                  <a:pt x="333796" y="1169088"/>
                </a:lnTo>
                <a:cubicBezTo>
                  <a:pt x="319856" y="1169088"/>
                  <a:pt x="297639" y="1135694"/>
                  <a:pt x="267044" y="1068873"/>
                </a:cubicBezTo>
                <a:cubicBezTo>
                  <a:pt x="297639" y="968657"/>
                  <a:pt x="358862" y="918567"/>
                  <a:pt x="450647" y="918567"/>
                </a:cubicBezTo>
                <a:lnTo>
                  <a:pt x="534121" y="918567"/>
                </a:lnTo>
                <a:cubicBezTo>
                  <a:pt x="851263" y="1018782"/>
                  <a:pt x="1034900" y="1068873"/>
                  <a:pt x="1084964" y="1068873"/>
                </a:cubicBezTo>
                <a:lnTo>
                  <a:pt x="1151716" y="1068873"/>
                </a:lnTo>
                <a:cubicBezTo>
                  <a:pt x="1268567" y="1068873"/>
                  <a:pt x="1335353" y="990987"/>
                  <a:pt x="1352008" y="835048"/>
                </a:cubicBezTo>
                <a:cubicBezTo>
                  <a:pt x="1318665" y="745998"/>
                  <a:pt x="1257408" y="701439"/>
                  <a:pt x="1168405" y="701439"/>
                </a:cubicBezTo>
                <a:cubicBezTo>
                  <a:pt x="1079334" y="701439"/>
                  <a:pt x="1029270" y="745998"/>
                  <a:pt x="1018178" y="835048"/>
                </a:cubicBezTo>
                <a:close/>
                <a:moveTo>
                  <a:pt x="166881" y="1636703"/>
                </a:moveTo>
                <a:cubicBezTo>
                  <a:pt x="166881" y="2040346"/>
                  <a:pt x="400582" y="2402214"/>
                  <a:pt x="867951" y="2722273"/>
                </a:cubicBezTo>
                <a:cubicBezTo>
                  <a:pt x="1040429" y="2800259"/>
                  <a:pt x="1179496" y="2839185"/>
                  <a:pt x="1285255" y="2839185"/>
                </a:cubicBezTo>
                <a:lnTo>
                  <a:pt x="1385417" y="2839185"/>
                </a:lnTo>
                <a:cubicBezTo>
                  <a:pt x="1574617" y="2808574"/>
                  <a:pt x="1669183" y="2730621"/>
                  <a:pt x="1669183" y="2605360"/>
                </a:cubicBezTo>
                <a:lnTo>
                  <a:pt x="1669183" y="2538539"/>
                </a:lnTo>
                <a:cubicBezTo>
                  <a:pt x="1607960" y="2438324"/>
                  <a:pt x="1524485" y="2388233"/>
                  <a:pt x="1418794" y="2388233"/>
                </a:cubicBezTo>
                <a:lnTo>
                  <a:pt x="1385384" y="2388233"/>
                </a:lnTo>
                <a:cubicBezTo>
                  <a:pt x="1285222" y="2402181"/>
                  <a:pt x="1235157" y="2452305"/>
                  <a:pt x="1235157" y="2538539"/>
                </a:cubicBezTo>
                <a:lnTo>
                  <a:pt x="1235157" y="2571966"/>
                </a:lnTo>
                <a:cubicBezTo>
                  <a:pt x="1254593" y="2616525"/>
                  <a:pt x="1293566" y="2638788"/>
                  <a:pt x="1352008" y="2638788"/>
                </a:cubicBezTo>
                <a:cubicBezTo>
                  <a:pt x="1368696" y="2638788"/>
                  <a:pt x="1385417" y="2622091"/>
                  <a:pt x="1402106" y="2588664"/>
                </a:cubicBezTo>
                <a:lnTo>
                  <a:pt x="1402106" y="2555270"/>
                </a:lnTo>
                <a:lnTo>
                  <a:pt x="1352008" y="2488448"/>
                </a:lnTo>
                <a:lnTo>
                  <a:pt x="1352008" y="2471751"/>
                </a:lnTo>
                <a:lnTo>
                  <a:pt x="1418794" y="2471751"/>
                </a:lnTo>
                <a:cubicBezTo>
                  <a:pt x="1463262" y="2488448"/>
                  <a:pt x="1485546" y="2527475"/>
                  <a:pt x="1485546" y="2588664"/>
                </a:cubicBezTo>
                <a:cubicBezTo>
                  <a:pt x="1443826" y="2677781"/>
                  <a:pt x="1377073" y="2722273"/>
                  <a:pt x="1285255" y="2722273"/>
                </a:cubicBezTo>
                <a:cubicBezTo>
                  <a:pt x="1132213" y="2722273"/>
                  <a:pt x="943048" y="2605360"/>
                  <a:pt x="717691" y="2371570"/>
                </a:cubicBezTo>
                <a:cubicBezTo>
                  <a:pt x="539617" y="2143345"/>
                  <a:pt x="450613" y="1920651"/>
                  <a:pt x="450613" y="1703524"/>
                </a:cubicBezTo>
                <a:cubicBezTo>
                  <a:pt x="450613" y="1536488"/>
                  <a:pt x="506274" y="1453003"/>
                  <a:pt x="617562" y="1453003"/>
                </a:cubicBezTo>
                <a:cubicBezTo>
                  <a:pt x="662030" y="1453003"/>
                  <a:pt x="695406" y="1475333"/>
                  <a:pt x="717724" y="1519824"/>
                </a:cubicBezTo>
                <a:lnTo>
                  <a:pt x="717724" y="1603309"/>
                </a:lnTo>
                <a:lnTo>
                  <a:pt x="684381" y="1603309"/>
                </a:lnTo>
                <a:cubicBezTo>
                  <a:pt x="684381" y="1558817"/>
                  <a:pt x="667693" y="1536488"/>
                  <a:pt x="634284" y="1536488"/>
                </a:cubicBezTo>
                <a:lnTo>
                  <a:pt x="600874" y="1536488"/>
                </a:lnTo>
                <a:cubicBezTo>
                  <a:pt x="573027" y="1536488"/>
                  <a:pt x="556339" y="1558817"/>
                  <a:pt x="550809" y="1603309"/>
                </a:cubicBezTo>
                <a:cubicBezTo>
                  <a:pt x="567498" y="1647868"/>
                  <a:pt x="584152" y="1670130"/>
                  <a:pt x="600874" y="1670130"/>
                </a:cubicBezTo>
                <a:lnTo>
                  <a:pt x="667660" y="1670130"/>
                </a:lnTo>
                <a:cubicBezTo>
                  <a:pt x="756663" y="1661782"/>
                  <a:pt x="801199" y="1622856"/>
                  <a:pt x="801199" y="1553218"/>
                </a:cubicBezTo>
                <a:cubicBezTo>
                  <a:pt x="781695" y="1430774"/>
                  <a:pt x="703750" y="1369518"/>
                  <a:pt x="567498" y="1369518"/>
                </a:cubicBezTo>
                <a:lnTo>
                  <a:pt x="484023" y="1369518"/>
                </a:lnTo>
                <a:cubicBezTo>
                  <a:pt x="272573" y="1405695"/>
                  <a:pt x="166881" y="1494745"/>
                  <a:pt x="166881" y="1636703"/>
                </a:cubicBezTo>
                <a:close/>
                <a:moveTo>
                  <a:pt x="1518956" y="985354"/>
                </a:moveTo>
                <a:cubicBezTo>
                  <a:pt x="1496672" y="974257"/>
                  <a:pt x="1479984" y="968657"/>
                  <a:pt x="1468892" y="968657"/>
                </a:cubicBezTo>
                <a:cubicBezTo>
                  <a:pt x="1468892" y="1085570"/>
                  <a:pt x="1357570" y="1169088"/>
                  <a:pt x="1135028" y="1219179"/>
                </a:cubicBezTo>
                <a:lnTo>
                  <a:pt x="1084964" y="1219179"/>
                </a:lnTo>
                <a:cubicBezTo>
                  <a:pt x="995893" y="1219179"/>
                  <a:pt x="867951" y="1185785"/>
                  <a:pt x="701036" y="1118964"/>
                </a:cubicBezTo>
                <a:lnTo>
                  <a:pt x="701036" y="1135660"/>
                </a:lnTo>
                <a:lnTo>
                  <a:pt x="717691" y="1169054"/>
                </a:lnTo>
                <a:lnTo>
                  <a:pt x="701036" y="1269270"/>
                </a:lnTo>
                <a:cubicBezTo>
                  <a:pt x="856792" y="1336091"/>
                  <a:pt x="934737" y="1419576"/>
                  <a:pt x="934737" y="1519791"/>
                </a:cubicBezTo>
                <a:lnTo>
                  <a:pt x="934737" y="1586612"/>
                </a:lnTo>
                <a:cubicBezTo>
                  <a:pt x="934737" y="1720221"/>
                  <a:pt x="828979" y="1787042"/>
                  <a:pt x="617562" y="1787042"/>
                </a:cubicBezTo>
                <a:cubicBezTo>
                  <a:pt x="617562" y="1942948"/>
                  <a:pt x="734412" y="2154476"/>
                  <a:pt x="968080" y="2421694"/>
                </a:cubicBezTo>
                <a:lnTo>
                  <a:pt x="1084964" y="2505212"/>
                </a:lnTo>
                <a:lnTo>
                  <a:pt x="1101619" y="2505212"/>
                </a:lnTo>
                <a:cubicBezTo>
                  <a:pt x="1101619" y="2343808"/>
                  <a:pt x="1201814" y="2249125"/>
                  <a:pt x="1402106" y="2221297"/>
                </a:cubicBezTo>
                <a:lnTo>
                  <a:pt x="1452204" y="2221297"/>
                </a:lnTo>
                <a:cubicBezTo>
                  <a:pt x="1544022" y="2221297"/>
                  <a:pt x="1644151" y="2265856"/>
                  <a:pt x="1752657" y="2354906"/>
                </a:cubicBezTo>
                <a:cubicBezTo>
                  <a:pt x="1863912" y="2265856"/>
                  <a:pt x="1980762" y="2221297"/>
                  <a:pt x="2103209" y="2221297"/>
                </a:cubicBezTo>
                <a:lnTo>
                  <a:pt x="2119897" y="2221297"/>
                </a:lnTo>
                <a:cubicBezTo>
                  <a:pt x="2320188" y="2251975"/>
                  <a:pt x="2420350" y="2346558"/>
                  <a:pt x="2420350" y="2505212"/>
                </a:cubicBezTo>
                <a:cubicBezTo>
                  <a:pt x="2731896" y="2260290"/>
                  <a:pt x="2887753" y="2020867"/>
                  <a:pt x="2887753" y="1787042"/>
                </a:cubicBezTo>
                <a:lnTo>
                  <a:pt x="2837655" y="1787042"/>
                </a:lnTo>
                <a:cubicBezTo>
                  <a:pt x="2659581" y="1767596"/>
                  <a:pt x="2570577" y="1689644"/>
                  <a:pt x="2570577" y="1553218"/>
                </a:cubicBezTo>
                <a:cubicBezTo>
                  <a:pt x="2609516" y="1375118"/>
                  <a:pt x="2687428" y="1286000"/>
                  <a:pt x="2804278" y="1286000"/>
                </a:cubicBezTo>
                <a:lnTo>
                  <a:pt x="2804278" y="1118997"/>
                </a:lnTo>
                <a:cubicBezTo>
                  <a:pt x="2659581" y="1185818"/>
                  <a:pt x="2537201" y="1219212"/>
                  <a:pt x="2437039" y="1219212"/>
                </a:cubicBezTo>
                <a:lnTo>
                  <a:pt x="2370286" y="1219212"/>
                </a:lnTo>
                <a:cubicBezTo>
                  <a:pt x="2214430" y="1219212"/>
                  <a:pt x="2108738" y="1135728"/>
                  <a:pt x="2053111" y="968691"/>
                </a:cubicBezTo>
                <a:cubicBezTo>
                  <a:pt x="2044767" y="968691"/>
                  <a:pt x="2011390" y="974290"/>
                  <a:pt x="1952948" y="985388"/>
                </a:cubicBezTo>
                <a:cubicBezTo>
                  <a:pt x="1872189" y="974290"/>
                  <a:pt x="1805436" y="946428"/>
                  <a:pt x="1752624" y="901870"/>
                </a:cubicBezTo>
                <a:cubicBezTo>
                  <a:pt x="1696963" y="957560"/>
                  <a:pt x="1619085" y="985354"/>
                  <a:pt x="1518956" y="985354"/>
                </a:cubicBezTo>
                <a:close/>
                <a:moveTo>
                  <a:pt x="667660" y="584527"/>
                </a:moveTo>
                <a:cubicBezTo>
                  <a:pt x="692692" y="718136"/>
                  <a:pt x="759478" y="784958"/>
                  <a:pt x="867951" y="784958"/>
                </a:cubicBezTo>
                <a:cubicBezTo>
                  <a:pt x="940266" y="784958"/>
                  <a:pt x="995893" y="751564"/>
                  <a:pt x="1034900" y="684742"/>
                </a:cubicBezTo>
                <a:lnTo>
                  <a:pt x="1034900" y="651315"/>
                </a:lnTo>
                <a:cubicBezTo>
                  <a:pt x="1034900" y="634618"/>
                  <a:pt x="1012615" y="612355"/>
                  <a:pt x="968113" y="584494"/>
                </a:cubicBezTo>
                <a:lnTo>
                  <a:pt x="884673" y="584494"/>
                </a:lnTo>
                <a:lnTo>
                  <a:pt x="834541" y="617955"/>
                </a:lnTo>
                <a:lnTo>
                  <a:pt x="817887" y="617955"/>
                </a:lnTo>
                <a:lnTo>
                  <a:pt x="817887" y="601258"/>
                </a:lnTo>
                <a:cubicBezTo>
                  <a:pt x="817887" y="523372"/>
                  <a:pt x="879043" y="473248"/>
                  <a:pt x="1001490" y="450952"/>
                </a:cubicBezTo>
                <a:cubicBezTo>
                  <a:pt x="1104366" y="450952"/>
                  <a:pt x="1226847" y="556766"/>
                  <a:pt x="1368729" y="768261"/>
                </a:cubicBezTo>
                <a:cubicBezTo>
                  <a:pt x="1449389" y="801688"/>
                  <a:pt x="1499487" y="818385"/>
                  <a:pt x="1518956" y="818385"/>
                </a:cubicBezTo>
                <a:lnTo>
                  <a:pt x="1619118" y="818385"/>
                </a:lnTo>
                <a:cubicBezTo>
                  <a:pt x="1696963" y="782242"/>
                  <a:pt x="1736003" y="720986"/>
                  <a:pt x="1736003" y="634652"/>
                </a:cubicBezTo>
                <a:cubicBezTo>
                  <a:pt x="1713685" y="567830"/>
                  <a:pt x="1691467" y="534436"/>
                  <a:pt x="1669216" y="534436"/>
                </a:cubicBezTo>
                <a:lnTo>
                  <a:pt x="1602464" y="534436"/>
                </a:lnTo>
                <a:cubicBezTo>
                  <a:pt x="1585776" y="534436"/>
                  <a:pt x="1569054" y="551133"/>
                  <a:pt x="1552366" y="584527"/>
                </a:cubicBezTo>
                <a:lnTo>
                  <a:pt x="1552366" y="601224"/>
                </a:lnTo>
                <a:cubicBezTo>
                  <a:pt x="1552366" y="626270"/>
                  <a:pt x="1591271" y="648566"/>
                  <a:pt x="1669216" y="668045"/>
                </a:cubicBezTo>
                <a:cubicBezTo>
                  <a:pt x="1652528" y="712604"/>
                  <a:pt x="1635807" y="734867"/>
                  <a:pt x="1619118" y="734867"/>
                </a:cubicBezTo>
                <a:lnTo>
                  <a:pt x="1569054" y="734867"/>
                </a:lnTo>
                <a:cubicBezTo>
                  <a:pt x="1496672" y="734867"/>
                  <a:pt x="1418827" y="656981"/>
                  <a:pt x="1335353" y="501042"/>
                </a:cubicBezTo>
                <a:cubicBezTo>
                  <a:pt x="1229594" y="389763"/>
                  <a:pt x="1129432" y="334039"/>
                  <a:pt x="1034866" y="334039"/>
                </a:cubicBezTo>
                <a:lnTo>
                  <a:pt x="968080" y="334039"/>
                </a:lnTo>
                <a:cubicBezTo>
                  <a:pt x="767789" y="373033"/>
                  <a:pt x="667660" y="456517"/>
                  <a:pt x="667660" y="584527"/>
                </a:cubicBezTo>
                <a:close/>
                <a:moveTo>
                  <a:pt x="1769345" y="2889309"/>
                </a:moveTo>
                <a:cubicBezTo>
                  <a:pt x="1863912" y="2989524"/>
                  <a:pt x="1991888" y="3039615"/>
                  <a:pt x="2153273" y="3039615"/>
                </a:cubicBezTo>
                <a:lnTo>
                  <a:pt x="2236748" y="3039615"/>
                </a:lnTo>
                <a:cubicBezTo>
                  <a:pt x="2236748" y="3106436"/>
                  <a:pt x="2281216" y="3139830"/>
                  <a:pt x="2370286" y="3139830"/>
                </a:cubicBezTo>
                <a:cubicBezTo>
                  <a:pt x="2459289" y="3181573"/>
                  <a:pt x="2503825" y="3209435"/>
                  <a:pt x="2503825" y="3223348"/>
                </a:cubicBezTo>
                <a:lnTo>
                  <a:pt x="2503825" y="3290136"/>
                </a:lnTo>
                <a:cubicBezTo>
                  <a:pt x="2325751" y="3334695"/>
                  <a:pt x="2236748" y="3373655"/>
                  <a:pt x="2236748" y="3407048"/>
                </a:cubicBezTo>
                <a:lnTo>
                  <a:pt x="2236748" y="3423745"/>
                </a:lnTo>
                <a:lnTo>
                  <a:pt x="2220059" y="3423745"/>
                </a:lnTo>
                <a:cubicBezTo>
                  <a:pt x="2164365" y="3423745"/>
                  <a:pt x="2097579" y="3434910"/>
                  <a:pt x="2019735" y="3457173"/>
                </a:cubicBezTo>
                <a:lnTo>
                  <a:pt x="2019735" y="3473870"/>
                </a:lnTo>
                <a:cubicBezTo>
                  <a:pt x="2019735" y="3537942"/>
                  <a:pt x="2119931" y="3665918"/>
                  <a:pt x="2320221" y="3858000"/>
                </a:cubicBezTo>
                <a:cubicBezTo>
                  <a:pt x="2353632" y="3944301"/>
                  <a:pt x="2370320" y="4005590"/>
                  <a:pt x="2370320" y="4041700"/>
                </a:cubicBezTo>
                <a:lnTo>
                  <a:pt x="2370320" y="4141915"/>
                </a:lnTo>
                <a:cubicBezTo>
                  <a:pt x="2331314" y="4308952"/>
                  <a:pt x="2225588" y="4392437"/>
                  <a:pt x="2053144" y="4392437"/>
                </a:cubicBezTo>
                <a:lnTo>
                  <a:pt x="2136585" y="4492652"/>
                </a:lnTo>
                <a:lnTo>
                  <a:pt x="2136585" y="4592867"/>
                </a:lnTo>
                <a:cubicBezTo>
                  <a:pt x="2092083" y="4659688"/>
                  <a:pt x="2047548" y="4693082"/>
                  <a:pt x="2003046" y="4693082"/>
                </a:cubicBezTo>
                <a:lnTo>
                  <a:pt x="2003046" y="4943603"/>
                </a:lnTo>
                <a:cubicBezTo>
                  <a:pt x="2003046" y="5024372"/>
                  <a:pt x="2069832" y="5297122"/>
                  <a:pt x="2203371" y="5761955"/>
                </a:cubicBezTo>
                <a:cubicBezTo>
                  <a:pt x="2214430" y="5837125"/>
                  <a:pt x="2220059" y="5898380"/>
                  <a:pt x="2220059" y="5945688"/>
                </a:cubicBezTo>
                <a:cubicBezTo>
                  <a:pt x="2220059" y="6084897"/>
                  <a:pt x="2164365" y="6212906"/>
                  <a:pt x="2053111" y="6329819"/>
                </a:cubicBezTo>
                <a:cubicBezTo>
                  <a:pt x="2103209" y="6329819"/>
                  <a:pt x="2136552" y="6352115"/>
                  <a:pt x="2153273" y="6396640"/>
                </a:cubicBezTo>
                <a:lnTo>
                  <a:pt x="2153273" y="6463461"/>
                </a:lnTo>
                <a:lnTo>
                  <a:pt x="2119931" y="6513552"/>
                </a:lnTo>
                <a:cubicBezTo>
                  <a:pt x="2136585" y="6513552"/>
                  <a:pt x="2158836" y="6535882"/>
                  <a:pt x="2186683" y="6580373"/>
                </a:cubicBezTo>
                <a:cubicBezTo>
                  <a:pt x="2186683" y="6602703"/>
                  <a:pt x="2153273" y="6613767"/>
                  <a:pt x="2086520" y="6613767"/>
                </a:cubicBezTo>
                <a:lnTo>
                  <a:pt x="2086520" y="8100197"/>
                </a:lnTo>
                <a:cubicBezTo>
                  <a:pt x="2153273" y="8153004"/>
                  <a:pt x="2186683" y="8197596"/>
                  <a:pt x="2186683" y="8233806"/>
                </a:cubicBezTo>
                <a:cubicBezTo>
                  <a:pt x="2186683" y="8289430"/>
                  <a:pt x="2153273" y="8317291"/>
                  <a:pt x="2086520" y="8317291"/>
                </a:cubicBezTo>
                <a:lnTo>
                  <a:pt x="2103209" y="8434203"/>
                </a:lnTo>
                <a:cubicBezTo>
                  <a:pt x="2103209" y="8567813"/>
                  <a:pt x="1997450" y="8634634"/>
                  <a:pt x="1786033" y="8634634"/>
                </a:cubicBezTo>
                <a:lnTo>
                  <a:pt x="1685871" y="8634634"/>
                </a:lnTo>
                <a:cubicBezTo>
                  <a:pt x="1496638" y="8601206"/>
                  <a:pt x="1402106" y="8528819"/>
                  <a:pt x="1402106" y="8417506"/>
                </a:cubicBezTo>
                <a:cubicBezTo>
                  <a:pt x="1413164" y="8403525"/>
                  <a:pt x="1418794" y="8370165"/>
                  <a:pt x="1418794" y="8317291"/>
                </a:cubicBezTo>
                <a:cubicBezTo>
                  <a:pt x="1385384" y="8317291"/>
                  <a:pt x="1357570" y="8294995"/>
                  <a:pt x="1335353" y="8250503"/>
                </a:cubicBezTo>
                <a:lnTo>
                  <a:pt x="1335353" y="8233806"/>
                </a:lnTo>
                <a:cubicBezTo>
                  <a:pt x="1335353" y="8180866"/>
                  <a:pt x="1368696" y="8136307"/>
                  <a:pt x="1435515" y="8100197"/>
                </a:cubicBezTo>
                <a:lnTo>
                  <a:pt x="1435515" y="6613767"/>
                </a:lnTo>
                <a:lnTo>
                  <a:pt x="1335353" y="6613767"/>
                </a:lnTo>
                <a:lnTo>
                  <a:pt x="1335353" y="6580373"/>
                </a:lnTo>
                <a:cubicBezTo>
                  <a:pt x="1335353" y="6563677"/>
                  <a:pt x="1357570" y="6541414"/>
                  <a:pt x="1402106" y="6513552"/>
                </a:cubicBezTo>
                <a:cubicBezTo>
                  <a:pt x="1379821" y="6477408"/>
                  <a:pt x="1368696" y="6444015"/>
                  <a:pt x="1368696" y="6413337"/>
                </a:cubicBezTo>
                <a:lnTo>
                  <a:pt x="1368696" y="6396640"/>
                </a:lnTo>
                <a:cubicBezTo>
                  <a:pt x="1388132" y="6352148"/>
                  <a:pt x="1421542" y="6329819"/>
                  <a:pt x="1468892" y="6329819"/>
                </a:cubicBezTo>
                <a:cubicBezTo>
                  <a:pt x="1357570" y="6229603"/>
                  <a:pt x="1301943" y="6101593"/>
                  <a:pt x="1301943" y="5945688"/>
                </a:cubicBezTo>
                <a:cubicBezTo>
                  <a:pt x="1301943" y="5787034"/>
                  <a:pt x="1368696" y="5497553"/>
                  <a:pt x="1502234" y="5077212"/>
                </a:cubicBezTo>
                <a:cubicBezTo>
                  <a:pt x="1513327" y="5004859"/>
                  <a:pt x="1518923" y="4932505"/>
                  <a:pt x="1518923" y="4860085"/>
                </a:cubicBezTo>
                <a:lnTo>
                  <a:pt x="1518923" y="4693082"/>
                </a:lnTo>
                <a:cubicBezTo>
                  <a:pt x="1446540" y="4693082"/>
                  <a:pt x="1396476" y="4642991"/>
                  <a:pt x="1368696" y="4542776"/>
                </a:cubicBezTo>
                <a:cubicBezTo>
                  <a:pt x="1393762" y="4453726"/>
                  <a:pt x="1427104" y="4409167"/>
                  <a:pt x="1468892" y="4409167"/>
                </a:cubicBezTo>
                <a:lnTo>
                  <a:pt x="1468892" y="4392470"/>
                </a:lnTo>
                <a:cubicBezTo>
                  <a:pt x="1246283" y="4367425"/>
                  <a:pt x="1135028" y="4267210"/>
                  <a:pt x="1135028" y="4091824"/>
                </a:cubicBezTo>
                <a:lnTo>
                  <a:pt x="1135028" y="4075127"/>
                </a:lnTo>
                <a:cubicBezTo>
                  <a:pt x="1135028" y="3941518"/>
                  <a:pt x="1246283" y="3774515"/>
                  <a:pt x="1468892" y="3574085"/>
                </a:cubicBezTo>
                <a:lnTo>
                  <a:pt x="1502234" y="3457173"/>
                </a:lnTo>
                <a:cubicBezTo>
                  <a:pt x="1357537" y="3434944"/>
                  <a:pt x="1285255" y="3418213"/>
                  <a:pt x="1285255" y="3407082"/>
                </a:cubicBezTo>
                <a:cubicBezTo>
                  <a:pt x="1285255" y="3376471"/>
                  <a:pt x="1196185" y="3337545"/>
                  <a:pt x="1018178" y="3290170"/>
                </a:cubicBezTo>
                <a:lnTo>
                  <a:pt x="1001490" y="3256776"/>
                </a:lnTo>
                <a:lnTo>
                  <a:pt x="1001490" y="3223382"/>
                </a:lnTo>
                <a:cubicBezTo>
                  <a:pt x="1001490" y="3206685"/>
                  <a:pt x="1096056" y="3162193"/>
                  <a:pt x="1285255" y="3089773"/>
                </a:cubicBezTo>
                <a:lnTo>
                  <a:pt x="1285255" y="3039649"/>
                </a:lnTo>
                <a:lnTo>
                  <a:pt x="1368696" y="3039649"/>
                </a:lnTo>
                <a:cubicBezTo>
                  <a:pt x="1524519" y="3039615"/>
                  <a:pt x="1658057" y="2989491"/>
                  <a:pt x="1769345" y="2889309"/>
                </a:cubicBezTo>
                <a:close/>
                <a:moveTo>
                  <a:pt x="1418794" y="300612"/>
                </a:moveTo>
                <a:lnTo>
                  <a:pt x="1418794" y="434221"/>
                </a:lnTo>
                <a:cubicBezTo>
                  <a:pt x="1418794" y="467615"/>
                  <a:pt x="1463262" y="489945"/>
                  <a:pt x="1552332" y="501009"/>
                </a:cubicBezTo>
                <a:cubicBezTo>
                  <a:pt x="1596801" y="484312"/>
                  <a:pt x="1619085" y="467615"/>
                  <a:pt x="1619085" y="450918"/>
                </a:cubicBezTo>
                <a:lnTo>
                  <a:pt x="1619085" y="400827"/>
                </a:lnTo>
                <a:cubicBezTo>
                  <a:pt x="1619085" y="378598"/>
                  <a:pt x="1607926" y="367433"/>
                  <a:pt x="1585742" y="367433"/>
                </a:cubicBezTo>
                <a:lnTo>
                  <a:pt x="1552332" y="367433"/>
                </a:lnTo>
                <a:lnTo>
                  <a:pt x="1485546" y="417524"/>
                </a:lnTo>
                <a:lnTo>
                  <a:pt x="1452204" y="417524"/>
                </a:lnTo>
                <a:lnTo>
                  <a:pt x="1452204" y="400827"/>
                </a:lnTo>
                <a:cubicBezTo>
                  <a:pt x="1452204" y="289548"/>
                  <a:pt x="1557895" y="233824"/>
                  <a:pt x="1769345" y="233824"/>
                </a:cubicBezTo>
                <a:cubicBezTo>
                  <a:pt x="1911262" y="233824"/>
                  <a:pt x="2005761" y="272817"/>
                  <a:pt x="2053111" y="350736"/>
                </a:cubicBezTo>
                <a:lnTo>
                  <a:pt x="2053111" y="417558"/>
                </a:lnTo>
                <a:lnTo>
                  <a:pt x="2036423" y="417558"/>
                </a:lnTo>
                <a:lnTo>
                  <a:pt x="1969670" y="367467"/>
                </a:lnTo>
                <a:lnTo>
                  <a:pt x="1919572" y="367467"/>
                </a:lnTo>
                <a:cubicBezTo>
                  <a:pt x="1897288" y="370250"/>
                  <a:pt x="1886162" y="381415"/>
                  <a:pt x="1886162" y="400861"/>
                </a:cubicBezTo>
                <a:lnTo>
                  <a:pt x="1886162" y="450952"/>
                </a:lnTo>
                <a:cubicBezTo>
                  <a:pt x="1886162" y="475997"/>
                  <a:pt x="1913976" y="492727"/>
                  <a:pt x="1969637" y="501042"/>
                </a:cubicBezTo>
                <a:cubicBezTo>
                  <a:pt x="2058640" y="492694"/>
                  <a:pt x="2103175" y="448202"/>
                  <a:pt x="2103175" y="367433"/>
                </a:cubicBezTo>
                <a:cubicBezTo>
                  <a:pt x="2080857" y="233824"/>
                  <a:pt x="1986325" y="167003"/>
                  <a:pt x="1819410" y="167003"/>
                </a:cubicBezTo>
                <a:lnTo>
                  <a:pt x="1685871" y="167003"/>
                </a:lnTo>
                <a:cubicBezTo>
                  <a:pt x="1569054" y="167003"/>
                  <a:pt x="1479950" y="211562"/>
                  <a:pt x="1418794" y="300612"/>
                </a:cubicBezTo>
                <a:close/>
                <a:moveTo>
                  <a:pt x="1936260" y="734833"/>
                </a:moveTo>
                <a:lnTo>
                  <a:pt x="1886162" y="734833"/>
                </a:lnTo>
                <a:cubicBezTo>
                  <a:pt x="1863878" y="734833"/>
                  <a:pt x="1852820" y="707039"/>
                  <a:pt x="1852820" y="651315"/>
                </a:cubicBezTo>
                <a:cubicBezTo>
                  <a:pt x="1919572" y="651315"/>
                  <a:pt x="1952982" y="634618"/>
                  <a:pt x="1952982" y="601224"/>
                </a:cubicBezTo>
                <a:lnTo>
                  <a:pt x="1952982" y="584527"/>
                </a:lnTo>
                <a:cubicBezTo>
                  <a:pt x="1952982" y="567830"/>
                  <a:pt x="1936294" y="551133"/>
                  <a:pt x="1902884" y="534436"/>
                </a:cubicBezTo>
                <a:lnTo>
                  <a:pt x="1836131" y="534436"/>
                </a:lnTo>
                <a:cubicBezTo>
                  <a:pt x="1819443" y="534436"/>
                  <a:pt x="1802722" y="551133"/>
                  <a:pt x="1786033" y="584527"/>
                </a:cubicBezTo>
                <a:lnTo>
                  <a:pt x="1786033" y="684742"/>
                </a:lnTo>
                <a:cubicBezTo>
                  <a:pt x="1786033" y="773860"/>
                  <a:pt x="1836131" y="818351"/>
                  <a:pt x="1936260" y="818351"/>
                </a:cubicBezTo>
                <a:lnTo>
                  <a:pt x="1969670" y="818351"/>
                </a:lnTo>
                <a:cubicBezTo>
                  <a:pt x="2083706" y="818351"/>
                  <a:pt x="2195027" y="729301"/>
                  <a:pt x="2303500" y="551133"/>
                </a:cubicBezTo>
                <a:cubicBezTo>
                  <a:pt x="2370286" y="501009"/>
                  <a:pt x="2437039" y="467615"/>
                  <a:pt x="2503825" y="450918"/>
                </a:cubicBezTo>
                <a:cubicBezTo>
                  <a:pt x="2637363" y="475963"/>
                  <a:pt x="2704116" y="531687"/>
                  <a:pt x="2704116" y="617955"/>
                </a:cubicBezTo>
                <a:lnTo>
                  <a:pt x="2670706" y="617955"/>
                </a:lnTo>
                <a:lnTo>
                  <a:pt x="2620642" y="584527"/>
                </a:lnTo>
                <a:lnTo>
                  <a:pt x="2537168" y="584527"/>
                </a:lnTo>
                <a:cubicBezTo>
                  <a:pt x="2514883" y="590126"/>
                  <a:pt x="2492632" y="617955"/>
                  <a:pt x="2470415" y="668045"/>
                </a:cubicBezTo>
                <a:cubicBezTo>
                  <a:pt x="2470415" y="718136"/>
                  <a:pt x="2526009" y="757163"/>
                  <a:pt x="2637363" y="784958"/>
                </a:cubicBezTo>
                <a:cubicBezTo>
                  <a:pt x="2770902" y="759912"/>
                  <a:pt x="2837655" y="698724"/>
                  <a:pt x="2837655" y="601258"/>
                </a:cubicBezTo>
                <a:cubicBezTo>
                  <a:pt x="2837655" y="448202"/>
                  <a:pt x="2737492" y="359085"/>
                  <a:pt x="2537168" y="334039"/>
                </a:cubicBezTo>
                <a:lnTo>
                  <a:pt x="2470415" y="334039"/>
                </a:lnTo>
                <a:cubicBezTo>
                  <a:pt x="2328499" y="334039"/>
                  <a:pt x="2189364" y="450952"/>
                  <a:pt x="2053111" y="684776"/>
                </a:cubicBezTo>
                <a:cubicBezTo>
                  <a:pt x="2011390" y="718136"/>
                  <a:pt x="1972418" y="734833"/>
                  <a:pt x="1936260" y="734833"/>
                </a:cubicBezTo>
                <a:close/>
                <a:moveTo>
                  <a:pt x="2704116" y="1553185"/>
                </a:moveTo>
                <a:cubicBezTo>
                  <a:pt x="2726367" y="1614440"/>
                  <a:pt x="2759710" y="1653400"/>
                  <a:pt x="2804278" y="1670097"/>
                </a:cubicBezTo>
                <a:lnTo>
                  <a:pt x="2904474" y="1670097"/>
                </a:lnTo>
                <a:cubicBezTo>
                  <a:pt x="2921129" y="1670097"/>
                  <a:pt x="2937817" y="1653400"/>
                  <a:pt x="2954539" y="1620006"/>
                </a:cubicBezTo>
                <a:lnTo>
                  <a:pt x="2954539" y="1586612"/>
                </a:lnTo>
                <a:cubicBezTo>
                  <a:pt x="2954539" y="1569915"/>
                  <a:pt x="2937851" y="1553185"/>
                  <a:pt x="2904474" y="1536488"/>
                </a:cubicBezTo>
                <a:lnTo>
                  <a:pt x="2871064" y="1536488"/>
                </a:lnTo>
                <a:lnTo>
                  <a:pt x="2804278" y="1603309"/>
                </a:lnTo>
                <a:lnTo>
                  <a:pt x="2787590" y="1603309"/>
                </a:lnTo>
                <a:lnTo>
                  <a:pt x="2787590" y="1569915"/>
                </a:lnTo>
                <a:cubicBezTo>
                  <a:pt x="2787590" y="1492030"/>
                  <a:pt x="2832092" y="1453003"/>
                  <a:pt x="2921129" y="1453003"/>
                </a:cubicBezTo>
                <a:cubicBezTo>
                  <a:pt x="3010132" y="1489213"/>
                  <a:pt x="3054667" y="1561567"/>
                  <a:pt x="3054667" y="1670097"/>
                </a:cubicBezTo>
                <a:cubicBezTo>
                  <a:pt x="3054667" y="2112700"/>
                  <a:pt x="2832092" y="2446706"/>
                  <a:pt x="2387008" y="2672182"/>
                </a:cubicBezTo>
                <a:cubicBezTo>
                  <a:pt x="2336910" y="2694511"/>
                  <a:pt x="2275687" y="2711175"/>
                  <a:pt x="2203371" y="2722273"/>
                </a:cubicBezTo>
                <a:cubicBezTo>
                  <a:pt x="2080891" y="2697227"/>
                  <a:pt x="2019735" y="2641571"/>
                  <a:pt x="2019735" y="2555270"/>
                </a:cubicBezTo>
                <a:cubicBezTo>
                  <a:pt x="2041985" y="2505179"/>
                  <a:pt x="2064203" y="2477384"/>
                  <a:pt x="2086520" y="2471751"/>
                </a:cubicBezTo>
                <a:lnTo>
                  <a:pt x="2153273" y="2471751"/>
                </a:lnTo>
                <a:lnTo>
                  <a:pt x="2153273" y="2488448"/>
                </a:lnTo>
                <a:lnTo>
                  <a:pt x="2103209" y="2555270"/>
                </a:lnTo>
                <a:lnTo>
                  <a:pt x="2103209" y="2588664"/>
                </a:lnTo>
                <a:cubicBezTo>
                  <a:pt x="2114267" y="2622091"/>
                  <a:pt x="2147677" y="2638788"/>
                  <a:pt x="2203371" y="2638788"/>
                </a:cubicBezTo>
                <a:cubicBezTo>
                  <a:pt x="2220059" y="2638788"/>
                  <a:pt x="2242277" y="2616525"/>
                  <a:pt x="2270124" y="2571966"/>
                </a:cubicBezTo>
                <a:lnTo>
                  <a:pt x="2270124" y="2488482"/>
                </a:lnTo>
                <a:cubicBezTo>
                  <a:pt x="2236781" y="2421660"/>
                  <a:pt x="2186683" y="2388267"/>
                  <a:pt x="2119931" y="2388267"/>
                </a:cubicBezTo>
                <a:lnTo>
                  <a:pt x="2086520" y="2388267"/>
                </a:lnTo>
                <a:cubicBezTo>
                  <a:pt x="1991888" y="2388267"/>
                  <a:pt x="1908447" y="2438391"/>
                  <a:pt x="1836131" y="2538573"/>
                </a:cubicBezTo>
                <a:lnTo>
                  <a:pt x="1836131" y="2605394"/>
                </a:lnTo>
                <a:cubicBezTo>
                  <a:pt x="1836131" y="2730655"/>
                  <a:pt x="1930664" y="2808607"/>
                  <a:pt x="2119897" y="2839218"/>
                </a:cubicBezTo>
                <a:lnTo>
                  <a:pt x="2203337" y="2839218"/>
                </a:lnTo>
                <a:cubicBezTo>
                  <a:pt x="2581636" y="2839218"/>
                  <a:pt x="2915499" y="2605394"/>
                  <a:pt x="3204861" y="2137779"/>
                </a:cubicBezTo>
                <a:cubicBezTo>
                  <a:pt x="3293864" y="1954079"/>
                  <a:pt x="3338400" y="1781510"/>
                  <a:pt x="3338400" y="1620040"/>
                </a:cubicBezTo>
                <a:cubicBezTo>
                  <a:pt x="3338400" y="1517109"/>
                  <a:pt x="3254959" y="1433590"/>
                  <a:pt x="3088010" y="1369518"/>
                </a:cubicBezTo>
                <a:lnTo>
                  <a:pt x="2987848" y="1369518"/>
                </a:lnTo>
                <a:cubicBezTo>
                  <a:pt x="2798682" y="1369485"/>
                  <a:pt x="2704116" y="1430740"/>
                  <a:pt x="2704116" y="1553185"/>
                </a:cubicBezTo>
                <a:close/>
                <a:moveTo>
                  <a:pt x="2220059" y="6697184"/>
                </a:moveTo>
                <a:lnTo>
                  <a:pt x="3605510" y="6697184"/>
                </a:lnTo>
                <a:cubicBezTo>
                  <a:pt x="3627761" y="6699968"/>
                  <a:pt x="3638920" y="6711133"/>
                  <a:pt x="3638920" y="6730578"/>
                </a:cubicBezTo>
                <a:lnTo>
                  <a:pt x="3638920" y="7265015"/>
                </a:lnTo>
                <a:cubicBezTo>
                  <a:pt x="3633290" y="7298442"/>
                  <a:pt x="3588822" y="7315139"/>
                  <a:pt x="3505381" y="7315139"/>
                </a:cubicBezTo>
                <a:lnTo>
                  <a:pt x="3438596" y="7315139"/>
                </a:lnTo>
                <a:cubicBezTo>
                  <a:pt x="3416311" y="7315139"/>
                  <a:pt x="3405252" y="7303974"/>
                  <a:pt x="3405252" y="7281712"/>
                </a:cubicBezTo>
                <a:lnTo>
                  <a:pt x="3405252" y="7047888"/>
                </a:lnTo>
                <a:lnTo>
                  <a:pt x="3371843" y="7047888"/>
                </a:lnTo>
                <a:lnTo>
                  <a:pt x="3371843" y="7315106"/>
                </a:lnTo>
                <a:lnTo>
                  <a:pt x="3238304" y="7315106"/>
                </a:lnTo>
                <a:lnTo>
                  <a:pt x="3154863" y="7298409"/>
                </a:lnTo>
                <a:lnTo>
                  <a:pt x="3154863" y="6964370"/>
                </a:lnTo>
                <a:lnTo>
                  <a:pt x="2937851" y="6964370"/>
                </a:lnTo>
                <a:cubicBezTo>
                  <a:pt x="2915566" y="6967152"/>
                  <a:pt x="2904508" y="6978351"/>
                  <a:pt x="2904508" y="6997763"/>
                </a:cubicBezTo>
                <a:lnTo>
                  <a:pt x="2904508" y="7331803"/>
                </a:lnTo>
                <a:lnTo>
                  <a:pt x="2787624" y="7331803"/>
                </a:lnTo>
                <a:cubicBezTo>
                  <a:pt x="2765339" y="7331803"/>
                  <a:pt x="2754281" y="7320605"/>
                  <a:pt x="2754281" y="7298375"/>
                </a:cubicBezTo>
                <a:lnTo>
                  <a:pt x="2754281" y="7047854"/>
                </a:lnTo>
                <a:lnTo>
                  <a:pt x="2737593" y="7047854"/>
                </a:lnTo>
                <a:lnTo>
                  <a:pt x="2737593" y="7315072"/>
                </a:lnTo>
                <a:lnTo>
                  <a:pt x="2704183" y="7331769"/>
                </a:lnTo>
                <a:lnTo>
                  <a:pt x="2587333" y="7331769"/>
                </a:lnTo>
                <a:lnTo>
                  <a:pt x="2570645" y="7248251"/>
                </a:lnTo>
                <a:lnTo>
                  <a:pt x="2570645" y="7081248"/>
                </a:lnTo>
                <a:lnTo>
                  <a:pt x="2370353" y="7081248"/>
                </a:lnTo>
                <a:lnTo>
                  <a:pt x="2370353" y="7231554"/>
                </a:lnTo>
                <a:cubicBezTo>
                  <a:pt x="2370353" y="7298375"/>
                  <a:pt x="2336944" y="7331803"/>
                  <a:pt x="2270157" y="7331803"/>
                </a:cubicBezTo>
                <a:lnTo>
                  <a:pt x="2169995" y="7331803"/>
                </a:lnTo>
                <a:cubicBezTo>
                  <a:pt x="2147710" y="7331803"/>
                  <a:pt x="2136585" y="7320605"/>
                  <a:pt x="2136585" y="7298375"/>
                </a:cubicBezTo>
                <a:lnTo>
                  <a:pt x="2136585" y="6713848"/>
                </a:lnTo>
                <a:lnTo>
                  <a:pt x="2220059" y="6697184"/>
                </a:lnTo>
                <a:close/>
                <a:moveTo>
                  <a:pt x="2136552" y="7398624"/>
                </a:moveTo>
                <a:lnTo>
                  <a:pt x="2270090" y="7398624"/>
                </a:lnTo>
                <a:cubicBezTo>
                  <a:pt x="2336876" y="7398624"/>
                  <a:pt x="2370286" y="7432052"/>
                  <a:pt x="2370286" y="7498839"/>
                </a:cubicBezTo>
                <a:lnTo>
                  <a:pt x="2370286" y="7649146"/>
                </a:lnTo>
                <a:lnTo>
                  <a:pt x="2570577" y="7649146"/>
                </a:lnTo>
                <a:lnTo>
                  <a:pt x="2570577" y="7432052"/>
                </a:lnTo>
                <a:cubicBezTo>
                  <a:pt x="2573325" y="7409722"/>
                  <a:pt x="2584451" y="7398624"/>
                  <a:pt x="2603987" y="7398624"/>
                </a:cubicBezTo>
                <a:lnTo>
                  <a:pt x="2704150" y="7398624"/>
                </a:lnTo>
                <a:cubicBezTo>
                  <a:pt x="2726400" y="7401373"/>
                  <a:pt x="2737559" y="7412505"/>
                  <a:pt x="2737559" y="7432052"/>
                </a:cubicBezTo>
                <a:lnTo>
                  <a:pt x="2737559" y="7682573"/>
                </a:lnTo>
                <a:lnTo>
                  <a:pt x="2754247" y="7682573"/>
                </a:lnTo>
                <a:lnTo>
                  <a:pt x="2754247" y="7415354"/>
                </a:lnTo>
                <a:lnTo>
                  <a:pt x="2787590" y="7398657"/>
                </a:lnTo>
                <a:lnTo>
                  <a:pt x="2904474" y="7398657"/>
                </a:lnTo>
                <a:lnTo>
                  <a:pt x="2904474" y="7766091"/>
                </a:lnTo>
                <a:lnTo>
                  <a:pt x="3154863" y="7766091"/>
                </a:lnTo>
                <a:lnTo>
                  <a:pt x="3154863" y="7432085"/>
                </a:lnTo>
                <a:lnTo>
                  <a:pt x="3371843" y="7432085"/>
                </a:lnTo>
                <a:lnTo>
                  <a:pt x="3371843" y="7682606"/>
                </a:lnTo>
                <a:lnTo>
                  <a:pt x="3405252" y="7682606"/>
                </a:lnTo>
                <a:lnTo>
                  <a:pt x="3405252" y="7432085"/>
                </a:lnTo>
                <a:lnTo>
                  <a:pt x="3605544" y="7432085"/>
                </a:lnTo>
                <a:cubicBezTo>
                  <a:pt x="3627795" y="7434834"/>
                  <a:pt x="3638953" y="7445966"/>
                  <a:pt x="3638953" y="7465513"/>
                </a:cubicBezTo>
                <a:lnTo>
                  <a:pt x="3638953" y="8033342"/>
                </a:lnTo>
                <a:lnTo>
                  <a:pt x="2136619" y="8033342"/>
                </a:lnTo>
                <a:lnTo>
                  <a:pt x="2136619" y="7398624"/>
                </a:lnTo>
                <a:close/>
                <a:moveTo>
                  <a:pt x="2153273" y="868442"/>
                </a:moveTo>
                <a:cubicBezTo>
                  <a:pt x="2189397" y="1002051"/>
                  <a:pt x="2267343" y="1068873"/>
                  <a:pt x="2387008" y="1068873"/>
                </a:cubicBezTo>
                <a:lnTo>
                  <a:pt x="2420350" y="1068873"/>
                </a:lnTo>
                <a:cubicBezTo>
                  <a:pt x="2478759" y="1068873"/>
                  <a:pt x="2662396" y="1018748"/>
                  <a:pt x="2971193" y="918567"/>
                </a:cubicBezTo>
                <a:lnTo>
                  <a:pt x="3054634" y="918567"/>
                </a:lnTo>
                <a:cubicBezTo>
                  <a:pt x="3177047" y="943612"/>
                  <a:pt x="3238271" y="988171"/>
                  <a:pt x="3238271" y="1052176"/>
                </a:cubicBezTo>
                <a:cubicBezTo>
                  <a:pt x="3224330" y="1130128"/>
                  <a:pt x="3202079" y="1169088"/>
                  <a:pt x="3171484" y="1169088"/>
                </a:cubicBezTo>
                <a:lnTo>
                  <a:pt x="3154830" y="1169088"/>
                </a:lnTo>
                <a:cubicBezTo>
                  <a:pt x="3154830" y="1080038"/>
                  <a:pt x="3126983" y="1035479"/>
                  <a:pt x="3071356" y="1035479"/>
                </a:cubicBezTo>
                <a:cubicBezTo>
                  <a:pt x="2971193" y="1057808"/>
                  <a:pt x="2921129" y="1107899"/>
                  <a:pt x="2921129" y="1185785"/>
                </a:cubicBezTo>
                <a:cubicBezTo>
                  <a:pt x="2937817" y="1286000"/>
                  <a:pt x="2987915" y="1336091"/>
                  <a:pt x="3071356" y="1336091"/>
                </a:cubicBezTo>
                <a:cubicBezTo>
                  <a:pt x="3271680" y="1299948"/>
                  <a:pt x="3371843" y="1199733"/>
                  <a:pt x="3371843" y="1035445"/>
                </a:cubicBezTo>
                <a:lnTo>
                  <a:pt x="3371843" y="1018748"/>
                </a:lnTo>
                <a:cubicBezTo>
                  <a:pt x="3327307" y="829516"/>
                  <a:pt x="3232674" y="734833"/>
                  <a:pt x="3088077" y="734833"/>
                </a:cubicBezTo>
                <a:cubicBezTo>
                  <a:pt x="3068574" y="723735"/>
                  <a:pt x="3040727" y="718136"/>
                  <a:pt x="3004637" y="718136"/>
                </a:cubicBezTo>
                <a:cubicBezTo>
                  <a:pt x="2946228" y="718136"/>
                  <a:pt x="2768121" y="796089"/>
                  <a:pt x="2470482" y="951961"/>
                </a:cubicBezTo>
                <a:lnTo>
                  <a:pt x="2387041" y="968657"/>
                </a:lnTo>
                <a:cubicBezTo>
                  <a:pt x="2314659" y="968657"/>
                  <a:pt x="2270157" y="918567"/>
                  <a:pt x="2253503" y="818351"/>
                </a:cubicBezTo>
                <a:cubicBezTo>
                  <a:pt x="2264561" y="773860"/>
                  <a:pt x="2297971" y="751530"/>
                  <a:pt x="2353665" y="751530"/>
                </a:cubicBezTo>
                <a:lnTo>
                  <a:pt x="2370353" y="751530"/>
                </a:lnTo>
                <a:lnTo>
                  <a:pt x="2370353" y="768227"/>
                </a:lnTo>
                <a:lnTo>
                  <a:pt x="2336944" y="818351"/>
                </a:lnTo>
                <a:lnTo>
                  <a:pt x="2336944" y="851745"/>
                </a:lnTo>
                <a:cubicBezTo>
                  <a:pt x="2336944" y="876791"/>
                  <a:pt x="2364723" y="893488"/>
                  <a:pt x="2420384" y="901836"/>
                </a:cubicBezTo>
                <a:cubicBezTo>
                  <a:pt x="2464852" y="885139"/>
                  <a:pt x="2487170" y="868442"/>
                  <a:pt x="2487170" y="851745"/>
                </a:cubicBezTo>
                <a:lnTo>
                  <a:pt x="2487170" y="784924"/>
                </a:lnTo>
                <a:cubicBezTo>
                  <a:pt x="2487170" y="748781"/>
                  <a:pt x="2431476" y="720919"/>
                  <a:pt x="2320221" y="701406"/>
                </a:cubicBezTo>
                <a:cubicBezTo>
                  <a:pt x="2208900" y="726485"/>
                  <a:pt x="2153273" y="782208"/>
                  <a:pt x="2153273" y="868442"/>
                </a:cubicBezTo>
                <a:close/>
              </a:path>
            </a:pathLst>
          </a:custGeom>
          <a:solidFill>
            <a:srgbClr val="F1B749"/>
          </a:solidFill>
          <a:ln w="3349" cap="flat">
            <a:noFill/>
            <a:prstDash val="solid"/>
            <a:miter/>
          </a:ln>
        </p:spPr>
        <p:txBody>
          <a:bodyPr rtlCol="0" anchor="ctr"/>
          <a:lstStyle/>
          <a:p>
            <a:endParaRPr lang="en-GB"/>
          </a:p>
        </p:txBody>
      </p:sp>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036176"/>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pic>
        <p:nvPicPr>
          <p:cNvPr id="2" name="Picture 1">
            <a:extLst>
              <a:ext uri="{FF2B5EF4-FFF2-40B4-BE49-F238E27FC236}">
                <a16:creationId xmlns:a16="http://schemas.microsoft.com/office/drawing/2014/main" id="{DF5D9AAC-B692-756A-6E32-26501FEDAEEC}"/>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589308" y="5201976"/>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4" name="Picture Placeholder 14">
            <a:extLst>
              <a:ext uri="{FF2B5EF4-FFF2-40B4-BE49-F238E27FC236}">
                <a16:creationId xmlns:a16="http://schemas.microsoft.com/office/drawing/2014/main" id="{1055200C-2FB0-0A38-DF52-74F73E573609}"/>
              </a:ext>
            </a:extLst>
          </p:cNvPr>
          <p:cNvSpPr>
            <a:spLocks noGrp="1"/>
          </p:cNvSpPr>
          <p:nvPr>
            <p:ph type="pic" sz="quarter" idx="12"/>
          </p:nvPr>
        </p:nvSpPr>
        <p:spPr>
          <a:xfrm>
            <a:off x="891381" y="5678153"/>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a:p>
        </p:txBody>
      </p:sp>
      <p:sp>
        <p:nvSpPr>
          <p:cNvPr id="11" name="Rectangle 10">
            <a:extLst>
              <a:ext uri="{FF2B5EF4-FFF2-40B4-BE49-F238E27FC236}">
                <a16:creationId xmlns:a16="http://schemas.microsoft.com/office/drawing/2014/main" id="{74363324-AABB-82B3-DB57-2418C6131E0C}"/>
              </a:ext>
            </a:extLst>
          </p:cNvPr>
          <p:cNvSpPr/>
          <p:nvPr userDrawn="1"/>
        </p:nvSpPr>
        <p:spPr bwMode="auto">
          <a:xfrm>
            <a:off x="1653133" y="9629840"/>
            <a:ext cx="2513532" cy="532029"/>
          </a:xfrm>
          <a:prstGeom prst="rect">
            <a:avLst/>
          </a:prstGeom>
          <a:solidFill>
            <a:srgbClr val="459597"/>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12" name="Text Placeholder 32">
            <a:extLst>
              <a:ext uri="{FF2B5EF4-FFF2-40B4-BE49-F238E27FC236}">
                <a16:creationId xmlns:a16="http://schemas.microsoft.com/office/drawing/2014/main" id="{96617689-196C-CE5A-C42C-11BED3A0C4C2}"/>
              </a:ext>
            </a:extLst>
          </p:cNvPr>
          <p:cNvSpPr>
            <a:spLocks noGrp="1"/>
          </p:cNvSpPr>
          <p:nvPr>
            <p:ph type="body" sz="quarter" idx="19" hasCustomPrompt="1"/>
          </p:nvPr>
        </p:nvSpPr>
        <p:spPr>
          <a:xfrm>
            <a:off x="455810" y="9676937"/>
            <a:ext cx="4744987" cy="437834"/>
          </a:xfr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LEARN MORE</a:t>
            </a:r>
            <a:endParaRPr lang="en-US"/>
          </a:p>
        </p:txBody>
      </p:sp>
      <p:sp>
        <p:nvSpPr>
          <p:cNvPr id="8" name="Slide Number Placeholder 5">
            <a:extLst>
              <a:ext uri="{FF2B5EF4-FFF2-40B4-BE49-F238E27FC236}">
                <a16:creationId xmlns:a16="http://schemas.microsoft.com/office/drawing/2014/main" id="{8BB62B49-5926-9435-0FC1-FABB28AFDCA1}"/>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object 3">
            <a:extLst>
              <a:ext uri="{FF2B5EF4-FFF2-40B4-BE49-F238E27FC236}">
                <a16:creationId xmlns:a16="http://schemas.microsoft.com/office/drawing/2014/main" id="{95F6AF31-ADE1-E550-4A63-F59AE36D1D5C}"/>
              </a:ext>
            </a:extLst>
          </p:cNvPr>
          <p:cNvSpPr/>
          <p:nvPr userDrawn="1"/>
        </p:nvSpPr>
        <p:spPr>
          <a:xfrm rot="16200000">
            <a:off x="-817721" y="921233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9" name="Text Placeholder 23">
            <a:extLst>
              <a:ext uri="{FF2B5EF4-FFF2-40B4-BE49-F238E27FC236}">
                <a16:creationId xmlns:a16="http://schemas.microsoft.com/office/drawing/2014/main" id="{6B1BEEC4-9B94-5A87-A039-4FDBD05E86C4}"/>
              </a:ext>
            </a:extLst>
          </p:cNvPr>
          <p:cNvSpPr>
            <a:spLocks noGrp="1"/>
          </p:cNvSpPr>
          <p:nvPr>
            <p:ph type="body" sz="quarter" idx="65" hasCustomPrompt="1"/>
          </p:nvPr>
        </p:nvSpPr>
        <p:spPr>
          <a:xfrm rot="16200000">
            <a:off x="-811711" y="921233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53252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Photo 01">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541E22C5-B2FA-2D4E-3383-05D9580F3659}"/>
              </a:ext>
            </a:extLst>
          </p:cNvPr>
          <p:cNvSpPr/>
          <p:nvPr userDrawn="1"/>
        </p:nvSpPr>
        <p:spPr>
          <a:xfrm>
            <a:off x="0" y="9721664"/>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422612"/>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
        <p:nvSpPr>
          <p:cNvPr id="8" name="Picture Placeholder 7">
            <a:extLst>
              <a:ext uri="{FF2B5EF4-FFF2-40B4-BE49-F238E27FC236}">
                <a16:creationId xmlns:a16="http://schemas.microsoft.com/office/drawing/2014/main" id="{31FB4420-3BE7-C96A-3BDF-31F815874355}"/>
              </a:ext>
            </a:extLst>
          </p:cNvPr>
          <p:cNvSpPr>
            <a:spLocks noGrp="1"/>
          </p:cNvSpPr>
          <p:nvPr>
            <p:ph type="pic" sz="quarter" idx="39"/>
          </p:nvPr>
        </p:nvSpPr>
        <p:spPr>
          <a:xfrm>
            <a:off x="1" y="5944794"/>
            <a:ext cx="7001712" cy="4003100"/>
          </a:xfrm>
          <a:custGeom>
            <a:avLst/>
            <a:gdLst>
              <a:gd name="connsiteX0" fmla="*/ 0 w 7001712"/>
              <a:gd name="connsiteY0" fmla="*/ 0 h 4003100"/>
              <a:gd name="connsiteX1" fmla="*/ 4887830 w 7001712"/>
              <a:gd name="connsiteY1" fmla="*/ 0 h 4003100"/>
              <a:gd name="connsiteX2" fmla="*/ 4887830 w 7001712"/>
              <a:gd name="connsiteY2" fmla="*/ 4177 h 4003100"/>
              <a:gd name="connsiteX3" fmla="*/ 5000626 w 7001712"/>
              <a:gd name="connsiteY3" fmla="*/ 0 h 4003100"/>
              <a:gd name="connsiteX4" fmla="*/ 7001712 w 7001712"/>
              <a:gd name="connsiteY4" fmla="*/ 2001550 h 4003100"/>
              <a:gd name="connsiteX5" fmla="*/ 5000626 w 7001712"/>
              <a:gd name="connsiteY5" fmla="*/ 4003100 h 4003100"/>
              <a:gd name="connsiteX6" fmla="*/ 4887830 w 7001712"/>
              <a:gd name="connsiteY6" fmla="*/ 3998922 h 4003100"/>
              <a:gd name="connsiteX7" fmla="*/ 4887830 w 7001712"/>
              <a:gd name="connsiteY7" fmla="*/ 4003100 h 4003100"/>
              <a:gd name="connsiteX8" fmla="*/ 2959695 w 7001712"/>
              <a:gd name="connsiteY8" fmla="*/ 4003100 h 4003100"/>
              <a:gd name="connsiteX9" fmla="*/ 2959695 w 7001712"/>
              <a:gd name="connsiteY9" fmla="*/ 3776870 h 4003100"/>
              <a:gd name="connsiteX10" fmla="*/ 0 w 7001712"/>
              <a:gd name="connsiteY10" fmla="*/ 3776870 h 400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1712" h="4003100">
                <a:moveTo>
                  <a:pt x="0" y="0"/>
                </a:moveTo>
                <a:lnTo>
                  <a:pt x="4887830" y="0"/>
                </a:lnTo>
                <a:lnTo>
                  <a:pt x="4887830" y="4177"/>
                </a:lnTo>
                <a:cubicBezTo>
                  <a:pt x="4925428" y="0"/>
                  <a:pt x="4963028" y="0"/>
                  <a:pt x="5000626" y="0"/>
                </a:cubicBezTo>
                <a:cubicBezTo>
                  <a:pt x="6107700" y="0"/>
                  <a:pt x="7001712" y="894219"/>
                  <a:pt x="7001712" y="2001550"/>
                </a:cubicBezTo>
                <a:cubicBezTo>
                  <a:pt x="7001712" y="3108878"/>
                  <a:pt x="6103520" y="4003099"/>
                  <a:pt x="5000626" y="4003100"/>
                </a:cubicBezTo>
                <a:cubicBezTo>
                  <a:pt x="4963028" y="4003100"/>
                  <a:pt x="4921250" y="4003100"/>
                  <a:pt x="4887830" y="3998922"/>
                </a:cubicBezTo>
                <a:lnTo>
                  <a:pt x="4887830" y="4003100"/>
                </a:lnTo>
                <a:lnTo>
                  <a:pt x="2959695" y="4003100"/>
                </a:lnTo>
                <a:lnTo>
                  <a:pt x="2959695" y="3776870"/>
                </a:lnTo>
                <a:lnTo>
                  <a:pt x="0" y="3776870"/>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4" name="Slide Number Placeholder 5">
            <a:extLst>
              <a:ext uri="{FF2B5EF4-FFF2-40B4-BE49-F238E27FC236}">
                <a16:creationId xmlns:a16="http://schemas.microsoft.com/office/drawing/2014/main" id="{BD2CCD71-CFF8-9F72-ABCC-411532DB5791}"/>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12A7D8B9-1100-5546-7351-3CD2546661CE}"/>
              </a:ext>
            </a:extLst>
          </p:cNvPr>
          <p:cNvSpPr>
            <a:spLocks noGrp="1"/>
          </p:cNvSpPr>
          <p:nvPr>
            <p:ph type="body" sz="quarter" idx="65" hasCustomPrompt="1"/>
          </p:nvPr>
        </p:nvSpPr>
        <p:spPr>
          <a:xfrm>
            <a:off x="6010" y="972166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269456272"/>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Photo 0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CD0ADDAC-C9AB-F4BF-ED0F-A967ED777E0E}"/>
              </a:ext>
            </a:extLst>
          </p:cNvPr>
          <p:cNvSpPr/>
          <p:nvPr userDrawn="1"/>
        </p:nvSpPr>
        <p:spPr>
          <a:xfrm rot="16200000">
            <a:off x="671407" y="-54459"/>
            <a:ext cx="2580643" cy="3923456"/>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81" y="3810607"/>
            <a:ext cx="6541269" cy="5494217"/>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4219319" y="914400"/>
            <a:ext cx="2956430" cy="2464200"/>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9" name="Picture Placeholder 8">
            <a:extLst>
              <a:ext uri="{FF2B5EF4-FFF2-40B4-BE49-F238E27FC236}">
                <a16:creationId xmlns:a16="http://schemas.microsoft.com/office/drawing/2014/main" id="{A95BA249-CFD1-4763-BB90-0CDACAFBD27A}"/>
              </a:ext>
            </a:extLst>
          </p:cNvPr>
          <p:cNvSpPr>
            <a:spLocks noGrp="1"/>
          </p:cNvSpPr>
          <p:nvPr>
            <p:ph type="pic" sz="quarter" idx="34"/>
          </p:nvPr>
        </p:nvSpPr>
        <p:spPr>
          <a:xfrm>
            <a:off x="3798377" y="7630370"/>
            <a:ext cx="3342717" cy="3277342"/>
          </a:xfrm>
          <a:custGeom>
            <a:avLst/>
            <a:gdLst>
              <a:gd name="connsiteX0" fmla="*/ 1671359 w 3342717"/>
              <a:gd name="connsiteY0" fmla="*/ 0 h 3277342"/>
              <a:gd name="connsiteX1" fmla="*/ 3342717 w 3342717"/>
              <a:gd name="connsiteY1" fmla="*/ 1670971 h 3277342"/>
              <a:gd name="connsiteX2" fmla="*/ 3339229 w 3342717"/>
              <a:gd name="connsiteY2" fmla="*/ 1765160 h 3277342"/>
              <a:gd name="connsiteX3" fmla="*/ 3342717 w 3342717"/>
              <a:gd name="connsiteY3" fmla="*/ 1765160 h 3277342"/>
              <a:gd name="connsiteX4" fmla="*/ 3342717 w 3342717"/>
              <a:gd name="connsiteY4" fmla="*/ 3277342 h 3277342"/>
              <a:gd name="connsiteX5" fmla="*/ 0 w 3342717"/>
              <a:gd name="connsiteY5" fmla="*/ 3277342 h 3277342"/>
              <a:gd name="connsiteX6" fmla="*/ 0 w 3342717"/>
              <a:gd name="connsiteY6" fmla="*/ 1765160 h 3277342"/>
              <a:gd name="connsiteX7" fmla="*/ 3488 w 3342717"/>
              <a:gd name="connsiteY7" fmla="*/ 1765160 h 3277342"/>
              <a:gd name="connsiteX8" fmla="*/ 0 w 3342717"/>
              <a:gd name="connsiteY8" fmla="*/ 1670971 h 3277342"/>
              <a:gd name="connsiteX9" fmla="*/ 1671359 w 3342717"/>
              <a:gd name="connsiteY9" fmla="*/ 0 h 327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2717" h="3277342">
                <a:moveTo>
                  <a:pt x="1671359" y="0"/>
                </a:moveTo>
                <a:cubicBezTo>
                  <a:pt x="2596013" y="0"/>
                  <a:pt x="3342717" y="750020"/>
                  <a:pt x="3342717" y="1670971"/>
                </a:cubicBezTo>
                <a:cubicBezTo>
                  <a:pt x="3342717" y="1702367"/>
                  <a:pt x="3342717" y="1737253"/>
                  <a:pt x="3339229" y="1765160"/>
                </a:cubicBezTo>
                <a:lnTo>
                  <a:pt x="3342717" y="1765160"/>
                </a:lnTo>
                <a:lnTo>
                  <a:pt x="3342717" y="3277342"/>
                </a:lnTo>
                <a:lnTo>
                  <a:pt x="0" y="3277342"/>
                </a:lnTo>
                <a:lnTo>
                  <a:pt x="0" y="1765160"/>
                </a:lnTo>
                <a:lnTo>
                  <a:pt x="3488" y="1765160"/>
                </a:lnTo>
                <a:cubicBezTo>
                  <a:pt x="0" y="1733765"/>
                  <a:pt x="0" y="1702367"/>
                  <a:pt x="0" y="1670971"/>
                </a:cubicBezTo>
                <a:cubicBezTo>
                  <a:pt x="0" y="746529"/>
                  <a:pt x="746702" y="0"/>
                  <a:pt x="1671359"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8" name="Slide Number Placeholder 5">
            <a:extLst>
              <a:ext uri="{FF2B5EF4-FFF2-40B4-BE49-F238E27FC236}">
                <a16:creationId xmlns:a16="http://schemas.microsoft.com/office/drawing/2014/main" id="{00B2DF03-0C3D-F164-0391-9027C2228025}"/>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object 3">
            <a:extLst>
              <a:ext uri="{FF2B5EF4-FFF2-40B4-BE49-F238E27FC236}">
                <a16:creationId xmlns:a16="http://schemas.microsoft.com/office/drawing/2014/main" id="{88AD89AE-F134-2E40-5032-74115BA09D2A}"/>
              </a:ext>
            </a:extLst>
          </p:cNvPr>
          <p:cNvSpPr/>
          <p:nvPr userDrawn="1"/>
        </p:nvSpPr>
        <p:spPr>
          <a:xfrm>
            <a:off x="838646" y="10455254"/>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1" name="Text Placeholder 23">
            <a:extLst>
              <a:ext uri="{FF2B5EF4-FFF2-40B4-BE49-F238E27FC236}">
                <a16:creationId xmlns:a16="http://schemas.microsoft.com/office/drawing/2014/main" id="{D3216B3E-73CA-91DB-0FFB-AFCC3B87BEFF}"/>
              </a:ext>
            </a:extLst>
          </p:cNvPr>
          <p:cNvSpPr>
            <a:spLocks noGrp="1"/>
          </p:cNvSpPr>
          <p:nvPr>
            <p:ph type="body" sz="quarter" idx="65" hasCustomPrompt="1"/>
          </p:nvPr>
        </p:nvSpPr>
        <p:spPr>
          <a:xfrm>
            <a:off x="844656" y="1045525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410987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Photo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DAF67DA-7512-6587-4269-5726C18F14FA}"/>
              </a:ext>
            </a:extLst>
          </p:cNvPr>
          <p:cNvSpPr/>
          <p:nvPr userDrawn="1"/>
        </p:nvSpPr>
        <p:spPr>
          <a:xfrm rot="16200000">
            <a:off x="946175" y="-521691"/>
            <a:ext cx="2580644" cy="4472994"/>
          </a:xfrm>
          <a:custGeom>
            <a:avLst/>
            <a:gdLst>
              <a:gd name="connsiteX0" fmla="*/ 2580644 w 2580644"/>
              <a:gd name="connsiteY0" fmla="*/ 0 h 4472994"/>
              <a:gd name="connsiteX1" fmla="*/ 2580644 w 2580644"/>
              <a:gd name="connsiteY1" fmla="*/ 2167318 h 4472994"/>
              <a:gd name="connsiteX2" fmla="*/ 2580643 w 2580644"/>
              <a:gd name="connsiteY2" fmla="*/ 2167318 h 4472994"/>
              <a:gd name="connsiteX3" fmla="*/ 2580643 w 2580644"/>
              <a:gd name="connsiteY3" fmla="*/ 2228839 h 4472994"/>
              <a:gd name="connsiteX4" fmla="*/ 2580644 w 2580644"/>
              <a:gd name="connsiteY4" fmla="*/ 2228862 h 4472994"/>
              <a:gd name="connsiteX5" fmla="*/ 2580643 w 2580644"/>
              <a:gd name="connsiteY5" fmla="*/ 2228879 h 4472994"/>
              <a:gd name="connsiteX6" fmla="*/ 2580643 w 2580644"/>
              <a:gd name="connsiteY6" fmla="*/ 3110256 h 4472994"/>
              <a:gd name="connsiteX7" fmla="*/ 2577950 w 2580644"/>
              <a:gd name="connsiteY7" fmla="*/ 3110256 h 4472994"/>
              <a:gd name="connsiteX8" fmla="*/ 2580643 w 2580644"/>
              <a:gd name="connsiteY8" fmla="*/ 3182971 h 4472994"/>
              <a:gd name="connsiteX9" fmla="*/ 1290321 w 2580644"/>
              <a:gd name="connsiteY9" fmla="*/ 4472994 h 4472994"/>
              <a:gd name="connsiteX10" fmla="*/ 0 w 2580644"/>
              <a:gd name="connsiteY10" fmla="*/ 3182971 h 4472994"/>
              <a:gd name="connsiteX11" fmla="*/ 2693 w 2580644"/>
              <a:gd name="connsiteY11" fmla="*/ 3110255 h 4472994"/>
              <a:gd name="connsiteX12" fmla="*/ 0 w 2580644"/>
              <a:gd name="connsiteY12" fmla="*/ 3110255 h 4472994"/>
              <a:gd name="connsiteX13" fmla="*/ 0 w 2580644"/>
              <a:gd name="connsiteY13" fmla="*/ 549538 h 4472994"/>
              <a:gd name="connsiteX14" fmla="*/ 1 w 2580644"/>
              <a:gd name="connsiteY14" fmla="*/ 549538 h 4472994"/>
              <a:gd name="connsiteX15" fmla="*/ 1 w 2580644"/>
              <a:gd name="connsiteY15" fmla="*/ 0 h 447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80644" h="4472994">
                <a:moveTo>
                  <a:pt x="2580644" y="0"/>
                </a:moveTo>
                <a:lnTo>
                  <a:pt x="2580644" y="2167318"/>
                </a:lnTo>
                <a:lnTo>
                  <a:pt x="2580643" y="2167318"/>
                </a:lnTo>
                <a:lnTo>
                  <a:pt x="2580643" y="2228839"/>
                </a:lnTo>
                <a:lnTo>
                  <a:pt x="2580644" y="2228862"/>
                </a:lnTo>
                <a:lnTo>
                  <a:pt x="2580643" y="2228879"/>
                </a:lnTo>
                <a:lnTo>
                  <a:pt x="2580643" y="3110256"/>
                </a:lnTo>
                <a:lnTo>
                  <a:pt x="2577950" y="3110256"/>
                </a:lnTo>
                <a:cubicBezTo>
                  <a:pt x="2580643" y="3134494"/>
                  <a:pt x="2580643" y="3158733"/>
                  <a:pt x="2580643" y="3182971"/>
                </a:cubicBezTo>
                <a:cubicBezTo>
                  <a:pt x="2580643" y="3896659"/>
                  <a:pt x="2004174" y="4472994"/>
                  <a:pt x="1290321" y="4472994"/>
                </a:cubicBezTo>
                <a:cubicBezTo>
                  <a:pt x="576470" y="4472994"/>
                  <a:pt x="0" y="3893964"/>
                  <a:pt x="0" y="3182971"/>
                </a:cubicBezTo>
                <a:cubicBezTo>
                  <a:pt x="0" y="3158733"/>
                  <a:pt x="0" y="3131800"/>
                  <a:pt x="2693" y="3110255"/>
                </a:cubicBezTo>
                <a:lnTo>
                  <a:pt x="0" y="3110255"/>
                </a:lnTo>
                <a:lnTo>
                  <a:pt x="0" y="549538"/>
                </a:lnTo>
                <a:lnTo>
                  <a:pt x="1" y="549538"/>
                </a:lnTo>
                <a:lnTo>
                  <a:pt x="1" y="0"/>
                </a:lnTo>
                <a:close/>
              </a:path>
            </a:pathLst>
          </a:custGeom>
          <a:solidFill>
            <a:srgbClr val="EC7C69"/>
          </a:solidFill>
          <a:ln w="15768" cap="flat">
            <a:noFill/>
            <a:prstDash val="solid"/>
            <a:miter/>
          </a:ln>
        </p:spPr>
        <p:txBody>
          <a:bodyPr wrap="square" rtlCol="0" anchor="ctr">
            <a:noAutofit/>
          </a:bodyPr>
          <a:lstStyle/>
          <a:p>
            <a:endParaRPr lang="en-US"/>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79" y="6506405"/>
            <a:ext cx="6541269" cy="3459530"/>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634478" y="3845169"/>
            <a:ext cx="3253309" cy="2229228"/>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4" name="Picture Placeholder 13">
            <a:extLst>
              <a:ext uri="{FF2B5EF4-FFF2-40B4-BE49-F238E27FC236}">
                <a16:creationId xmlns:a16="http://schemas.microsoft.com/office/drawing/2014/main" id="{793BC0FE-E866-F604-CB98-D1C0DFE0D990}"/>
              </a:ext>
            </a:extLst>
          </p:cNvPr>
          <p:cNvSpPr>
            <a:spLocks noGrp="1"/>
          </p:cNvSpPr>
          <p:nvPr>
            <p:ph type="pic" sz="quarter" idx="34"/>
          </p:nvPr>
        </p:nvSpPr>
        <p:spPr>
          <a:xfrm>
            <a:off x="3865139" y="1714894"/>
            <a:ext cx="3919907" cy="3272709"/>
          </a:xfrm>
          <a:custGeom>
            <a:avLst/>
            <a:gdLst>
              <a:gd name="connsiteX0" fmla="*/ 1635975 w 3919907"/>
              <a:gd name="connsiteY0" fmla="*/ 0 h 3272709"/>
              <a:gd name="connsiteX1" fmla="*/ 1728192 w 3919907"/>
              <a:gd name="connsiteY1" fmla="*/ 3415 h 3272709"/>
              <a:gd name="connsiteX2" fmla="*/ 1728192 w 3919907"/>
              <a:gd name="connsiteY2" fmla="*/ 0 h 3272709"/>
              <a:gd name="connsiteX3" fmla="*/ 3919907 w 3919907"/>
              <a:gd name="connsiteY3" fmla="*/ 0 h 3272709"/>
              <a:gd name="connsiteX4" fmla="*/ 3919907 w 3919907"/>
              <a:gd name="connsiteY4" fmla="*/ 3272709 h 3272709"/>
              <a:gd name="connsiteX5" fmla="*/ 1728192 w 3919907"/>
              <a:gd name="connsiteY5" fmla="*/ 3272709 h 3272709"/>
              <a:gd name="connsiteX6" fmla="*/ 1728192 w 3919907"/>
              <a:gd name="connsiteY6" fmla="*/ 3269294 h 3272709"/>
              <a:gd name="connsiteX7" fmla="*/ 1635975 w 3919907"/>
              <a:gd name="connsiteY7" fmla="*/ 3272709 h 3272709"/>
              <a:gd name="connsiteX8" fmla="*/ 0 w 3919907"/>
              <a:gd name="connsiteY8" fmla="*/ 1636354 h 3272709"/>
              <a:gd name="connsiteX9" fmla="*/ 1635975 w 3919907"/>
              <a:gd name="connsiteY9" fmla="*/ 0 h 327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9907" h="3272709">
                <a:moveTo>
                  <a:pt x="1635975" y="0"/>
                </a:moveTo>
                <a:cubicBezTo>
                  <a:pt x="1666713" y="0"/>
                  <a:pt x="1700869" y="0"/>
                  <a:pt x="1728192" y="3415"/>
                </a:cubicBezTo>
                <a:lnTo>
                  <a:pt x="1728192" y="0"/>
                </a:lnTo>
                <a:lnTo>
                  <a:pt x="3919907" y="0"/>
                </a:lnTo>
                <a:lnTo>
                  <a:pt x="3919907" y="3272709"/>
                </a:lnTo>
                <a:lnTo>
                  <a:pt x="1728192" y="3272709"/>
                </a:lnTo>
                <a:lnTo>
                  <a:pt x="1728192" y="3269294"/>
                </a:lnTo>
                <a:cubicBezTo>
                  <a:pt x="1697454" y="3272709"/>
                  <a:pt x="1666713" y="3272709"/>
                  <a:pt x="1635975" y="3272709"/>
                </a:cubicBezTo>
                <a:cubicBezTo>
                  <a:pt x="730894" y="3272709"/>
                  <a:pt x="0" y="2541645"/>
                  <a:pt x="0" y="1636354"/>
                </a:cubicBezTo>
                <a:cubicBezTo>
                  <a:pt x="0" y="731065"/>
                  <a:pt x="734311" y="0"/>
                  <a:pt x="1635975"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8" name="Slide Number Placeholder 5">
            <a:extLst>
              <a:ext uri="{FF2B5EF4-FFF2-40B4-BE49-F238E27FC236}">
                <a16:creationId xmlns:a16="http://schemas.microsoft.com/office/drawing/2014/main" id="{67520015-F069-E7AC-7B08-F9869D27ABC9}"/>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 name="object 3">
            <a:extLst>
              <a:ext uri="{FF2B5EF4-FFF2-40B4-BE49-F238E27FC236}">
                <a16:creationId xmlns:a16="http://schemas.microsoft.com/office/drawing/2014/main" id="{D7E2022C-AB2E-0267-237C-AB024FCF070D}"/>
              </a:ext>
            </a:extLst>
          </p:cNvPr>
          <p:cNvSpPr/>
          <p:nvPr userDrawn="1"/>
        </p:nvSpPr>
        <p:spPr>
          <a:xfrm>
            <a:off x="4815844" y="500139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9" name="Text Placeholder 23">
            <a:extLst>
              <a:ext uri="{FF2B5EF4-FFF2-40B4-BE49-F238E27FC236}">
                <a16:creationId xmlns:a16="http://schemas.microsoft.com/office/drawing/2014/main" id="{C0747428-5578-095B-AFAA-D4CBD6635CBB}"/>
              </a:ext>
            </a:extLst>
          </p:cNvPr>
          <p:cNvSpPr>
            <a:spLocks noGrp="1"/>
          </p:cNvSpPr>
          <p:nvPr>
            <p:ph type="body" sz="quarter" idx="65" hasCustomPrompt="1"/>
          </p:nvPr>
        </p:nvSpPr>
        <p:spPr>
          <a:xfrm>
            <a:off x="4821854" y="500139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3179634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Photo 04">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27ACAF9E-C018-6C12-6974-1E3A5866EC15}"/>
              </a:ext>
            </a:extLst>
          </p:cNvPr>
          <p:cNvSpPr/>
          <p:nvPr userDrawn="1"/>
        </p:nvSpPr>
        <p:spPr>
          <a:xfrm>
            <a:off x="-2" y="17715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0" name="Freeform 19">
            <a:extLst>
              <a:ext uri="{FF2B5EF4-FFF2-40B4-BE49-F238E27FC236}">
                <a16:creationId xmlns:a16="http://schemas.microsoft.com/office/drawing/2014/main" id="{F5A78936-4317-7AB7-723E-240F42B140CA}"/>
              </a:ext>
            </a:extLst>
          </p:cNvPr>
          <p:cNvSpPr/>
          <p:nvPr userDrawn="1"/>
        </p:nvSpPr>
        <p:spPr>
          <a:xfrm rot="16200000">
            <a:off x="635737" y="2901513"/>
            <a:ext cx="2580643" cy="3923456"/>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D"/>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79" y="7178723"/>
            <a:ext cx="6541269" cy="2787212"/>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4180414" y="4787604"/>
            <a:ext cx="2960682" cy="2229228"/>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0" name="Picture Placeholder 9">
            <a:extLst>
              <a:ext uri="{FF2B5EF4-FFF2-40B4-BE49-F238E27FC236}">
                <a16:creationId xmlns:a16="http://schemas.microsoft.com/office/drawing/2014/main" id="{57B8766E-7973-E585-5836-891537661616}"/>
              </a:ext>
            </a:extLst>
          </p:cNvPr>
          <p:cNvSpPr>
            <a:spLocks noGrp="1"/>
          </p:cNvSpPr>
          <p:nvPr>
            <p:ph type="pic" sz="quarter" idx="34"/>
          </p:nvPr>
        </p:nvSpPr>
        <p:spPr>
          <a:xfrm>
            <a:off x="0" y="428135"/>
            <a:ext cx="7001712" cy="4003099"/>
          </a:xfrm>
          <a:custGeom>
            <a:avLst/>
            <a:gdLst>
              <a:gd name="connsiteX0" fmla="*/ 2959694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 name="connsiteX14" fmla="*/ 0 w 7001712"/>
              <a:gd name="connsiteY14" fmla="*/ 201436 h 4003099"/>
              <a:gd name="connsiteX15" fmla="*/ 2959694 w 7001712"/>
              <a:gd name="connsiteY15" fmla="*/ 201436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01712" h="4003099">
                <a:moveTo>
                  <a:pt x="2959694"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lnTo>
                  <a:pt x="0" y="201436"/>
                </a:lnTo>
                <a:lnTo>
                  <a:pt x="2959694" y="201436"/>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15" name="Straight Connector 14">
            <a:extLst>
              <a:ext uri="{FF2B5EF4-FFF2-40B4-BE49-F238E27FC236}">
                <a16:creationId xmlns:a16="http://schemas.microsoft.com/office/drawing/2014/main" id="{A7893BD6-7932-FDFC-35EF-CA5917370D8A}"/>
              </a:ext>
            </a:extLst>
          </p:cNvPr>
          <p:cNvCxnSpPr>
            <a:cxnSpLocks/>
          </p:cNvCxnSpPr>
          <p:nvPr userDrawn="1"/>
        </p:nvCxnSpPr>
        <p:spPr>
          <a:xfrm>
            <a:off x="373220" y="4670778"/>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32">
            <a:extLst>
              <a:ext uri="{FF2B5EF4-FFF2-40B4-BE49-F238E27FC236}">
                <a16:creationId xmlns:a16="http://schemas.microsoft.com/office/drawing/2014/main" id="{3536D499-1CBE-0494-0F72-BD1F2E6C9513}"/>
              </a:ext>
            </a:extLst>
          </p:cNvPr>
          <p:cNvSpPr>
            <a:spLocks noGrp="1"/>
          </p:cNvSpPr>
          <p:nvPr>
            <p:ph type="body" sz="quarter" idx="35" hasCustomPrompt="1"/>
          </p:nvPr>
        </p:nvSpPr>
        <p:spPr>
          <a:xfrm>
            <a:off x="492464" y="4832670"/>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7" name="Text Placeholder 32">
            <a:extLst>
              <a:ext uri="{FF2B5EF4-FFF2-40B4-BE49-F238E27FC236}">
                <a16:creationId xmlns:a16="http://schemas.microsoft.com/office/drawing/2014/main" id="{8D11F6A3-10B6-0E00-1A00-C75A5D53A487}"/>
              </a:ext>
            </a:extLst>
          </p:cNvPr>
          <p:cNvSpPr>
            <a:spLocks noGrp="1"/>
          </p:cNvSpPr>
          <p:nvPr>
            <p:ph type="body" sz="quarter" idx="36" hasCustomPrompt="1"/>
          </p:nvPr>
        </p:nvSpPr>
        <p:spPr>
          <a:xfrm>
            <a:off x="509263" y="3897751"/>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E2FFD06E-6C81-C323-CEAD-EE87E728277B}"/>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9" name="Text Placeholder 23">
            <a:extLst>
              <a:ext uri="{FF2B5EF4-FFF2-40B4-BE49-F238E27FC236}">
                <a16:creationId xmlns:a16="http://schemas.microsoft.com/office/drawing/2014/main" id="{1CEDBA48-E0EB-9C88-3A81-1B639D682E1B}"/>
              </a:ext>
            </a:extLst>
          </p:cNvPr>
          <p:cNvSpPr>
            <a:spLocks noGrp="1"/>
          </p:cNvSpPr>
          <p:nvPr>
            <p:ph type="body" sz="quarter" idx="65" hasCustomPrompt="1"/>
          </p:nvPr>
        </p:nvSpPr>
        <p:spPr>
          <a:xfrm>
            <a:off x="6008" y="17715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2326880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Photo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81EB2841-AEE0-A158-DA1C-FD517D9E08D3}"/>
              </a:ext>
            </a:extLst>
          </p:cNvPr>
          <p:cNvSpPr/>
          <p:nvPr userDrawn="1"/>
        </p:nvSpPr>
        <p:spPr>
          <a:xfrm>
            <a:off x="-255" y="363864"/>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4" name="Freeform 23">
            <a:extLst>
              <a:ext uri="{FF2B5EF4-FFF2-40B4-BE49-F238E27FC236}">
                <a16:creationId xmlns:a16="http://schemas.microsoft.com/office/drawing/2014/main" id="{58287971-DC25-63B6-35EC-034DEE2024EE}"/>
              </a:ext>
            </a:extLst>
          </p:cNvPr>
          <p:cNvSpPr/>
          <p:nvPr userDrawn="1"/>
        </p:nvSpPr>
        <p:spPr>
          <a:xfrm rot="5400000">
            <a:off x="4150390" y="-99194"/>
            <a:ext cx="3104742" cy="4145628"/>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457200" rtl="0" eaLnBrk="1" latinLnBrk="0" hangingPunct="1"/>
            <a:endParaRPr lang="en-US"/>
          </a:p>
        </p:txBody>
      </p: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79" y="7543323"/>
            <a:ext cx="6541269" cy="2422612"/>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669131" y="5980347"/>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cxnSp>
        <p:nvCxnSpPr>
          <p:cNvPr id="10" name="Straight Connector 9">
            <a:extLst>
              <a:ext uri="{FF2B5EF4-FFF2-40B4-BE49-F238E27FC236}">
                <a16:creationId xmlns:a16="http://schemas.microsoft.com/office/drawing/2014/main" id="{C964AD74-349F-142B-CCF4-260690EA0978}"/>
              </a:ext>
            </a:extLst>
          </p:cNvPr>
          <p:cNvCxnSpPr>
            <a:cxnSpLocks/>
          </p:cNvCxnSpPr>
          <p:nvPr userDrawn="1"/>
        </p:nvCxnSpPr>
        <p:spPr>
          <a:xfrm>
            <a:off x="4372663" y="1761359"/>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32">
            <a:extLst>
              <a:ext uri="{FF2B5EF4-FFF2-40B4-BE49-F238E27FC236}">
                <a16:creationId xmlns:a16="http://schemas.microsoft.com/office/drawing/2014/main" id="{F79496DE-4B29-EA0E-3A9E-D0C6385042EC}"/>
              </a:ext>
            </a:extLst>
          </p:cNvPr>
          <p:cNvSpPr>
            <a:spLocks noGrp="1"/>
          </p:cNvSpPr>
          <p:nvPr>
            <p:ph type="body" sz="quarter" idx="35" hasCustomPrompt="1"/>
          </p:nvPr>
        </p:nvSpPr>
        <p:spPr>
          <a:xfrm>
            <a:off x="5805055" y="1969168"/>
            <a:ext cx="1532272" cy="1049221"/>
          </a:xfrm>
          <a:prstGeom prst="rect">
            <a:avLst/>
          </a:prstGeom>
        </p:spPr>
        <p:txBody>
          <a:bodyPr anchor="t">
            <a:noAutofit/>
          </a:bodyPr>
          <a:lstStyle>
            <a:lvl1pPr marL="0" indent="0" algn="r">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F622CEB8-CFD8-56AA-A89A-379F281F3EC5}"/>
              </a:ext>
            </a:extLst>
          </p:cNvPr>
          <p:cNvSpPr>
            <a:spLocks noGrp="1"/>
          </p:cNvSpPr>
          <p:nvPr>
            <p:ph type="body" sz="quarter" idx="36" hasCustomPrompt="1"/>
          </p:nvPr>
        </p:nvSpPr>
        <p:spPr>
          <a:xfrm>
            <a:off x="6140024" y="1034249"/>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9" name="Picture Placeholder 8">
            <a:extLst>
              <a:ext uri="{FF2B5EF4-FFF2-40B4-BE49-F238E27FC236}">
                <a16:creationId xmlns:a16="http://schemas.microsoft.com/office/drawing/2014/main" id="{6CE40CAE-A879-02BF-1205-1F580BF00ED2}"/>
              </a:ext>
            </a:extLst>
          </p:cNvPr>
          <p:cNvSpPr>
            <a:spLocks noGrp="1"/>
          </p:cNvSpPr>
          <p:nvPr>
            <p:ph type="pic" sz="quarter" idx="37"/>
          </p:nvPr>
        </p:nvSpPr>
        <p:spPr>
          <a:xfrm>
            <a:off x="-22548" y="637595"/>
            <a:ext cx="5587827" cy="4095259"/>
          </a:xfrm>
          <a:custGeom>
            <a:avLst/>
            <a:gdLst>
              <a:gd name="connsiteX0" fmla="*/ 0 w 5587827"/>
              <a:gd name="connsiteY0" fmla="*/ 0 h 4095259"/>
              <a:gd name="connsiteX1" fmla="*/ 22293 w 5587827"/>
              <a:gd name="connsiteY1" fmla="*/ 0 h 4095259"/>
              <a:gd name="connsiteX2" fmla="*/ 22293 w 5587827"/>
              <a:gd name="connsiteY2" fmla="*/ 178689 h 4095259"/>
              <a:gd name="connsiteX3" fmla="*/ 2981989 w 5587827"/>
              <a:gd name="connsiteY3" fmla="*/ 178689 h 4095259"/>
              <a:gd name="connsiteX4" fmla="*/ 2981989 w 5587827"/>
              <a:gd name="connsiteY4" fmla="*/ 4133 h 4095259"/>
              <a:gd name="connsiteX5" fmla="*/ 3129100 w 5587827"/>
              <a:gd name="connsiteY5" fmla="*/ 0 h 4095259"/>
              <a:gd name="connsiteX6" fmla="*/ 4180563 w 5587827"/>
              <a:gd name="connsiteY6" fmla="*/ 160639 h 4095259"/>
              <a:gd name="connsiteX7" fmla="*/ 4218542 w 5587827"/>
              <a:gd name="connsiteY7" fmla="*/ 174499 h 4095259"/>
              <a:gd name="connsiteX8" fmla="*/ 4143375 w 5587827"/>
              <a:gd name="connsiteY8" fmla="*/ 237780 h 4095259"/>
              <a:gd name="connsiteX9" fmla="*/ 3652495 w 5587827"/>
              <a:gd name="connsiteY9" fmla="*/ 1336025 h 4095259"/>
              <a:gd name="connsiteX10" fmla="*/ 5326027 w 5587827"/>
              <a:gd name="connsiteY10" fmla="*/ 2888396 h 4095259"/>
              <a:gd name="connsiteX11" fmla="*/ 5420361 w 5587827"/>
              <a:gd name="connsiteY11" fmla="*/ 2885156 h 4095259"/>
              <a:gd name="connsiteX12" fmla="*/ 5420361 w 5587827"/>
              <a:gd name="connsiteY12" fmla="*/ 2888396 h 4095259"/>
              <a:gd name="connsiteX13" fmla="*/ 5587827 w 5587827"/>
              <a:gd name="connsiteY13" fmla="*/ 2888396 h 4095259"/>
              <a:gd name="connsiteX14" fmla="*/ 5501291 w 5587827"/>
              <a:gd name="connsiteY14" fmla="*/ 3024514 h 4095259"/>
              <a:gd name="connsiteX15" fmla="*/ 3129100 w 5587827"/>
              <a:gd name="connsiteY15" fmla="*/ 4095259 h 4095259"/>
              <a:gd name="connsiteX16" fmla="*/ 2976992 w 5587827"/>
              <a:gd name="connsiteY16" fmla="*/ 4090985 h 4095259"/>
              <a:gd name="connsiteX17" fmla="*/ 2976992 w 5587827"/>
              <a:gd name="connsiteY17" fmla="*/ 4095259 h 4095259"/>
              <a:gd name="connsiteX18" fmla="*/ 0 w 5587827"/>
              <a:gd name="connsiteY18" fmla="*/ 4095259 h 409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87827" h="4095259">
                <a:moveTo>
                  <a:pt x="0" y="0"/>
                </a:moveTo>
                <a:lnTo>
                  <a:pt x="22293" y="0"/>
                </a:lnTo>
                <a:lnTo>
                  <a:pt x="22293" y="178689"/>
                </a:lnTo>
                <a:lnTo>
                  <a:pt x="2981989" y="178689"/>
                </a:lnTo>
                <a:lnTo>
                  <a:pt x="2981989" y="4133"/>
                </a:lnTo>
                <a:lnTo>
                  <a:pt x="3129100" y="0"/>
                </a:lnTo>
                <a:cubicBezTo>
                  <a:pt x="3502328" y="0"/>
                  <a:pt x="3857598" y="57175"/>
                  <a:pt x="4180563" y="160639"/>
                </a:cubicBezTo>
                <a:lnTo>
                  <a:pt x="4218542" y="174499"/>
                </a:lnTo>
                <a:lnTo>
                  <a:pt x="4143375" y="237780"/>
                </a:lnTo>
                <a:cubicBezTo>
                  <a:pt x="3840287" y="518519"/>
                  <a:pt x="3652495" y="906612"/>
                  <a:pt x="3652495" y="1336025"/>
                </a:cubicBezTo>
                <a:cubicBezTo>
                  <a:pt x="3652495" y="2194853"/>
                  <a:pt x="4400168" y="2888396"/>
                  <a:pt x="5326027" y="2888396"/>
                </a:cubicBezTo>
                <a:cubicBezTo>
                  <a:pt x="5357471" y="2888396"/>
                  <a:pt x="5388916" y="2888396"/>
                  <a:pt x="5420361" y="2885156"/>
                </a:cubicBezTo>
                <a:lnTo>
                  <a:pt x="5420361" y="2888396"/>
                </a:lnTo>
                <a:lnTo>
                  <a:pt x="5587827" y="2888396"/>
                </a:lnTo>
                <a:lnTo>
                  <a:pt x="5501291" y="3024514"/>
                </a:lnTo>
                <a:cubicBezTo>
                  <a:pt x="5043628" y="3662870"/>
                  <a:pt x="4151601" y="4095259"/>
                  <a:pt x="3129100" y="4095259"/>
                </a:cubicBezTo>
                <a:cubicBezTo>
                  <a:pt x="3078399" y="4095259"/>
                  <a:pt x="3022061" y="4095259"/>
                  <a:pt x="2976992" y="4090985"/>
                </a:cubicBezTo>
                <a:lnTo>
                  <a:pt x="2976992" y="4095259"/>
                </a:lnTo>
                <a:lnTo>
                  <a:pt x="0" y="4095259"/>
                </a:lnTo>
                <a:close/>
              </a:path>
            </a:pathLst>
          </a:custGeom>
          <a:solidFill>
            <a:schemeClr val="bg1">
              <a:lumMod val="95000"/>
            </a:schemeClr>
          </a:solidFill>
        </p:spPr>
        <p:txBody>
          <a:bodyPr wrap="square">
            <a:noAutofit/>
          </a:bodyPr>
          <a:lstStyle>
            <a:lvl1pPr marL="0" indent="0">
              <a:buNone/>
              <a:defRPr>
                <a:solidFill>
                  <a:schemeClr val="bg1">
                    <a:lumMod val="95000"/>
                  </a:schemeClr>
                </a:solidFill>
              </a:defRPr>
            </a:lvl1pPr>
          </a:lstStyle>
          <a:p>
            <a:endParaRPr lang="en-US"/>
          </a:p>
          <a:p>
            <a:endParaRPr lang="en-US"/>
          </a:p>
          <a:p>
            <a:endParaRPr lang="en-US"/>
          </a:p>
          <a:p>
            <a:endParaRPr lang="en-US"/>
          </a:p>
        </p:txBody>
      </p:sp>
      <p:sp>
        <p:nvSpPr>
          <p:cNvPr id="25" name="Text Placeholder 32">
            <a:extLst>
              <a:ext uri="{FF2B5EF4-FFF2-40B4-BE49-F238E27FC236}">
                <a16:creationId xmlns:a16="http://schemas.microsoft.com/office/drawing/2014/main" id="{48CE2BD2-9439-AAEA-9883-CE094F1317B5}"/>
              </a:ext>
            </a:extLst>
          </p:cNvPr>
          <p:cNvSpPr>
            <a:spLocks noGrp="1"/>
          </p:cNvSpPr>
          <p:nvPr>
            <p:ph type="body" sz="quarter" idx="38" hasCustomPrompt="1"/>
          </p:nvPr>
        </p:nvSpPr>
        <p:spPr>
          <a:xfrm>
            <a:off x="669131" y="5414092"/>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
        <p:nvSpPr>
          <p:cNvPr id="3" name="Slide Number Placeholder 5">
            <a:extLst>
              <a:ext uri="{FF2B5EF4-FFF2-40B4-BE49-F238E27FC236}">
                <a16:creationId xmlns:a16="http://schemas.microsoft.com/office/drawing/2014/main" id="{F6B76B00-81AC-2A9A-D093-180311BAD4A6}"/>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6" name="Text Placeholder 23">
            <a:extLst>
              <a:ext uri="{FF2B5EF4-FFF2-40B4-BE49-F238E27FC236}">
                <a16:creationId xmlns:a16="http://schemas.microsoft.com/office/drawing/2014/main" id="{8918C619-0431-1E1D-8DF0-119FD051C9BC}"/>
              </a:ext>
            </a:extLst>
          </p:cNvPr>
          <p:cNvSpPr>
            <a:spLocks noGrp="1"/>
          </p:cNvSpPr>
          <p:nvPr>
            <p:ph type="body" sz="quarter" idx="65" hasCustomPrompt="1"/>
          </p:nvPr>
        </p:nvSpPr>
        <p:spPr>
          <a:xfrm>
            <a:off x="5755" y="36386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6003211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 Photo 06">
    <p:spTree>
      <p:nvGrpSpPr>
        <p:cNvPr id="1" name=""/>
        <p:cNvGrpSpPr/>
        <p:nvPr/>
      </p:nvGrpSpPr>
      <p:grpSpPr>
        <a:xfrm>
          <a:off x="0" y="0"/>
          <a:ext cx="0" cy="0"/>
          <a:chOff x="0" y="0"/>
          <a:chExt cx="0" cy="0"/>
        </a:xfrm>
      </p:grpSpPr>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3870461" y="2898394"/>
            <a:ext cx="3270634" cy="4069540"/>
          </a:xfrm>
          <a:prstGeom prst="rect">
            <a:avLst/>
          </a:prstGeom>
        </p:spPr>
        <p:txBody>
          <a:bodyPr numCol="1"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3887787" y="1335418"/>
            <a:ext cx="3253308"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5" name="Freeform 4">
            <a:extLst>
              <a:ext uri="{FF2B5EF4-FFF2-40B4-BE49-F238E27FC236}">
                <a16:creationId xmlns:a16="http://schemas.microsoft.com/office/drawing/2014/main" id="{6CF0B612-7944-31D2-C2D2-15449A849754}"/>
              </a:ext>
            </a:extLst>
          </p:cNvPr>
          <p:cNvSpPr/>
          <p:nvPr userDrawn="1"/>
        </p:nvSpPr>
        <p:spPr>
          <a:xfrm rot="16200000">
            <a:off x="3595284" y="7545020"/>
            <a:ext cx="3478883" cy="3296655"/>
          </a:xfrm>
          <a:custGeom>
            <a:avLst/>
            <a:gdLst>
              <a:gd name="connsiteX0" fmla="*/ 3478883 w 3478883"/>
              <a:gd name="connsiteY0" fmla="*/ 1648328 h 3296655"/>
              <a:gd name="connsiteX1" fmla="*/ 1830937 w 3478883"/>
              <a:gd name="connsiteY1" fmla="*/ 3296655 h 3296655"/>
              <a:gd name="connsiteX2" fmla="*/ 1738047 w 3478883"/>
              <a:gd name="connsiteY2" fmla="*/ 3293215 h 3296655"/>
              <a:gd name="connsiteX3" fmla="*/ 1738047 w 3478883"/>
              <a:gd name="connsiteY3" fmla="*/ 3296655 h 3296655"/>
              <a:gd name="connsiteX4" fmla="*/ 0 w 3478883"/>
              <a:gd name="connsiteY4" fmla="*/ 3296655 h 3296655"/>
              <a:gd name="connsiteX5" fmla="*/ 0 w 3478883"/>
              <a:gd name="connsiteY5" fmla="*/ 0 h 3296655"/>
              <a:gd name="connsiteX6" fmla="*/ 1738047 w 3478883"/>
              <a:gd name="connsiteY6" fmla="*/ 0 h 3296655"/>
              <a:gd name="connsiteX7" fmla="*/ 1738047 w 3478883"/>
              <a:gd name="connsiteY7" fmla="*/ 3440 h 3296655"/>
              <a:gd name="connsiteX8" fmla="*/ 1830937 w 3478883"/>
              <a:gd name="connsiteY8" fmla="*/ 0 h 3296655"/>
              <a:gd name="connsiteX9" fmla="*/ 3478883 w 3478883"/>
              <a:gd name="connsiteY9" fmla="*/ 1648328 h 329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8883" h="3296655">
                <a:moveTo>
                  <a:pt x="3478883" y="1648328"/>
                </a:moveTo>
                <a:cubicBezTo>
                  <a:pt x="3478883" y="2560241"/>
                  <a:pt x="2739199" y="3296655"/>
                  <a:pt x="1830937" y="3296655"/>
                </a:cubicBezTo>
                <a:cubicBezTo>
                  <a:pt x="1799975" y="3296655"/>
                  <a:pt x="1765569" y="3296655"/>
                  <a:pt x="1738047" y="3293215"/>
                </a:cubicBezTo>
                <a:lnTo>
                  <a:pt x="1738047" y="3296655"/>
                </a:lnTo>
                <a:lnTo>
                  <a:pt x="0" y="3296655"/>
                </a:lnTo>
                <a:lnTo>
                  <a:pt x="0" y="0"/>
                </a:lnTo>
                <a:lnTo>
                  <a:pt x="1738047" y="0"/>
                </a:lnTo>
                <a:lnTo>
                  <a:pt x="1738047" y="3440"/>
                </a:lnTo>
                <a:cubicBezTo>
                  <a:pt x="1769009" y="0"/>
                  <a:pt x="1799975" y="0"/>
                  <a:pt x="1830937" y="0"/>
                </a:cubicBezTo>
                <a:cubicBezTo>
                  <a:pt x="2742641" y="0"/>
                  <a:pt x="3478883" y="736412"/>
                  <a:pt x="3478883" y="1648328"/>
                </a:cubicBezTo>
                <a:close/>
              </a:path>
            </a:pathLst>
          </a:custGeom>
          <a:solidFill>
            <a:srgbClr val="FBA63D"/>
          </a:solidFill>
          <a:ln w="15768" cap="flat">
            <a:noFill/>
            <a:prstDash val="solid"/>
            <a:miter/>
          </a:ln>
        </p:spPr>
        <p:txBody>
          <a:bodyPr wrap="square" rtlCol="0" anchor="ctr">
            <a:noAutofit/>
          </a:bodyPr>
          <a:lstStyle/>
          <a:p>
            <a:endParaRPr lang="en-US"/>
          </a:p>
        </p:txBody>
      </p:sp>
      <p:sp>
        <p:nvSpPr>
          <p:cNvPr id="9" name="Rectangle 8">
            <a:extLst>
              <a:ext uri="{FF2B5EF4-FFF2-40B4-BE49-F238E27FC236}">
                <a16:creationId xmlns:a16="http://schemas.microsoft.com/office/drawing/2014/main" id="{40EC5326-99ED-9FEC-5426-9D375A39326F}"/>
              </a:ext>
            </a:extLst>
          </p:cNvPr>
          <p:cNvSpPr/>
          <p:nvPr userDrawn="1"/>
        </p:nvSpPr>
        <p:spPr>
          <a:xfrm>
            <a:off x="-2" y="415636"/>
            <a:ext cx="3686400" cy="5619750"/>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25BDC489-7E0D-B7EC-BF04-74C10B7E069C}"/>
              </a:ext>
            </a:extLst>
          </p:cNvPr>
          <p:cNvCxnSpPr>
            <a:cxnSpLocks/>
          </p:cNvCxnSpPr>
          <p:nvPr userDrawn="1"/>
        </p:nvCxnSpPr>
        <p:spPr>
          <a:xfrm>
            <a:off x="408890" y="16730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32">
            <a:extLst>
              <a:ext uri="{FF2B5EF4-FFF2-40B4-BE49-F238E27FC236}">
                <a16:creationId xmlns:a16="http://schemas.microsoft.com/office/drawing/2014/main" id="{35B99F51-1643-250F-0E33-D5DEF30A56E8}"/>
              </a:ext>
            </a:extLst>
          </p:cNvPr>
          <p:cNvSpPr>
            <a:spLocks noGrp="1"/>
          </p:cNvSpPr>
          <p:nvPr>
            <p:ph type="body" sz="quarter" idx="35" hasCustomPrompt="1"/>
          </p:nvPr>
        </p:nvSpPr>
        <p:spPr>
          <a:xfrm>
            <a:off x="528134" y="1834926"/>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5" name="Text Placeholder 32">
            <a:extLst>
              <a:ext uri="{FF2B5EF4-FFF2-40B4-BE49-F238E27FC236}">
                <a16:creationId xmlns:a16="http://schemas.microsoft.com/office/drawing/2014/main" id="{364F4567-3D9E-1CE9-9A18-4006559F82D3}"/>
              </a:ext>
            </a:extLst>
          </p:cNvPr>
          <p:cNvSpPr>
            <a:spLocks noGrp="1"/>
          </p:cNvSpPr>
          <p:nvPr>
            <p:ph type="body" sz="quarter" idx="36" hasCustomPrompt="1"/>
          </p:nvPr>
        </p:nvSpPr>
        <p:spPr>
          <a:xfrm>
            <a:off x="544933" y="9000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8" name="Picture Placeholder 17">
            <a:extLst>
              <a:ext uri="{FF2B5EF4-FFF2-40B4-BE49-F238E27FC236}">
                <a16:creationId xmlns:a16="http://schemas.microsoft.com/office/drawing/2014/main" id="{098094BF-EAED-6C82-FADB-AA50DD10A01C}"/>
              </a:ext>
            </a:extLst>
          </p:cNvPr>
          <p:cNvSpPr>
            <a:spLocks noGrp="1"/>
          </p:cNvSpPr>
          <p:nvPr>
            <p:ph type="pic" sz="quarter" idx="39"/>
          </p:nvPr>
        </p:nvSpPr>
        <p:spPr>
          <a:xfrm>
            <a:off x="-2" y="4538612"/>
            <a:ext cx="3686400" cy="5486854"/>
          </a:xfrm>
          <a:custGeom>
            <a:avLst/>
            <a:gdLst>
              <a:gd name="connsiteX0" fmla="*/ 0 w 3686400"/>
              <a:gd name="connsiteY0" fmla="*/ 0 h 5486854"/>
              <a:gd name="connsiteX1" fmla="*/ 1464982 w 3686400"/>
              <a:gd name="connsiteY1" fmla="*/ 0 h 5486854"/>
              <a:gd name="connsiteX2" fmla="*/ 1465012 w 3686400"/>
              <a:gd name="connsiteY2" fmla="*/ 2 h 5486854"/>
              <a:gd name="connsiteX3" fmla="*/ 1465055 w 3686400"/>
              <a:gd name="connsiteY3" fmla="*/ 0 h 5486854"/>
              <a:gd name="connsiteX4" fmla="*/ 1578280 w 3686400"/>
              <a:gd name="connsiteY4" fmla="*/ 0 h 5486854"/>
              <a:gd name="connsiteX5" fmla="*/ 1578280 w 3686400"/>
              <a:gd name="connsiteY5" fmla="*/ 2 h 5486854"/>
              <a:gd name="connsiteX6" fmla="*/ 3686400 w 3686400"/>
              <a:gd name="connsiteY6" fmla="*/ 2 h 5486854"/>
              <a:gd name="connsiteX7" fmla="*/ 3686400 w 3686400"/>
              <a:gd name="connsiteY7" fmla="*/ 1246825 h 5486854"/>
              <a:gd name="connsiteX8" fmla="*/ 3686398 w 3686400"/>
              <a:gd name="connsiteY8" fmla="*/ 1246825 h 5486854"/>
              <a:gd name="connsiteX9" fmla="*/ 3686398 w 3686400"/>
              <a:gd name="connsiteY9" fmla="*/ 1359959 h 5486854"/>
              <a:gd name="connsiteX10" fmla="*/ 3686400 w 3686400"/>
              <a:gd name="connsiteY10" fmla="*/ 1360002 h 5486854"/>
              <a:gd name="connsiteX11" fmla="*/ 3686398 w 3686400"/>
              <a:gd name="connsiteY11" fmla="*/ 1360033 h 5486854"/>
              <a:gd name="connsiteX12" fmla="*/ 3686398 w 3686400"/>
              <a:gd name="connsiteY12" fmla="*/ 2980844 h 5486854"/>
              <a:gd name="connsiteX13" fmla="*/ 3681442 w 3686400"/>
              <a:gd name="connsiteY13" fmla="*/ 2980844 h 5486854"/>
              <a:gd name="connsiteX14" fmla="*/ 3686398 w 3686400"/>
              <a:gd name="connsiteY14" fmla="*/ 3114563 h 5486854"/>
              <a:gd name="connsiteX15" fmla="*/ 1311675 w 3686400"/>
              <a:gd name="connsiteY15" fmla="*/ 5486854 h 5486854"/>
              <a:gd name="connsiteX16" fmla="*/ 178742 w 3686400"/>
              <a:gd name="connsiteY16" fmla="*/ 5199988 h 5486854"/>
              <a:gd name="connsiteX17" fmla="*/ 0 w 3686400"/>
              <a:gd name="connsiteY17" fmla="*/ 5091353 h 548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86400" h="5486854">
                <a:moveTo>
                  <a:pt x="0" y="0"/>
                </a:moveTo>
                <a:lnTo>
                  <a:pt x="1464982" y="0"/>
                </a:lnTo>
                <a:lnTo>
                  <a:pt x="1465012" y="2"/>
                </a:lnTo>
                <a:lnTo>
                  <a:pt x="1465055" y="0"/>
                </a:lnTo>
                <a:lnTo>
                  <a:pt x="1578280" y="0"/>
                </a:lnTo>
                <a:lnTo>
                  <a:pt x="1578280" y="2"/>
                </a:lnTo>
                <a:lnTo>
                  <a:pt x="3686400" y="2"/>
                </a:lnTo>
                <a:lnTo>
                  <a:pt x="3686400" y="1246825"/>
                </a:lnTo>
                <a:lnTo>
                  <a:pt x="3686398" y="1246825"/>
                </a:lnTo>
                <a:lnTo>
                  <a:pt x="3686398" y="1359959"/>
                </a:lnTo>
                <a:lnTo>
                  <a:pt x="3686400" y="1360002"/>
                </a:lnTo>
                <a:lnTo>
                  <a:pt x="3686398" y="1360033"/>
                </a:lnTo>
                <a:lnTo>
                  <a:pt x="3686398" y="2980844"/>
                </a:lnTo>
                <a:lnTo>
                  <a:pt x="3681442" y="2980844"/>
                </a:lnTo>
                <a:cubicBezTo>
                  <a:pt x="3686398" y="3025416"/>
                  <a:pt x="3686398" y="3069990"/>
                  <a:pt x="3686398" y="3114563"/>
                </a:cubicBezTo>
                <a:cubicBezTo>
                  <a:pt x="3686398" y="4427000"/>
                  <a:pt x="2625458" y="5486854"/>
                  <a:pt x="1311675" y="5486854"/>
                </a:cubicBezTo>
                <a:cubicBezTo>
                  <a:pt x="901119" y="5486854"/>
                  <a:pt x="515253" y="5382868"/>
                  <a:pt x="178742" y="5199988"/>
                </a:cubicBezTo>
                <a:lnTo>
                  <a:pt x="0" y="509135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9" name="Text Placeholder 32">
            <a:extLst>
              <a:ext uri="{FF2B5EF4-FFF2-40B4-BE49-F238E27FC236}">
                <a16:creationId xmlns:a16="http://schemas.microsoft.com/office/drawing/2014/main" id="{3992C6A8-FD65-15C4-DC93-AD2AAB0F6688}"/>
              </a:ext>
            </a:extLst>
          </p:cNvPr>
          <p:cNvSpPr>
            <a:spLocks noGrp="1"/>
          </p:cNvSpPr>
          <p:nvPr>
            <p:ph type="body" sz="quarter" idx="40" hasCustomPrompt="1"/>
          </p:nvPr>
        </p:nvSpPr>
        <p:spPr>
          <a:xfrm>
            <a:off x="3729746" y="9096800"/>
            <a:ext cx="3253308" cy="137803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Quote Here</a:t>
            </a:r>
            <a:endParaRPr lang="en-US"/>
          </a:p>
        </p:txBody>
      </p:sp>
      <p:sp>
        <p:nvSpPr>
          <p:cNvPr id="4" name="Slide Number Placeholder 5">
            <a:extLst>
              <a:ext uri="{FF2B5EF4-FFF2-40B4-BE49-F238E27FC236}">
                <a16:creationId xmlns:a16="http://schemas.microsoft.com/office/drawing/2014/main" id="{9E9C507D-9C6A-8683-8A36-18CAC958D4E2}"/>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 name="object 3">
            <a:extLst>
              <a:ext uri="{FF2B5EF4-FFF2-40B4-BE49-F238E27FC236}">
                <a16:creationId xmlns:a16="http://schemas.microsoft.com/office/drawing/2014/main" id="{2B438152-6FE0-4441-A090-27986E8081D7}"/>
              </a:ext>
            </a:extLst>
          </p:cNvPr>
          <p:cNvSpPr/>
          <p:nvPr userDrawn="1"/>
        </p:nvSpPr>
        <p:spPr>
          <a:xfrm>
            <a:off x="0" y="10455254"/>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Text Placeholder 23">
            <a:extLst>
              <a:ext uri="{FF2B5EF4-FFF2-40B4-BE49-F238E27FC236}">
                <a16:creationId xmlns:a16="http://schemas.microsoft.com/office/drawing/2014/main" id="{93A1B15F-88A4-2980-8E15-D0064FCE5788}"/>
              </a:ext>
            </a:extLst>
          </p:cNvPr>
          <p:cNvSpPr>
            <a:spLocks noGrp="1"/>
          </p:cNvSpPr>
          <p:nvPr>
            <p:ph type="body" sz="quarter" idx="65" hasCustomPrompt="1"/>
          </p:nvPr>
        </p:nvSpPr>
        <p:spPr>
          <a:xfrm>
            <a:off x="6010" y="1045525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308976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age 1">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AB29E84A-2799-917D-3275-1738AD6F86EA}"/>
              </a:ext>
            </a:extLst>
          </p:cNvPr>
          <p:cNvSpPr/>
          <p:nvPr userDrawn="1"/>
        </p:nvSpPr>
        <p:spPr>
          <a:xfrm rot="16200000">
            <a:off x="5288995" y="9195193"/>
            <a:ext cx="297258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99" name="Freeform 98">
            <a:extLst>
              <a:ext uri="{FF2B5EF4-FFF2-40B4-BE49-F238E27FC236}">
                <a16:creationId xmlns:a16="http://schemas.microsoft.com/office/drawing/2014/main" id="{4914BEE7-CCF7-21DC-D78D-1AA5C53E0F01}"/>
              </a:ext>
            </a:extLst>
          </p:cNvPr>
          <p:cNvSpPr/>
          <p:nvPr userDrawn="1"/>
        </p:nvSpPr>
        <p:spPr>
          <a:xfrm>
            <a:off x="252084" y="2534422"/>
            <a:ext cx="3184798"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object 3">
            <a:extLst>
              <a:ext uri="{FF2B5EF4-FFF2-40B4-BE49-F238E27FC236}">
                <a16:creationId xmlns:a16="http://schemas.microsoft.com/office/drawing/2014/main" id="{C2F2CA2F-7C9A-0C44-FDF1-7D541FBCEAB9}"/>
              </a:ext>
            </a:extLst>
          </p:cNvPr>
          <p:cNvSpPr/>
          <p:nvPr userDrawn="1"/>
        </p:nvSpPr>
        <p:spPr>
          <a:xfrm rot="16200000">
            <a:off x="1985221"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2" name="Picture Placeholder 21">
            <a:extLst>
              <a:ext uri="{FF2B5EF4-FFF2-40B4-BE49-F238E27FC236}">
                <a16:creationId xmlns:a16="http://schemas.microsoft.com/office/drawing/2014/main" id="{DB06D2A0-4B84-E001-39E9-20A3B12363B4}"/>
              </a:ext>
            </a:extLst>
          </p:cNvPr>
          <p:cNvSpPr>
            <a:spLocks noGrp="1"/>
          </p:cNvSpPr>
          <p:nvPr>
            <p:ph type="pic" sz="quarter" idx="10"/>
          </p:nvPr>
        </p:nvSpPr>
        <p:spPr>
          <a:xfrm>
            <a:off x="252083" y="0"/>
            <a:ext cx="3184799" cy="3351974"/>
          </a:xfrm>
          <a:custGeom>
            <a:avLst/>
            <a:gdLst>
              <a:gd name="connsiteX0" fmla="*/ 0 w 3184799"/>
              <a:gd name="connsiteY0" fmla="*/ 0 h 3351974"/>
              <a:gd name="connsiteX1" fmla="*/ 3184799 w 3184799"/>
              <a:gd name="connsiteY1" fmla="*/ 0 h 3351974"/>
              <a:gd name="connsiteX2" fmla="*/ 3184799 w 3184799"/>
              <a:gd name="connsiteY2" fmla="*/ 30 h 3351974"/>
              <a:gd name="connsiteX3" fmla="*/ 2995870 w 3184799"/>
              <a:gd name="connsiteY3" fmla="*/ 30 h 3351974"/>
              <a:gd name="connsiteX4" fmla="*/ 2995870 w 3184799"/>
              <a:gd name="connsiteY4" fmla="*/ 18221 h 3351974"/>
              <a:gd name="connsiteX5" fmla="*/ 2995869 w 3184799"/>
              <a:gd name="connsiteY5" fmla="*/ 18221 h 3351974"/>
              <a:gd name="connsiteX6" fmla="*/ 2995869 w 3184799"/>
              <a:gd name="connsiteY6" fmla="*/ 2977917 h 3351974"/>
              <a:gd name="connsiteX7" fmla="*/ 3184799 w 3184799"/>
              <a:gd name="connsiteY7" fmla="*/ 2977917 h 3351974"/>
              <a:gd name="connsiteX8" fmla="*/ 3184799 w 3184799"/>
              <a:gd name="connsiteY8" fmla="*/ 3351974 h 3351974"/>
              <a:gd name="connsiteX9" fmla="*/ 0 w 3184799"/>
              <a:gd name="connsiteY9"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4799" h="3351974">
                <a:moveTo>
                  <a:pt x="0" y="0"/>
                </a:moveTo>
                <a:lnTo>
                  <a:pt x="3184799" y="0"/>
                </a:lnTo>
                <a:lnTo>
                  <a:pt x="3184799" y="30"/>
                </a:lnTo>
                <a:lnTo>
                  <a:pt x="2995870" y="30"/>
                </a:lnTo>
                <a:lnTo>
                  <a:pt x="2995870" y="18221"/>
                </a:lnTo>
                <a:lnTo>
                  <a:pt x="2995869" y="18221"/>
                </a:lnTo>
                <a:lnTo>
                  <a:pt x="2995869" y="2977917"/>
                </a:lnTo>
                <a:lnTo>
                  <a:pt x="3184799" y="2977917"/>
                </a:lnTo>
                <a:lnTo>
                  <a:pt x="3184799"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09" name="Text Placeholder 32">
            <a:extLst>
              <a:ext uri="{FF2B5EF4-FFF2-40B4-BE49-F238E27FC236}">
                <a16:creationId xmlns:a16="http://schemas.microsoft.com/office/drawing/2014/main" id="{065582F4-ADEC-4E90-4EFD-062633A234AC}"/>
              </a:ext>
            </a:extLst>
          </p:cNvPr>
          <p:cNvSpPr>
            <a:spLocks noGrp="1"/>
          </p:cNvSpPr>
          <p:nvPr>
            <p:ph type="body" sz="quarter" idx="18" hasCustomPrompt="1"/>
          </p:nvPr>
        </p:nvSpPr>
        <p:spPr>
          <a:xfrm>
            <a:off x="267584" y="4256503"/>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10" name="Text Placeholder 32">
            <a:extLst>
              <a:ext uri="{FF2B5EF4-FFF2-40B4-BE49-F238E27FC236}">
                <a16:creationId xmlns:a16="http://schemas.microsoft.com/office/drawing/2014/main" id="{1B48C6CA-393C-68F1-AC82-5971162B19BE}"/>
              </a:ext>
            </a:extLst>
          </p:cNvPr>
          <p:cNvSpPr>
            <a:spLocks noGrp="1"/>
          </p:cNvSpPr>
          <p:nvPr>
            <p:ph type="body" sz="quarter" idx="19" hasCustomPrompt="1"/>
          </p:nvPr>
        </p:nvSpPr>
        <p:spPr>
          <a:xfrm>
            <a:off x="2810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12" name="Text Placeholder 32">
            <a:extLst>
              <a:ext uri="{FF2B5EF4-FFF2-40B4-BE49-F238E27FC236}">
                <a16:creationId xmlns:a16="http://schemas.microsoft.com/office/drawing/2014/main" id="{90959F91-8D29-ABCF-CC80-6583C8837E27}"/>
              </a:ext>
            </a:extLst>
          </p:cNvPr>
          <p:cNvSpPr>
            <a:spLocks noGrp="1"/>
          </p:cNvSpPr>
          <p:nvPr>
            <p:ph type="body" sz="quarter" idx="20" hasCustomPrompt="1"/>
          </p:nvPr>
        </p:nvSpPr>
        <p:spPr>
          <a:xfrm>
            <a:off x="9290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18" name="Straight Connector 117">
            <a:extLst>
              <a:ext uri="{FF2B5EF4-FFF2-40B4-BE49-F238E27FC236}">
                <a16:creationId xmlns:a16="http://schemas.microsoft.com/office/drawing/2014/main" id="{B482C8FD-DBA7-0C36-E9A5-8D0A5C176287}"/>
              </a:ext>
            </a:extLst>
          </p:cNvPr>
          <p:cNvCxnSpPr>
            <a:cxnSpLocks/>
          </p:cNvCxnSpPr>
          <p:nvPr userDrawn="1"/>
        </p:nvCxnSpPr>
        <p:spPr>
          <a:xfrm flipV="1">
            <a:off x="252083" y="4161908"/>
            <a:ext cx="3184799" cy="17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1" name="Text Placeholder 32">
            <a:extLst>
              <a:ext uri="{FF2B5EF4-FFF2-40B4-BE49-F238E27FC236}">
                <a16:creationId xmlns:a16="http://schemas.microsoft.com/office/drawing/2014/main" id="{4B5A5912-C831-40D0-6683-5794DD3E4CC5}"/>
              </a:ext>
            </a:extLst>
          </p:cNvPr>
          <p:cNvSpPr>
            <a:spLocks noGrp="1"/>
          </p:cNvSpPr>
          <p:nvPr>
            <p:ph type="body" sz="quarter" idx="42" hasCustomPrompt="1"/>
          </p:nvPr>
        </p:nvSpPr>
        <p:spPr>
          <a:xfrm rot="16200000">
            <a:off x="4052989" y="276457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
        <p:nvSpPr>
          <p:cNvPr id="4" name="Freeform 3">
            <a:extLst>
              <a:ext uri="{FF2B5EF4-FFF2-40B4-BE49-F238E27FC236}">
                <a16:creationId xmlns:a16="http://schemas.microsoft.com/office/drawing/2014/main" id="{304BC7D8-32F6-0916-16A5-5AA528651211}"/>
              </a:ext>
            </a:extLst>
          </p:cNvPr>
          <p:cNvSpPr/>
          <p:nvPr userDrawn="1"/>
        </p:nvSpPr>
        <p:spPr>
          <a:xfrm rot="10800000">
            <a:off x="3625633" y="2739358"/>
            <a:ext cx="3169299"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4">
            <a:extLst>
              <a:ext uri="{FF2B5EF4-FFF2-40B4-BE49-F238E27FC236}">
                <a16:creationId xmlns:a16="http://schemas.microsoft.com/office/drawing/2014/main" id="{4D710021-5A33-7699-C19B-06D76AA74E5A}"/>
              </a:ext>
            </a:extLst>
          </p:cNvPr>
          <p:cNvSpPr>
            <a:spLocks noGrp="1"/>
          </p:cNvSpPr>
          <p:nvPr>
            <p:ph type="pic" sz="quarter" idx="43"/>
          </p:nvPr>
        </p:nvSpPr>
        <p:spPr>
          <a:xfrm>
            <a:off x="3625635" y="7555739"/>
            <a:ext cx="3164439" cy="3351974"/>
          </a:xfrm>
          <a:custGeom>
            <a:avLst/>
            <a:gdLst>
              <a:gd name="connsiteX0" fmla="*/ 0 w 3164439"/>
              <a:gd name="connsiteY0" fmla="*/ 0 h 3351974"/>
              <a:gd name="connsiteX1" fmla="*/ 3164439 w 3164439"/>
              <a:gd name="connsiteY1" fmla="*/ 0 h 3351974"/>
              <a:gd name="connsiteX2" fmla="*/ 3164439 w 3164439"/>
              <a:gd name="connsiteY2" fmla="*/ 379428 h 3351974"/>
              <a:gd name="connsiteX3" fmla="*/ 2923421 w 3164439"/>
              <a:gd name="connsiteY3" fmla="*/ 379428 h 3351974"/>
              <a:gd name="connsiteX4" fmla="*/ 2923421 w 3164439"/>
              <a:gd name="connsiteY4" fmla="*/ 383444 h 3351974"/>
              <a:gd name="connsiteX5" fmla="*/ 2923421 w 3164439"/>
              <a:gd name="connsiteY5" fmla="*/ 3343140 h 3351974"/>
              <a:gd name="connsiteX6" fmla="*/ 2923421 w 3164439"/>
              <a:gd name="connsiteY6" fmla="*/ 3351974 h 3351974"/>
              <a:gd name="connsiteX7" fmla="*/ 0 w 3164439"/>
              <a:gd name="connsiteY7"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4439" h="3351974">
                <a:moveTo>
                  <a:pt x="0" y="0"/>
                </a:moveTo>
                <a:lnTo>
                  <a:pt x="3164439" y="0"/>
                </a:lnTo>
                <a:lnTo>
                  <a:pt x="3164439" y="379428"/>
                </a:lnTo>
                <a:lnTo>
                  <a:pt x="2923421" y="379428"/>
                </a:lnTo>
                <a:lnTo>
                  <a:pt x="2923421" y="383444"/>
                </a:lnTo>
                <a:lnTo>
                  <a:pt x="2923421" y="3343140"/>
                </a:lnTo>
                <a:lnTo>
                  <a:pt x="2923421"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32">
            <a:extLst>
              <a:ext uri="{FF2B5EF4-FFF2-40B4-BE49-F238E27FC236}">
                <a16:creationId xmlns:a16="http://schemas.microsoft.com/office/drawing/2014/main" id="{859AFA7E-8583-D9EF-AF0E-2AC97B6C080C}"/>
              </a:ext>
            </a:extLst>
          </p:cNvPr>
          <p:cNvSpPr>
            <a:spLocks noGrp="1"/>
          </p:cNvSpPr>
          <p:nvPr>
            <p:ph type="body" sz="quarter" idx="44" hasCustomPrompt="1"/>
          </p:nvPr>
        </p:nvSpPr>
        <p:spPr>
          <a:xfrm>
            <a:off x="3625635" y="4258245"/>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967FAFC7-FE6D-6B70-07F7-23047A2CFC5F}"/>
              </a:ext>
            </a:extLst>
          </p:cNvPr>
          <p:cNvSpPr>
            <a:spLocks noGrp="1"/>
          </p:cNvSpPr>
          <p:nvPr>
            <p:ph type="body" sz="quarter" idx="45" hasCustomPrompt="1"/>
          </p:nvPr>
        </p:nvSpPr>
        <p:spPr>
          <a:xfrm>
            <a:off x="3639074" y="368955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02</a:t>
            </a:r>
            <a:endParaRPr lang="en-US"/>
          </a:p>
        </p:txBody>
      </p:sp>
      <p:sp>
        <p:nvSpPr>
          <p:cNvPr id="9" name="Text Placeholder 32">
            <a:extLst>
              <a:ext uri="{FF2B5EF4-FFF2-40B4-BE49-F238E27FC236}">
                <a16:creationId xmlns:a16="http://schemas.microsoft.com/office/drawing/2014/main" id="{686BCDDB-DEA1-6C32-2822-BC40964EBE8D}"/>
              </a:ext>
            </a:extLst>
          </p:cNvPr>
          <p:cNvSpPr>
            <a:spLocks noGrp="1"/>
          </p:cNvSpPr>
          <p:nvPr>
            <p:ph type="body" sz="quarter" idx="46" hasCustomPrompt="1"/>
          </p:nvPr>
        </p:nvSpPr>
        <p:spPr>
          <a:xfrm>
            <a:off x="4287073" y="3852396"/>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0" name="Straight Connector 9">
            <a:extLst>
              <a:ext uri="{FF2B5EF4-FFF2-40B4-BE49-F238E27FC236}">
                <a16:creationId xmlns:a16="http://schemas.microsoft.com/office/drawing/2014/main" id="{4D22323D-4453-9E0B-6A51-95B90C1E2728}"/>
              </a:ext>
            </a:extLst>
          </p:cNvPr>
          <p:cNvCxnSpPr>
            <a:cxnSpLocks/>
          </p:cNvCxnSpPr>
          <p:nvPr userDrawn="1"/>
        </p:nvCxnSpPr>
        <p:spPr>
          <a:xfrm>
            <a:off x="3630493" y="4163650"/>
            <a:ext cx="31644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23">
            <a:extLst>
              <a:ext uri="{FF2B5EF4-FFF2-40B4-BE49-F238E27FC236}">
                <a16:creationId xmlns:a16="http://schemas.microsoft.com/office/drawing/2014/main" id="{094E6702-C1FB-E7AA-0D92-E695A3D3BDE5}"/>
              </a:ext>
            </a:extLst>
          </p:cNvPr>
          <p:cNvSpPr>
            <a:spLocks noGrp="1"/>
          </p:cNvSpPr>
          <p:nvPr>
            <p:ph type="body" sz="quarter" idx="65" hasCustomPrompt="1"/>
          </p:nvPr>
        </p:nvSpPr>
        <p:spPr>
          <a:xfrm rot="16200000">
            <a:off x="5292001" y="9206819"/>
            <a:ext cx="2972580"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6" name="Text Placeholder 23">
            <a:extLst>
              <a:ext uri="{FF2B5EF4-FFF2-40B4-BE49-F238E27FC236}">
                <a16:creationId xmlns:a16="http://schemas.microsoft.com/office/drawing/2014/main" id="{B7F1F324-0491-0009-10D6-52B2D87CC568}"/>
              </a:ext>
            </a:extLst>
          </p:cNvPr>
          <p:cNvSpPr>
            <a:spLocks noGrp="1"/>
          </p:cNvSpPr>
          <p:nvPr>
            <p:ph type="body" sz="quarter" idx="66" hasCustomPrompt="1"/>
          </p:nvPr>
        </p:nvSpPr>
        <p:spPr>
          <a:xfrm rot="16200000">
            <a:off x="2000326"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 name="Slide Number Placeholder 5">
            <a:extLst>
              <a:ext uri="{FF2B5EF4-FFF2-40B4-BE49-F238E27FC236}">
                <a16:creationId xmlns:a16="http://schemas.microsoft.com/office/drawing/2014/main" id="{100FD883-1CA6-8496-C384-397B345049D0}"/>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3675938593"/>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 Photo 07">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A83804CE-BBFF-254B-E9B6-492A3BA3DD1D}"/>
              </a:ext>
            </a:extLst>
          </p:cNvPr>
          <p:cNvSpPr/>
          <p:nvPr userDrawn="1"/>
        </p:nvSpPr>
        <p:spPr>
          <a:xfrm>
            <a:off x="1118564" y="9604495"/>
            <a:ext cx="2894389" cy="133087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459597"/>
          </a:solidFill>
          <a:ln w="15768" cap="flat">
            <a:noFill/>
            <a:prstDash val="solid"/>
            <a:miter/>
          </a:ln>
        </p:spPr>
        <p:txBody>
          <a:bodyPr rtlCol="0" anchor="ctr"/>
          <a:lstStyle/>
          <a:p>
            <a:endParaRPr lang="en-US"/>
          </a:p>
        </p:txBody>
      </p:sp>
      <p:sp>
        <p:nvSpPr>
          <p:cNvPr id="33" name="Picture Placeholder 32">
            <a:extLst>
              <a:ext uri="{FF2B5EF4-FFF2-40B4-BE49-F238E27FC236}">
                <a16:creationId xmlns:a16="http://schemas.microsoft.com/office/drawing/2014/main" id="{DDA0AF51-56E3-7064-A893-9C5E41415390}"/>
              </a:ext>
            </a:extLst>
          </p:cNvPr>
          <p:cNvSpPr>
            <a:spLocks noGrp="1"/>
          </p:cNvSpPr>
          <p:nvPr>
            <p:ph type="pic" sz="quarter" idx="10"/>
          </p:nvPr>
        </p:nvSpPr>
        <p:spPr>
          <a:xfrm>
            <a:off x="1118564" y="6416826"/>
            <a:ext cx="2894389" cy="3179221"/>
          </a:xfrm>
          <a:custGeom>
            <a:avLst/>
            <a:gdLst>
              <a:gd name="connsiteX0" fmla="*/ 1447195 w 2894389"/>
              <a:gd name="connsiteY0" fmla="*/ 0 h 3179221"/>
              <a:gd name="connsiteX1" fmla="*/ 2894389 w 2894389"/>
              <a:gd name="connsiteY1" fmla="*/ 1446859 h 3179221"/>
              <a:gd name="connsiteX2" fmla="*/ 2891369 w 2894389"/>
              <a:gd name="connsiteY2" fmla="*/ 1528415 h 3179221"/>
              <a:gd name="connsiteX3" fmla="*/ 2894389 w 2894389"/>
              <a:gd name="connsiteY3" fmla="*/ 1528415 h 3179221"/>
              <a:gd name="connsiteX4" fmla="*/ 2894389 w 2894389"/>
              <a:gd name="connsiteY4" fmla="*/ 3179221 h 3179221"/>
              <a:gd name="connsiteX5" fmla="*/ 0 w 2894389"/>
              <a:gd name="connsiteY5" fmla="*/ 3179221 h 3179221"/>
              <a:gd name="connsiteX6" fmla="*/ 0 w 2894389"/>
              <a:gd name="connsiteY6" fmla="*/ 1528415 h 3179221"/>
              <a:gd name="connsiteX7" fmla="*/ 3020 w 2894389"/>
              <a:gd name="connsiteY7" fmla="*/ 1528415 h 3179221"/>
              <a:gd name="connsiteX8" fmla="*/ 0 w 2894389"/>
              <a:gd name="connsiteY8" fmla="*/ 1446859 h 3179221"/>
              <a:gd name="connsiteX9" fmla="*/ 1447195 w 2894389"/>
              <a:gd name="connsiteY9" fmla="*/ 0 h 317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3179221">
                <a:moveTo>
                  <a:pt x="1447195" y="0"/>
                </a:moveTo>
                <a:cubicBezTo>
                  <a:pt x="2247834" y="0"/>
                  <a:pt x="2894389" y="649427"/>
                  <a:pt x="2894389" y="1446859"/>
                </a:cubicBezTo>
                <a:cubicBezTo>
                  <a:pt x="2894389" y="1474044"/>
                  <a:pt x="2894389" y="1504251"/>
                  <a:pt x="2891369" y="1528415"/>
                </a:cubicBezTo>
                <a:lnTo>
                  <a:pt x="2894389" y="1528415"/>
                </a:lnTo>
                <a:lnTo>
                  <a:pt x="2894389" y="3179221"/>
                </a:lnTo>
                <a:lnTo>
                  <a:pt x="0" y="3179221"/>
                </a:lnTo>
                <a:lnTo>
                  <a:pt x="0" y="1528415"/>
                </a:lnTo>
                <a:lnTo>
                  <a:pt x="3020" y="1528415"/>
                </a:lnTo>
                <a:cubicBezTo>
                  <a:pt x="0" y="1501231"/>
                  <a:pt x="0" y="1474044"/>
                  <a:pt x="0" y="1446859"/>
                </a:cubicBezTo>
                <a:cubicBezTo>
                  <a:pt x="0" y="646404"/>
                  <a:pt x="646554" y="0"/>
                  <a:pt x="1447195"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34" name="Freeform 33">
            <a:extLst>
              <a:ext uri="{FF2B5EF4-FFF2-40B4-BE49-F238E27FC236}">
                <a16:creationId xmlns:a16="http://schemas.microsoft.com/office/drawing/2014/main" id="{ECFFF524-0B68-FAF5-E283-68E7005AC07C}"/>
              </a:ext>
            </a:extLst>
          </p:cNvPr>
          <p:cNvSpPr/>
          <p:nvPr userDrawn="1"/>
        </p:nvSpPr>
        <p:spPr>
          <a:xfrm>
            <a:off x="4420850" y="0"/>
            <a:ext cx="2894389" cy="133087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459597"/>
          </a:solidFill>
          <a:ln w="15768" cap="flat">
            <a:noFill/>
            <a:prstDash val="solid"/>
            <a:miter/>
          </a:ln>
        </p:spPr>
        <p:txBody>
          <a:bodyPr rtlCol="0" anchor="ctr"/>
          <a:lstStyle/>
          <a:p>
            <a:endParaRPr lang="en-US"/>
          </a:p>
        </p:txBody>
      </p:sp>
      <p:sp>
        <p:nvSpPr>
          <p:cNvPr id="38" name="Picture Placeholder 37">
            <a:extLst>
              <a:ext uri="{FF2B5EF4-FFF2-40B4-BE49-F238E27FC236}">
                <a16:creationId xmlns:a16="http://schemas.microsoft.com/office/drawing/2014/main" id="{6AAA1DFF-C160-9886-AD21-B455E7A9F9C2}"/>
              </a:ext>
            </a:extLst>
          </p:cNvPr>
          <p:cNvSpPr>
            <a:spLocks noGrp="1"/>
          </p:cNvSpPr>
          <p:nvPr>
            <p:ph type="pic" sz="quarter" idx="12"/>
          </p:nvPr>
        </p:nvSpPr>
        <p:spPr>
          <a:xfrm>
            <a:off x="4420850" y="1290364"/>
            <a:ext cx="2894389" cy="3179221"/>
          </a:xfrm>
          <a:custGeom>
            <a:avLst/>
            <a:gdLst>
              <a:gd name="connsiteX0" fmla="*/ 0 w 2894389"/>
              <a:gd name="connsiteY0" fmla="*/ 0 h 3179221"/>
              <a:gd name="connsiteX1" fmla="*/ 2894389 w 2894389"/>
              <a:gd name="connsiteY1" fmla="*/ 0 h 3179221"/>
              <a:gd name="connsiteX2" fmla="*/ 2894389 w 2894389"/>
              <a:gd name="connsiteY2" fmla="*/ 1650806 h 3179221"/>
              <a:gd name="connsiteX3" fmla="*/ 2891369 w 2894389"/>
              <a:gd name="connsiteY3" fmla="*/ 1650806 h 3179221"/>
              <a:gd name="connsiteX4" fmla="*/ 2894389 w 2894389"/>
              <a:gd name="connsiteY4" fmla="*/ 1732362 h 3179221"/>
              <a:gd name="connsiteX5" fmla="*/ 1447194 w 2894389"/>
              <a:gd name="connsiteY5" fmla="*/ 3179221 h 3179221"/>
              <a:gd name="connsiteX6" fmla="*/ 0 w 2894389"/>
              <a:gd name="connsiteY6" fmla="*/ 1732362 h 3179221"/>
              <a:gd name="connsiteX7" fmla="*/ 3020 w 2894389"/>
              <a:gd name="connsiteY7" fmla="*/ 1650806 h 3179221"/>
              <a:gd name="connsiteX8" fmla="*/ 0 w 2894389"/>
              <a:gd name="connsiteY8" fmla="*/ 1650806 h 317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4389" h="3179221">
                <a:moveTo>
                  <a:pt x="0" y="0"/>
                </a:moveTo>
                <a:lnTo>
                  <a:pt x="2894389" y="0"/>
                </a:lnTo>
                <a:lnTo>
                  <a:pt x="2894389" y="1650806"/>
                </a:lnTo>
                <a:lnTo>
                  <a:pt x="2891369" y="1650806"/>
                </a:lnTo>
                <a:cubicBezTo>
                  <a:pt x="2894389" y="1677990"/>
                  <a:pt x="2894389" y="1705177"/>
                  <a:pt x="2894389" y="1732362"/>
                </a:cubicBezTo>
                <a:cubicBezTo>
                  <a:pt x="2894389" y="2532817"/>
                  <a:pt x="2247835" y="3179221"/>
                  <a:pt x="1447194" y="3179221"/>
                </a:cubicBezTo>
                <a:cubicBezTo>
                  <a:pt x="646555" y="3179221"/>
                  <a:pt x="0" y="2529794"/>
                  <a:pt x="0" y="1732362"/>
                </a:cubicBezTo>
                <a:cubicBezTo>
                  <a:pt x="0" y="1705177"/>
                  <a:pt x="0" y="1674970"/>
                  <a:pt x="3020" y="1650806"/>
                </a:cubicBezTo>
                <a:lnTo>
                  <a:pt x="0" y="165080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9" name="Text Placeholder 32">
            <a:extLst>
              <a:ext uri="{FF2B5EF4-FFF2-40B4-BE49-F238E27FC236}">
                <a16:creationId xmlns:a16="http://schemas.microsoft.com/office/drawing/2014/main" id="{0F76A22E-5963-F71D-0558-EF1AD87999AF}"/>
              </a:ext>
            </a:extLst>
          </p:cNvPr>
          <p:cNvSpPr>
            <a:spLocks noGrp="1"/>
          </p:cNvSpPr>
          <p:nvPr>
            <p:ph type="body" sz="quarter" idx="38" hasCustomPrompt="1"/>
          </p:nvPr>
        </p:nvSpPr>
        <p:spPr>
          <a:xfrm>
            <a:off x="1129188" y="10030888"/>
            <a:ext cx="2883766" cy="363595"/>
          </a:xfrm>
          <a:prstGeom prst="rect">
            <a:avLst/>
          </a:prstGeom>
        </p:spPr>
        <p:txBody>
          <a:bodyPr>
            <a:noAutofit/>
          </a:bodyPr>
          <a:lstStyle>
            <a:lvl1pPr marL="0" indent="0" algn="ctr">
              <a:lnSpc>
                <a:spcPts val="2140"/>
              </a:lnSpc>
              <a:spcBef>
                <a:spcPts val="0"/>
              </a:spcBef>
              <a:buNone/>
              <a:defRPr sz="22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Text</a:t>
            </a:r>
            <a:endParaRPr lang="en-US"/>
          </a:p>
        </p:txBody>
      </p:sp>
      <p:sp>
        <p:nvSpPr>
          <p:cNvPr id="41" name="Text Placeholder 32">
            <a:extLst>
              <a:ext uri="{FF2B5EF4-FFF2-40B4-BE49-F238E27FC236}">
                <a16:creationId xmlns:a16="http://schemas.microsoft.com/office/drawing/2014/main" id="{217F336E-83EA-D049-F98F-87B501E11643}"/>
              </a:ext>
            </a:extLst>
          </p:cNvPr>
          <p:cNvSpPr>
            <a:spLocks noGrp="1"/>
          </p:cNvSpPr>
          <p:nvPr>
            <p:ph type="body" sz="quarter" idx="39" hasCustomPrompt="1"/>
          </p:nvPr>
        </p:nvSpPr>
        <p:spPr>
          <a:xfrm>
            <a:off x="4431473" y="540168"/>
            <a:ext cx="2883766" cy="363595"/>
          </a:xfrm>
          <a:prstGeom prst="rect">
            <a:avLst/>
          </a:prstGeom>
        </p:spPr>
        <p:txBody>
          <a:bodyPr>
            <a:noAutofit/>
          </a:bodyPr>
          <a:lstStyle>
            <a:lvl1pPr marL="0" indent="0" algn="ctr">
              <a:lnSpc>
                <a:spcPts val="2140"/>
              </a:lnSpc>
              <a:spcBef>
                <a:spcPts val="0"/>
              </a:spcBef>
              <a:buNone/>
              <a:defRPr sz="22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Text</a:t>
            </a:r>
            <a:endParaRPr lang="en-US"/>
          </a:p>
        </p:txBody>
      </p:sp>
      <p:sp>
        <p:nvSpPr>
          <p:cNvPr id="45" name="Text Placeholder 32">
            <a:extLst>
              <a:ext uri="{FF2B5EF4-FFF2-40B4-BE49-F238E27FC236}">
                <a16:creationId xmlns:a16="http://schemas.microsoft.com/office/drawing/2014/main" id="{EB847D3C-49FB-E59F-9885-0C15C0143CA5}"/>
              </a:ext>
            </a:extLst>
          </p:cNvPr>
          <p:cNvSpPr>
            <a:spLocks noGrp="1"/>
          </p:cNvSpPr>
          <p:nvPr>
            <p:ph type="body" sz="quarter" idx="32" hasCustomPrompt="1"/>
          </p:nvPr>
        </p:nvSpPr>
        <p:spPr>
          <a:xfrm>
            <a:off x="1284182" y="1601643"/>
            <a:ext cx="2647746" cy="4442549"/>
          </a:xfrm>
          <a:prstGeom prst="rect">
            <a:avLst/>
          </a:prstGeom>
        </p:spPr>
        <p:txBody>
          <a:bodyPr numCol="1"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a:t>
            </a:r>
            <a:endParaRPr lang="en-US"/>
          </a:p>
        </p:txBody>
      </p:sp>
      <p:sp>
        <p:nvSpPr>
          <p:cNvPr id="46" name="Text Placeholder 32">
            <a:extLst>
              <a:ext uri="{FF2B5EF4-FFF2-40B4-BE49-F238E27FC236}">
                <a16:creationId xmlns:a16="http://schemas.microsoft.com/office/drawing/2014/main" id="{31C7C7A6-699B-4A47-26D7-5A082DF51F62}"/>
              </a:ext>
            </a:extLst>
          </p:cNvPr>
          <p:cNvSpPr>
            <a:spLocks noGrp="1"/>
          </p:cNvSpPr>
          <p:nvPr>
            <p:ph type="body" sz="quarter" idx="40" hasCustomPrompt="1"/>
          </p:nvPr>
        </p:nvSpPr>
        <p:spPr>
          <a:xfrm rot="16200000">
            <a:off x="-1224595" y="3626472"/>
            <a:ext cx="4455133" cy="381311"/>
          </a:xfrm>
          <a:prstGeom prst="rect">
            <a:avLst/>
          </a:prstGeom>
        </p:spPr>
        <p:txBody>
          <a:bodyPr>
            <a:noAutofit/>
          </a:bodyPr>
          <a:lstStyle>
            <a:lvl1pPr marL="0" indent="0" algn="r">
              <a:lnSpc>
                <a:spcPts val="2240"/>
              </a:lnSpc>
              <a:spcBef>
                <a:spcPts val="0"/>
              </a:spcBef>
              <a:buNone/>
              <a:defRPr sz="24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
        <p:nvSpPr>
          <p:cNvPr id="48" name="Text Placeholder 32">
            <a:extLst>
              <a:ext uri="{FF2B5EF4-FFF2-40B4-BE49-F238E27FC236}">
                <a16:creationId xmlns:a16="http://schemas.microsoft.com/office/drawing/2014/main" id="{918E006B-9386-5303-880F-06AA178B656C}"/>
              </a:ext>
            </a:extLst>
          </p:cNvPr>
          <p:cNvSpPr>
            <a:spLocks noGrp="1"/>
          </p:cNvSpPr>
          <p:nvPr>
            <p:ph type="body" sz="quarter" idx="36" hasCustomPrompt="1"/>
          </p:nvPr>
        </p:nvSpPr>
        <p:spPr>
          <a:xfrm>
            <a:off x="3262733" y="865324"/>
            <a:ext cx="750220" cy="385564"/>
          </a:xfrm>
          <a:prstGeom prst="rect">
            <a:avLst/>
          </a:prstGeom>
        </p:spPr>
        <p:txBody>
          <a:bodyPr anchor="t">
            <a:noAutofit/>
          </a:bodyPr>
          <a:lstStyle>
            <a:lvl1pPr marL="0" indent="0" algn="r">
              <a:lnSpc>
                <a:spcPct val="100000"/>
              </a:lnSpc>
              <a:spcBef>
                <a:spcPts val="0"/>
              </a:spcBef>
              <a:buNone/>
              <a:defRPr sz="4400" b="1" i="0">
                <a:solidFill>
                  <a:srgbClr val="EC7C69"/>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52" name="Text Placeholder 32">
            <a:extLst>
              <a:ext uri="{FF2B5EF4-FFF2-40B4-BE49-F238E27FC236}">
                <a16:creationId xmlns:a16="http://schemas.microsoft.com/office/drawing/2014/main" id="{F35D8E59-20A6-0329-F667-4309842C2136}"/>
              </a:ext>
            </a:extLst>
          </p:cNvPr>
          <p:cNvSpPr>
            <a:spLocks noGrp="1"/>
          </p:cNvSpPr>
          <p:nvPr>
            <p:ph type="body" sz="quarter" idx="41" hasCustomPrompt="1"/>
          </p:nvPr>
        </p:nvSpPr>
        <p:spPr>
          <a:xfrm>
            <a:off x="4622523" y="5234379"/>
            <a:ext cx="2647746" cy="4442549"/>
          </a:xfrm>
          <a:prstGeom prst="rect">
            <a:avLst/>
          </a:prstGeom>
        </p:spPr>
        <p:txBody>
          <a:bodyPr numCol="1"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a:t>
            </a:r>
            <a:endParaRPr lang="en-US"/>
          </a:p>
        </p:txBody>
      </p:sp>
      <p:sp>
        <p:nvSpPr>
          <p:cNvPr id="53" name="Text Placeholder 32">
            <a:extLst>
              <a:ext uri="{FF2B5EF4-FFF2-40B4-BE49-F238E27FC236}">
                <a16:creationId xmlns:a16="http://schemas.microsoft.com/office/drawing/2014/main" id="{125FB217-FC34-E0F1-61FF-58C0F665D75D}"/>
              </a:ext>
            </a:extLst>
          </p:cNvPr>
          <p:cNvSpPr>
            <a:spLocks noGrp="1"/>
          </p:cNvSpPr>
          <p:nvPr>
            <p:ph type="body" sz="quarter" idx="42" hasCustomPrompt="1"/>
          </p:nvPr>
        </p:nvSpPr>
        <p:spPr>
          <a:xfrm rot="16200000">
            <a:off x="2113746" y="7259208"/>
            <a:ext cx="4455133" cy="381311"/>
          </a:xfrm>
          <a:prstGeom prst="rect">
            <a:avLst/>
          </a:prstGeom>
        </p:spPr>
        <p:txBody>
          <a:bodyPr>
            <a:noAutofit/>
          </a:bodyPr>
          <a:lstStyle>
            <a:lvl1pPr marL="0" indent="0" algn="r">
              <a:lnSpc>
                <a:spcPts val="2240"/>
              </a:lnSpc>
              <a:spcBef>
                <a:spcPts val="0"/>
              </a:spcBef>
              <a:buNone/>
              <a:defRPr sz="24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
        <p:nvSpPr>
          <p:cNvPr id="54" name="Text Placeholder 32">
            <a:extLst>
              <a:ext uri="{FF2B5EF4-FFF2-40B4-BE49-F238E27FC236}">
                <a16:creationId xmlns:a16="http://schemas.microsoft.com/office/drawing/2014/main" id="{1CC99271-8852-9DDB-95BC-FF68EC18B10E}"/>
              </a:ext>
            </a:extLst>
          </p:cNvPr>
          <p:cNvSpPr>
            <a:spLocks noGrp="1"/>
          </p:cNvSpPr>
          <p:nvPr>
            <p:ph type="body" sz="quarter" idx="43" hasCustomPrompt="1"/>
          </p:nvPr>
        </p:nvSpPr>
        <p:spPr>
          <a:xfrm>
            <a:off x="6601074" y="4498060"/>
            <a:ext cx="750220" cy="385564"/>
          </a:xfrm>
          <a:prstGeom prst="rect">
            <a:avLst/>
          </a:prstGeom>
        </p:spPr>
        <p:txBody>
          <a:bodyPr anchor="t">
            <a:noAutofit/>
          </a:bodyPr>
          <a:lstStyle>
            <a:lvl1pPr marL="0" indent="0" algn="r">
              <a:lnSpc>
                <a:spcPct val="100000"/>
              </a:lnSpc>
              <a:spcBef>
                <a:spcPts val="0"/>
              </a:spcBef>
              <a:buNone/>
              <a:defRPr sz="4400" b="1" i="0">
                <a:solidFill>
                  <a:srgbClr val="EC7C69"/>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02</a:t>
            </a:r>
            <a:endParaRPr lang="en-US"/>
          </a:p>
        </p:txBody>
      </p:sp>
      <p:sp>
        <p:nvSpPr>
          <p:cNvPr id="3" name="Slide Number Placeholder 5">
            <a:extLst>
              <a:ext uri="{FF2B5EF4-FFF2-40B4-BE49-F238E27FC236}">
                <a16:creationId xmlns:a16="http://schemas.microsoft.com/office/drawing/2014/main" id="{E7029EAF-B392-3AF5-4DC2-31EDDAF70DA1}"/>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 name="object 3">
            <a:extLst>
              <a:ext uri="{FF2B5EF4-FFF2-40B4-BE49-F238E27FC236}">
                <a16:creationId xmlns:a16="http://schemas.microsoft.com/office/drawing/2014/main" id="{56198D94-3169-66B0-57B3-CA11254A9D2F}"/>
              </a:ext>
            </a:extLst>
          </p:cNvPr>
          <p:cNvSpPr/>
          <p:nvPr userDrawn="1"/>
        </p:nvSpPr>
        <p:spPr>
          <a:xfrm rot="16200000">
            <a:off x="6069480"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Text Placeholder 23">
            <a:extLst>
              <a:ext uri="{FF2B5EF4-FFF2-40B4-BE49-F238E27FC236}">
                <a16:creationId xmlns:a16="http://schemas.microsoft.com/office/drawing/2014/main" id="{800D9C5B-0A29-F3EA-4589-58E4184F0D08}"/>
              </a:ext>
            </a:extLst>
          </p:cNvPr>
          <p:cNvSpPr>
            <a:spLocks noGrp="1"/>
          </p:cNvSpPr>
          <p:nvPr>
            <p:ph type="body" sz="quarter" idx="65" hasCustomPrompt="1"/>
          </p:nvPr>
        </p:nvSpPr>
        <p:spPr>
          <a:xfrm rot="16200000">
            <a:off x="6075490"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5" name="object 3">
            <a:extLst>
              <a:ext uri="{FF2B5EF4-FFF2-40B4-BE49-F238E27FC236}">
                <a16:creationId xmlns:a16="http://schemas.microsoft.com/office/drawing/2014/main" id="{7C441994-C2E4-790B-12BD-4F7155B53C34}"/>
              </a:ext>
            </a:extLst>
          </p:cNvPr>
          <p:cNvSpPr/>
          <p:nvPr userDrawn="1"/>
        </p:nvSpPr>
        <p:spPr>
          <a:xfrm rot="16200000">
            <a:off x="-594346" y="9229274"/>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6" name="Text Placeholder 23">
            <a:extLst>
              <a:ext uri="{FF2B5EF4-FFF2-40B4-BE49-F238E27FC236}">
                <a16:creationId xmlns:a16="http://schemas.microsoft.com/office/drawing/2014/main" id="{C60B1CBC-1D3B-E78E-F270-43D6664AAF1C}"/>
              </a:ext>
            </a:extLst>
          </p:cNvPr>
          <p:cNvSpPr>
            <a:spLocks noGrp="1"/>
          </p:cNvSpPr>
          <p:nvPr>
            <p:ph type="body" sz="quarter" idx="66" hasCustomPrompt="1"/>
          </p:nvPr>
        </p:nvSpPr>
        <p:spPr>
          <a:xfrm rot="16200000">
            <a:off x="-588336" y="922927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1442893657"/>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 Photo 08">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7C151A9D-6EEB-C061-BAA0-C8CC019D5FF2}"/>
              </a:ext>
            </a:extLst>
          </p:cNvPr>
          <p:cNvSpPr/>
          <p:nvPr userDrawn="1"/>
        </p:nvSpPr>
        <p:spPr>
          <a:xfrm>
            <a:off x="-4726" y="-37420"/>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5" name="Picture Placeholder 4">
            <a:extLst>
              <a:ext uri="{FF2B5EF4-FFF2-40B4-BE49-F238E27FC236}">
                <a16:creationId xmlns:a16="http://schemas.microsoft.com/office/drawing/2014/main" id="{9C555600-2D91-6E5C-B0FD-61813F42F939}"/>
              </a:ext>
            </a:extLst>
          </p:cNvPr>
          <p:cNvSpPr>
            <a:spLocks noGrp="1"/>
          </p:cNvSpPr>
          <p:nvPr>
            <p:ph type="pic" sz="quarter" idx="10"/>
          </p:nvPr>
        </p:nvSpPr>
        <p:spPr>
          <a:xfrm>
            <a:off x="0" y="-1"/>
            <a:ext cx="3525984" cy="10525408"/>
          </a:xfrm>
          <a:custGeom>
            <a:avLst/>
            <a:gdLst>
              <a:gd name="connsiteX0" fmla="*/ 2954970 w 3525984"/>
              <a:gd name="connsiteY0" fmla="*/ 0 h 10525408"/>
              <a:gd name="connsiteX1" fmla="*/ 3525984 w 3525984"/>
              <a:gd name="connsiteY1" fmla="*/ 0 h 10525408"/>
              <a:gd name="connsiteX2" fmla="*/ 3525984 w 3525984"/>
              <a:gd name="connsiteY2" fmla="*/ 6827579 h 10525408"/>
              <a:gd name="connsiteX3" fmla="*/ 3518678 w 3525984"/>
              <a:gd name="connsiteY3" fmla="*/ 6827579 h 10525408"/>
              <a:gd name="connsiteX4" fmla="*/ 3525984 w 3525984"/>
              <a:gd name="connsiteY4" fmla="*/ 7024895 h 10525408"/>
              <a:gd name="connsiteX5" fmla="*/ 24658 w 3525984"/>
              <a:gd name="connsiteY5" fmla="*/ 10525408 h 10525408"/>
              <a:gd name="connsiteX6" fmla="*/ 0 w 3525984"/>
              <a:gd name="connsiteY6" fmla="*/ 10524784 h 10525408"/>
              <a:gd name="connsiteX7" fmla="*/ 0 w 3525984"/>
              <a:gd name="connsiteY7" fmla="*/ 415001 h 10525408"/>
              <a:gd name="connsiteX8" fmla="*/ 2954970 w 3525984"/>
              <a:gd name="connsiteY8" fmla="*/ 415001 h 1052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5984" h="10525408">
                <a:moveTo>
                  <a:pt x="2954970" y="0"/>
                </a:moveTo>
                <a:lnTo>
                  <a:pt x="3525984" y="0"/>
                </a:lnTo>
                <a:lnTo>
                  <a:pt x="3525984" y="6827579"/>
                </a:lnTo>
                <a:lnTo>
                  <a:pt x="3518678" y="6827579"/>
                </a:lnTo>
                <a:cubicBezTo>
                  <a:pt x="3525984" y="6893348"/>
                  <a:pt x="3525984" y="6959123"/>
                  <a:pt x="3525984" y="7024895"/>
                </a:cubicBezTo>
                <a:cubicBezTo>
                  <a:pt x="3525984" y="8961506"/>
                  <a:pt x="1961719" y="10525408"/>
                  <a:pt x="24658" y="10525408"/>
                </a:cubicBezTo>
                <a:lnTo>
                  <a:pt x="0" y="10524784"/>
                </a:lnTo>
                <a:lnTo>
                  <a:pt x="0" y="415001"/>
                </a:lnTo>
                <a:lnTo>
                  <a:pt x="2954970" y="415001"/>
                </a:lnTo>
                <a:close/>
              </a:path>
            </a:pathLst>
          </a:custGeom>
          <a:solidFill>
            <a:schemeClr val="bg1">
              <a:lumMod val="95000"/>
            </a:schemeClr>
          </a:solidFill>
        </p:spPr>
        <p:txBody>
          <a:bodyPr wrap="square">
            <a:noAutofit/>
          </a:bodyPr>
          <a:lstStyle>
            <a:lvl1pPr>
              <a:defRPr>
                <a:solidFill>
                  <a:schemeClr val="bg1"/>
                </a:solidFill>
              </a:defRPr>
            </a:lvl1pPr>
          </a:lstStyle>
          <a:p>
            <a:endParaRPr lang="en-US"/>
          </a:p>
          <a:p>
            <a:endParaRPr lang="en-US"/>
          </a:p>
          <a:p>
            <a:endParaRPr lang="en-US"/>
          </a:p>
          <a:p>
            <a:endParaRPr lang="en-US"/>
          </a:p>
        </p:txBody>
      </p:sp>
      <p:sp>
        <p:nvSpPr>
          <p:cNvPr id="11" name="Text Placeholder 32">
            <a:extLst>
              <a:ext uri="{FF2B5EF4-FFF2-40B4-BE49-F238E27FC236}">
                <a16:creationId xmlns:a16="http://schemas.microsoft.com/office/drawing/2014/main" id="{512C4735-852B-F950-237E-99488D513BC9}"/>
              </a:ext>
            </a:extLst>
          </p:cNvPr>
          <p:cNvSpPr>
            <a:spLocks noGrp="1"/>
          </p:cNvSpPr>
          <p:nvPr>
            <p:ph type="body" sz="quarter" idx="32" hasCustomPrompt="1"/>
          </p:nvPr>
        </p:nvSpPr>
        <p:spPr>
          <a:xfrm>
            <a:off x="3922440" y="3577701"/>
            <a:ext cx="3270634" cy="6921144"/>
          </a:xfrm>
          <a:prstGeom prst="rect">
            <a:avLst/>
          </a:prstGeom>
        </p:spPr>
        <p:txBody>
          <a:bodyPr numCol="1" spcCol="288000" anchor="t">
            <a:noAutofit/>
          </a:bodyPr>
          <a:lstStyle>
            <a:lvl1pPr marL="0" indent="0" algn="just">
              <a:lnSpc>
                <a:spcPct val="10000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a:t>
            </a:r>
            <a:endParaRPr lang="en-US"/>
          </a:p>
        </p:txBody>
      </p:sp>
      <p:sp>
        <p:nvSpPr>
          <p:cNvPr id="12" name="Text Placeholder 32">
            <a:extLst>
              <a:ext uri="{FF2B5EF4-FFF2-40B4-BE49-F238E27FC236}">
                <a16:creationId xmlns:a16="http://schemas.microsoft.com/office/drawing/2014/main" id="{29E435BF-0C8B-AA36-D85F-E2E10757D786}"/>
              </a:ext>
            </a:extLst>
          </p:cNvPr>
          <p:cNvSpPr>
            <a:spLocks noGrp="1"/>
          </p:cNvSpPr>
          <p:nvPr>
            <p:ph type="body" sz="quarter" idx="33" hasCustomPrompt="1"/>
          </p:nvPr>
        </p:nvSpPr>
        <p:spPr>
          <a:xfrm>
            <a:off x="3922440" y="1532641"/>
            <a:ext cx="3253308"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13" name="Text Placeholder 32">
            <a:extLst>
              <a:ext uri="{FF2B5EF4-FFF2-40B4-BE49-F238E27FC236}">
                <a16:creationId xmlns:a16="http://schemas.microsoft.com/office/drawing/2014/main" id="{BD1E4AC5-9BC4-46F4-BF8C-5807EC00A4AD}"/>
              </a:ext>
            </a:extLst>
          </p:cNvPr>
          <p:cNvSpPr>
            <a:spLocks noGrp="1"/>
          </p:cNvSpPr>
          <p:nvPr>
            <p:ph type="body" sz="quarter" idx="38" hasCustomPrompt="1"/>
          </p:nvPr>
        </p:nvSpPr>
        <p:spPr>
          <a:xfrm>
            <a:off x="3887787" y="769163"/>
            <a:ext cx="3253308"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
        <p:nvSpPr>
          <p:cNvPr id="3" name="Slide Number Placeholder 5">
            <a:extLst>
              <a:ext uri="{FF2B5EF4-FFF2-40B4-BE49-F238E27FC236}">
                <a16:creationId xmlns:a16="http://schemas.microsoft.com/office/drawing/2014/main" id="{A26AE195-C77C-7A33-4945-94F060365968}"/>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 name="Text Placeholder 23">
            <a:extLst>
              <a:ext uri="{FF2B5EF4-FFF2-40B4-BE49-F238E27FC236}">
                <a16:creationId xmlns:a16="http://schemas.microsoft.com/office/drawing/2014/main" id="{166D04B4-A157-BA57-162B-AB0C0BF03B5F}"/>
              </a:ext>
            </a:extLst>
          </p:cNvPr>
          <p:cNvSpPr>
            <a:spLocks noGrp="1"/>
          </p:cNvSpPr>
          <p:nvPr>
            <p:ph type="body" sz="quarter" idx="65" hasCustomPrompt="1"/>
          </p:nvPr>
        </p:nvSpPr>
        <p:spPr>
          <a:xfrm>
            <a:off x="1284" y="-3741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1969502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2B37C3F-C656-93EF-CF41-008BD33CC1BE}"/>
              </a:ext>
            </a:extLst>
          </p:cNvPr>
          <p:cNvSpPr/>
          <p:nvPr userDrawn="1"/>
        </p:nvSpPr>
        <p:spPr>
          <a:xfrm>
            <a:off x="7121236"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7D5D133-C3DC-A5D0-2E40-85B86E034BBA}"/>
              </a:ext>
            </a:extLst>
          </p:cNvPr>
          <p:cNvSpPr/>
          <p:nvPr userDrawn="1"/>
        </p:nvSpPr>
        <p:spPr>
          <a:xfrm>
            <a:off x="7315200" y="8447314"/>
            <a:ext cx="460375" cy="2460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bject 3">
            <a:extLst>
              <a:ext uri="{FF2B5EF4-FFF2-40B4-BE49-F238E27FC236}">
                <a16:creationId xmlns:a16="http://schemas.microsoft.com/office/drawing/2014/main" id="{EB89A9DF-E47F-19F7-0347-581BE62B8BC7}"/>
              </a:ext>
            </a:extLst>
          </p:cNvPr>
          <p:cNvSpPr/>
          <p:nvPr userDrawn="1"/>
        </p:nvSpPr>
        <p:spPr>
          <a:xfrm rot="16200000">
            <a:off x="5689165" y="920161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7" name="Picture Placeholder 12">
            <a:extLst>
              <a:ext uri="{FF2B5EF4-FFF2-40B4-BE49-F238E27FC236}">
                <a16:creationId xmlns:a16="http://schemas.microsoft.com/office/drawing/2014/main" id="{E5C64BD4-58C8-E88A-9163-682EE9F8E57B}"/>
              </a:ext>
            </a:extLst>
          </p:cNvPr>
          <p:cNvSpPr>
            <a:spLocks noGrp="1"/>
          </p:cNvSpPr>
          <p:nvPr>
            <p:ph type="pic" sz="quarter" idx="73"/>
          </p:nvPr>
        </p:nvSpPr>
        <p:spPr>
          <a:xfrm>
            <a:off x="0" y="0"/>
            <a:ext cx="3485072" cy="5321305"/>
          </a:xfrm>
          <a:solidFill>
            <a:schemeClr val="bg1">
              <a:lumMod val="95000"/>
            </a:schemeClr>
          </a:solidFill>
        </p:spPr>
        <p:txBody>
          <a:bodyPr/>
          <a:lstStyle/>
          <a:p>
            <a:endParaRPr lang="en-GB"/>
          </a:p>
        </p:txBody>
      </p:sp>
      <p:sp>
        <p:nvSpPr>
          <p:cNvPr id="6" name="Text Placeholder 32">
            <a:extLst>
              <a:ext uri="{FF2B5EF4-FFF2-40B4-BE49-F238E27FC236}">
                <a16:creationId xmlns:a16="http://schemas.microsoft.com/office/drawing/2014/main" id="{A08B4653-04EC-EC6E-1A19-CDB4FEB1B8A3}"/>
              </a:ext>
            </a:extLst>
          </p:cNvPr>
          <p:cNvSpPr>
            <a:spLocks noGrp="1"/>
          </p:cNvSpPr>
          <p:nvPr>
            <p:ph type="body" sz="quarter" idx="42" hasCustomPrompt="1"/>
          </p:nvPr>
        </p:nvSpPr>
        <p:spPr>
          <a:xfrm rot="16200000">
            <a:off x="6091567"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3" name="Picture Placeholder 12">
            <a:extLst>
              <a:ext uri="{FF2B5EF4-FFF2-40B4-BE49-F238E27FC236}">
                <a16:creationId xmlns:a16="http://schemas.microsoft.com/office/drawing/2014/main" id="{41AD4044-DD2A-AF20-15C1-CB743905AC2A}"/>
              </a:ext>
            </a:extLst>
          </p:cNvPr>
          <p:cNvSpPr>
            <a:spLocks noGrp="1"/>
          </p:cNvSpPr>
          <p:nvPr>
            <p:ph type="pic" sz="quarter" idx="74"/>
          </p:nvPr>
        </p:nvSpPr>
        <p:spPr>
          <a:xfrm>
            <a:off x="3683959" y="0"/>
            <a:ext cx="3485072" cy="5321305"/>
          </a:xfrm>
          <a:solidFill>
            <a:schemeClr val="bg1">
              <a:lumMod val="95000"/>
            </a:schemeClr>
          </a:solidFill>
        </p:spPr>
        <p:txBody>
          <a:bodyPr/>
          <a:lstStyle/>
          <a:p>
            <a:endParaRPr lang="en-GB"/>
          </a:p>
        </p:txBody>
      </p:sp>
      <p:sp>
        <p:nvSpPr>
          <p:cNvPr id="8" name="Picture Placeholder 12">
            <a:extLst>
              <a:ext uri="{FF2B5EF4-FFF2-40B4-BE49-F238E27FC236}">
                <a16:creationId xmlns:a16="http://schemas.microsoft.com/office/drawing/2014/main" id="{B01AA6F1-4922-0187-CB19-743ECDF5E327}"/>
              </a:ext>
            </a:extLst>
          </p:cNvPr>
          <p:cNvSpPr>
            <a:spLocks noGrp="1"/>
          </p:cNvSpPr>
          <p:nvPr>
            <p:ph type="pic" sz="quarter" idx="75"/>
          </p:nvPr>
        </p:nvSpPr>
        <p:spPr>
          <a:xfrm>
            <a:off x="0" y="5586408"/>
            <a:ext cx="3485072" cy="5321305"/>
          </a:xfrm>
          <a:solidFill>
            <a:schemeClr val="bg1">
              <a:lumMod val="95000"/>
            </a:schemeClr>
          </a:solidFill>
        </p:spPr>
        <p:txBody>
          <a:bodyPr/>
          <a:lstStyle/>
          <a:p>
            <a:endParaRPr lang="en-GB"/>
          </a:p>
        </p:txBody>
      </p:sp>
      <p:sp>
        <p:nvSpPr>
          <p:cNvPr id="12" name="Freeform 11">
            <a:extLst>
              <a:ext uri="{FF2B5EF4-FFF2-40B4-BE49-F238E27FC236}">
                <a16:creationId xmlns:a16="http://schemas.microsoft.com/office/drawing/2014/main" id="{53E9BCE9-8302-D9B9-EB9C-5FD0F4891DDB}"/>
              </a:ext>
            </a:extLst>
          </p:cNvPr>
          <p:cNvSpPr>
            <a:spLocks noGrp="1"/>
          </p:cNvSpPr>
          <p:nvPr>
            <p:ph type="pic" sz="quarter" idx="76"/>
          </p:nvPr>
        </p:nvSpPr>
        <p:spPr>
          <a:xfrm>
            <a:off x="3683959" y="5586408"/>
            <a:ext cx="3485072" cy="5321305"/>
          </a:xfrm>
          <a:custGeom>
            <a:avLst/>
            <a:gdLst>
              <a:gd name="connsiteX0" fmla="*/ 0 w 3485072"/>
              <a:gd name="connsiteY0" fmla="*/ 0 h 5321305"/>
              <a:gd name="connsiteX1" fmla="*/ 3485072 w 3485072"/>
              <a:gd name="connsiteY1" fmla="*/ 0 h 5321305"/>
              <a:gd name="connsiteX2" fmla="*/ 3485072 w 3485072"/>
              <a:gd name="connsiteY2" fmla="*/ 2361609 h 5321305"/>
              <a:gd name="connsiteX3" fmla="*/ 3258842 w 3485072"/>
              <a:gd name="connsiteY3" fmla="*/ 2361609 h 5321305"/>
              <a:gd name="connsiteX4" fmla="*/ 3258842 w 3485072"/>
              <a:gd name="connsiteY4" fmla="*/ 5321305 h 5321305"/>
              <a:gd name="connsiteX5" fmla="*/ 0 w 3485072"/>
              <a:gd name="connsiteY5" fmla="*/ 5321305 h 532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5072" h="5321305">
                <a:moveTo>
                  <a:pt x="0" y="0"/>
                </a:moveTo>
                <a:lnTo>
                  <a:pt x="3485072" y="0"/>
                </a:lnTo>
                <a:lnTo>
                  <a:pt x="3485072" y="2361609"/>
                </a:lnTo>
                <a:lnTo>
                  <a:pt x="3258842" y="2361609"/>
                </a:lnTo>
                <a:lnTo>
                  <a:pt x="3258842" y="5321305"/>
                </a:lnTo>
                <a:lnTo>
                  <a:pt x="0" y="5321305"/>
                </a:lnTo>
                <a:close/>
              </a:path>
            </a:pathLst>
          </a:custGeom>
          <a:solidFill>
            <a:schemeClr val="bg1">
              <a:lumMod val="95000"/>
            </a:schemeClr>
          </a:solidFill>
        </p:spPr>
        <p:txBody>
          <a:bodyPr wrap="square">
            <a:noAutofit/>
          </a:bodyPr>
          <a:lstStyle/>
          <a:p>
            <a:endParaRPr lang="en-GB"/>
          </a:p>
        </p:txBody>
      </p:sp>
      <p:sp>
        <p:nvSpPr>
          <p:cNvPr id="15" name="Text Placeholder 23">
            <a:extLst>
              <a:ext uri="{FF2B5EF4-FFF2-40B4-BE49-F238E27FC236}">
                <a16:creationId xmlns:a16="http://schemas.microsoft.com/office/drawing/2014/main" id="{4C177562-830D-1985-F453-64EB50E0557F}"/>
              </a:ext>
            </a:extLst>
          </p:cNvPr>
          <p:cNvSpPr>
            <a:spLocks noGrp="1"/>
          </p:cNvSpPr>
          <p:nvPr>
            <p:ph type="body" sz="quarter" idx="65" hasCustomPrompt="1"/>
          </p:nvPr>
        </p:nvSpPr>
        <p:spPr>
          <a:xfrm rot="16200000">
            <a:off x="5695175" y="920161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656690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2C34962-1127-040D-E6FB-B1F2B3264B04}"/>
              </a:ext>
            </a:extLst>
          </p:cNvPr>
          <p:cNvSpPr/>
          <p:nvPr userDrawn="1"/>
        </p:nvSpPr>
        <p:spPr>
          <a:xfrm>
            <a:off x="7121236"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lide Number Placeholder 4">
            <a:extLst>
              <a:ext uri="{FF2B5EF4-FFF2-40B4-BE49-F238E27FC236}">
                <a16:creationId xmlns:a16="http://schemas.microsoft.com/office/drawing/2014/main" id="{FA7A80C8-6D08-8E12-E20D-587AB45CC58F}"/>
              </a:ext>
            </a:extLst>
          </p:cNvPr>
          <p:cNvSpPr>
            <a:spLocks noGrp="1"/>
          </p:cNvSpPr>
          <p:nvPr>
            <p:ph type="sldNum" sz="quarter" idx="12"/>
          </p:nvPr>
        </p:nvSpPr>
        <p:spPr/>
        <p:txBody>
          <a:bodyPr/>
          <a:lstStyle/>
          <a:p>
            <a:fld id="{9C527BFA-2C0E-4CEC-B6A5-913A56FEF4B4}" type="slidenum">
              <a:rPr lang="fr-CA" smtClean="0"/>
              <a:pPr/>
              <a:t>‹#›</a:t>
            </a:fld>
            <a:endParaRPr lang="fr-CA"/>
          </a:p>
        </p:txBody>
      </p:sp>
      <p:sp>
        <p:nvSpPr>
          <p:cNvPr id="7" name="Text Placeholder 32">
            <a:extLst>
              <a:ext uri="{FF2B5EF4-FFF2-40B4-BE49-F238E27FC236}">
                <a16:creationId xmlns:a16="http://schemas.microsoft.com/office/drawing/2014/main" id="{5CC3CF6D-4341-F330-59BA-D37BF29BBF6F}"/>
              </a:ext>
            </a:extLst>
          </p:cNvPr>
          <p:cNvSpPr>
            <a:spLocks noGrp="1"/>
          </p:cNvSpPr>
          <p:nvPr>
            <p:ph type="body" sz="quarter" idx="42" hasCustomPrompt="1"/>
          </p:nvPr>
        </p:nvSpPr>
        <p:spPr>
          <a:xfrm rot="16200000">
            <a:off x="6091567"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8" name="Picture Placeholder 12">
            <a:extLst>
              <a:ext uri="{FF2B5EF4-FFF2-40B4-BE49-F238E27FC236}">
                <a16:creationId xmlns:a16="http://schemas.microsoft.com/office/drawing/2014/main" id="{B1CE8390-D303-ED62-E502-FE3E71E971FC}"/>
              </a:ext>
            </a:extLst>
          </p:cNvPr>
          <p:cNvSpPr>
            <a:spLocks noGrp="1"/>
          </p:cNvSpPr>
          <p:nvPr>
            <p:ph type="pic" sz="quarter" idx="75"/>
          </p:nvPr>
        </p:nvSpPr>
        <p:spPr>
          <a:xfrm>
            <a:off x="0" y="5586408"/>
            <a:ext cx="3485072" cy="5321305"/>
          </a:xfrm>
          <a:solidFill>
            <a:schemeClr val="bg1">
              <a:lumMod val="95000"/>
            </a:schemeClr>
          </a:solidFill>
        </p:spPr>
        <p:txBody>
          <a:bodyPr/>
          <a:lstStyle/>
          <a:p>
            <a:endParaRPr lang="en-GB"/>
          </a:p>
        </p:txBody>
      </p:sp>
      <p:sp>
        <p:nvSpPr>
          <p:cNvPr id="9" name="Freeform 8">
            <a:extLst>
              <a:ext uri="{FF2B5EF4-FFF2-40B4-BE49-F238E27FC236}">
                <a16:creationId xmlns:a16="http://schemas.microsoft.com/office/drawing/2014/main" id="{07B9B20F-5175-CB5F-064B-1E3E16BB66C3}"/>
              </a:ext>
            </a:extLst>
          </p:cNvPr>
          <p:cNvSpPr>
            <a:spLocks noGrp="1"/>
          </p:cNvSpPr>
          <p:nvPr>
            <p:ph type="pic" sz="quarter" idx="76"/>
          </p:nvPr>
        </p:nvSpPr>
        <p:spPr>
          <a:xfrm>
            <a:off x="3683959" y="5586408"/>
            <a:ext cx="3485072" cy="5321305"/>
          </a:xfrm>
          <a:custGeom>
            <a:avLst/>
            <a:gdLst>
              <a:gd name="connsiteX0" fmla="*/ 0 w 3485072"/>
              <a:gd name="connsiteY0" fmla="*/ 0 h 5321305"/>
              <a:gd name="connsiteX1" fmla="*/ 3485072 w 3485072"/>
              <a:gd name="connsiteY1" fmla="*/ 0 h 5321305"/>
              <a:gd name="connsiteX2" fmla="*/ 3485072 w 3485072"/>
              <a:gd name="connsiteY2" fmla="*/ 2361609 h 5321305"/>
              <a:gd name="connsiteX3" fmla="*/ 3258842 w 3485072"/>
              <a:gd name="connsiteY3" fmla="*/ 2361609 h 5321305"/>
              <a:gd name="connsiteX4" fmla="*/ 3258842 w 3485072"/>
              <a:gd name="connsiteY4" fmla="*/ 5321305 h 5321305"/>
              <a:gd name="connsiteX5" fmla="*/ 0 w 3485072"/>
              <a:gd name="connsiteY5" fmla="*/ 5321305 h 532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5072" h="5321305">
                <a:moveTo>
                  <a:pt x="0" y="0"/>
                </a:moveTo>
                <a:lnTo>
                  <a:pt x="3485072" y="0"/>
                </a:lnTo>
                <a:lnTo>
                  <a:pt x="3485072" y="2361609"/>
                </a:lnTo>
                <a:lnTo>
                  <a:pt x="3258842" y="2361609"/>
                </a:lnTo>
                <a:lnTo>
                  <a:pt x="3258842" y="5321305"/>
                </a:lnTo>
                <a:lnTo>
                  <a:pt x="0" y="5321305"/>
                </a:lnTo>
                <a:close/>
              </a:path>
            </a:pathLst>
          </a:custGeom>
          <a:solidFill>
            <a:schemeClr val="bg1">
              <a:lumMod val="95000"/>
            </a:schemeClr>
          </a:solidFill>
        </p:spPr>
        <p:txBody>
          <a:bodyPr wrap="square">
            <a:noAutofit/>
          </a:bodyPr>
          <a:lstStyle/>
          <a:p>
            <a:endParaRPr lang="en-GB"/>
          </a:p>
        </p:txBody>
      </p:sp>
      <p:sp>
        <p:nvSpPr>
          <p:cNvPr id="10" name="Rectangle 9">
            <a:extLst>
              <a:ext uri="{FF2B5EF4-FFF2-40B4-BE49-F238E27FC236}">
                <a16:creationId xmlns:a16="http://schemas.microsoft.com/office/drawing/2014/main" id="{142D38B6-9202-B8BC-C63B-59D5DD7D058B}"/>
              </a:ext>
            </a:extLst>
          </p:cNvPr>
          <p:cNvSpPr/>
          <p:nvPr userDrawn="1"/>
        </p:nvSpPr>
        <p:spPr>
          <a:xfrm>
            <a:off x="7315200" y="8447314"/>
            <a:ext cx="460375" cy="2460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bject 3">
            <a:extLst>
              <a:ext uri="{FF2B5EF4-FFF2-40B4-BE49-F238E27FC236}">
                <a16:creationId xmlns:a16="http://schemas.microsoft.com/office/drawing/2014/main" id="{E9033464-49B6-F134-BD4C-1A4A20308D55}"/>
              </a:ext>
            </a:extLst>
          </p:cNvPr>
          <p:cNvSpPr/>
          <p:nvPr userDrawn="1"/>
        </p:nvSpPr>
        <p:spPr>
          <a:xfrm rot="16200000">
            <a:off x="5658819" y="9204622"/>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5" name="Text Placeholder 23">
            <a:extLst>
              <a:ext uri="{FF2B5EF4-FFF2-40B4-BE49-F238E27FC236}">
                <a16:creationId xmlns:a16="http://schemas.microsoft.com/office/drawing/2014/main" id="{4C177562-830D-1985-F453-64EB50E0557F}"/>
              </a:ext>
            </a:extLst>
          </p:cNvPr>
          <p:cNvSpPr>
            <a:spLocks noGrp="1"/>
          </p:cNvSpPr>
          <p:nvPr>
            <p:ph type="body" sz="quarter" idx="65" hasCustomPrompt="1"/>
          </p:nvPr>
        </p:nvSpPr>
        <p:spPr>
          <a:xfrm rot="16200000">
            <a:off x="5664829" y="92046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1" name="Picture Placeholder 12">
            <a:extLst>
              <a:ext uri="{FF2B5EF4-FFF2-40B4-BE49-F238E27FC236}">
                <a16:creationId xmlns:a16="http://schemas.microsoft.com/office/drawing/2014/main" id="{D17D66AF-F3B2-DC9C-AE98-36EDAD636B28}"/>
              </a:ext>
            </a:extLst>
          </p:cNvPr>
          <p:cNvSpPr>
            <a:spLocks noGrp="1"/>
          </p:cNvSpPr>
          <p:nvPr>
            <p:ph type="pic" sz="quarter" idx="77"/>
          </p:nvPr>
        </p:nvSpPr>
        <p:spPr>
          <a:xfrm>
            <a:off x="-1" y="1"/>
            <a:ext cx="7169031" cy="5321304"/>
          </a:xfrm>
          <a:solidFill>
            <a:schemeClr val="bg1">
              <a:lumMod val="95000"/>
            </a:schemeClr>
          </a:solidFill>
        </p:spPr>
        <p:txBody>
          <a:bodyPr/>
          <a:lstStyle/>
          <a:p>
            <a:endParaRPr lang="en-GB"/>
          </a:p>
        </p:txBody>
      </p:sp>
    </p:spTree>
    <p:extLst>
      <p:ext uri="{BB962C8B-B14F-4D97-AF65-F5344CB8AC3E}">
        <p14:creationId xmlns:p14="http://schemas.microsoft.com/office/powerpoint/2010/main" val="2788275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435" userDrawn="1">
          <p15:clr>
            <a:srgbClr val="FBAE40"/>
          </p15:clr>
        </p15:guide>
        <p15:guide id="2" pos="247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E1ADD7D-1DCB-746D-BE63-9918C574BCE4}"/>
              </a:ext>
            </a:extLst>
          </p:cNvPr>
          <p:cNvSpPr/>
          <p:nvPr userDrawn="1"/>
        </p:nvSpPr>
        <p:spPr>
          <a:xfrm>
            <a:off x="7121236"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A28E761-779B-1D60-D2CC-602EA32D4FE5}"/>
              </a:ext>
            </a:extLst>
          </p:cNvPr>
          <p:cNvSpPr/>
          <p:nvPr userDrawn="1"/>
        </p:nvSpPr>
        <p:spPr>
          <a:xfrm>
            <a:off x="7315200" y="8447314"/>
            <a:ext cx="460375" cy="2460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bject 3">
            <a:extLst>
              <a:ext uri="{FF2B5EF4-FFF2-40B4-BE49-F238E27FC236}">
                <a16:creationId xmlns:a16="http://schemas.microsoft.com/office/drawing/2014/main" id="{0B27F0FF-6C2C-3B68-77AE-E93A7FB02B14}"/>
              </a:ext>
            </a:extLst>
          </p:cNvPr>
          <p:cNvSpPr/>
          <p:nvPr userDrawn="1"/>
        </p:nvSpPr>
        <p:spPr>
          <a:xfrm rot="16200000">
            <a:off x="5658819" y="9204622"/>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 name="Text Placeholder 32">
            <a:extLst>
              <a:ext uri="{FF2B5EF4-FFF2-40B4-BE49-F238E27FC236}">
                <a16:creationId xmlns:a16="http://schemas.microsoft.com/office/drawing/2014/main" id="{C0AD9814-22C3-C5F5-2A20-D329C5EA23D4}"/>
              </a:ext>
            </a:extLst>
          </p:cNvPr>
          <p:cNvSpPr>
            <a:spLocks noGrp="1"/>
          </p:cNvSpPr>
          <p:nvPr>
            <p:ph type="body" sz="quarter" idx="42" hasCustomPrompt="1"/>
          </p:nvPr>
        </p:nvSpPr>
        <p:spPr>
          <a:xfrm rot="16200000">
            <a:off x="6091567"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4" name="Picture Placeholder 12">
            <a:extLst>
              <a:ext uri="{FF2B5EF4-FFF2-40B4-BE49-F238E27FC236}">
                <a16:creationId xmlns:a16="http://schemas.microsoft.com/office/drawing/2014/main" id="{DBC44653-5292-6827-F178-5BD682A1168C}"/>
              </a:ext>
            </a:extLst>
          </p:cNvPr>
          <p:cNvSpPr>
            <a:spLocks noGrp="1"/>
          </p:cNvSpPr>
          <p:nvPr>
            <p:ph type="pic" sz="quarter" idx="77"/>
          </p:nvPr>
        </p:nvSpPr>
        <p:spPr>
          <a:xfrm>
            <a:off x="-1" y="1"/>
            <a:ext cx="7169031" cy="5321304"/>
          </a:xfrm>
          <a:solidFill>
            <a:schemeClr val="bg1">
              <a:lumMod val="95000"/>
            </a:schemeClr>
          </a:solidFill>
        </p:spPr>
        <p:txBody>
          <a:bodyPr/>
          <a:lstStyle/>
          <a:p>
            <a:endParaRPr lang="en-GB"/>
          </a:p>
        </p:txBody>
      </p:sp>
      <p:sp>
        <p:nvSpPr>
          <p:cNvPr id="16" name="Freeform 15">
            <a:extLst>
              <a:ext uri="{FF2B5EF4-FFF2-40B4-BE49-F238E27FC236}">
                <a16:creationId xmlns:a16="http://schemas.microsoft.com/office/drawing/2014/main" id="{2F7B0CFE-28E7-CB1E-9BD0-752E034ADA39}"/>
              </a:ext>
            </a:extLst>
          </p:cNvPr>
          <p:cNvSpPr>
            <a:spLocks noGrp="1"/>
          </p:cNvSpPr>
          <p:nvPr>
            <p:ph type="pic" sz="quarter" idx="78"/>
          </p:nvPr>
        </p:nvSpPr>
        <p:spPr>
          <a:xfrm>
            <a:off x="0" y="5586409"/>
            <a:ext cx="7169031" cy="5321304"/>
          </a:xfrm>
          <a:custGeom>
            <a:avLst/>
            <a:gdLst>
              <a:gd name="connsiteX0" fmla="*/ 0 w 7169031"/>
              <a:gd name="connsiteY0" fmla="*/ 0 h 5321304"/>
              <a:gd name="connsiteX1" fmla="*/ 7169031 w 7169031"/>
              <a:gd name="connsiteY1" fmla="*/ 0 h 5321304"/>
              <a:gd name="connsiteX2" fmla="*/ 7169031 w 7169031"/>
              <a:gd name="connsiteY2" fmla="*/ 2364612 h 5321304"/>
              <a:gd name="connsiteX3" fmla="*/ 6912455 w 7169031"/>
              <a:gd name="connsiteY3" fmla="*/ 2364612 h 5321304"/>
              <a:gd name="connsiteX4" fmla="*/ 6912455 w 7169031"/>
              <a:gd name="connsiteY4" fmla="*/ 5321304 h 5321304"/>
              <a:gd name="connsiteX5" fmla="*/ 0 w 7169031"/>
              <a:gd name="connsiteY5" fmla="*/ 5321304 h 532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69031" h="5321304">
                <a:moveTo>
                  <a:pt x="0" y="0"/>
                </a:moveTo>
                <a:lnTo>
                  <a:pt x="7169031" y="0"/>
                </a:lnTo>
                <a:lnTo>
                  <a:pt x="7169031" y="2364612"/>
                </a:lnTo>
                <a:lnTo>
                  <a:pt x="6912455" y="2364612"/>
                </a:lnTo>
                <a:lnTo>
                  <a:pt x="6912455" y="5321304"/>
                </a:lnTo>
                <a:lnTo>
                  <a:pt x="0" y="5321304"/>
                </a:lnTo>
                <a:close/>
              </a:path>
            </a:pathLst>
          </a:custGeom>
          <a:solidFill>
            <a:schemeClr val="bg1">
              <a:lumMod val="95000"/>
            </a:schemeClr>
          </a:solidFill>
        </p:spPr>
        <p:txBody>
          <a:bodyPr wrap="square">
            <a:noAutofit/>
          </a:bodyPr>
          <a:lstStyle/>
          <a:p>
            <a:endParaRPr lang="en-GB"/>
          </a:p>
        </p:txBody>
      </p:sp>
      <p:sp>
        <p:nvSpPr>
          <p:cNvPr id="13" name="Text Placeholder 23">
            <a:extLst>
              <a:ext uri="{FF2B5EF4-FFF2-40B4-BE49-F238E27FC236}">
                <a16:creationId xmlns:a16="http://schemas.microsoft.com/office/drawing/2014/main" id="{D0D7F0B6-8CAD-71B4-393E-C88E8678B0E7}"/>
              </a:ext>
            </a:extLst>
          </p:cNvPr>
          <p:cNvSpPr>
            <a:spLocks noGrp="1"/>
          </p:cNvSpPr>
          <p:nvPr>
            <p:ph type="body" sz="quarter" idx="65" hasCustomPrompt="1"/>
          </p:nvPr>
        </p:nvSpPr>
        <p:spPr>
          <a:xfrm rot="16200000">
            <a:off x="5664829" y="92046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586888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94C4C2C-FED8-47E4-AB52-57344B1AE856}"/>
              </a:ext>
            </a:extLst>
          </p:cNvPr>
          <p:cNvSpPr/>
          <p:nvPr userDrawn="1"/>
        </p:nvSpPr>
        <p:spPr>
          <a:xfrm>
            <a:off x="7121236"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C0EF6C8-5F32-29F1-B725-F263B6483354}"/>
              </a:ext>
            </a:extLst>
          </p:cNvPr>
          <p:cNvSpPr/>
          <p:nvPr userDrawn="1"/>
        </p:nvSpPr>
        <p:spPr>
          <a:xfrm>
            <a:off x="7315200" y="8447314"/>
            <a:ext cx="460375" cy="2460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bject 3">
            <a:extLst>
              <a:ext uri="{FF2B5EF4-FFF2-40B4-BE49-F238E27FC236}">
                <a16:creationId xmlns:a16="http://schemas.microsoft.com/office/drawing/2014/main" id="{E13080DA-69F0-C932-E43C-818B1CF96E0E}"/>
              </a:ext>
            </a:extLst>
          </p:cNvPr>
          <p:cNvSpPr/>
          <p:nvPr userDrawn="1"/>
        </p:nvSpPr>
        <p:spPr>
          <a:xfrm rot="16200000">
            <a:off x="5658819" y="9204622"/>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1" name="Freeform 20">
            <a:extLst>
              <a:ext uri="{FF2B5EF4-FFF2-40B4-BE49-F238E27FC236}">
                <a16:creationId xmlns:a16="http://schemas.microsoft.com/office/drawing/2014/main" id="{EDCC7AE2-6098-E53A-506F-86A45ADAF4F7}"/>
              </a:ext>
            </a:extLst>
          </p:cNvPr>
          <p:cNvSpPr>
            <a:spLocks noGrp="1"/>
          </p:cNvSpPr>
          <p:nvPr>
            <p:ph type="pic" sz="quarter" idx="80"/>
          </p:nvPr>
        </p:nvSpPr>
        <p:spPr>
          <a:xfrm>
            <a:off x="3683959" y="7421564"/>
            <a:ext cx="3485072" cy="3486149"/>
          </a:xfrm>
          <a:custGeom>
            <a:avLst/>
            <a:gdLst>
              <a:gd name="connsiteX0" fmla="*/ 0 w 3485072"/>
              <a:gd name="connsiteY0" fmla="*/ 0 h 3486149"/>
              <a:gd name="connsiteX1" fmla="*/ 3485072 w 3485072"/>
              <a:gd name="connsiteY1" fmla="*/ 0 h 3486149"/>
              <a:gd name="connsiteX2" fmla="*/ 3485072 w 3485072"/>
              <a:gd name="connsiteY2" fmla="*/ 529457 h 3486149"/>
              <a:gd name="connsiteX3" fmla="*/ 3228496 w 3485072"/>
              <a:gd name="connsiteY3" fmla="*/ 529457 h 3486149"/>
              <a:gd name="connsiteX4" fmla="*/ 3228496 w 3485072"/>
              <a:gd name="connsiteY4" fmla="*/ 3486149 h 3486149"/>
              <a:gd name="connsiteX5" fmla="*/ 0 w 3485072"/>
              <a:gd name="connsiteY5" fmla="*/ 3486149 h 348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5072" h="3486149">
                <a:moveTo>
                  <a:pt x="0" y="0"/>
                </a:moveTo>
                <a:lnTo>
                  <a:pt x="3485072" y="0"/>
                </a:lnTo>
                <a:lnTo>
                  <a:pt x="3485072" y="529457"/>
                </a:lnTo>
                <a:lnTo>
                  <a:pt x="3228496" y="529457"/>
                </a:lnTo>
                <a:lnTo>
                  <a:pt x="3228496" y="3486149"/>
                </a:lnTo>
                <a:lnTo>
                  <a:pt x="0" y="3486149"/>
                </a:lnTo>
                <a:close/>
              </a:path>
            </a:pathLst>
          </a:custGeom>
          <a:solidFill>
            <a:schemeClr val="bg1">
              <a:lumMod val="95000"/>
            </a:schemeClr>
          </a:solidFill>
        </p:spPr>
        <p:txBody>
          <a:bodyPr wrap="square">
            <a:noAutofit/>
          </a:bodyPr>
          <a:lstStyle/>
          <a:p>
            <a:endParaRPr lang="en-GB"/>
          </a:p>
        </p:txBody>
      </p:sp>
      <p:sp>
        <p:nvSpPr>
          <p:cNvPr id="3" name="Text Placeholder 32">
            <a:extLst>
              <a:ext uri="{FF2B5EF4-FFF2-40B4-BE49-F238E27FC236}">
                <a16:creationId xmlns:a16="http://schemas.microsoft.com/office/drawing/2014/main" id="{31ACFCBA-911F-E1B9-006E-7D7D7C73C3B5}"/>
              </a:ext>
            </a:extLst>
          </p:cNvPr>
          <p:cNvSpPr>
            <a:spLocks noGrp="1"/>
          </p:cNvSpPr>
          <p:nvPr>
            <p:ph type="body" sz="quarter" idx="42" hasCustomPrompt="1"/>
          </p:nvPr>
        </p:nvSpPr>
        <p:spPr>
          <a:xfrm rot="16200000">
            <a:off x="6091567"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0" name="Text Placeholder 23">
            <a:extLst>
              <a:ext uri="{FF2B5EF4-FFF2-40B4-BE49-F238E27FC236}">
                <a16:creationId xmlns:a16="http://schemas.microsoft.com/office/drawing/2014/main" id="{95A0C4FF-3F30-E3B0-90B9-7CABB6B55651}"/>
              </a:ext>
            </a:extLst>
          </p:cNvPr>
          <p:cNvSpPr>
            <a:spLocks noGrp="1"/>
          </p:cNvSpPr>
          <p:nvPr>
            <p:ph type="body" sz="quarter" idx="76" hasCustomPrompt="1"/>
          </p:nvPr>
        </p:nvSpPr>
        <p:spPr>
          <a:xfrm rot="16200000">
            <a:off x="5664829" y="92046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1" name="Picture Placeholder 12">
            <a:extLst>
              <a:ext uri="{FF2B5EF4-FFF2-40B4-BE49-F238E27FC236}">
                <a16:creationId xmlns:a16="http://schemas.microsoft.com/office/drawing/2014/main" id="{79622839-EAE4-9B09-333F-E87611954275}"/>
              </a:ext>
            </a:extLst>
          </p:cNvPr>
          <p:cNvSpPr>
            <a:spLocks noGrp="1"/>
          </p:cNvSpPr>
          <p:nvPr>
            <p:ph type="pic" sz="quarter" idx="77"/>
          </p:nvPr>
        </p:nvSpPr>
        <p:spPr>
          <a:xfrm>
            <a:off x="0" y="5586408"/>
            <a:ext cx="3485072" cy="5321305"/>
          </a:xfrm>
          <a:solidFill>
            <a:schemeClr val="bg1">
              <a:lumMod val="95000"/>
            </a:schemeClr>
          </a:solidFill>
        </p:spPr>
        <p:txBody>
          <a:bodyPr/>
          <a:lstStyle/>
          <a:p>
            <a:endParaRPr lang="en-GB"/>
          </a:p>
        </p:txBody>
      </p:sp>
      <p:sp>
        <p:nvSpPr>
          <p:cNvPr id="12" name="Picture Placeholder 12">
            <a:extLst>
              <a:ext uri="{FF2B5EF4-FFF2-40B4-BE49-F238E27FC236}">
                <a16:creationId xmlns:a16="http://schemas.microsoft.com/office/drawing/2014/main" id="{811115DB-8EFD-D4E8-EA75-09B695C96C86}"/>
              </a:ext>
            </a:extLst>
          </p:cNvPr>
          <p:cNvSpPr>
            <a:spLocks noGrp="1"/>
          </p:cNvSpPr>
          <p:nvPr>
            <p:ph type="pic" sz="quarter" idx="78"/>
          </p:nvPr>
        </p:nvSpPr>
        <p:spPr>
          <a:xfrm>
            <a:off x="0" y="0"/>
            <a:ext cx="3485072" cy="5321305"/>
          </a:xfrm>
          <a:solidFill>
            <a:schemeClr val="bg1">
              <a:lumMod val="95000"/>
            </a:schemeClr>
          </a:solidFill>
        </p:spPr>
        <p:txBody>
          <a:bodyPr/>
          <a:lstStyle/>
          <a:p>
            <a:endParaRPr lang="en-GB"/>
          </a:p>
        </p:txBody>
      </p:sp>
      <p:sp>
        <p:nvSpPr>
          <p:cNvPr id="13" name="Picture Placeholder 12">
            <a:extLst>
              <a:ext uri="{FF2B5EF4-FFF2-40B4-BE49-F238E27FC236}">
                <a16:creationId xmlns:a16="http://schemas.microsoft.com/office/drawing/2014/main" id="{A3F0AAF2-6471-2232-A9E8-867984F4D04B}"/>
              </a:ext>
            </a:extLst>
          </p:cNvPr>
          <p:cNvSpPr>
            <a:spLocks noGrp="1"/>
          </p:cNvSpPr>
          <p:nvPr>
            <p:ph type="pic" sz="quarter" idx="74"/>
          </p:nvPr>
        </p:nvSpPr>
        <p:spPr>
          <a:xfrm>
            <a:off x="3683959" y="0"/>
            <a:ext cx="3485072" cy="3486149"/>
          </a:xfrm>
          <a:solidFill>
            <a:schemeClr val="bg1">
              <a:lumMod val="95000"/>
            </a:schemeClr>
          </a:solidFill>
        </p:spPr>
        <p:txBody>
          <a:bodyPr/>
          <a:lstStyle/>
          <a:p>
            <a:endParaRPr lang="en-GB"/>
          </a:p>
        </p:txBody>
      </p:sp>
      <p:sp>
        <p:nvSpPr>
          <p:cNvPr id="19" name="Picture Placeholder 12">
            <a:extLst>
              <a:ext uri="{FF2B5EF4-FFF2-40B4-BE49-F238E27FC236}">
                <a16:creationId xmlns:a16="http://schemas.microsoft.com/office/drawing/2014/main" id="{3E17D757-B0B8-12AD-ADBA-E72BA3EC6A76}"/>
              </a:ext>
            </a:extLst>
          </p:cNvPr>
          <p:cNvSpPr>
            <a:spLocks noGrp="1"/>
          </p:cNvSpPr>
          <p:nvPr>
            <p:ph type="pic" sz="quarter" idx="79"/>
          </p:nvPr>
        </p:nvSpPr>
        <p:spPr>
          <a:xfrm>
            <a:off x="3683959" y="3714750"/>
            <a:ext cx="3485072" cy="3486149"/>
          </a:xfrm>
          <a:solidFill>
            <a:schemeClr val="bg1">
              <a:lumMod val="95000"/>
            </a:schemeClr>
          </a:solidFill>
        </p:spPr>
        <p:txBody>
          <a:bodyPr/>
          <a:lstStyle/>
          <a:p>
            <a:endParaRPr lang="en-GB"/>
          </a:p>
        </p:txBody>
      </p:sp>
    </p:spTree>
    <p:extLst>
      <p:ext uri="{BB962C8B-B14F-4D97-AF65-F5344CB8AC3E}">
        <p14:creationId xmlns:p14="http://schemas.microsoft.com/office/powerpoint/2010/main" val="954843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654875-4ACC-A93C-7093-E1480E1A4B15}"/>
              </a:ext>
            </a:extLst>
          </p:cNvPr>
          <p:cNvSpPr/>
          <p:nvPr userDrawn="1"/>
        </p:nvSpPr>
        <p:spPr>
          <a:xfrm>
            <a:off x="7121236"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C0EF6C8-5F32-29F1-B725-F263B6483354}"/>
              </a:ext>
            </a:extLst>
          </p:cNvPr>
          <p:cNvSpPr/>
          <p:nvPr userDrawn="1"/>
        </p:nvSpPr>
        <p:spPr>
          <a:xfrm>
            <a:off x="7315200" y="8447314"/>
            <a:ext cx="460375" cy="2460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bject 3">
            <a:extLst>
              <a:ext uri="{FF2B5EF4-FFF2-40B4-BE49-F238E27FC236}">
                <a16:creationId xmlns:a16="http://schemas.microsoft.com/office/drawing/2014/main" id="{7234D710-E1F1-8741-7334-ACE5CF19FB5F}"/>
              </a:ext>
            </a:extLst>
          </p:cNvPr>
          <p:cNvSpPr/>
          <p:nvPr userDrawn="1"/>
        </p:nvSpPr>
        <p:spPr>
          <a:xfrm rot="16200000">
            <a:off x="5658819" y="9204622"/>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6" name="Freeform 5">
            <a:extLst>
              <a:ext uri="{FF2B5EF4-FFF2-40B4-BE49-F238E27FC236}">
                <a16:creationId xmlns:a16="http://schemas.microsoft.com/office/drawing/2014/main" id="{21355443-7732-8F4B-459F-82983825DB9B}"/>
              </a:ext>
            </a:extLst>
          </p:cNvPr>
          <p:cNvSpPr>
            <a:spLocks noGrp="1"/>
          </p:cNvSpPr>
          <p:nvPr>
            <p:ph type="pic" sz="quarter" idx="80"/>
          </p:nvPr>
        </p:nvSpPr>
        <p:spPr>
          <a:xfrm>
            <a:off x="3687405" y="3675640"/>
            <a:ext cx="3485072" cy="7232073"/>
          </a:xfrm>
          <a:custGeom>
            <a:avLst/>
            <a:gdLst>
              <a:gd name="connsiteX0" fmla="*/ 0 w 3485072"/>
              <a:gd name="connsiteY0" fmla="*/ 0 h 7232073"/>
              <a:gd name="connsiteX1" fmla="*/ 3485072 w 3485072"/>
              <a:gd name="connsiteY1" fmla="*/ 0 h 7232073"/>
              <a:gd name="connsiteX2" fmla="*/ 3485072 w 3485072"/>
              <a:gd name="connsiteY2" fmla="*/ 4275381 h 7232073"/>
              <a:gd name="connsiteX3" fmla="*/ 3225050 w 3485072"/>
              <a:gd name="connsiteY3" fmla="*/ 4275381 h 7232073"/>
              <a:gd name="connsiteX4" fmla="*/ 3225050 w 3485072"/>
              <a:gd name="connsiteY4" fmla="*/ 7232073 h 7232073"/>
              <a:gd name="connsiteX5" fmla="*/ 0 w 3485072"/>
              <a:gd name="connsiteY5" fmla="*/ 7232073 h 723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5072" h="7232073">
                <a:moveTo>
                  <a:pt x="0" y="0"/>
                </a:moveTo>
                <a:lnTo>
                  <a:pt x="3485072" y="0"/>
                </a:lnTo>
                <a:lnTo>
                  <a:pt x="3485072" y="4275381"/>
                </a:lnTo>
                <a:lnTo>
                  <a:pt x="3225050" y="4275381"/>
                </a:lnTo>
                <a:lnTo>
                  <a:pt x="3225050" y="7232073"/>
                </a:lnTo>
                <a:lnTo>
                  <a:pt x="0" y="7232073"/>
                </a:lnTo>
                <a:close/>
              </a:path>
            </a:pathLst>
          </a:custGeom>
          <a:solidFill>
            <a:schemeClr val="bg1">
              <a:lumMod val="95000"/>
            </a:schemeClr>
          </a:solidFill>
        </p:spPr>
        <p:txBody>
          <a:bodyPr wrap="square">
            <a:noAutofit/>
          </a:bodyPr>
          <a:lstStyle/>
          <a:p>
            <a:endParaRPr lang="en-GB"/>
          </a:p>
        </p:txBody>
      </p:sp>
      <p:sp>
        <p:nvSpPr>
          <p:cNvPr id="3" name="Text Placeholder 32">
            <a:extLst>
              <a:ext uri="{FF2B5EF4-FFF2-40B4-BE49-F238E27FC236}">
                <a16:creationId xmlns:a16="http://schemas.microsoft.com/office/drawing/2014/main" id="{31ACFCBA-911F-E1B9-006E-7D7D7C73C3B5}"/>
              </a:ext>
            </a:extLst>
          </p:cNvPr>
          <p:cNvSpPr>
            <a:spLocks noGrp="1"/>
          </p:cNvSpPr>
          <p:nvPr>
            <p:ph type="body" sz="quarter" idx="42" hasCustomPrompt="1"/>
          </p:nvPr>
        </p:nvSpPr>
        <p:spPr>
          <a:xfrm rot="16200000">
            <a:off x="6091567"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0" name="Text Placeholder 23">
            <a:extLst>
              <a:ext uri="{FF2B5EF4-FFF2-40B4-BE49-F238E27FC236}">
                <a16:creationId xmlns:a16="http://schemas.microsoft.com/office/drawing/2014/main" id="{95A0C4FF-3F30-E3B0-90B9-7CABB6B55651}"/>
              </a:ext>
            </a:extLst>
          </p:cNvPr>
          <p:cNvSpPr>
            <a:spLocks noGrp="1"/>
          </p:cNvSpPr>
          <p:nvPr>
            <p:ph type="body" sz="quarter" idx="76" hasCustomPrompt="1"/>
          </p:nvPr>
        </p:nvSpPr>
        <p:spPr>
          <a:xfrm rot="16200000">
            <a:off x="5664829" y="92046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2" name="Picture Placeholder 12">
            <a:extLst>
              <a:ext uri="{FF2B5EF4-FFF2-40B4-BE49-F238E27FC236}">
                <a16:creationId xmlns:a16="http://schemas.microsoft.com/office/drawing/2014/main" id="{811115DB-8EFD-D4E8-EA75-09B695C96C86}"/>
              </a:ext>
            </a:extLst>
          </p:cNvPr>
          <p:cNvSpPr>
            <a:spLocks noGrp="1"/>
          </p:cNvSpPr>
          <p:nvPr>
            <p:ph type="pic" sz="quarter" idx="78"/>
          </p:nvPr>
        </p:nvSpPr>
        <p:spPr>
          <a:xfrm>
            <a:off x="0" y="-1"/>
            <a:ext cx="3485072" cy="7232073"/>
          </a:xfrm>
          <a:solidFill>
            <a:schemeClr val="bg1">
              <a:lumMod val="95000"/>
            </a:schemeClr>
          </a:solidFill>
        </p:spPr>
        <p:txBody>
          <a:bodyPr/>
          <a:lstStyle/>
          <a:p>
            <a:endParaRPr lang="en-GB"/>
          </a:p>
        </p:txBody>
      </p:sp>
      <p:sp>
        <p:nvSpPr>
          <p:cNvPr id="13" name="Picture Placeholder 12">
            <a:extLst>
              <a:ext uri="{FF2B5EF4-FFF2-40B4-BE49-F238E27FC236}">
                <a16:creationId xmlns:a16="http://schemas.microsoft.com/office/drawing/2014/main" id="{A3F0AAF2-6471-2232-A9E8-867984F4D04B}"/>
              </a:ext>
            </a:extLst>
          </p:cNvPr>
          <p:cNvSpPr>
            <a:spLocks noGrp="1"/>
          </p:cNvSpPr>
          <p:nvPr>
            <p:ph type="pic" sz="quarter" idx="74"/>
          </p:nvPr>
        </p:nvSpPr>
        <p:spPr>
          <a:xfrm>
            <a:off x="3687405" y="0"/>
            <a:ext cx="3485072" cy="3486149"/>
          </a:xfrm>
          <a:solidFill>
            <a:schemeClr val="bg1">
              <a:lumMod val="95000"/>
            </a:schemeClr>
          </a:solidFill>
        </p:spPr>
        <p:txBody>
          <a:bodyPr/>
          <a:lstStyle/>
          <a:p>
            <a:endParaRPr lang="en-GB"/>
          </a:p>
        </p:txBody>
      </p:sp>
      <p:sp>
        <p:nvSpPr>
          <p:cNvPr id="4" name="Picture Placeholder 12">
            <a:extLst>
              <a:ext uri="{FF2B5EF4-FFF2-40B4-BE49-F238E27FC236}">
                <a16:creationId xmlns:a16="http://schemas.microsoft.com/office/drawing/2014/main" id="{861B9894-A78A-D1DA-22B8-FDD3A3D7246C}"/>
              </a:ext>
            </a:extLst>
          </p:cNvPr>
          <p:cNvSpPr>
            <a:spLocks noGrp="1"/>
          </p:cNvSpPr>
          <p:nvPr>
            <p:ph type="pic" sz="quarter" idx="79"/>
          </p:nvPr>
        </p:nvSpPr>
        <p:spPr>
          <a:xfrm>
            <a:off x="0" y="7421564"/>
            <a:ext cx="3485072" cy="3486149"/>
          </a:xfrm>
          <a:solidFill>
            <a:schemeClr val="bg1">
              <a:lumMod val="95000"/>
            </a:schemeClr>
          </a:solidFill>
        </p:spPr>
        <p:txBody>
          <a:bodyPr/>
          <a:lstStyle/>
          <a:p>
            <a:endParaRPr lang="en-GB"/>
          </a:p>
        </p:txBody>
      </p:sp>
    </p:spTree>
    <p:extLst>
      <p:ext uri="{BB962C8B-B14F-4D97-AF65-F5344CB8AC3E}">
        <p14:creationId xmlns:p14="http://schemas.microsoft.com/office/powerpoint/2010/main" val="3301211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 Photo 01">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BC775125-CC47-9696-193C-0ADC01617A4A}"/>
              </a:ext>
            </a:extLst>
          </p:cNvPr>
          <p:cNvSpPr/>
          <p:nvPr userDrawn="1"/>
        </p:nvSpPr>
        <p:spPr>
          <a:xfrm rot="16200000">
            <a:off x="-1273421" y="920161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422612"/>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
        <p:nvSpPr>
          <p:cNvPr id="17" name="Freeform 16">
            <a:extLst>
              <a:ext uri="{FF2B5EF4-FFF2-40B4-BE49-F238E27FC236}">
                <a16:creationId xmlns:a16="http://schemas.microsoft.com/office/drawing/2014/main" id="{6E2FD33A-B836-509E-C63F-A1B7BC607DFC}"/>
              </a:ext>
            </a:extLst>
          </p:cNvPr>
          <p:cNvSpPr/>
          <p:nvPr userDrawn="1"/>
        </p:nvSpPr>
        <p:spPr>
          <a:xfrm rot="16200000">
            <a:off x="4172694" y="4364431"/>
            <a:ext cx="2878781" cy="4326981"/>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FBA63D"/>
          </a:solidFill>
          <a:ln w="15768" cap="flat">
            <a:noFill/>
            <a:prstDash val="solid"/>
            <a:miter/>
          </a:ln>
        </p:spPr>
        <p:txBody>
          <a:bodyPr wrap="square" rtlCol="0" anchor="ctr">
            <a:noAutofit/>
          </a:bodyPr>
          <a:lstStyle/>
          <a:p>
            <a:endParaRPr lang="en-US"/>
          </a:p>
        </p:txBody>
      </p:sp>
      <p:sp>
        <p:nvSpPr>
          <p:cNvPr id="8" name="Picture Placeholder 7">
            <a:extLst>
              <a:ext uri="{FF2B5EF4-FFF2-40B4-BE49-F238E27FC236}">
                <a16:creationId xmlns:a16="http://schemas.microsoft.com/office/drawing/2014/main" id="{972AAD63-5D27-D3B3-E825-D429F3044E8C}"/>
              </a:ext>
            </a:extLst>
          </p:cNvPr>
          <p:cNvSpPr>
            <a:spLocks noGrp="1"/>
          </p:cNvSpPr>
          <p:nvPr>
            <p:ph type="pic" sz="quarter" idx="39"/>
          </p:nvPr>
        </p:nvSpPr>
        <p:spPr>
          <a:xfrm>
            <a:off x="-12269" y="5282739"/>
            <a:ext cx="4895192" cy="5164078"/>
          </a:xfrm>
          <a:custGeom>
            <a:avLst/>
            <a:gdLst>
              <a:gd name="connsiteX0" fmla="*/ 0 w 4895192"/>
              <a:gd name="connsiteY0" fmla="*/ 0 h 5164078"/>
              <a:gd name="connsiteX1" fmla="*/ 2173411 w 4895192"/>
              <a:gd name="connsiteY1" fmla="*/ 0 h 5164078"/>
              <a:gd name="connsiteX2" fmla="*/ 2173411 w 4895192"/>
              <a:gd name="connsiteY2" fmla="*/ 5388 h 5164078"/>
              <a:gd name="connsiteX3" fmla="*/ 2318921 w 4895192"/>
              <a:gd name="connsiteY3" fmla="*/ 0 h 5164078"/>
              <a:gd name="connsiteX4" fmla="*/ 3550477 w 4895192"/>
              <a:gd name="connsiteY4" fmla="*/ 311144 h 5164078"/>
              <a:gd name="connsiteX5" fmla="*/ 3724369 w 4895192"/>
              <a:gd name="connsiteY5" fmla="*/ 416690 h 5164078"/>
              <a:gd name="connsiteX6" fmla="*/ 3707063 w 4895192"/>
              <a:gd name="connsiteY6" fmla="*/ 439804 h 5164078"/>
              <a:gd name="connsiteX7" fmla="*/ 3460863 w 4895192"/>
              <a:gd name="connsiteY7" fmla="*/ 1245182 h 5164078"/>
              <a:gd name="connsiteX8" fmla="*/ 4752559 w 4895192"/>
              <a:gd name="connsiteY8" fmla="*/ 2677157 h 5164078"/>
              <a:gd name="connsiteX9" fmla="*/ 4895192 w 4895192"/>
              <a:gd name="connsiteY9" fmla="*/ 2684335 h 5164078"/>
              <a:gd name="connsiteX10" fmla="*/ 4887001 w 4895192"/>
              <a:gd name="connsiteY10" fmla="*/ 2846443 h 5164078"/>
              <a:gd name="connsiteX11" fmla="*/ 2318921 w 4895192"/>
              <a:gd name="connsiteY11" fmla="*/ 5164078 h 5164078"/>
              <a:gd name="connsiteX12" fmla="*/ 2173411 w 4895192"/>
              <a:gd name="connsiteY12" fmla="*/ 5158690 h 5164078"/>
              <a:gd name="connsiteX13" fmla="*/ 2173411 w 4895192"/>
              <a:gd name="connsiteY13" fmla="*/ 5164078 h 5164078"/>
              <a:gd name="connsiteX14" fmla="*/ 444904 w 4895192"/>
              <a:gd name="connsiteY14" fmla="*/ 5164078 h 5164078"/>
              <a:gd name="connsiteX15" fmla="*/ 444904 w 4895192"/>
              <a:gd name="connsiteY15" fmla="*/ 2665278 h 5164078"/>
              <a:gd name="connsiteX16" fmla="*/ 12268 w 4895192"/>
              <a:gd name="connsiteY16" fmla="*/ 2665278 h 5164078"/>
              <a:gd name="connsiteX17" fmla="*/ 12268 w 4895192"/>
              <a:gd name="connsiteY17" fmla="*/ 472277 h 5164078"/>
              <a:gd name="connsiteX18" fmla="*/ 8768 w 4895192"/>
              <a:gd name="connsiteY18" fmla="*/ 472277 h 5164078"/>
              <a:gd name="connsiteX19" fmla="*/ 12268 w 4895192"/>
              <a:gd name="connsiteY19" fmla="*/ 318047 h 5164078"/>
              <a:gd name="connsiteX20" fmla="*/ 3628 w 4895192"/>
              <a:gd name="connsiteY20" fmla="*/ 38804 h 516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95192" h="5164078">
                <a:moveTo>
                  <a:pt x="0" y="0"/>
                </a:moveTo>
                <a:lnTo>
                  <a:pt x="2173411" y="0"/>
                </a:lnTo>
                <a:lnTo>
                  <a:pt x="2173411" y="5388"/>
                </a:lnTo>
                <a:cubicBezTo>
                  <a:pt x="2221912" y="0"/>
                  <a:pt x="2270418" y="0"/>
                  <a:pt x="2318921" y="0"/>
                </a:cubicBezTo>
                <a:cubicBezTo>
                  <a:pt x="2765217" y="0"/>
                  <a:pt x="3184671" y="112653"/>
                  <a:pt x="3550477" y="311144"/>
                </a:cubicBezTo>
                <a:lnTo>
                  <a:pt x="3724369" y="416690"/>
                </a:lnTo>
                <a:lnTo>
                  <a:pt x="3707063" y="439804"/>
                </a:lnTo>
                <a:cubicBezTo>
                  <a:pt x="3551696" y="669492"/>
                  <a:pt x="3460863" y="946562"/>
                  <a:pt x="3460863" y="1245182"/>
                </a:cubicBezTo>
                <a:cubicBezTo>
                  <a:pt x="3460863" y="1991736"/>
                  <a:pt x="4025928" y="2603591"/>
                  <a:pt x="4752559" y="2677157"/>
                </a:cubicBezTo>
                <a:lnTo>
                  <a:pt x="4895192" y="2684335"/>
                </a:lnTo>
                <a:lnTo>
                  <a:pt x="4887001" y="2846443"/>
                </a:lnTo>
                <a:cubicBezTo>
                  <a:pt x="4754494" y="4150204"/>
                  <a:pt x="3652752" y="5164078"/>
                  <a:pt x="2318921" y="5164078"/>
                </a:cubicBezTo>
                <a:cubicBezTo>
                  <a:pt x="2270418" y="5164078"/>
                  <a:pt x="2216524" y="5164078"/>
                  <a:pt x="2173411" y="5158690"/>
                </a:cubicBezTo>
                <a:lnTo>
                  <a:pt x="2173411" y="5164078"/>
                </a:lnTo>
                <a:lnTo>
                  <a:pt x="444904" y="5164078"/>
                </a:lnTo>
                <a:lnTo>
                  <a:pt x="444904" y="2665278"/>
                </a:lnTo>
                <a:lnTo>
                  <a:pt x="12268" y="2665278"/>
                </a:lnTo>
                <a:lnTo>
                  <a:pt x="12268" y="472277"/>
                </a:lnTo>
                <a:lnTo>
                  <a:pt x="8768" y="472277"/>
                </a:lnTo>
                <a:cubicBezTo>
                  <a:pt x="12268" y="426581"/>
                  <a:pt x="12268" y="369456"/>
                  <a:pt x="12268" y="318047"/>
                </a:cubicBezTo>
                <a:cubicBezTo>
                  <a:pt x="12268" y="223796"/>
                  <a:pt x="9341" y="130637"/>
                  <a:pt x="3628" y="38804"/>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21" name="Text Placeholder 32">
            <a:extLst>
              <a:ext uri="{FF2B5EF4-FFF2-40B4-BE49-F238E27FC236}">
                <a16:creationId xmlns:a16="http://schemas.microsoft.com/office/drawing/2014/main" id="{3A02FEBC-177F-3743-3AC8-E72E07841628}"/>
              </a:ext>
            </a:extLst>
          </p:cNvPr>
          <p:cNvSpPr>
            <a:spLocks noGrp="1"/>
          </p:cNvSpPr>
          <p:nvPr>
            <p:ph type="body" sz="quarter" idx="40" hasCustomPrompt="1"/>
          </p:nvPr>
        </p:nvSpPr>
        <p:spPr>
          <a:xfrm>
            <a:off x="4154769" y="5838905"/>
            <a:ext cx="3253308" cy="137803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Quote Here</a:t>
            </a:r>
            <a:endParaRPr lang="en-US"/>
          </a:p>
        </p:txBody>
      </p:sp>
      <p:sp>
        <p:nvSpPr>
          <p:cNvPr id="4" name="Slide Number Placeholder 5">
            <a:extLst>
              <a:ext uri="{FF2B5EF4-FFF2-40B4-BE49-F238E27FC236}">
                <a16:creationId xmlns:a16="http://schemas.microsoft.com/office/drawing/2014/main" id="{B7FDA9A1-CF5C-B13B-9206-EE5FD37A9B5F}"/>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2F1F3D77-B244-6BA2-41E5-138C6453235C}"/>
              </a:ext>
            </a:extLst>
          </p:cNvPr>
          <p:cNvSpPr>
            <a:spLocks noGrp="1"/>
          </p:cNvSpPr>
          <p:nvPr>
            <p:ph type="body" sz="quarter" idx="65" hasCustomPrompt="1"/>
          </p:nvPr>
        </p:nvSpPr>
        <p:spPr>
          <a:xfrm rot="16200000">
            <a:off x="-1267411" y="920161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1327327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 Photo 0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2C8DA8-FBE0-992F-0691-0B4A5D87F4DA}"/>
              </a:ext>
            </a:extLst>
          </p:cNvPr>
          <p:cNvSpPr/>
          <p:nvPr userDrawn="1"/>
        </p:nvSpPr>
        <p:spPr>
          <a:xfrm>
            <a:off x="6943515" y="10202295"/>
            <a:ext cx="832060" cy="155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bject 3">
            <a:extLst>
              <a:ext uri="{FF2B5EF4-FFF2-40B4-BE49-F238E27FC236}">
                <a16:creationId xmlns:a16="http://schemas.microsoft.com/office/drawing/2014/main" id="{43A7CF93-E2D1-D340-774D-072E94F65BEF}"/>
              </a:ext>
            </a:extLst>
          </p:cNvPr>
          <p:cNvSpPr/>
          <p:nvPr userDrawn="1"/>
        </p:nvSpPr>
        <p:spPr>
          <a:xfrm>
            <a:off x="4852458" y="97498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6" name="Freeform 15">
            <a:extLst>
              <a:ext uri="{FF2B5EF4-FFF2-40B4-BE49-F238E27FC236}">
                <a16:creationId xmlns:a16="http://schemas.microsoft.com/office/drawing/2014/main" id="{364E430D-3D81-71F4-C52D-12742B63028D}"/>
              </a:ext>
            </a:extLst>
          </p:cNvPr>
          <p:cNvSpPr/>
          <p:nvPr userDrawn="1"/>
        </p:nvSpPr>
        <p:spPr>
          <a:xfrm rot="16200000">
            <a:off x="178450" y="584653"/>
            <a:ext cx="4487360" cy="484425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Text Placeholder 32">
            <a:extLst>
              <a:ext uri="{FF2B5EF4-FFF2-40B4-BE49-F238E27FC236}">
                <a16:creationId xmlns:a16="http://schemas.microsoft.com/office/drawing/2014/main" id="{D7CF6386-BF86-FC4D-1999-A70FAF736B44}"/>
              </a:ext>
            </a:extLst>
          </p:cNvPr>
          <p:cNvSpPr>
            <a:spLocks noGrp="1"/>
          </p:cNvSpPr>
          <p:nvPr>
            <p:ph type="body" sz="quarter" idx="40" hasCustomPrompt="1"/>
          </p:nvPr>
        </p:nvSpPr>
        <p:spPr>
          <a:xfrm>
            <a:off x="454002" y="1846729"/>
            <a:ext cx="3433786" cy="268941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Quote Here</a:t>
            </a:r>
            <a:endParaRPr lang="en-US"/>
          </a:p>
        </p:txBody>
      </p:sp>
      <p:sp>
        <p:nvSpPr>
          <p:cNvPr id="6" name="Picture Placeholder 5">
            <a:extLst>
              <a:ext uri="{FF2B5EF4-FFF2-40B4-BE49-F238E27FC236}">
                <a16:creationId xmlns:a16="http://schemas.microsoft.com/office/drawing/2014/main" id="{95594961-190B-A6F5-C111-4E8797B43D45}"/>
              </a:ext>
            </a:extLst>
          </p:cNvPr>
          <p:cNvSpPr>
            <a:spLocks noGrp="1"/>
          </p:cNvSpPr>
          <p:nvPr>
            <p:ph type="pic" sz="quarter" idx="34"/>
          </p:nvPr>
        </p:nvSpPr>
        <p:spPr>
          <a:xfrm>
            <a:off x="1237195" y="4536141"/>
            <a:ext cx="6560930" cy="5477685"/>
          </a:xfrm>
          <a:custGeom>
            <a:avLst/>
            <a:gdLst>
              <a:gd name="connsiteX0" fmla="*/ 2738207 w 6560930"/>
              <a:gd name="connsiteY0" fmla="*/ 0 h 5477685"/>
              <a:gd name="connsiteX1" fmla="*/ 2892555 w 6560930"/>
              <a:gd name="connsiteY1" fmla="*/ 5716 h 5477685"/>
              <a:gd name="connsiteX2" fmla="*/ 2892555 w 6560930"/>
              <a:gd name="connsiteY2" fmla="*/ 0 h 5477685"/>
              <a:gd name="connsiteX3" fmla="*/ 6560930 w 6560930"/>
              <a:gd name="connsiteY3" fmla="*/ 0 h 5477685"/>
              <a:gd name="connsiteX4" fmla="*/ 6560930 w 6560930"/>
              <a:gd name="connsiteY4" fmla="*/ 5213695 h 5477685"/>
              <a:gd name="connsiteX5" fmla="*/ 3615263 w 6560930"/>
              <a:gd name="connsiteY5" fmla="*/ 5213695 h 5477685"/>
              <a:gd name="connsiteX6" fmla="*/ 3615263 w 6560930"/>
              <a:gd name="connsiteY6" fmla="*/ 5477685 h 5477685"/>
              <a:gd name="connsiteX7" fmla="*/ 2892555 w 6560930"/>
              <a:gd name="connsiteY7" fmla="*/ 5477685 h 5477685"/>
              <a:gd name="connsiteX8" fmla="*/ 2892555 w 6560930"/>
              <a:gd name="connsiteY8" fmla="*/ 5471969 h 5477685"/>
              <a:gd name="connsiteX9" fmla="*/ 2738207 w 6560930"/>
              <a:gd name="connsiteY9" fmla="*/ 5477685 h 5477685"/>
              <a:gd name="connsiteX10" fmla="*/ 0 w 6560930"/>
              <a:gd name="connsiteY10" fmla="*/ 2738842 h 5477685"/>
              <a:gd name="connsiteX11" fmla="*/ 2738207 w 6560930"/>
              <a:gd name="connsiteY11" fmla="*/ 0 h 54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0930" h="5477685">
                <a:moveTo>
                  <a:pt x="2738207" y="0"/>
                </a:moveTo>
                <a:cubicBezTo>
                  <a:pt x="2789655" y="0"/>
                  <a:pt x="2846823" y="0"/>
                  <a:pt x="2892555" y="5716"/>
                </a:cubicBezTo>
                <a:lnTo>
                  <a:pt x="2892555" y="0"/>
                </a:lnTo>
                <a:lnTo>
                  <a:pt x="6560930" y="0"/>
                </a:lnTo>
                <a:lnTo>
                  <a:pt x="6560930" y="5213695"/>
                </a:lnTo>
                <a:lnTo>
                  <a:pt x="3615263" y="5213695"/>
                </a:lnTo>
                <a:lnTo>
                  <a:pt x="3615263" y="5477685"/>
                </a:lnTo>
                <a:lnTo>
                  <a:pt x="2892555" y="5477685"/>
                </a:lnTo>
                <a:lnTo>
                  <a:pt x="2892555" y="5471969"/>
                </a:lnTo>
                <a:cubicBezTo>
                  <a:pt x="2841108" y="5477685"/>
                  <a:pt x="2789655" y="5477685"/>
                  <a:pt x="2738207" y="5477685"/>
                </a:cubicBezTo>
                <a:cubicBezTo>
                  <a:pt x="1223331" y="5477685"/>
                  <a:pt x="0" y="4254069"/>
                  <a:pt x="0" y="2738842"/>
                </a:cubicBezTo>
                <a:cubicBezTo>
                  <a:pt x="0" y="1223618"/>
                  <a:pt x="1229051" y="0"/>
                  <a:pt x="2738207"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2" name="Slide Number Placeholder 5">
            <a:extLst>
              <a:ext uri="{FF2B5EF4-FFF2-40B4-BE49-F238E27FC236}">
                <a16:creationId xmlns:a16="http://schemas.microsoft.com/office/drawing/2014/main" id="{02C98458-E4B0-E9A7-6D0E-0EF4738D8E2E}"/>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2C34F514-44B9-59F0-65C4-0697029087A4}"/>
              </a:ext>
            </a:extLst>
          </p:cNvPr>
          <p:cNvSpPr>
            <a:spLocks noGrp="1"/>
          </p:cNvSpPr>
          <p:nvPr>
            <p:ph type="body" sz="quarter" idx="65" hasCustomPrompt="1"/>
          </p:nvPr>
        </p:nvSpPr>
        <p:spPr>
          <a:xfrm>
            <a:off x="4858468" y="97498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913941435"/>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 Photo 03">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A93CF861-33F6-F59A-073C-F8F10A03EB76}"/>
              </a:ext>
            </a:extLst>
          </p:cNvPr>
          <p:cNvSpPr/>
          <p:nvPr userDrawn="1"/>
        </p:nvSpPr>
        <p:spPr>
          <a:xfrm rot="16200000">
            <a:off x="-427893" y="920161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Freeform 1">
            <a:extLst>
              <a:ext uri="{FF2B5EF4-FFF2-40B4-BE49-F238E27FC236}">
                <a16:creationId xmlns:a16="http://schemas.microsoft.com/office/drawing/2014/main" id="{4EA79AB5-2380-8963-B70F-68BEE56DA2F4}"/>
              </a:ext>
            </a:extLst>
          </p:cNvPr>
          <p:cNvSpPr/>
          <p:nvPr userDrawn="1"/>
        </p:nvSpPr>
        <p:spPr>
          <a:xfrm>
            <a:off x="540230"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Picture Placeholder 5">
            <a:extLst>
              <a:ext uri="{FF2B5EF4-FFF2-40B4-BE49-F238E27FC236}">
                <a16:creationId xmlns:a16="http://schemas.microsoft.com/office/drawing/2014/main" id="{FCFA72D3-ED8B-BF5B-DDD5-EB46CC9940F3}"/>
              </a:ext>
            </a:extLst>
          </p:cNvPr>
          <p:cNvSpPr>
            <a:spLocks noGrp="1"/>
          </p:cNvSpPr>
          <p:nvPr>
            <p:ph type="pic" sz="quarter" idx="10"/>
          </p:nvPr>
        </p:nvSpPr>
        <p:spPr>
          <a:xfrm>
            <a:off x="1051973" y="4813875"/>
            <a:ext cx="5671628" cy="6093838"/>
          </a:xfrm>
          <a:custGeom>
            <a:avLst/>
            <a:gdLst>
              <a:gd name="connsiteX0" fmla="*/ 2835814 w 5671628"/>
              <a:gd name="connsiteY0" fmla="*/ 0 h 6093838"/>
              <a:gd name="connsiteX1" fmla="*/ 5671628 w 5671628"/>
              <a:gd name="connsiteY1" fmla="*/ 2835158 h 6093838"/>
              <a:gd name="connsiteX2" fmla="*/ 5665710 w 5671628"/>
              <a:gd name="connsiteY2" fmla="*/ 2994969 h 6093838"/>
              <a:gd name="connsiteX3" fmla="*/ 5671628 w 5671628"/>
              <a:gd name="connsiteY3" fmla="*/ 2994969 h 6093838"/>
              <a:gd name="connsiteX4" fmla="*/ 5671628 w 5671628"/>
              <a:gd name="connsiteY4" fmla="*/ 6093838 h 6093838"/>
              <a:gd name="connsiteX5" fmla="*/ 226190 w 5671628"/>
              <a:gd name="connsiteY5" fmla="*/ 6093838 h 6093838"/>
              <a:gd name="connsiteX6" fmla="*/ 226190 w 5671628"/>
              <a:gd name="connsiteY6" fmla="*/ 3134142 h 6093838"/>
              <a:gd name="connsiteX7" fmla="*/ 0 w 5671628"/>
              <a:gd name="connsiteY7" fmla="*/ 3134142 h 6093838"/>
              <a:gd name="connsiteX8" fmla="*/ 0 w 5671628"/>
              <a:gd name="connsiteY8" fmla="*/ 2994969 h 6093838"/>
              <a:gd name="connsiteX9" fmla="*/ 5919 w 5671628"/>
              <a:gd name="connsiteY9" fmla="*/ 2994969 h 6093838"/>
              <a:gd name="connsiteX10" fmla="*/ 0 w 5671628"/>
              <a:gd name="connsiteY10" fmla="*/ 2835158 h 6093838"/>
              <a:gd name="connsiteX11" fmla="*/ 2835814 w 5671628"/>
              <a:gd name="connsiteY11" fmla="*/ 0 h 609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71628" h="6093838">
                <a:moveTo>
                  <a:pt x="2835814" y="0"/>
                </a:moveTo>
                <a:cubicBezTo>
                  <a:pt x="4404687" y="0"/>
                  <a:pt x="5671628" y="1272567"/>
                  <a:pt x="5671628" y="2835158"/>
                </a:cubicBezTo>
                <a:cubicBezTo>
                  <a:pt x="5671628" y="2888427"/>
                  <a:pt x="5671628" y="2947618"/>
                  <a:pt x="5665710" y="2994969"/>
                </a:cubicBezTo>
                <a:lnTo>
                  <a:pt x="5671628" y="2994969"/>
                </a:lnTo>
                <a:lnTo>
                  <a:pt x="5671628" y="6093838"/>
                </a:lnTo>
                <a:lnTo>
                  <a:pt x="226190" y="6093838"/>
                </a:lnTo>
                <a:lnTo>
                  <a:pt x="226190" y="3134142"/>
                </a:lnTo>
                <a:lnTo>
                  <a:pt x="0" y="3134142"/>
                </a:lnTo>
                <a:lnTo>
                  <a:pt x="0" y="2994969"/>
                </a:lnTo>
                <a:lnTo>
                  <a:pt x="5919" y="2994969"/>
                </a:lnTo>
                <a:cubicBezTo>
                  <a:pt x="0" y="2941700"/>
                  <a:pt x="0" y="2888427"/>
                  <a:pt x="0" y="2835158"/>
                </a:cubicBezTo>
                <a:cubicBezTo>
                  <a:pt x="0" y="1266645"/>
                  <a:pt x="1266938" y="0"/>
                  <a:pt x="2835814"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1" name="Text Placeholder 32">
            <a:extLst>
              <a:ext uri="{FF2B5EF4-FFF2-40B4-BE49-F238E27FC236}">
                <a16:creationId xmlns:a16="http://schemas.microsoft.com/office/drawing/2014/main" id="{62308B66-49FE-F098-6899-4808E6113570}"/>
              </a:ext>
            </a:extLst>
          </p:cNvPr>
          <p:cNvSpPr>
            <a:spLocks noGrp="1"/>
          </p:cNvSpPr>
          <p:nvPr>
            <p:ph type="body" sz="quarter" idx="40" hasCustomPrompt="1"/>
          </p:nvPr>
        </p:nvSpPr>
        <p:spPr>
          <a:xfrm>
            <a:off x="938024" y="1062232"/>
            <a:ext cx="4458657" cy="268941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Quote Here</a:t>
            </a:r>
            <a:endParaRPr lang="en-US"/>
          </a:p>
        </p:txBody>
      </p:sp>
      <p:sp>
        <p:nvSpPr>
          <p:cNvPr id="3" name="Slide Number Placeholder 5">
            <a:extLst>
              <a:ext uri="{FF2B5EF4-FFF2-40B4-BE49-F238E27FC236}">
                <a16:creationId xmlns:a16="http://schemas.microsoft.com/office/drawing/2014/main" id="{63C8A548-9525-88AC-52FF-2E5BB7A6C5C2}"/>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E211BCC7-EE6C-858B-F0A3-524C12895C78}"/>
              </a:ext>
            </a:extLst>
          </p:cNvPr>
          <p:cNvSpPr>
            <a:spLocks noGrp="1"/>
          </p:cNvSpPr>
          <p:nvPr>
            <p:ph type="body" sz="quarter" idx="65" hasCustomPrompt="1"/>
          </p:nvPr>
        </p:nvSpPr>
        <p:spPr>
          <a:xfrm rot="16200000">
            <a:off x="-421883" y="920161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831559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Page 2">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AB29E84A-2799-917D-3275-1738AD6F86EA}"/>
              </a:ext>
            </a:extLst>
          </p:cNvPr>
          <p:cNvSpPr/>
          <p:nvPr userDrawn="1"/>
        </p:nvSpPr>
        <p:spPr>
          <a:xfrm rot="16200000">
            <a:off x="5288995" y="9195193"/>
            <a:ext cx="297258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99" name="Freeform 98">
            <a:extLst>
              <a:ext uri="{FF2B5EF4-FFF2-40B4-BE49-F238E27FC236}">
                <a16:creationId xmlns:a16="http://schemas.microsoft.com/office/drawing/2014/main" id="{4914BEE7-CCF7-21DC-D78D-1AA5C53E0F01}"/>
              </a:ext>
            </a:extLst>
          </p:cNvPr>
          <p:cNvSpPr/>
          <p:nvPr userDrawn="1"/>
        </p:nvSpPr>
        <p:spPr>
          <a:xfrm>
            <a:off x="252084" y="2534422"/>
            <a:ext cx="3184798"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D"/>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object 3">
            <a:extLst>
              <a:ext uri="{FF2B5EF4-FFF2-40B4-BE49-F238E27FC236}">
                <a16:creationId xmlns:a16="http://schemas.microsoft.com/office/drawing/2014/main" id="{C2F2CA2F-7C9A-0C44-FDF1-7D541FBCEAB9}"/>
              </a:ext>
            </a:extLst>
          </p:cNvPr>
          <p:cNvSpPr/>
          <p:nvPr userDrawn="1"/>
        </p:nvSpPr>
        <p:spPr>
          <a:xfrm rot="16200000">
            <a:off x="1985221"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2" name="Picture Placeholder 21">
            <a:extLst>
              <a:ext uri="{FF2B5EF4-FFF2-40B4-BE49-F238E27FC236}">
                <a16:creationId xmlns:a16="http://schemas.microsoft.com/office/drawing/2014/main" id="{DB06D2A0-4B84-E001-39E9-20A3B12363B4}"/>
              </a:ext>
            </a:extLst>
          </p:cNvPr>
          <p:cNvSpPr>
            <a:spLocks noGrp="1"/>
          </p:cNvSpPr>
          <p:nvPr>
            <p:ph type="pic" sz="quarter" idx="10"/>
          </p:nvPr>
        </p:nvSpPr>
        <p:spPr>
          <a:xfrm>
            <a:off x="252083" y="0"/>
            <a:ext cx="3184799" cy="3351974"/>
          </a:xfrm>
          <a:custGeom>
            <a:avLst/>
            <a:gdLst>
              <a:gd name="connsiteX0" fmla="*/ 0 w 3184799"/>
              <a:gd name="connsiteY0" fmla="*/ 0 h 3351974"/>
              <a:gd name="connsiteX1" fmla="*/ 3184799 w 3184799"/>
              <a:gd name="connsiteY1" fmla="*/ 0 h 3351974"/>
              <a:gd name="connsiteX2" fmla="*/ 3184799 w 3184799"/>
              <a:gd name="connsiteY2" fmla="*/ 30 h 3351974"/>
              <a:gd name="connsiteX3" fmla="*/ 2995870 w 3184799"/>
              <a:gd name="connsiteY3" fmla="*/ 30 h 3351974"/>
              <a:gd name="connsiteX4" fmla="*/ 2995870 w 3184799"/>
              <a:gd name="connsiteY4" fmla="*/ 18221 h 3351974"/>
              <a:gd name="connsiteX5" fmla="*/ 2995869 w 3184799"/>
              <a:gd name="connsiteY5" fmla="*/ 18221 h 3351974"/>
              <a:gd name="connsiteX6" fmla="*/ 2995869 w 3184799"/>
              <a:gd name="connsiteY6" fmla="*/ 2977917 h 3351974"/>
              <a:gd name="connsiteX7" fmla="*/ 3184799 w 3184799"/>
              <a:gd name="connsiteY7" fmla="*/ 2977917 h 3351974"/>
              <a:gd name="connsiteX8" fmla="*/ 3184799 w 3184799"/>
              <a:gd name="connsiteY8" fmla="*/ 3351974 h 3351974"/>
              <a:gd name="connsiteX9" fmla="*/ 0 w 3184799"/>
              <a:gd name="connsiteY9"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4799" h="3351974">
                <a:moveTo>
                  <a:pt x="0" y="0"/>
                </a:moveTo>
                <a:lnTo>
                  <a:pt x="3184799" y="0"/>
                </a:lnTo>
                <a:lnTo>
                  <a:pt x="3184799" y="30"/>
                </a:lnTo>
                <a:lnTo>
                  <a:pt x="2995870" y="30"/>
                </a:lnTo>
                <a:lnTo>
                  <a:pt x="2995870" y="18221"/>
                </a:lnTo>
                <a:lnTo>
                  <a:pt x="2995869" y="18221"/>
                </a:lnTo>
                <a:lnTo>
                  <a:pt x="2995869" y="2977917"/>
                </a:lnTo>
                <a:lnTo>
                  <a:pt x="3184799" y="2977917"/>
                </a:lnTo>
                <a:lnTo>
                  <a:pt x="3184799"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09" name="Text Placeholder 32">
            <a:extLst>
              <a:ext uri="{FF2B5EF4-FFF2-40B4-BE49-F238E27FC236}">
                <a16:creationId xmlns:a16="http://schemas.microsoft.com/office/drawing/2014/main" id="{065582F4-ADEC-4E90-4EFD-062633A234AC}"/>
              </a:ext>
            </a:extLst>
          </p:cNvPr>
          <p:cNvSpPr>
            <a:spLocks noGrp="1"/>
          </p:cNvSpPr>
          <p:nvPr>
            <p:ph type="body" sz="quarter" idx="18" hasCustomPrompt="1"/>
          </p:nvPr>
        </p:nvSpPr>
        <p:spPr>
          <a:xfrm>
            <a:off x="267584" y="4256503"/>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10" name="Text Placeholder 32">
            <a:extLst>
              <a:ext uri="{FF2B5EF4-FFF2-40B4-BE49-F238E27FC236}">
                <a16:creationId xmlns:a16="http://schemas.microsoft.com/office/drawing/2014/main" id="{1B48C6CA-393C-68F1-AC82-5971162B19BE}"/>
              </a:ext>
            </a:extLst>
          </p:cNvPr>
          <p:cNvSpPr>
            <a:spLocks noGrp="1"/>
          </p:cNvSpPr>
          <p:nvPr>
            <p:ph type="body" sz="quarter" idx="19" hasCustomPrompt="1"/>
          </p:nvPr>
        </p:nvSpPr>
        <p:spPr>
          <a:xfrm>
            <a:off x="2810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03</a:t>
            </a:r>
            <a:endParaRPr lang="en-US"/>
          </a:p>
        </p:txBody>
      </p:sp>
      <p:sp>
        <p:nvSpPr>
          <p:cNvPr id="112" name="Text Placeholder 32">
            <a:extLst>
              <a:ext uri="{FF2B5EF4-FFF2-40B4-BE49-F238E27FC236}">
                <a16:creationId xmlns:a16="http://schemas.microsoft.com/office/drawing/2014/main" id="{90959F91-8D29-ABCF-CC80-6583C8837E27}"/>
              </a:ext>
            </a:extLst>
          </p:cNvPr>
          <p:cNvSpPr>
            <a:spLocks noGrp="1"/>
          </p:cNvSpPr>
          <p:nvPr>
            <p:ph type="body" sz="quarter" idx="20" hasCustomPrompt="1"/>
          </p:nvPr>
        </p:nvSpPr>
        <p:spPr>
          <a:xfrm>
            <a:off x="9290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18" name="Straight Connector 117">
            <a:extLst>
              <a:ext uri="{FF2B5EF4-FFF2-40B4-BE49-F238E27FC236}">
                <a16:creationId xmlns:a16="http://schemas.microsoft.com/office/drawing/2014/main" id="{B482C8FD-DBA7-0C36-E9A5-8D0A5C176287}"/>
              </a:ext>
            </a:extLst>
          </p:cNvPr>
          <p:cNvCxnSpPr>
            <a:cxnSpLocks/>
          </p:cNvCxnSpPr>
          <p:nvPr userDrawn="1"/>
        </p:nvCxnSpPr>
        <p:spPr>
          <a:xfrm flipV="1">
            <a:off x="252083" y="4161908"/>
            <a:ext cx="3184799" cy="17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1" name="Text Placeholder 32">
            <a:extLst>
              <a:ext uri="{FF2B5EF4-FFF2-40B4-BE49-F238E27FC236}">
                <a16:creationId xmlns:a16="http://schemas.microsoft.com/office/drawing/2014/main" id="{4B5A5912-C831-40D0-6683-5794DD3E4CC5}"/>
              </a:ext>
            </a:extLst>
          </p:cNvPr>
          <p:cNvSpPr>
            <a:spLocks noGrp="1"/>
          </p:cNvSpPr>
          <p:nvPr>
            <p:ph type="body" sz="quarter" idx="42" hasCustomPrompt="1"/>
          </p:nvPr>
        </p:nvSpPr>
        <p:spPr>
          <a:xfrm rot="16200000">
            <a:off x="4052989" y="276457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
        <p:nvSpPr>
          <p:cNvPr id="4" name="Freeform 3">
            <a:extLst>
              <a:ext uri="{FF2B5EF4-FFF2-40B4-BE49-F238E27FC236}">
                <a16:creationId xmlns:a16="http://schemas.microsoft.com/office/drawing/2014/main" id="{304BC7D8-32F6-0916-16A5-5AA528651211}"/>
              </a:ext>
            </a:extLst>
          </p:cNvPr>
          <p:cNvSpPr/>
          <p:nvPr userDrawn="1"/>
        </p:nvSpPr>
        <p:spPr>
          <a:xfrm rot="10800000">
            <a:off x="3625633" y="2739358"/>
            <a:ext cx="3169299"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4">
            <a:extLst>
              <a:ext uri="{FF2B5EF4-FFF2-40B4-BE49-F238E27FC236}">
                <a16:creationId xmlns:a16="http://schemas.microsoft.com/office/drawing/2014/main" id="{4D710021-5A33-7699-C19B-06D76AA74E5A}"/>
              </a:ext>
            </a:extLst>
          </p:cNvPr>
          <p:cNvSpPr>
            <a:spLocks noGrp="1"/>
          </p:cNvSpPr>
          <p:nvPr>
            <p:ph type="pic" sz="quarter" idx="43"/>
          </p:nvPr>
        </p:nvSpPr>
        <p:spPr>
          <a:xfrm>
            <a:off x="3625635" y="7555739"/>
            <a:ext cx="3164439" cy="3351974"/>
          </a:xfrm>
          <a:custGeom>
            <a:avLst/>
            <a:gdLst>
              <a:gd name="connsiteX0" fmla="*/ 0 w 3164439"/>
              <a:gd name="connsiteY0" fmla="*/ 0 h 3351974"/>
              <a:gd name="connsiteX1" fmla="*/ 3164439 w 3164439"/>
              <a:gd name="connsiteY1" fmla="*/ 0 h 3351974"/>
              <a:gd name="connsiteX2" fmla="*/ 3164439 w 3164439"/>
              <a:gd name="connsiteY2" fmla="*/ 379428 h 3351974"/>
              <a:gd name="connsiteX3" fmla="*/ 2923421 w 3164439"/>
              <a:gd name="connsiteY3" fmla="*/ 379428 h 3351974"/>
              <a:gd name="connsiteX4" fmla="*/ 2923421 w 3164439"/>
              <a:gd name="connsiteY4" fmla="*/ 383444 h 3351974"/>
              <a:gd name="connsiteX5" fmla="*/ 2923421 w 3164439"/>
              <a:gd name="connsiteY5" fmla="*/ 3343140 h 3351974"/>
              <a:gd name="connsiteX6" fmla="*/ 2923421 w 3164439"/>
              <a:gd name="connsiteY6" fmla="*/ 3351974 h 3351974"/>
              <a:gd name="connsiteX7" fmla="*/ 0 w 3164439"/>
              <a:gd name="connsiteY7"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4439" h="3351974">
                <a:moveTo>
                  <a:pt x="0" y="0"/>
                </a:moveTo>
                <a:lnTo>
                  <a:pt x="3164439" y="0"/>
                </a:lnTo>
                <a:lnTo>
                  <a:pt x="3164439" y="379428"/>
                </a:lnTo>
                <a:lnTo>
                  <a:pt x="2923421" y="379428"/>
                </a:lnTo>
                <a:lnTo>
                  <a:pt x="2923421" y="383444"/>
                </a:lnTo>
                <a:lnTo>
                  <a:pt x="2923421" y="3343140"/>
                </a:lnTo>
                <a:lnTo>
                  <a:pt x="2923421"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32">
            <a:extLst>
              <a:ext uri="{FF2B5EF4-FFF2-40B4-BE49-F238E27FC236}">
                <a16:creationId xmlns:a16="http://schemas.microsoft.com/office/drawing/2014/main" id="{859AFA7E-8583-D9EF-AF0E-2AC97B6C080C}"/>
              </a:ext>
            </a:extLst>
          </p:cNvPr>
          <p:cNvSpPr>
            <a:spLocks noGrp="1"/>
          </p:cNvSpPr>
          <p:nvPr>
            <p:ph type="body" sz="quarter" idx="44" hasCustomPrompt="1"/>
          </p:nvPr>
        </p:nvSpPr>
        <p:spPr>
          <a:xfrm>
            <a:off x="3625635" y="4258245"/>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967FAFC7-FE6D-6B70-07F7-23047A2CFC5F}"/>
              </a:ext>
            </a:extLst>
          </p:cNvPr>
          <p:cNvSpPr>
            <a:spLocks noGrp="1"/>
          </p:cNvSpPr>
          <p:nvPr>
            <p:ph type="body" sz="quarter" idx="45" hasCustomPrompt="1"/>
          </p:nvPr>
        </p:nvSpPr>
        <p:spPr>
          <a:xfrm>
            <a:off x="3639074" y="368955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04</a:t>
            </a:r>
            <a:endParaRPr lang="en-US"/>
          </a:p>
        </p:txBody>
      </p:sp>
      <p:sp>
        <p:nvSpPr>
          <p:cNvPr id="9" name="Text Placeholder 32">
            <a:extLst>
              <a:ext uri="{FF2B5EF4-FFF2-40B4-BE49-F238E27FC236}">
                <a16:creationId xmlns:a16="http://schemas.microsoft.com/office/drawing/2014/main" id="{686BCDDB-DEA1-6C32-2822-BC40964EBE8D}"/>
              </a:ext>
            </a:extLst>
          </p:cNvPr>
          <p:cNvSpPr>
            <a:spLocks noGrp="1"/>
          </p:cNvSpPr>
          <p:nvPr>
            <p:ph type="body" sz="quarter" idx="46" hasCustomPrompt="1"/>
          </p:nvPr>
        </p:nvSpPr>
        <p:spPr>
          <a:xfrm>
            <a:off x="4287073" y="3852396"/>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0" name="Straight Connector 9">
            <a:extLst>
              <a:ext uri="{FF2B5EF4-FFF2-40B4-BE49-F238E27FC236}">
                <a16:creationId xmlns:a16="http://schemas.microsoft.com/office/drawing/2014/main" id="{4D22323D-4453-9E0B-6A51-95B90C1E2728}"/>
              </a:ext>
            </a:extLst>
          </p:cNvPr>
          <p:cNvCxnSpPr>
            <a:cxnSpLocks/>
          </p:cNvCxnSpPr>
          <p:nvPr userDrawn="1"/>
        </p:nvCxnSpPr>
        <p:spPr>
          <a:xfrm>
            <a:off x="3630493" y="4163650"/>
            <a:ext cx="31644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23">
            <a:extLst>
              <a:ext uri="{FF2B5EF4-FFF2-40B4-BE49-F238E27FC236}">
                <a16:creationId xmlns:a16="http://schemas.microsoft.com/office/drawing/2014/main" id="{094E6702-C1FB-E7AA-0D92-E695A3D3BDE5}"/>
              </a:ext>
            </a:extLst>
          </p:cNvPr>
          <p:cNvSpPr>
            <a:spLocks noGrp="1"/>
          </p:cNvSpPr>
          <p:nvPr>
            <p:ph type="body" sz="quarter" idx="65" hasCustomPrompt="1"/>
          </p:nvPr>
        </p:nvSpPr>
        <p:spPr>
          <a:xfrm rot="16200000">
            <a:off x="5292001" y="9206819"/>
            <a:ext cx="2972580"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6" name="Text Placeholder 23">
            <a:extLst>
              <a:ext uri="{FF2B5EF4-FFF2-40B4-BE49-F238E27FC236}">
                <a16:creationId xmlns:a16="http://schemas.microsoft.com/office/drawing/2014/main" id="{B7F1F324-0491-0009-10D6-52B2D87CC568}"/>
              </a:ext>
            </a:extLst>
          </p:cNvPr>
          <p:cNvSpPr>
            <a:spLocks noGrp="1"/>
          </p:cNvSpPr>
          <p:nvPr>
            <p:ph type="body" sz="quarter" idx="66" hasCustomPrompt="1"/>
          </p:nvPr>
        </p:nvSpPr>
        <p:spPr>
          <a:xfrm rot="16200000">
            <a:off x="2000326"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 name="Slide Number Placeholder 5">
            <a:extLst>
              <a:ext uri="{FF2B5EF4-FFF2-40B4-BE49-F238E27FC236}">
                <a16:creationId xmlns:a16="http://schemas.microsoft.com/office/drawing/2014/main" id="{100FD883-1CA6-8496-C384-397B345049D0}"/>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959630510"/>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ack Pag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F177C31-7C66-2920-9D22-8F763F2390C8}"/>
              </a:ext>
            </a:extLst>
          </p:cNvPr>
          <p:cNvSpPr/>
          <p:nvPr userDrawn="1"/>
        </p:nvSpPr>
        <p:spPr>
          <a:xfrm rot="5400000" flipH="1">
            <a:off x="1474999" y="2604208"/>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34D7AC9F-9273-D138-CEDD-AC81F938E285}"/>
              </a:ext>
            </a:extLst>
          </p:cNvPr>
          <p:cNvSpPr/>
          <p:nvPr userDrawn="1"/>
        </p:nvSpPr>
        <p:spPr>
          <a:xfrm rot="16200000">
            <a:off x="1948300" y="6030462"/>
            <a:ext cx="665955" cy="4562554"/>
          </a:xfrm>
          <a:custGeom>
            <a:avLst/>
            <a:gdLst>
              <a:gd name="connsiteX0" fmla="*/ 665955 w 665955"/>
              <a:gd name="connsiteY0" fmla="*/ 0 h 4562554"/>
              <a:gd name="connsiteX1" fmla="*/ 665955 w 665955"/>
              <a:gd name="connsiteY1" fmla="*/ 856621 h 4562554"/>
              <a:gd name="connsiteX2" fmla="*/ 665955 w 665955"/>
              <a:gd name="connsiteY2" fmla="*/ 3342493 h 4562554"/>
              <a:gd name="connsiteX3" fmla="*/ 665955 w 665955"/>
              <a:gd name="connsiteY3" fmla="*/ 4199115 h 4562554"/>
              <a:gd name="connsiteX4" fmla="*/ 305610 w 665955"/>
              <a:gd name="connsiteY4" fmla="*/ 4562554 h 4562554"/>
              <a:gd name="connsiteX5" fmla="*/ 0 w 665955"/>
              <a:gd name="connsiteY5" fmla="*/ 4562554 h 4562554"/>
              <a:gd name="connsiteX6" fmla="*/ 0 w 665955"/>
              <a:gd name="connsiteY6" fmla="*/ 3705933 h 4562554"/>
              <a:gd name="connsiteX7" fmla="*/ 0 w 665955"/>
              <a:gd name="connsiteY7" fmla="*/ 856621 h 4562554"/>
              <a:gd name="connsiteX8" fmla="*/ 0 w 665955"/>
              <a:gd name="connsiteY8" fmla="*/ 0 h 456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955" h="4562554">
                <a:moveTo>
                  <a:pt x="665955" y="0"/>
                </a:moveTo>
                <a:lnTo>
                  <a:pt x="665955" y="856621"/>
                </a:lnTo>
                <a:lnTo>
                  <a:pt x="665955" y="3342493"/>
                </a:lnTo>
                <a:lnTo>
                  <a:pt x="665955" y="4199115"/>
                </a:lnTo>
                <a:cubicBezTo>
                  <a:pt x="665955" y="4399237"/>
                  <a:pt x="504028" y="4562554"/>
                  <a:pt x="305610" y="4562554"/>
                </a:cubicBezTo>
                <a:lnTo>
                  <a:pt x="0" y="4562554"/>
                </a:lnTo>
                <a:lnTo>
                  <a:pt x="0" y="3705933"/>
                </a:lnTo>
                <a:lnTo>
                  <a:pt x="0" y="856621"/>
                </a:lnTo>
                <a:lnTo>
                  <a:pt x="0" y="0"/>
                </a:lnTo>
                <a:close/>
              </a:path>
            </a:pathLst>
          </a:custGeom>
          <a:solidFill>
            <a:srgbClr val="FBA63D"/>
          </a:solidFill>
          <a:ln w="24491" cap="flat">
            <a:noFill/>
            <a:prstDash val="solid"/>
            <a:miter/>
          </a:ln>
        </p:spPr>
        <p:txBody>
          <a:bodyPr wrap="square" rtlCol="0" anchor="ctr">
            <a:noAutofit/>
          </a:bodyPr>
          <a:lstStyle/>
          <a:p>
            <a:endParaRPr lang="en-US" b="0" i="0">
              <a:latin typeface="Calibri" panose="020F0502020204030204" pitchFamily="34" charset="0"/>
            </a:endParaRPr>
          </a:p>
        </p:txBody>
      </p:sp>
      <p:sp>
        <p:nvSpPr>
          <p:cNvPr id="16" name="Text Placeholder 23">
            <a:extLst>
              <a:ext uri="{FF2B5EF4-FFF2-40B4-BE49-F238E27FC236}">
                <a16:creationId xmlns:a16="http://schemas.microsoft.com/office/drawing/2014/main" id="{1AFD8494-449B-C0DC-5F25-5727FA7573FD}"/>
              </a:ext>
            </a:extLst>
          </p:cNvPr>
          <p:cNvSpPr>
            <a:spLocks noGrp="1"/>
          </p:cNvSpPr>
          <p:nvPr>
            <p:ph type="body" sz="quarter" idx="44" hasCustomPrompt="1"/>
          </p:nvPr>
        </p:nvSpPr>
        <p:spPr>
          <a:xfrm>
            <a:off x="533518" y="8094989"/>
            <a:ext cx="2846623" cy="469580"/>
          </a:xfrm>
          <a:prstGeom prst="rect">
            <a:avLst/>
          </a:prstGeom>
        </p:spPr>
        <p:txBody>
          <a:bodyPr>
            <a:normAutofit/>
          </a:bodyPr>
          <a:lstStyle>
            <a:lvl1pPr marL="0" indent="0" algn="l">
              <a:buNone/>
              <a:defRPr sz="2200" b="0" i="0">
                <a:solidFill>
                  <a:schemeClr val="bg1"/>
                </a:solidFill>
                <a:latin typeface="Calibri" panose="020F0502020204030204" pitchFamily="34" charset="0"/>
                <a:cs typeface="Calibri" panose="020F0502020204030204" pitchFamily="34" charset="0"/>
              </a:defRPr>
            </a:lvl1pPr>
          </a:lstStyle>
          <a:p>
            <a:pPr lvl="0"/>
            <a:r>
              <a:rPr lang="en-US" err="1"/>
              <a:t>www.website.eu</a:t>
            </a:r>
            <a:endParaRPr lang="en-US"/>
          </a:p>
        </p:txBody>
      </p:sp>
      <p:sp>
        <p:nvSpPr>
          <p:cNvPr id="10" name="Text Placeholder 23">
            <a:extLst>
              <a:ext uri="{FF2B5EF4-FFF2-40B4-BE49-F238E27FC236}">
                <a16:creationId xmlns:a16="http://schemas.microsoft.com/office/drawing/2014/main" id="{CE4E2204-1812-C86B-6A15-81DA5A793A48}"/>
              </a:ext>
            </a:extLst>
          </p:cNvPr>
          <p:cNvSpPr>
            <a:spLocks noGrp="1"/>
          </p:cNvSpPr>
          <p:nvPr>
            <p:ph type="body" sz="quarter" idx="17" hasCustomPrompt="1"/>
          </p:nvPr>
        </p:nvSpPr>
        <p:spPr>
          <a:xfrm>
            <a:off x="4069642" y="7288169"/>
            <a:ext cx="3256950" cy="690592"/>
          </a:xfrm>
          <a:prstGeom prst="rect">
            <a:avLst/>
          </a:prstGeom>
        </p:spPr>
        <p:txBody>
          <a:bodyPr>
            <a:normAutofit/>
          </a:bodyPr>
          <a:lstStyle>
            <a:lvl1pPr marL="0" indent="0" algn="r">
              <a:buNone/>
              <a:defRPr sz="2200" b="1" i="0">
                <a:solidFill>
                  <a:schemeClr val="bg1"/>
                </a:solidFill>
                <a:latin typeface="Calibri" panose="020F0502020204030204" pitchFamily="34" charset="0"/>
                <a:cs typeface="Calibri" panose="020F0502020204030204" pitchFamily="34" charset="0"/>
              </a:defRPr>
            </a:lvl1pPr>
          </a:lstStyle>
          <a:p>
            <a:pPr lvl="0"/>
            <a:r>
              <a:rPr lang="en-US"/>
              <a:t>follow our journey</a:t>
            </a:r>
          </a:p>
        </p:txBody>
      </p:sp>
      <p:pic>
        <p:nvPicPr>
          <p:cNvPr id="4" name="Picture 3" descr="Co-funded by the European Union logo in png for web usage">
            <a:extLst>
              <a:ext uri="{FF2B5EF4-FFF2-40B4-BE49-F238E27FC236}">
                <a16:creationId xmlns:a16="http://schemas.microsoft.com/office/drawing/2014/main" id="{C749C938-E5F2-831A-C503-13AF902436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16225" y="9609225"/>
            <a:ext cx="1530819" cy="319792"/>
          </a:xfrm>
          <a:prstGeom prst="rect">
            <a:avLst/>
          </a:prstGeom>
          <a:noFill/>
          <a:ln>
            <a:noFill/>
          </a:ln>
        </p:spPr>
      </p:pic>
      <p:sp>
        <p:nvSpPr>
          <p:cNvPr id="5" name="Rectangle 4">
            <a:extLst>
              <a:ext uri="{FF2B5EF4-FFF2-40B4-BE49-F238E27FC236}">
                <a16:creationId xmlns:a16="http://schemas.microsoft.com/office/drawing/2014/main" id="{791F5619-A234-9DA1-4F25-75B16AD0940C}"/>
              </a:ext>
            </a:extLst>
          </p:cNvPr>
          <p:cNvSpPr/>
          <p:nvPr userDrawn="1"/>
        </p:nvSpPr>
        <p:spPr>
          <a:xfrm>
            <a:off x="3316332" y="9462739"/>
            <a:ext cx="4292836" cy="553998"/>
          </a:xfrm>
          <a:prstGeom prst="rect">
            <a:avLst/>
          </a:prstGeom>
        </p:spPr>
        <p:txBody>
          <a:bodyPr wrap="square">
            <a:spAutoFit/>
          </a:bodyPr>
          <a:lstStyle/>
          <a:p>
            <a:pPr algn="just">
              <a:lnSpc>
                <a:spcPts val="880"/>
              </a:lnSpc>
            </a:pPr>
            <a:r>
              <a:rPr lang="en-US" sz="80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7" name="Group 6">
            <a:extLst>
              <a:ext uri="{FF2B5EF4-FFF2-40B4-BE49-F238E27FC236}">
                <a16:creationId xmlns:a16="http://schemas.microsoft.com/office/drawing/2014/main" id="{8E2E9232-B678-5A73-635E-1E75695AE461}"/>
              </a:ext>
            </a:extLst>
          </p:cNvPr>
          <p:cNvGrpSpPr/>
          <p:nvPr userDrawn="1"/>
        </p:nvGrpSpPr>
        <p:grpSpPr>
          <a:xfrm>
            <a:off x="412441" y="9170170"/>
            <a:ext cx="1307461" cy="742180"/>
            <a:chOff x="340586" y="8789227"/>
            <a:chExt cx="1307461" cy="742180"/>
          </a:xfrm>
        </p:grpSpPr>
        <p:sp>
          <p:nvSpPr>
            <p:cNvPr id="8" name="Rectangle 7">
              <a:extLst>
                <a:ext uri="{FF2B5EF4-FFF2-40B4-BE49-F238E27FC236}">
                  <a16:creationId xmlns:a16="http://schemas.microsoft.com/office/drawing/2014/main" id="{6FA545D8-652F-83F8-3659-994745091FA9}"/>
                </a:ext>
              </a:extLst>
            </p:cNvPr>
            <p:cNvSpPr/>
            <p:nvPr userDrawn="1"/>
          </p:nvSpPr>
          <p:spPr>
            <a:xfrm>
              <a:off x="340586" y="8789227"/>
              <a:ext cx="1307461" cy="369332"/>
            </a:xfrm>
            <a:prstGeom prst="rect">
              <a:avLst/>
            </a:prstGeom>
          </p:spPr>
          <p:txBody>
            <a:bodyPr wrap="square" anchor="ctr">
              <a:spAutoFit/>
            </a:bodyPr>
            <a:lstStyle/>
            <a:p>
              <a:pPr algn="just"/>
              <a:r>
                <a:rPr lang="en-US" sz="900" b="1">
                  <a:solidFill>
                    <a:schemeClr val="tx1"/>
                  </a:solidFill>
                  <a:latin typeface="+mj-lt"/>
                </a:rPr>
                <a:t>EPIC STAYS is licensed </a:t>
              </a:r>
            </a:p>
            <a:p>
              <a:pPr algn="just"/>
              <a:r>
                <a:rPr lang="en-US" sz="900" b="1">
                  <a:solidFill>
                    <a:schemeClr val="tx1"/>
                  </a:solidFill>
                  <a:latin typeface="+mj-lt"/>
                </a:rPr>
                <a:t>under </a:t>
              </a:r>
              <a:r>
                <a:rPr lang="en-US" sz="900" b="1">
                  <a:solidFill>
                    <a:srgbClr val="459597"/>
                  </a:solidFill>
                  <a:latin typeface="+mj-lt"/>
                  <a:hlinkClick r:id="rId3">
                    <a:extLst>
                      <a:ext uri="{A12FA001-AC4F-418D-AE19-62706E023703}">
                        <ahyp:hlinkClr xmlns:ahyp="http://schemas.microsoft.com/office/drawing/2018/hyperlinkcolor" val="tx"/>
                      </a:ext>
                    </a:extLst>
                  </a:hlinkClick>
                </a:rPr>
                <a:t>CC BY-SA 4.0</a:t>
              </a:r>
              <a:endParaRPr lang="en-US" sz="900" b="1">
                <a:solidFill>
                  <a:schemeClr val="tx1">
                    <a:lumMod val="50000"/>
                    <a:lumOff val="50000"/>
                  </a:schemeClr>
                </a:solidFill>
                <a:latin typeface="+mj-lt"/>
              </a:endParaRPr>
            </a:p>
          </p:txBody>
        </p:sp>
        <p:pic>
          <p:nvPicPr>
            <p:cNvPr id="12" name="Picture 11">
              <a:extLst>
                <a:ext uri="{FF2B5EF4-FFF2-40B4-BE49-F238E27FC236}">
                  <a16:creationId xmlns:a16="http://schemas.microsoft.com/office/drawing/2014/main" id="{2C806C20-D521-4EEE-3257-9788886E178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pic>
        <p:nvPicPr>
          <p:cNvPr id="25" name="Picture 24">
            <a:extLst>
              <a:ext uri="{FF2B5EF4-FFF2-40B4-BE49-F238E27FC236}">
                <a16:creationId xmlns:a16="http://schemas.microsoft.com/office/drawing/2014/main" id="{BF176056-E897-23DD-C5E2-9AFD248A2C4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12441" y="354563"/>
            <a:ext cx="2882520" cy="1786177"/>
          </a:xfrm>
          <a:prstGeom prst="rect">
            <a:avLst/>
          </a:prstGeom>
        </p:spPr>
      </p:pic>
      <p:sp>
        <p:nvSpPr>
          <p:cNvPr id="3" name="TextBox 2">
            <a:extLst>
              <a:ext uri="{FF2B5EF4-FFF2-40B4-BE49-F238E27FC236}">
                <a16:creationId xmlns:a16="http://schemas.microsoft.com/office/drawing/2014/main" id="{FDD9F33D-1426-F749-7F5A-EE0ADFE388B2}"/>
              </a:ext>
            </a:extLst>
          </p:cNvPr>
          <p:cNvSpPr txBox="1"/>
          <p:nvPr userDrawn="1"/>
        </p:nvSpPr>
        <p:spPr>
          <a:xfrm>
            <a:off x="3316332" y="10075503"/>
            <a:ext cx="3653507" cy="461665"/>
          </a:xfrm>
          <a:prstGeom prst="rect">
            <a:avLst/>
          </a:prstGeom>
          <a:noFill/>
        </p:spPr>
        <p:txBody>
          <a:bodyPr wrap="square" rtlCol="0">
            <a:spAutoFit/>
          </a:bodyPr>
          <a:lstStyle/>
          <a:p>
            <a:pPr algn="just"/>
            <a:r>
              <a:rPr lang="en-IE" sz="800">
                <a:solidFill>
                  <a:srgbClr val="459597"/>
                </a:solidFill>
                <a:latin typeface="Calibri" panose="020F0502020204030204" pitchFamily="34" charset="0"/>
                <a:ea typeface="Calibri" panose="020F0502020204030204" pitchFamily="34" charset="0"/>
                <a:cs typeface="Calibri" panose="020F0502020204030204" pitchFamily="34" charset="0"/>
              </a:rPr>
              <a:t>* Please be mindful of ink and paper usage by printing only what you need to print, print in greyscale or black and white rather than in colour. Print on both sides of the paper (duplex) and if you can print multiple slides or pages on one page.</a:t>
            </a:r>
          </a:p>
        </p:txBody>
      </p:sp>
    </p:spTree>
    <p:extLst>
      <p:ext uri="{BB962C8B-B14F-4D97-AF65-F5344CB8AC3E}">
        <p14:creationId xmlns:p14="http://schemas.microsoft.com/office/powerpoint/2010/main" val="2715723452"/>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Magazine/Newsletter Cover">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DA5D47D1-2E4D-53CD-5BC3-8F1CDDFDBF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000000">
            <a:off x="4275622" y="-1436503"/>
            <a:ext cx="5350911" cy="5537326"/>
          </a:xfrm>
          <a:custGeom>
            <a:avLst/>
            <a:gdLst>
              <a:gd name="connsiteX0" fmla="*/ 0 w 6275419"/>
              <a:gd name="connsiteY0" fmla="*/ 2338122 h 6547299"/>
              <a:gd name="connsiteX1" fmla="*/ 0 w 6275419"/>
              <a:gd name="connsiteY1" fmla="*/ 0 h 6547299"/>
              <a:gd name="connsiteX2" fmla="*/ 1349916 w 6275419"/>
              <a:gd name="connsiteY2" fmla="*/ 0 h 6547299"/>
              <a:gd name="connsiteX3" fmla="*/ 994942 w 6275419"/>
              <a:gd name="connsiteY3" fmla="*/ 614832 h 6547299"/>
              <a:gd name="connsiteX4" fmla="*/ 177967 w 6275419"/>
              <a:gd name="connsiteY4" fmla="*/ 614832 h 6547299"/>
              <a:gd name="connsiteX5" fmla="*/ 177967 w 6275419"/>
              <a:gd name="connsiteY5" fmla="*/ 2029874 h 6547299"/>
              <a:gd name="connsiteX6" fmla="*/ 3561392 w 6275419"/>
              <a:gd name="connsiteY6" fmla="*/ 6547299 h 6547299"/>
              <a:gd name="connsiteX7" fmla="*/ 4084033 w 6275419"/>
              <a:gd name="connsiteY7" fmla="*/ 5642058 h 6547299"/>
              <a:gd name="connsiteX8" fmla="*/ 1736058 w 6275419"/>
              <a:gd name="connsiteY8" fmla="*/ 4286454 h 6547299"/>
              <a:gd name="connsiteX9" fmla="*/ 1736058 w 6275419"/>
              <a:gd name="connsiteY9" fmla="*/ 3785708 h 6547299"/>
              <a:gd name="connsiteX10" fmla="*/ 3877337 w 6275419"/>
              <a:gd name="connsiteY10" fmla="*/ 76905 h 6547299"/>
              <a:gd name="connsiteX11" fmla="*/ 3744133 w 6275419"/>
              <a:gd name="connsiteY11" fmla="*/ 0 h 6547299"/>
              <a:gd name="connsiteX12" fmla="*/ 6275419 w 6275419"/>
              <a:gd name="connsiteY12" fmla="*/ 0 h 6547299"/>
              <a:gd name="connsiteX13" fmla="*/ 6275419 w 6275419"/>
              <a:gd name="connsiteY13" fmla="*/ 6547299 h 6547299"/>
              <a:gd name="connsiteX14" fmla="*/ 0 w 6275419"/>
              <a:gd name="connsiteY14" fmla="*/ 6547299 h 6547299"/>
              <a:gd name="connsiteX15" fmla="*/ 0 w 6275419"/>
              <a:gd name="connsiteY15" fmla="*/ 3284141 h 6547299"/>
              <a:gd name="connsiteX16" fmla="*/ 177967 w 6275419"/>
              <a:gd name="connsiteY16" fmla="*/ 3386890 h 6547299"/>
              <a:gd name="connsiteX17" fmla="*/ 177968 w 6275419"/>
              <a:gd name="connsiteY17" fmla="*/ 4620240 h 6547299"/>
              <a:gd name="connsiteX18" fmla="*/ 119092 w 6275419"/>
              <a:gd name="connsiteY18" fmla="*/ 4722215 h 6547299"/>
              <a:gd name="connsiteX19" fmla="*/ 177968 w 6275419"/>
              <a:gd name="connsiteY19" fmla="*/ 4756207 h 6547299"/>
              <a:gd name="connsiteX20" fmla="*/ 177968 w 6275419"/>
              <a:gd name="connsiteY20" fmla="*/ 5344355 h 6547299"/>
              <a:gd name="connsiteX21" fmla="*/ 1196669 w 6275419"/>
              <a:gd name="connsiteY21" fmla="*/ 5344354 h 6547299"/>
              <a:gd name="connsiteX22" fmla="*/ 3280230 w 6275419"/>
              <a:gd name="connsiteY22" fmla="*/ 6547299 h 654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75419" h="6547299">
                <a:moveTo>
                  <a:pt x="0" y="2338122"/>
                </a:moveTo>
                <a:lnTo>
                  <a:pt x="0" y="0"/>
                </a:lnTo>
                <a:lnTo>
                  <a:pt x="1349916" y="0"/>
                </a:lnTo>
                <a:lnTo>
                  <a:pt x="994942" y="614832"/>
                </a:lnTo>
                <a:lnTo>
                  <a:pt x="177967" y="614832"/>
                </a:lnTo>
                <a:lnTo>
                  <a:pt x="177967" y="2029874"/>
                </a:lnTo>
                <a:close/>
                <a:moveTo>
                  <a:pt x="3561392" y="6547299"/>
                </a:moveTo>
                <a:lnTo>
                  <a:pt x="4084033" y="5642058"/>
                </a:lnTo>
                <a:lnTo>
                  <a:pt x="1736058" y="4286454"/>
                </a:lnTo>
                <a:lnTo>
                  <a:pt x="1736058" y="3785708"/>
                </a:lnTo>
                <a:lnTo>
                  <a:pt x="3877337" y="76905"/>
                </a:lnTo>
                <a:lnTo>
                  <a:pt x="3744133" y="0"/>
                </a:lnTo>
                <a:lnTo>
                  <a:pt x="6275419" y="0"/>
                </a:lnTo>
                <a:lnTo>
                  <a:pt x="6275419" y="6547299"/>
                </a:lnTo>
                <a:close/>
                <a:moveTo>
                  <a:pt x="0" y="6547299"/>
                </a:moveTo>
                <a:lnTo>
                  <a:pt x="0" y="3284141"/>
                </a:lnTo>
                <a:lnTo>
                  <a:pt x="177967" y="3386890"/>
                </a:lnTo>
                <a:lnTo>
                  <a:pt x="177968" y="4620240"/>
                </a:lnTo>
                <a:lnTo>
                  <a:pt x="119092" y="4722215"/>
                </a:lnTo>
                <a:lnTo>
                  <a:pt x="177968" y="4756207"/>
                </a:lnTo>
                <a:lnTo>
                  <a:pt x="177968" y="5344355"/>
                </a:lnTo>
                <a:lnTo>
                  <a:pt x="1196669" y="5344354"/>
                </a:lnTo>
                <a:lnTo>
                  <a:pt x="3280230" y="6547299"/>
                </a:lnTo>
                <a:close/>
              </a:path>
            </a:pathLst>
          </a:custGeom>
        </p:spPr>
      </p:pic>
      <p:sp>
        <p:nvSpPr>
          <p:cNvPr id="296" name="Text Placeholder 32">
            <a:extLst>
              <a:ext uri="{FF2B5EF4-FFF2-40B4-BE49-F238E27FC236}">
                <a16:creationId xmlns:a16="http://schemas.microsoft.com/office/drawing/2014/main" id="{ECA6C077-5204-6C4D-9FFA-06AB7E6C2557}"/>
              </a:ext>
            </a:extLst>
          </p:cNvPr>
          <p:cNvSpPr>
            <a:spLocks noGrp="1"/>
          </p:cNvSpPr>
          <p:nvPr>
            <p:ph type="body" sz="quarter" idx="34" hasCustomPrompt="1"/>
          </p:nvPr>
        </p:nvSpPr>
        <p:spPr>
          <a:xfrm>
            <a:off x="6693261" y="3945362"/>
            <a:ext cx="1112379" cy="419932"/>
          </a:xfrm>
        </p:spPr>
        <p:txBody>
          <a:bodyPr anchor="ctr">
            <a:noAutofit/>
          </a:bodyPr>
          <a:lstStyle>
            <a:lvl1pPr marL="0" indent="0" algn="l">
              <a:buNone/>
              <a:defRPr sz="102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596002" indent="0">
              <a:buNone/>
              <a:defRPr sz="5047">
                <a:solidFill>
                  <a:srgbClr val="011E3B"/>
                </a:solidFill>
                <a:latin typeface="Montserrat" pitchFamily="2" charset="77"/>
              </a:defRPr>
            </a:lvl2pPr>
            <a:lvl3pPr marL="1192008" indent="0">
              <a:buNone/>
              <a:defRPr sz="5047">
                <a:solidFill>
                  <a:srgbClr val="011E3B"/>
                </a:solidFill>
                <a:latin typeface="Montserrat" pitchFamily="2" charset="77"/>
              </a:defRPr>
            </a:lvl3pPr>
            <a:lvl4pPr marL="1788009" indent="0">
              <a:buNone/>
              <a:defRPr sz="5047">
                <a:solidFill>
                  <a:srgbClr val="011E3B"/>
                </a:solidFill>
                <a:latin typeface="Montserrat" pitchFamily="2" charset="77"/>
              </a:defRPr>
            </a:lvl4pPr>
            <a:lvl5pPr marL="2384014" indent="0">
              <a:buNone/>
              <a:defRPr sz="5047">
                <a:solidFill>
                  <a:srgbClr val="011E3B"/>
                </a:solidFill>
                <a:latin typeface="Montserrat" pitchFamily="2" charset="77"/>
              </a:defRPr>
            </a:lvl5pPr>
          </a:lstStyle>
          <a:p>
            <a:pPr lvl="0"/>
            <a:r>
              <a:rPr lang="en-GB"/>
              <a:t>03.01.2023</a:t>
            </a:r>
            <a:endParaRPr lang="en-US"/>
          </a:p>
        </p:txBody>
      </p:sp>
      <p:sp>
        <p:nvSpPr>
          <p:cNvPr id="951" name="Text Placeholder 32">
            <a:extLst>
              <a:ext uri="{FF2B5EF4-FFF2-40B4-BE49-F238E27FC236}">
                <a16:creationId xmlns:a16="http://schemas.microsoft.com/office/drawing/2014/main" id="{5B25CC80-B1CE-B74C-877E-AE820AED9FCB}"/>
              </a:ext>
            </a:extLst>
          </p:cNvPr>
          <p:cNvSpPr>
            <a:spLocks noGrp="1"/>
          </p:cNvSpPr>
          <p:nvPr userDrawn="1">
            <p:ph type="body" sz="quarter" idx="46" hasCustomPrompt="1"/>
          </p:nvPr>
        </p:nvSpPr>
        <p:spPr>
          <a:xfrm>
            <a:off x="345625" y="2929669"/>
            <a:ext cx="3480107" cy="798152"/>
          </a:xfrm>
        </p:spPr>
        <p:txBody>
          <a:bodyPr numCol="1" spcCol="288000" anchor="t">
            <a:noAutofit/>
          </a:bodyPr>
          <a:lstStyle>
            <a:lvl1pPr marL="0" marR="0" indent="0" algn="just" defTabSz="2114814" rtl="0" eaLnBrk="1" fontAlgn="auto" latinLnBrk="0" hangingPunct="1">
              <a:lnSpc>
                <a:spcPct val="100000"/>
              </a:lnSpc>
              <a:spcBef>
                <a:spcPts val="0"/>
              </a:spcBef>
              <a:spcAft>
                <a:spcPts val="0"/>
              </a:spcAft>
              <a:buClrTx/>
              <a:buSzTx/>
              <a:buFont typeface="Arial" panose="020B0604020202020204" pitchFamily="34" charset="0"/>
              <a:buNone/>
              <a:tabLst/>
              <a:defRPr lang="en-US" sz="1836" b="0" i="0" kern="1200" dirty="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just" defTabSz="2114814" rtl="0" eaLnBrk="1" fontAlgn="auto" latinLnBrk="0" hangingPunct="1">
              <a:lnSpc>
                <a:spcPct val="100000"/>
              </a:lnSpc>
              <a:spcBef>
                <a:spcPts val="0"/>
              </a:spcBef>
              <a:spcAft>
                <a:spcPts val="0"/>
              </a:spcAft>
              <a:buClrTx/>
              <a:buSzTx/>
              <a:buFont typeface="Arial" panose="020B0604020202020204" pitchFamily="34" charset="0"/>
              <a:buNone/>
              <a:tabLst/>
              <a:defRPr/>
            </a:pPr>
            <a:r>
              <a:rPr lang="en-IE"/>
              <a:t>sub-heading</a:t>
            </a:r>
            <a:endParaRPr lang="en-US"/>
          </a:p>
          <a:p>
            <a:pPr lvl="0"/>
            <a:endParaRPr lang="en-US"/>
          </a:p>
        </p:txBody>
      </p:sp>
      <p:sp>
        <p:nvSpPr>
          <p:cNvPr id="952" name="Text Placeholder 32">
            <a:extLst>
              <a:ext uri="{FF2B5EF4-FFF2-40B4-BE49-F238E27FC236}">
                <a16:creationId xmlns:a16="http://schemas.microsoft.com/office/drawing/2014/main" id="{ED82B23B-FF73-0D4C-801A-57724D278473}"/>
              </a:ext>
            </a:extLst>
          </p:cNvPr>
          <p:cNvSpPr>
            <a:spLocks noGrp="1"/>
          </p:cNvSpPr>
          <p:nvPr userDrawn="1">
            <p:ph type="body" sz="quarter" idx="47" hasCustomPrompt="1"/>
          </p:nvPr>
        </p:nvSpPr>
        <p:spPr>
          <a:xfrm>
            <a:off x="327074" y="2248482"/>
            <a:ext cx="3480107" cy="678575"/>
          </a:xfrm>
        </p:spPr>
        <p:txBody>
          <a:bodyPr>
            <a:noAutofit/>
          </a:bodyPr>
          <a:lstStyle>
            <a:lvl1pPr marL="0" indent="0" algn="l">
              <a:spcBef>
                <a:spcPts val="0"/>
              </a:spcBef>
              <a:buNone/>
              <a:defRPr lang="en-US" sz="2857" b="1" i="0" kern="1200" dirty="0">
                <a:solidFill>
                  <a:srgbClr val="EC7C69"/>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YOUR HEADING</a:t>
            </a:r>
            <a:endParaRPr lang="en-US"/>
          </a:p>
        </p:txBody>
      </p:sp>
      <p:sp>
        <p:nvSpPr>
          <p:cNvPr id="957" name="Text Placeholder 32">
            <a:extLst>
              <a:ext uri="{FF2B5EF4-FFF2-40B4-BE49-F238E27FC236}">
                <a16:creationId xmlns:a16="http://schemas.microsoft.com/office/drawing/2014/main" id="{14453E36-43B2-A742-AAE1-1D6615402456}"/>
              </a:ext>
            </a:extLst>
          </p:cNvPr>
          <p:cNvSpPr>
            <a:spLocks noGrp="1"/>
          </p:cNvSpPr>
          <p:nvPr userDrawn="1">
            <p:ph type="body" sz="quarter" idx="48" hasCustomPrompt="1"/>
          </p:nvPr>
        </p:nvSpPr>
        <p:spPr>
          <a:xfrm>
            <a:off x="5949363" y="3946264"/>
            <a:ext cx="1097067" cy="419932"/>
          </a:xfrm>
        </p:spPr>
        <p:txBody>
          <a:bodyPr anchor="ctr">
            <a:noAutofit/>
          </a:bodyPr>
          <a:lstStyle>
            <a:lvl1pPr marL="0" indent="0" algn="l">
              <a:buNone/>
              <a:defRPr sz="1020" b="1" i="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596002" indent="0">
              <a:buNone/>
              <a:defRPr sz="5047">
                <a:solidFill>
                  <a:srgbClr val="011E3B"/>
                </a:solidFill>
                <a:latin typeface="Montserrat" pitchFamily="2" charset="77"/>
              </a:defRPr>
            </a:lvl2pPr>
            <a:lvl3pPr marL="1192008" indent="0">
              <a:buNone/>
              <a:defRPr sz="5047">
                <a:solidFill>
                  <a:srgbClr val="011E3B"/>
                </a:solidFill>
                <a:latin typeface="Montserrat" pitchFamily="2" charset="77"/>
              </a:defRPr>
            </a:lvl3pPr>
            <a:lvl4pPr marL="1788009" indent="0">
              <a:buNone/>
              <a:defRPr sz="5047">
                <a:solidFill>
                  <a:srgbClr val="011E3B"/>
                </a:solidFill>
                <a:latin typeface="Montserrat" pitchFamily="2" charset="77"/>
              </a:defRPr>
            </a:lvl4pPr>
            <a:lvl5pPr marL="2384014" indent="0">
              <a:buNone/>
              <a:defRPr sz="5047">
                <a:solidFill>
                  <a:srgbClr val="011E3B"/>
                </a:solidFill>
                <a:latin typeface="Montserrat" pitchFamily="2" charset="77"/>
              </a:defRPr>
            </a:lvl5pPr>
          </a:lstStyle>
          <a:p>
            <a:pPr lvl="0"/>
            <a:r>
              <a:rPr lang="en-GB"/>
              <a:t>ISSUE 1 |</a:t>
            </a:r>
            <a:endParaRPr lang="en-US"/>
          </a:p>
        </p:txBody>
      </p:sp>
      <p:sp>
        <p:nvSpPr>
          <p:cNvPr id="26" name="Freeform 25">
            <a:extLst>
              <a:ext uri="{FF2B5EF4-FFF2-40B4-BE49-F238E27FC236}">
                <a16:creationId xmlns:a16="http://schemas.microsoft.com/office/drawing/2014/main" id="{824723B6-F575-08AD-98AE-555F9A51F052}"/>
              </a:ext>
            </a:extLst>
          </p:cNvPr>
          <p:cNvSpPr/>
          <p:nvPr userDrawn="1"/>
        </p:nvSpPr>
        <p:spPr>
          <a:xfrm>
            <a:off x="-3111" y="3908104"/>
            <a:ext cx="5329197" cy="6038704"/>
          </a:xfrm>
          <a:custGeom>
            <a:avLst/>
            <a:gdLst>
              <a:gd name="connsiteX0" fmla="*/ 2260494 w 5317284"/>
              <a:gd name="connsiteY0" fmla="*/ 0 h 6074616"/>
              <a:gd name="connsiteX1" fmla="*/ 5317284 w 5317284"/>
              <a:gd name="connsiteY1" fmla="*/ 3037308 h 6074616"/>
              <a:gd name="connsiteX2" fmla="*/ 2260494 w 5317284"/>
              <a:gd name="connsiteY2" fmla="*/ 6074616 h 6074616"/>
              <a:gd name="connsiteX3" fmla="*/ 99017 w 5317284"/>
              <a:gd name="connsiteY3" fmla="*/ 5185009 h 6074616"/>
              <a:gd name="connsiteX4" fmla="*/ 0 w 5317284"/>
              <a:gd name="connsiteY4" fmla="*/ 5076758 h 6074616"/>
              <a:gd name="connsiteX5" fmla="*/ 0 w 5317284"/>
              <a:gd name="connsiteY5" fmla="*/ 997859 h 6074616"/>
              <a:gd name="connsiteX6" fmla="*/ 99017 w 5317284"/>
              <a:gd name="connsiteY6" fmla="*/ 889607 h 6074616"/>
              <a:gd name="connsiteX7" fmla="*/ 2260494 w 5317284"/>
              <a:gd name="connsiteY7" fmla="*/ 0 h 607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7284" h="6074616">
                <a:moveTo>
                  <a:pt x="2260494" y="0"/>
                </a:moveTo>
                <a:cubicBezTo>
                  <a:pt x="3948713" y="0"/>
                  <a:pt x="5317284" y="1359849"/>
                  <a:pt x="5317284" y="3037308"/>
                </a:cubicBezTo>
                <a:cubicBezTo>
                  <a:pt x="5317284" y="4714767"/>
                  <a:pt x="3948713" y="6074616"/>
                  <a:pt x="2260494" y="6074616"/>
                </a:cubicBezTo>
                <a:cubicBezTo>
                  <a:pt x="1416385" y="6074616"/>
                  <a:pt x="652187" y="5734654"/>
                  <a:pt x="99017" y="5185009"/>
                </a:cubicBezTo>
                <a:lnTo>
                  <a:pt x="0" y="5076758"/>
                </a:lnTo>
                <a:lnTo>
                  <a:pt x="0" y="997859"/>
                </a:lnTo>
                <a:lnTo>
                  <a:pt x="99017" y="889607"/>
                </a:lnTo>
                <a:cubicBezTo>
                  <a:pt x="652187" y="339962"/>
                  <a:pt x="1416385" y="0"/>
                  <a:pt x="226049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36"/>
          </a:p>
        </p:txBody>
      </p:sp>
      <p:sp>
        <p:nvSpPr>
          <p:cNvPr id="306" name="Text Placeholder 32">
            <a:extLst>
              <a:ext uri="{FF2B5EF4-FFF2-40B4-BE49-F238E27FC236}">
                <a16:creationId xmlns:a16="http://schemas.microsoft.com/office/drawing/2014/main" id="{D17BC012-D9EA-534A-BEFC-2C2863DD8823}"/>
              </a:ext>
            </a:extLst>
          </p:cNvPr>
          <p:cNvSpPr>
            <a:spLocks noGrp="1"/>
          </p:cNvSpPr>
          <p:nvPr userDrawn="1">
            <p:ph type="body" sz="quarter" idx="14" hasCustomPrompt="1"/>
          </p:nvPr>
        </p:nvSpPr>
        <p:spPr>
          <a:xfrm>
            <a:off x="662711" y="5687117"/>
            <a:ext cx="424160" cy="415096"/>
          </a:xfrm>
        </p:spPr>
        <p:txBody>
          <a:bodyPr anchor="ctr">
            <a:noAutofit/>
          </a:bodyPr>
          <a:lstStyle>
            <a:lvl1pPr marL="0" indent="0" algn="ctr">
              <a:spcBef>
                <a:spcPts val="0"/>
              </a:spcBef>
              <a:buNone/>
              <a:defRPr sz="2857"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1</a:t>
            </a:r>
            <a:endParaRPr lang="en-US"/>
          </a:p>
        </p:txBody>
      </p:sp>
      <p:sp>
        <p:nvSpPr>
          <p:cNvPr id="307" name="Text Placeholder 32">
            <a:extLst>
              <a:ext uri="{FF2B5EF4-FFF2-40B4-BE49-F238E27FC236}">
                <a16:creationId xmlns:a16="http://schemas.microsoft.com/office/drawing/2014/main" id="{382A08F1-9E54-5648-BB22-C9AF6ACC09EB}"/>
              </a:ext>
            </a:extLst>
          </p:cNvPr>
          <p:cNvSpPr>
            <a:spLocks noGrp="1"/>
          </p:cNvSpPr>
          <p:nvPr userDrawn="1">
            <p:ph type="body" sz="quarter" idx="15" hasCustomPrompt="1"/>
          </p:nvPr>
        </p:nvSpPr>
        <p:spPr>
          <a:xfrm>
            <a:off x="1294874" y="5677102"/>
            <a:ext cx="3162995" cy="415096"/>
          </a:xfrm>
        </p:spPr>
        <p:txBody>
          <a:bodyPr anchor="ctr">
            <a:noAutofit/>
          </a:bodyPr>
          <a:lstStyle>
            <a:lvl1pPr marL="0" indent="0" algn="l">
              <a:spcBef>
                <a:spcPts val="0"/>
              </a:spcBef>
              <a:buNone/>
              <a:defRPr sz="1836"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308" name="Text Placeholder 32">
            <a:extLst>
              <a:ext uri="{FF2B5EF4-FFF2-40B4-BE49-F238E27FC236}">
                <a16:creationId xmlns:a16="http://schemas.microsoft.com/office/drawing/2014/main" id="{3DB9BB93-CE9E-B84F-BB30-28EF773833E9}"/>
              </a:ext>
            </a:extLst>
          </p:cNvPr>
          <p:cNvSpPr>
            <a:spLocks noGrp="1"/>
          </p:cNvSpPr>
          <p:nvPr userDrawn="1">
            <p:ph type="body" sz="quarter" idx="16" hasCustomPrompt="1"/>
          </p:nvPr>
        </p:nvSpPr>
        <p:spPr>
          <a:xfrm>
            <a:off x="662711" y="6287307"/>
            <a:ext cx="424160" cy="415096"/>
          </a:xfrm>
        </p:spPr>
        <p:txBody>
          <a:bodyPr anchor="ctr">
            <a:noAutofit/>
          </a:bodyPr>
          <a:lstStyle>
            <a:lvl1pPr marL="0" indent="0" algn="ctr">
              <a:spcBef>
                <a:spcPts val="0"/>
              </a:spcBef>
              <a:buNone/>
              <a:defRPr sz="2857"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2</a:t>
            </a:r>
            <a:endParaRPr lang="en-US"/>
          </a:p>
        </p:txBody>
      </p:sp>
      <p:sp>
        <p:nvSpPr>
          <p:cNvPr id="309" name="Text Placeholder 32">
            <a:extLst>
              <a:ext uri="{FF2B5EF4-FFF2-40B4-BE49-F238E27FC236}">
                <a16:creationId xmlns:a16="http://schemas.microsoft.com/office/drawing/2014/main" id="{75FF6FF5-50D5-024F-8A24-1F56A4BB1620}"/>
              </a:ext>
            </a:extLst>
          </p:cNvPr>
          <p:cNvSpPr>
            <a:spLocks noGrp="1"/>
          </p:cNvSpPr>
          <p:nvPr userDrawn="1">
            <p:ph type="body" sz="quarter" idx="17" hasCustomPrompt="1"/>
          </p:nvPr>
        </p:nvSpPr>
        <p:spPr>
          <a:xfrm>
            <a:off x="1294874" y="6287111"/>
            <a:ext cx="3162995" cy="415096"/>
          </a:xfrm>
        </p:spPr>
        <p:txBody>
          <a:bodyPr anchor="ctr">
            <a:noAutofit/>
          </a:bodyPr>
          <a:lstStyle>
            <a:lvl1pPr marL="0" indent="0" algn="l">
              <a:spcBef>
                <a:spcPts val="0"/>
              </a:spcBef>
              <a:buNone/>
              <a:defRPr sz="1836"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310" name="Text Placeholder 32">
            <a:extLst>
              <a:ext uri="{FF2B5EF4-FFF2-40B4-BE49-F238E27FC236}">
                <a16:creationId xmlns:a16="http://schemas.microsoft.com/office/drawing/2014/main" id="{D5FEB1B5-8091-D241-825E-C6721C051129}"/>
              </a:ext>
            </a:extLst>
          </p:cNvPr>
          <p:cNvSpPr>
            <a:spLocks noGrp="1"/>
          </p:cNvSpPr>
          <p:nvPr userDrawn="1">
            <p:ph type="body" sz="quarter" idx="18" hasCustomPrompt="1"/>
          </p:nvPr>
        </p:nvSpPr>
        <p:spPr>
          <a:xfrm>
            <a:off x="662711" y="6887497"/>
            <a:ext cx="424160" cy="415096"/>
          </a:xfrm>
        </p:spPr>
        <p:txBody>
          <a:bodyPr anchor="ctr">
            <a:noAutofit/>
          </a:bodyPr>
          <a:lstStyle>
            <a:lvl1pPr marL="0" indent="0" algn="ctr">
              <a:spcBef>
                <a:spcPts val="0"/>
              </a:spcBef>
              <a:buNone/>
              <a:defRPr sz="2857"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3</a:t>
            </a:r>
            <a:endParaRPr lang="en-US"/>
          </a:p>
        </p:txBody>
      </p:sp>
      <p:sp>
        <p:nvSpPr>
          <p:cNvPr id="311" name="Text Placeholder 32">
            <a:extLst>
              <a:ext uri="{FF2B5EF4-FFF2-40B4-BE49-F238E27FC236}">
                <a16:creationId xmlns:a16="http://schemas.microsoft.com/office/drawing/2014/main" id="{BAC969AF-A73C-7A4B-9CA1-3361BC420950}"/>
              </a:ext>
            </a:extLst>
          </p:cNvPr>
          <p:cNvSpPr>
            <a:spLocks noGrp="1"/>
          </p:cNvSpPr>
          <p:nvPr userDrawn="1">
            <p:ph type="body" sz="quarter" idx="19" hasCustomPrompt="1"/>
          </p:nvPr>
        </p:nvSpPr>
        <p:spPr>
          <a:xfrm>
            <a:off x="1294874" y="6897120"/>
            <a:ext cx="3162995" cy="415096"/>
          </a:xfrm>
        </p:spPr>
        <p:txBody>
          <a:bodyPr anchor="ctr">
            <a:noAutofit/>
          </a:bodyPr>
          <a:lstStyle>
            <a:lvl1pPr marL="0" indent="0" algn="l">
              <a:spcBef>
                <a:spcPts val="0"/>
              </a:spcBef>
              <a:buNone/>
              <a:defRPr sz="1836"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312" name="Text Placeholder 32">
            <a:extLst>
              <a:ext uri="{FF2B5EF4-FFF2-40B4-BE49-F238E27FC236}">
                <a16:creationId xmlns:a16="http://schemas.microsoft.com/office/drawing/2014/main" id="{343765AB-3721-9749-A9F9-DF462E313BEA}"/>
              </a:ext>
            </a:extLst>
          </p:cNvPr>
          <p:cNvSpPr>
            <a:spLocks noGrp="1"/>
          </p:cNvSpPr>
          <p:nvPr userDrawn="1">
            <p:ph type="body" sz="quarter" idx="20" hasCustomPrompt="1"/>
          </p:nvPr>
        </p:nvSpPr>
        <p:spPr>
          <a:xfrm>
            <a:off x="662711" y="7487686"/>
            <a:ext cx="424160" cy="415096"/>
          </a:xfrm>
        </p:spPr>
        <p:txBody>
          <a:bodyPr anchor="ctr">
            <a:noAutofit/>
          </a:bodyPr>
          <a:lstStyle>
            <a:lvl1pPr marL="0" indent="0" algn="ctr">
              <a:spcBef>
                <a:spcPts val="0"/>
              </a:spcBef>
              <a:buNone/>
              <a:defRPr sz="2857"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4</a:t>
            </a:r>
            <a:endParaRPr lang="en-US"/>
          </a:p>
        </p:txBody>
      </p:sp>
      <p:sp>
        <p:nvSpPr>
          <p:cNvPr id="313" name="Text Placeholder 32">
            <a:extLst>
              <a:ext uri="{FF2B5EF4-FFF2-40B4-BE49-F238E27FC236}">
                <a16:creationId xmlns:a16="http://schemas.microsoft.com/office/drawing/2014/main" id="{9889A35B-E120-8E49-A5B4-C5FCFCF87EC6}"/>
              </a:ext>
            </a:extLst>
          </p:cNvPr>
          <p:cNvSpPr>
            <a:spLocks noGrp="1"/>
          </p:cNvSpPr>
          <p:nvPr userDrawn="1">
            <p:ph type="body" sz="quarter" idx="21" hasCustomPrompt="1"/>
          </p:nvPr>
        </p:nvSpPr>
        <p:spPr>
          <a:xfrm>
            <a:off x="1294874" y="7507129"/>
            <a:ext cx="3162995" cy="415096"/>
          </a:xfrm>
        </p:spPr>
        <p:txBody>
          <a:bodyPr anchor="ctr">
            <a:noAutofit/>
          </a:bodyPr>
          <a:lstStyle>
            <a:lvl1pPr marL="0" indent="0" algn="l">
              <a:spcBef>
                <a:spcPts val="0"/>
              </a:spcBef>
              <a:buNone/>
              <a:defRPr sz="1836"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314" name="Text Placeholder 32">
            <a:extLst>
              <a:ext uri="{FF2B5EF4-FFF2-40B4-BE49-F238E27FC236}">
                <a16:creationId xmlns:a16="http://schemas.microsoft.com/office/drawing/2014/main" id="{C4311BDE-0796-C64F-9A76-1278AE3223D2}"/>
              </a:ext>
            </a:extLst>
          </p:cNvPr>
          <p:cNvSpPr>
            <a:spLocks noGrp="1"/>
          </p:cNvSpPr>
          <p:nvPr userDrawn="1">
            <p:ph type="body" sz="quarter" idx="22" hasCustomPrompt="1"/>
          </p:nvPr>
        </p:nvSpPr>
        <p:spPr>
          <a:xfrm>
            <a:off x="662711" y="8087876"/>
            <a:ext cx="424160" cy="415096"/>
          </a:xfrm>
        </p:spPr>
        <p:txBody>
          <a:bodyPr anchor="ctr">
            <a:noAutofit/>
          </a:bodyPr>
          <a:lstStyle>
            <a:lvl1pPr marL="0" indent="0" algn="ctr">
              <a:spcBef>
                <a:spcPts val="0"/>
              </a:spcBef>
              <a:buNone/>
              <a:defRPr sz="2857"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5</a:t>
            </a:r>
            <a:endParaRPr lang="en-US"/>
          </a:p>
        </p:txBody>
      </p:sp>
      <p:sp>
        <p:nvSpPr>
          <p:cNvPr id="315" name="Text Placeholder 32">
            <a:extLst>
              <a:ext uri="{FF2B5EF4-FFF2-40B4-BE49-F238E27FC236}">
                <a16:creationId xmlns:a16="http://schemas.microsoft.com/office/drawing/2014/main" id="{9FC9CF8B-67BA-EC41-A4A7-5C8AC34284B1}"/>
              </a:ext>
            </a:extLst>
          </p:cNvPr>
          <p:cNvSpPr>
            <a:spLocks noGrp="1"/>
          </p:cNvSpPr>
          <p:nvPr userDrawn="1">
            <p:ph type="body" sz="quarter" idx="23" hasCustomPrompt="1"/>
          </p:nvPr>
        </p:nvSpPr>
        <p:spPr>
          <a:xfrm>
            <a:off x="1294874" y="8117138"/>
            <a:ext cx="3162995" cy="415096"/>
          </a:xfrm>
        </p:spPr>
        <p:txBody>
          <a:bodyPr anchor="ctr">
            <a:noAutofit/>
          </a:bodyPr>
          <a:lstStyle>
            <a:lvl1pPr marL="0" indent="0" algn="l">
              <a:spcBef>
                <a:spcPts val="0"/>
              </a:spcBef>
              <a:buNone/>
              <a:defRPr sz="1836"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316" name="Text Placeholder 32">
            <a:extLst>
              <a:ext uri="{FF2B5EF4-FFF2-40B4-BE49-F238E27FC236}">
                <a16:creationId xmlns:a16="http://schemas.microsoft.com/office/drawing/2014/main" id="{AF4A4BF6-A11E-FF41-A48C-590E8063A5B7}"/>
              </a:ext>
            </a:extLst>
          </p:cNvPr>
          <p:cNvSpPr>
            <a:spLocks noGrp="1"/>
          </p:cNvSpPr>
          <p:nvPr userDrawn="1">
            <p:ph type="body" sz="quarter" idx="24" hasCustomPrompt="1"/>
          </p:nvPr>
        </p:nvSpPr>
        <p:spPr>
          <a:xfrm>
            <a:off x="662711" y="8688067"/>
            <a:ext cx="424160" cy="415096"/>
          </a:xfrm>
        </p:spPr>
        <p:txBody>
          <a:bodyPr anchor="ctr">
            <a:noAutofit/>
          </a:bodyPr>
          <a:lstStyle>
            <a:lvl1pPr marL="0" indent="0" algn="ctr">
              <a:spcBef>
                <a:spcPts val="0"/>
              </a:spcBef>
              <a:buNone/>
              <a:defRPr sz="2857"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6</a:t>
            </a:r>
            <a:endParaRPr lang="en-US"/>
          </a:p>
        </p:txBody>
      </p:sp>
      <p:sp>
        <p:nvSpPr>
          <p:cNvPr id="317" name="Text Placeholder 32">
            <a:extLst>
              <a:ext uri="{FF2B5EF4-FFF2-40B4-BE49-F238E27FC236}">
                <a16:creationId xmlns:a16="http://schemas.microsoft.com/office/drawing/2014/main" id="{90821062-2E4A-054F-9C7C-75FAB0DD6336}"/>
              </a:ext>
            </a:extLst>
          </p:cNvPr>
          <p:cNvSpPr>
            <a:spLocks noGrp="1"/>
          </p:cNvSpPr>
          <p:nvPr userDrawn="1">
            <p:ph type="body" sz="quarter" idx="25" hasCustomPrompt="1"/>
          </p:nvPr>
        </p:nvSpPr>
        <p:spPr>
          <a:xfrm>
            <a:off x="1294874" y="8727149"/>
            <a:ext cx="3162995" cy="415096"/>
          </a:xfrm>
        </p:spPr>
        <p:txBody>
          <a:bodyPr anchor="ctr">
            <a:noAutofit/>
          </a:bodyPr>
          <a:lstStyle>
            <a:lvl1pPr marL="0" indent="0" algn="l">
              <a:spcBef>
                <a:spcPts val="0"/>
              </a:spcBef>
              <a:buNone/>
              <a:defRPr sz="1836"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Title</a:t>
            </a:r>
            <a:endParaRPr lang="en-US"/>
          </a:p>
        </p:txBody>
      </p:sp>
      <p:sp>
        <p:nvSpPr>
          <p:cNvPr id="955" name="Text Placeholder 32">
            <a:extLst>
              <a:ext uri="{FF2B5EF4-FFF2-40B4-BE49-F238E27FC236}">
                <a16:creationId xmlns:a16="http://schemas.microsoft.com/office/drawing/2014/main" id="{333B2BA7-6721-2145-A936-107B17A549E6}"/>
              </a:ext>
            </a:extLst>
          </p:cNvPr>
          <p:cNvSpPr>
            <a:spLocks noGrp="1"/>
          </p:cNvSpPr>
          <p:nvPr userDrawn="1">
            <p:ph type="body" sz="quarter" idx="13" hasCustomPrompt="1"/>
          </p:nvPr>
        </p:nvSpPr>
        <p:spPr>
          <a:xfrm>
            <a:off x="555019" y="4827606"/>
            <a:ext cx="3902850" cy="736913"/>
          </a:xfrm>
        </p:spPr>
        <p:txBody>
          <a:bodyPr>
            <a:noAutofit/>
          </a:bodyPr>
          <a:lstStyle>
            <a:lvl1pPr marL="0" indent="0" algn="l">
              <a:lnSpc>
                <a:spcPct val="100000"/>
              </a:lnSpc>
              <a:spcBef>
                <a:spcPts val="0"/>
              </a:spcBef>
              <a:buNone/>
              <a:defRPr sz="2857"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What’s Inside…</a:t>
            </a:r>
            <a:endParaRPr lang="en-US"/>
          </a:p>
        </p:txBody>
      </p:sp>
      <p:grpSp>
        <p:nvGrpSpPr>
          <p:cNvPr id="897" name="Group 896">
            <a:extLst>
              <a:ext uri="{FF2B5EF4-FFF2-40B4-BE49-F238E27FC236}">
                <a16:creationId xmlns:a16="http://schemas.microsoft.com/office/drawing/2014/main" id="{960F2289-09B7-A769-4059-857B88CBDC65}"/>
              </a:ext>
            </a:extLst>
          </p:cNvPr>
          <p:cNvGrpSpPr/>
          <p:nvPr userDrawn="1"/>
        </p:nvGrpSpPr>
        <p:grpSpPr>
          <a:xfrm>
            <a:off x="646211" y="6198331"/>
            <a:ext cx="3811659" cy="3027371"/>
            <a:chOff x="-3025" y="5942032"/>
            <a:chExt cx="3207651" cy="2490651"/>
          </a:xfrm>
        </p:grpSpPr>
        <p:cxnSp>
          <p:nvCxnSpPr>
            <p:cNvPr id="6" name="Straight Connector 5">
              <a:extLst>
                <a:ext uri="{FF2B5EF4-FFF2-40B4-BE49-F238E27FC236}">
                  <a16:creationId xmlns:a16="http://schemas.microsoft.com/office/drawing/2014/main" id="{57F303C9-5E96-9AD9-1F42-0C74B9CE06C9}"/>
                </a:ext>
              </a:extLst>
            </p:cNvPr>
            <p:cNvCxnSpPr>
              <a:cxnSpLocks/>
            </p:cNvCxnSpPr>
            <p:nvPr userDrawn="1"/>
          </p:nvCxnSpPr>
          <p:spPr>
            <a:xfrm>
              <a:off x="0" y="5942032"/>
              <a:ext cx="32046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388D815-23A5-026E-1AAC-928DC71DB20A}"/>
                </a:ext>
              </a:extLst>
            </p:cNvPr>
            <p:cNvCxnSpPr>
              <a:cxnSpLocks/>
            </p:cNvCxnSpPr>
            <p:nvPr userDrawn="1"/>
          </p:nvCxnSpPr>
          <p:spPr>
            <a:xfrm>
              <a:off x="-3025" y="6440162"/>
              <a:ext cx="32076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A5B910E-9013-72F3-89F3-342960CE179D}"/>
                </a:ext>
              </a:extLst>
            </p:cNvPr>
            <p:cNvCxnSpPr>
              <a:cxnSpLocks/>
            </p:cNvCxnSpPr>
            <p:nvPr userDrawn="1"/>
          </p:nvCxnSpPr>
          <p:spPr>
            <a:xfrm>
              <a:off x="0" y="6938292"/>
              <a:ext cx="32046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F69F735-B873-B958-D2A8-D2642EE7BEEA}"/>
                </a:ext>
              </a:extLst>
            </p:cNvPr>
            <p:cNvCxnSpPr>
              <a:cxnSpLocks/>
            </p:cNvCxnSpPr>
            <p:nvPr userDrawn="1"/>
          </p:nvCxnSpPr>
          <p:spPr>
            <a:xfrm>
              <a:off x="0" y="7436422"/>
              <a:ext cx="32046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98235DC-D91B-C7CA-69C8-02109E7CD22C}"/>
                </a:ext>
              </a:extLst>
            </p:cNvPr>
            <p:cNvCxnSpPr>
              <a:cxnSpLocks/>
            </p:cNvCxnSpPr>
            <p:nvPr userDrawn="1"/>
          </p:nvCxnSpPr>
          <p:spPr>
            <a:xfrm>
              <a:off x="0" y="7934552"/>
              <a:ext cx="32046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640BF19-A7BE-FE95-C650-E84C45F76C62}"/>
                </a:ext>
              </a:extLst>
            </p:cNvPr>
            <p:cNvCxnSpPr>
              <a:cxnSpLocks/>
            </p:cNvCxnSpPr>
            <p:nvPr userDrawn="1"/>
          </p:nvCxnSpPr>
          <p:spPr>
            <a:xfrm>
              <a:off x="0" y="8417115"/>
              <a:ext cx="3204626" cy="1556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3" name="Rectangle 62">
            <a:extLst>
              <a:ext uri="{FF2B5EF4-FFF2-40B4-BE49-F238E27FC236}">
                <a16:creationId xmlns:a16="http://schemas.microsoft.com/office/drawing/2014/main" id="{36CCC5E1-7D22-B178-317D-4938605F670F}"/>
              </a:ext>
            </a:extLst>
          </p:cNvPr>
          <p:cNvSpPr/>
          <p:nvPr userDrawn="1"/>
        </p:nvSpPr>
        <p:spPr>
          <a:xfrm>
            <a:off x="-3111" y="9466817"/>
            <a:ext cx="3945817" cy="542704"/>
          </a:xfrm>
          <a:prstGeom prst="rect">
            <a:avLst/>
          </a:prstGeom>
          <a:solidFill>
            <a:srgbClr val="69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9"/>
          </a:p>
        </p:txBody>
      </p:sp>
      <p:sp>
        <p:nvSpPr>
          <p:cNvPr id="896" name="Text Placeholder 32">
            <a:extLst>
              <a:ext uri="{FF2B5EF4-FFF2-40B4-BE49-F238E27FC236}">
                <a16:creationId xmlns:a16="http://schemas.microsoft.com/office/drawing/2014/main" id="{7B30A735-15EC-EACA-B538-641B72ABBA35}"/>
              </a:ext>
            </a:extLst>
          </p:cNvPr>
          <p:cNvSpPr>
            <a:spLocks noGrp="1"/>
          </p:cNvSpPr>
          <p:nvPr>
            <p:ph type="body" sz="quarter" idx="50"/>
          </p:nvPr>
        </p:nvSpPr>
        <p:spPr>
          <a:xfrm>
            <a:off x="20393" y="9532023"/>
            <a:ext cx="3902850" cy="507057"/>
          </a:xfrm>
        </p:spPr>
        <p:txBody>
          <a:bodyPr anchor="t">
            <a:noAutofit/>
          </a:bodyPr>
          <a:lstStyle>
            <a:lvl1pPr marL="0" indent="0" algn="ctr">
              <a:lnSpc>
                <a:spcPct val="100000"/>
              </a:lnSpc>
              <a:spcBef>
                <a:spcPts val="0"/>
              </a:spcBef>
              <a:buNone/>
              <a:defRPr sz="1836"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endParaRPr lang="en-US"/>
          </a:p>
        </p:txBody>
      </p:sp>
      <p:cxnSp>
        <p:nvCxnSpPr>
          <p:cNvPr id="900" name="Straight Connector 899">
            <a:extLst>
              <a:ext uri="{FF2B5EF4-FFF2-40B4-BE49-F238E27FC236}">
                <a16:creationId xmlns:a16="http://schemas.microsoft.com/office/drawing/2014/main" id="{A5FAE43B-7996-437F-8774-15C5BE016BEA}"/>
              </a:ext>
            </a:extLst>
          </p:cNvPr>
          <p:cNvCxnSpPr>
            <a:cxnSpLocks/>
          </p:cNvCxnSpPr>
          <p:nvPr userDrawn="1"/>
        </p:nvCxnSpPr>
        <p:spPr>
          <a:xfrm>
            <a:off x="-3111" y="2915313"/>
            <a:ext cx="3877427" cy="0"/>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sp>
        <p:nvSpPr>
          <p:cNvPr id="41" name="Freeform 40">
            <a:extLst>
              <a:ext uri="{FF2B5EF4-FFF2-40B4-BE49-F238E27FC236}">
                <a16:creationId xmlns:a16="http://schemas.microsoft.com/office/drawing/2014/main" id="{BBEF3B85-E5B0-198A-2FB0-5B8A9464F7D9}"/>
              </a:ext>
            </a:extLst>
          </p:cNvPr>
          <p:cNvSpPr>
            <a:spLocks noGrp="1"/>
          </p:cNvSpPr>
          <p:nvPr>
            <p:ph type="pic" sz="quarter" idx="44"/>
          </p:nvPr>
        </p:nvSpPr>
        <p:spPr>
          <a:xfrm>
            <a:off x="5354010" y="0"/>
            <a:ext cx="2421565" cy="2920306"/>
          </a:xfrm>
          <a:custGeom>
            <a:avLst/>
            <a:gdLst>
              <a:gd name="connsiteX0" fmla="*/ 690431 w 2354327"/>
              <a:gd name="connsiteY0" fmla="*/ 0 h 2862503"/>
              <a:gd name="connsiteX1" fmla="*/ 2354327 w 2354327"/>
              <a:gd name="connsiteY1" fmla="*/ 0 h 2862503"/>
              <a:gd name="connsiteX2" fmla="*/ 2354327 w 2354327"/>
              <a:gd name="connsiteY2" fmla="*/ 2647036 h 2862503"/>
              <a:gd name="connsiteX3" fmla="*/ 2310514 w 2354327"/>
              <a:gd name="connsiteY3" fmla="*/ 2673653 h 2862503"/>
              <a:gd name="connsiteX4" fmla="*/ 1564690 w 2354327"/>
              <a:gd name="connsiteY4" fmla="*/ 2862503 h 2862503"/>
              <a:gd name="connsiteX5" fmla="*/ 0 w 2354327"/>
              <a:gd name="connsiteY5" fmla="*/ 1297814 h 2862503"/>
              <a:gd name="connsiteX6" fmla="*/ 689858 w 2354327"/>
              <a:gd name="connsiteY6" fmla="*/ 349 h 286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4327" h="2862503">
                <a:moveTo>
                  <a:pt x="690431" y="0"/>
                </a:moveTo>
                <a:lnTo>
                  <a:pt x="2354327" y="0"/>
                </a:lnTo>
                <a:lnTo>
                  <a:pt x="2354327" y="2647036"/>
                </a:lnTo>
                <a:lnTo>
                  <a:pt x="2310514" y="2673653"/>
                </a:lnTo>
                <a:cubicBezTo>
                  <a:pt x="2088808" y="2794091"/>
                  <a:pt x="1834738" y="2862503"/>
                  <a:pt x="1564690" y="2862503"/>
                </a:cubicBezTo>
                <a:cubicBezTo>
                  <a:pt x="700537" y="2862503"/>
                  <a:pt x="0" y="2161967"/>
                  <a:pt x="0" y="1297814"/>
                </a:cubicBezTo>
                <a:cubicBezTo>
                  <a:pt x="0" y="757718"/>
                  <a:pt x="273647" y="281535"/>
                  <a:pt x="689858" y="349"/>
                </a:cubicBezTo>
                <a:close/>
              </a:path>
            </a:pathLst>
          </a:custGeom>
        </p:spPr>
        <p:txBody>
          <a:bodyPr wrap="square">
            <a:noAutofit/>
          </a:bodyPr>
          <a:lstStyle>
            <a:lvl1pPr>
              <a:defRPr sz="1632"/>
            </a:lvl1pPr>
          </a:lstStyle>
          <a:p>
            <a:endParaRPr lang="en-GB"/>
          </a:p>
        </p:txBody>
      </p:sp>
      <p:cxnSp>
        <p:nvCxnSpPr>
          <p:cNvPr id="44" name="Straight Connector 43">
            <a:extLst>
              <a:ext uri="{FF2B5EF4-FFF2-40B4-BE49-F238E27FC236}">
                <a16:creationId xmlns:a16="http://schemas.microsoft.com/office/drawing/2014/main" id="{657E68B2-4066-2E7B-3026-0165D01EB0C3}"/>
              </a:ext>
            </a:extLst>
          </p:cNvPr>
          <p:cNvCxnSpPr>
            <a:cxnSpLocks/>
          </p:cNvCxnSpPr>
          <p:nvPr userDrawn="1"/>
        </p:nvCxnSpPr>
        <p:spPr>
          <a:xfrm>
            <a:off x="5920482" y="4355522"/>
            <a:ext cx="1855093" cy="9772"/>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DC4039C-F04B-7553-E129-4EED77475F4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12441" y="354563"/>
            <a:ext cx="2882520" cy="1786177"/>
          </a:xfrm>
          <a:prstGeom prst="rect">
            <a:avLst/>
          </a:prstGeom>
        </p:spPr>
      </p:pic>
    </p:spTree>
    <p:extLst>
      <p:ext uri="{BB962C8B-B14F-4D97-AF65-F5344CB8AC3E}">
        <p14:creationId xmlns:p14="http://schemas.microsoft.com/office/powerpoint/2010/main" val="1729734739"/>
      </p:ext>
    </p:extLst>
  </p:cSld>
  <p:clrMapOvr>
    <a:masterClrMapping/>
  </p:clrMapOvr>
  <p:extLst>
    <p:ext uri="{DCECCB84-F9BA-43D5-87BE-67443E8EF086}">
      <p15:sldGuideLst xmlns:p15="http://schemas.microsoft.com/office/powerpoint/2012/main">
        <p15:guide id="1" orient="horz" pos="3367">
          <p15:clr>
            <a:srgbClr val="FBAE40"/>
          </p15:clr>
        </p15:guide>
        <p15:guide id="2" pos="238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ext + Photo 0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CD0ADDAC-C9AB-F4BF-ED0F-A967ED777E0E}"/>
              </a:ext>
            </a:extLst>
          </p:cNvPr>
          <p:cNvSpPr/>
          <p:nvPr userDrawn="1"/>
        </p:nvSpPr>
        <p:spPr>
          <a:xfrm rot="16200000">
            <a:off x="671407" y="-54459"/>
            <a:ext cx="2580643" cy="3923456"/>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81" y="3810607"/>
            <a:ext cx="6541269" cy="5494217"/>
          </a:xfrm>
          <a:prstGeom prst="rect">
            <a:avLst/>
          </a:prstGeom>
        </p:spPr>
        <p:txBody>
          <a:bodyPr numCol="1" spcCol="288000" anchor="t">
            <a:noAutofit/>
          </a:bodyPr>
          <a:lstStyle>
            <a:lvl1pPr marL="0" indent="0" algn="just">
              <a:lnSpc>
                <a:spcPts val="1220"/>
              </a:lnSpc>
              <a:spcBef>
                <a:spcPts val="0"/>
              </a:spcBef>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4219319" y="914400"/>
            <a:ext cx="2956430" cy="2464200"/>
          </a:xfrm>
          <a:prstGeom prst="rect">
            <a:avLst/>
          </a:prstGeom>
        </p:spPr>
        <p:txBody>
          <a:bodyPr>
            <a:noAutofit/>
          </a:bodyPr>
          <a:lstStyle>
            <a:lvl1pPr marL="0" indent="0" algn="l">
              <a:lnSpc>
                <a:spcPts val="1840"/>
              </a:lnSpc>
              <a:spcBef>
                <a:spcPts val="0"/>
              </a:spcBef>
              <a:buNone/>
              <a:defRPr lang="en-US" sz="1800" b="1" i="0" kern="1200" dirty="0">
                <a:solidFill>
                  <a:srgbClr val="E96751"/>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777514" rtl="0" eaLnBrk="1" latinLnBrk="0" hangingPunct="1">
              <a:lnSpc>
                <a:spcPts val="1840"/>
              </a:lnSpc>
              <a:spcBef>
                <a:spcPts val="0"/>
              </a:spcBef>
              <a:buFont typeface="Arial" panose="020B0604020202020204" pitchFamily="34" charset="0"/>
              <a:buNone/>
            </a:pPr>
            <a:r>
              <a:rPr lang="en-GB"/>
              <a:t>Sub-Heading</a:t>
            </a:r>
            <a:endParaRPr lang="en-US"/>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Tree>
    <p:extLst>
      <p:ext uri="{BB962C8B-B14F-4D97-AF65-F5344CB8AC3E}">
        <p14:creationId xmlns:p14="http://schemas.microsoft.com/office/powerpoint/2010/main" val="19761107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_Photo Slide 2">
    <p:spTree>
      <p:nvGrpSpPr>
        <p:cNvPr id="1" name=""/>
        <p:cNvGrpSpPr/>
        <p:nvPr/>
      </p:nvGrpSpPr>
      <p:grpSpPr>
        <a:xfrm>
          <a:off x="0" y="0"/>
          <a:ext cx="0" cy="0"/>
          <a:chOff x="0" y="0"/>
          <a:chExt cx="0" cy="0"/>
        </a:xfrm>
      </p:grpSpPr>
      <p:sp>
        <p:nvSpPr>
          <p:cNvPr id="3" name="Text Placeholder 32">
            <a:extLst>
              <a:ext uri="{FF2B5EF4-FFF2-40B4-BE49-F238E27FC236}">
                <a16:creationId xmlns:a16="http://schemas.microsoft.com/office/drawing/2014/main" id="{BBF513EF-4080-1659-7751-FCB108A018E0}"/>
              </a:ext>
            </a:extLst>
          </p:cNvPr>
          <p:cNvSpPr>
            <a:spLocks noGrp="1"/>
          </p:cNvSpPr>
          <p:nvPr>
            <p:ph type="body" sz="quarter" idx="30" hasCustomPrompt="1"/>
          </p:nvPr>
        </p:nvSpPr>
        <p:spPr>
          <a:xfrm>
            <a:off x="544826" y="753772"/>
            <a:ext cx="6685917" cy="758619"/>
          </a:xfrm>
        </p:spPr>
        <p:txBody>
          <a:bodyPr>
            <a:noAutofit/>
          </a:bodyPr>
          <a:lstStyle>
            <a:lvl1pPr marL="0" indent="0" algn="l">
              <a:buNone/>
              <a:defRPr sz="2959" b="1" i="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YOUR HEADING</a:t>
            </a:r>
            <a:endParaRPr lang="en-US"/>
          </a:p>
        </p:txBody>
      </p:sp>
      <p:sp>
        <p:nvSpPr>
          <p:cNvPr id="5" name="Text Placeholder 32">
            <a:extLst>
              <a:ext uri="{FF2B5EF4-FFF2-40B4-BE49-F238E27FC236}">
                <a16:creationId xmlns:a16="http://schemas.microsoft.com/office/drawing/2014/main" id="{A1F3232A-DA7B-1D25-2611-8D7BF1BBFEBB}"/>
              </a:ext>
            </a:extLst>
          </p:cNvPr>
          <p:cNvSpPr>
            <a:spLocks noGrp="1"/>
          </p:cNvSpPr>
          <p:nvPr>
            <p:ph type="body" sz="quarter" idx="47" hasCustomPrompt="1"/>
          </p:nvPr>
        </p:nvSpPr>
        <p:spPr>
          <a:xfrm>
            <a:off x="537058" y="1775564"/>
            <a:ext cx="6685917" cy="758619"/>
          </a:xfrm>
        </p:spPr>
        <p:txBody>
          <a:bodyPr>
            <a:noAutofit/>
          </a:bodyPr>
          <a:lstStyle>
            <a:lvl1pPr marL="0" indent="0" algn="l">
              <a:buNone/>
              <a:defRPr sz="1836" b="1" i="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a:t>Sub-Heading</a:t>
            </a:r>
          </a:p>
        </p:txBody>
      </p:sp>
      <p:sp>
        <p:nvSpPr>
          <p:cNvPr id="6" name="Text Placeholder 32">
            <a:extLst>
              <a:ext uri="{FF2B5EF4-FFF2-40B4-BE49-F238E27FC236}">
                <a16:creationId xmlns:a16="http://schemas.microsoft.com/office/drawing/2014/main" id="{E6C25261-36F8-F4D5-1B70-BAEF51BC48BA}"/>
              </a:ext>
            </a:extLst>
          </p:cNvPr>
          <p:cNvSpPr>
            <a:spLocks noGrp="1"/>
          </p:cNvSpPr>
          <p:nvPr>
            <p:ph type="body" sz="quarter" idx="48" hasCustomPrompt="1"/>
          </p:nvPr>
        </p:nvSpPr>
        <p:spPr>
          <a:xfrm>
            <a:off x="544827" y="3048875"/>
            <a:ext cx="6685916" cy="6977903"/>
          </a:xfrm>
        </p:spPr>
        <p:txBody>
          <a:bodyPr numCol="2" spcCol="288000" anchor="t">
            <a:noAutofit/>
          </a:bodyPr>
          <a:lstStyle>
            <a:lvl1pPr marL="0" indent="0" algn="l">
              <a:lnSpc>
                <a:spcPct val="100000"/>
              </a:lnSpc>
              <a:spcBef>
                <a:spcPts val="0"/>
              </a:spcBef>
              <a:buNone/>
              <a:defRPr sz="1122" b="0" i="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Click to type</a:t>
            </a:r>
            <a:endParaRPr lang="en-US"/>
          </a:p>
        </p:txBody>
      </p:sp>
    </p:spTree>
    <p:extLst>
      <p:ext uri="{BB962C8B-B14F-4D97-AF65-F5344CB8AC3E}">
        <p14:creationId xmlns:p14="http://schemas.microsoft.com/office/powerpoint/2010/main" val="24375417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ext Slide - 2 columns">
  <p:cSld name="Text Slide - 2 columns">
    <p:spTree>
      <p:nvGrpSpPr>
        <p:cNvPr id="1" name="Shape 74"/>
        <p:cNvGrpSpPr/>
        <p:nvPr/>
      </p:nvGrpSpPr>
      <p:grpSpPr>
        <a:xfrm>
          <a:off x="0" y="0"/>
          <a:ext cx="0" cy="0"/>
          <a:chOff x="0" y="0"/>
          <a:chExt cx="0" cy="0"/>
        </a:xfrm>
      </p:grpSpPr>
      <p:sp>
        <p:nvSpPr>
          <p:cNvPr id="75" name="Google Shape;75;p30"/>
          <p:cNvSpPr txBox="1">
            <a:spLocks noGrp="1"/>
          </p:cNvSpPr>
          <p:nvPr>
            <p:ph type="body" idx="1"/>
          </p:nvPr>
        </p:nvSpPr>
        <p:spPr>
          <a:xfrm>
            <a:off x="544828" y="922006"/>
            <a:ext cx="6685917" cy="758619"/>
          </a:xfrm>
          <a:prstGeom prst="rect">
            <a:avLst/>
          </a:prstGeom>
          <a:noFill/>
          <a:ln>
            <a:noFill/>
          </a:ln>
        </p:spPr>
        <p:txBody>
          <a:bodyPr spcFirstLastPara="1" wrap="square" lIns="91425" tIns="45700" rIns="91425" bIns="45700" anchor="t" anchorCtr="0">
            <a:noAutofit/>
          </a:bodyPr>
          <a:lstStyle>
            <a:lvl1pPr marL="466435" lvl="0" indent="-233218" algn="l">
              <a:lnSpc>
                <a:spcPct val="100000"/>
              </a:lnSpc>
              <a:spcBef>
                <a:spcPts val="2313"/>
              </a:spcBef>
              <a:spcAft>
                <a:spcPts val="0"/>
              </a:spcAft>
              <a:buClr>
                <a:srgbClr val="305C6F"/>
              </a:buClr>
              <a:buSzPts val="2900"/>
              <a:buNone/>
              <a:defRPr sz="2959" b="1" i="0">
                <a:solidFill>
                  <a:srgbClr val="305C6F"/>
                </a:solidFill>
                <a:latin typeface="Calibri"/>
                <a:ea typeface="Calibri"/>
                <a:cs typeface="Calibri"/>
                <a:sym typeface="Calibri"/>
              </a:defRPr>
            </a:lvl1pPr>
            <a:lvl2pPr marL="932871" lvl="1" indent="-233218" algn="l">
              <a:lnSpc>
                <a:spcPct val="100000"/>
              </a:lnSpc>
              <a:spcBef>
                <a:spcPts val="1156"/>
              </a:spcBef>
              <a:spcAft>
                <a:spcPts val="0"/>
              </a:spcAft>
              <a:buClr>
                <a:srgbClr val="011E3B"/>
              </a:buClr>
              <a:buSzPts val="3200"/>
              <a:buNone/>
              <a:defRPr sz="3265">
                <a:solidFill>
                  <a:srgbClr val="011E3B"/>
                </a:solidFill>
                <a:latin typeface="Montserrat"/>
                <a:ea typeface="Montserrat"/>
                <a:cs typeface="Montserrat"/>
                <a:sym typeface="Montserrat"/>
              </a:defRPr>
            </a:lvl2pPr>
            <a:lvl3pPr marL="1399306" lvl="2" indent="-233218" algn="l">
              <a:lnSpc>
                <a:spcPct val="100000"/>
              </a:lnSpc>
              <a:spcBef>
                <a:spcPts val="1156"/>
              </a:spcBef>
              <a:spcAft>
                <a:spcPts val="0"/>
              </a:spcAft>
              <a:buClr>
                <a:srgbClr val="011E3B"/>
              </a:buClr>
              <a:buSzPts val="3200"/>
              <a:buNone/>
              <a:defRPr sz="3265">
                <a:solidFill>
                  <a:srgbClr val="011E3B"/>
                </a:solidFill>
                <a:latin typeface="Montserrat"/>
                <a:ea typeface="Montserrat"/>
                <a:cs typeface="Montserrat"/>
                <a:sym typeface="Montserrat"/>
              </a:defRPr>
            </a:lvl3pPr>
            <a:lvl4pPr marL="1865742" lvl="3" indent="-233218" algn="l">
              <a:lnSpc>
                <a:spcPct val="100000"/>
              </a:lnSpc>
              <a:spcBef>
                <a:spcPts val="1156"/>
              </a:spcBef>
              <a:spcAft>
                <a:spcPts val="0"/>
              </a:spcAft>
              <a:buClr>
                <a:srgbClr val="011E3B"/>
              </a:buClr>
              <a:buSzPts val="3200"/>
              <a:buNone/>
              <a:defRPr sz="3265">
                <a:solidFill>
                  <a:srgbClr val="011E3B"/>
                </a:solidFill>
                <a:latin typeface="Montserrat"/>
                <a:ea typeface="Montserrat"/>
                <a:cs typeface="Montserrat"/>
                <a:sym typeface="Montserrat"/>
              </a:defRPr>
            </a:lvl4pPr>
            <a:lvl5pPr marL="2332177" lvl="4" indent="-233218" algn="l">
              <a:lnSpc>
                <a:spcPct val="100000"/>
              </a:lnSpc>
              <a:spcBef>
                <a:spcPts val="1156"/>
              </a:spcBef>
              <a:spcAft>
                <a:spcPts val="0"/>
              </a:spcAft>
              <a:buClr>
                <a:srgbClr val="011E3B"/>
              </a:buClr>
              <a:buSzPts val="3200"/>
              <a:buNone/>
              <a:defRPr sz="3265">
                <a:solidFill>
                  <a:srgbClr val="011E3B"/>
                </a:solidFill>
                <a:latin typeface="Montserrat"/>
                <a:ea typeface="Montserrat"/>
                <a:cs typeface="Montserrat"/>
                <a:sym typeface="Montserrat"/>
              </a:defRPr>
            </a:lvl5pPr>
            <a:lvl6pPr marL="2798613" lvl="5" indent="-349827" algn="l">
              <a:lnSpc>
                <a:spcPct val="90000"/>
              </a:lnSpc>
              <a:spcBef>
                <a:spcPts val="1156"/>
              </a:spcBef>
              <a:spcAft>
                <a:spcPts val="0"/>
              </a:spcAft>
              <a:buClr>
                <a:schemeClr val="dk1"/>
              </a:buClr>
              <a:buSzPts val="1800"/>
              <a:buChar char="•"/>
              <a:defRPr/>
            </a:lvl6pPr>
            <a:lvl7pPr marL="3265048" lvl="6" indent="-349827" algn="l">
              <a:lnSpc>
                <a:spcPct val="90000"/>
              </a:lnSpc>
              <a:spcBef>
                <a:spcPts val="1156"/>
              </a:spcBef>
              <a:spcAft>
                <a:spcPts val="0"/>
              </a:spcAft>
              <a:buClr>
                <a:schemeClr val="dk1"/>
              </a:buClr>
              <a:buSzPts val="1800"/>
              <a:buChar char="•"/>
              <a:defRPr/>
            </a:lvl7pPr>
            <a:lvl8pPr marL="3731484" lvl="7" indent="-349827" algn="l">
              <a:lnSpc>
                <a:spcPct val="90000"/>
              </a:lnSpc>
              <a:spcBef>
                <a:spcPts val="1156"/>
              </a:spcBef>
              <a:spcAft>
                <a:spcPts val="0"/>
              </a:spcAft>
              <a:buClr>
                <a:schemeClr val="dk1"/>
              </a:buClr>
              <a:buSzPts val="1800"/>
              <a:buChar char="•"/>
              <a:defRPr/>
            </a:lvl8pPr>
            <a:lvl9pPr marL="4197919" lvl="8" indent="-349827" algn="l">
              <a:lnSpc>
                <a:spcPct val="90000"/>
              </a:lnSpc>
              <a:spcBef>
                <a:spcPts val="1156"/>
              </a:spcBef>
              <a:spcAft>
                <a:spcPts val="0"/>
              </a:spcAft>
              <a:buClr>
                <a:schemeClr val="dk1"/>
              </a:buClr>
              <a:buSzPts val="1800"/>
              <a:buChar char="•"/>
              <a:defRPr/>
            </a:lvl9pPr>
          </a:lstStyle>
          <a:p>
            <a:endParaRPr/>
          </a:p>
        </p:txBody>
      </p:sp>
      <p:sp>
        <p:nvSpPr>
          <p:cNvPr id="76" name="Google Shape;76;p30"/>
          <p:cNvSpPr/>
          <p:nvPr/>
        </p:nvSpPr>
        <p:spPr>
          <a:xfrm>
            <a:off x="1015624" y="0"/>
            <a:ext cx="5744325" cy="306501"/>
          </a:xfrm>
          <a:custGeom>
            <a:avLst/>
            <a:gdLst/>
            <a:ahLst/>
            <a:cxnLst/>
            <a:rect l="l" t="t" r="r" b="b"/>
            <a:pathLst>
              <a:path w="10372477" h="4977432" extrusionOk="0">
                <a:moveTo>
                  <a:pt x="0" y="0"/>
                </a:moveTo>
                <a:lnTo>
                  <a:pt x="10372477" y="0"/>
                </a:lnTo>
                <a:lnTo>
                  <a:pt x="10372477" y="4977432"/>
                </a:lnTo>
                <a:lnTo>
                  <a:pt x="0" y="4977432"/>
                </a:lnTo>
                <a:lnTo>
                  <a:pt x="0" y="0"/>
                </a:lnTo>
                <a:close/>
              </a:path>
            </a:pathLst>
          </a:custGeom>
          <a:solidFill>
            <a:srgbClr val="7C946D"/>
          </a:solidFill>
          <a:ln>
            <a:noFill/>
          </a:ln>
        </p:spPr>
        <p:txBody>
          <a:bodyPr spcFirstLastPara="1" wrap="square" lIns="148362" tIns="74168" rIns="148362" bIns="74168" anchor="t" anchorCtr="0">
            <a:noAutofit/>
          </a:bodyPr>
          <a:lstStyle/>
          <a:p>
            <a:pPr marL="0" marR="0" lvl="0" indent="0" algn="ctr" rtl="0">
              <a:spcBef>
                <a:spcPts val="0"/>
              </a:spcBef>
              <a:spcAft>
                <a:spcPts val="0"/>
              </a:spcAft>
              <a:buNone/>
            </a:pPr>
            <a:endParaRPr sz="4381">
              <a:solidFill>
                <a:schemeClr val="dk1"/>
              </a:solidFill>
              <a:latin typeface="Century Schoolbook"/>
              <a:ea typeface="Century Schoolbook"/>
              <a:cs typeface="Century Schoolbook"/>
              <a:sym typeface="Century Schoolbook"/>
            </a:endParaRPr>
          </a:p>
        </p:txBody>
      </p:sp>
      <p:sp>
        <p:nvSpPr>
          <p:cNvPr id="77" name="Google Shape;77;p30"/>
          <p:cNvSpPr txBox="1">
            <a:spLocks noGrp="1"/>
          </p:cNvSpPr>
          <p:nvPr>
            <p:ph type="body" idx="2"/>
          </p:nvPr>
        </p:nvSpPr>
        <p:spPr>
          <a:xfrm>
            <a:off x="537060" y="1943798"/>
            <a:ext cx="6685917" cy="758619"/>
          </a:xfrm>
          <a:prstGeom prst="rect">
            <a:avLst/>
          </a:prstGeom>
          <a:noFill/>
          <a:ln>
            <a:noFill/>
          </a:ln>
        </p:spPr>
        <p:txBody>
          <a:bodyPr spcFirstLastPara="1" wrap="square" lIns="91425" tIns="45700" rIns="91425" bIns="45700" anchor="t" anchorCtr="0">
            <a:noAutofit/>
          </a:bodyPr>
          <a:lstStyle>
            <a:lvl1pPr marL="466435" lvl="0" indent="-233218" algn="l">
              <a:lnSpc>
                <a:spcPct val="100000"/>
              </a:lnSpc>
              <a:spcBef>
                <a:spcPts val="2313"/>
              </a:spcBef>
              <a:spcAft>
                <a:spcPts val="0"/>
              </a:spcAft>
              <a:buClr>
                <a:srgbClr val="151D24"/>
              </a:buClr>
              <a:buSzPts val="1800"/>
              <a:buNone/>
              <a:defRPr sz="1836" b="1" i="0">
                <a:solidFill>
                  <a:srgbClr val="151D24"/>
                </a:solidFill>
                <a:latin typeface="Calibri"/>
                <a:ea typeface="Calibri"/>
                <a:cs typeface="Calibri"/>
                <a:sym typeface="Calibri"/>
              </a:defRPr>
            </a:lvl1pPr>
            <a:lvl2pPr marL="932871" lvl="1" indent="-233218" algn="l">
              <a:lnSpc>
                <a:spcPct val="100000"/>
              </a:lnSpc>
              <a:spcBef>
                <a:spcPts val="1156"/>
              </a:spcBef>
              <a:spcAft>
                <a:spcPts val="0"/>
              </a:spcAft>
              <a:buClr>
                <a:srgbClr val="011E3B"/>
              </a:buClr>
              <a:buSzPts val="3200"/>
              <a:buNone/>
              <a:defRPr sz="3265">
                <a:solidFill>
                  <a:srgbClr val="011E3B"/>
                </a:solidFill>
                <a:latin typeface="Montserrat"/>
                <a:ea typeface="Montserrat"/>
                <a:cs typeface="Montserrat"/>
                <a:sym typeface="Montserrat"/>
              </a:defRPr>
            </a:lvl2pPr>
            <a:lvl3pPr marL="1399306" lvl="2" indent="-233218" algn="l">
              <a:lnSpc>
                <a:spcPct val="100000"/>
              </a:lnSpc>
              <a:spcBef>
                <a:spcPts val="1156"/>
              </a:spcBef>
              <a:spcAft>
                <a:spcPts val="0"/>
              </a:spcAft>
              <a:buClr>
                <a:srgbClr val="011E3B"/>
              </a:buClr>
              <a:buSzPts val="3200"/>
              <a:buNone/>
              <a:defRPr sz="3265">
                <a:solidFill>
                  <a:srgbClr val="011E3B"/>
                </a:solidFill>
                <a:latin typeface="Montserrat"/>
                <a:ea typeface="Montserrat"/>
                <a:cs typeface="Montserrat"/>
                <a:sym typeface="Montserrat"/>
              </a:defRPr>
            </a:lvl3pPr>
            <a:lvl4pPr marL="1865742" lvl="3" indent="-233218" algn="l">
              <a:lnSpc>
                <a:spcPct val="100000"/>
              </a:lnSpc>
              <a:spcBef>
                <a:spcPts val="1156"/>
              </a:spcBef>
              <a:spcAft>
                <a:spcPts val="0"/>
              </a:spcAft>
              <a:buClr>
                <a:srgbClr val="011E3B"/>
              </a:buClr>
              <a:buSzPts val="3200"/>
              <a:buNone/>
              <a:defRPr sz="3265">
                <a:solidFill>
                  <a:srgbClr val="011E3B"/>
                </a:solidFill>
                <a:latin typeface="Montserrat"/>
                <a:ea typeface="Montserrat"/>
                <a:cs typeface="Montserrat"/>
                <a:sym typeface="Montserrat"/>
              </a:defRPr>
            </a:lvl4pPr>
            <a:lvl5pPr marL="2332177" lvl="4" indent="-233218" algn="l">
              <a:lnSpc>
                <a:spcPct val="100000"/>
              </a:lnSpc>
              <a:spcBef>
                <a:spcPts val="1156"/>
              </a:spcBef>
              <a:spcAft>
                <a:spcPts val="0"/>
              </a:spcAft>
              <a:buClr>
                <a:srgbClr val="011E3B"/>
              </a:buClr>
              <a:buSzPts val="3200"/>
              <a:buNone/>
              <a:defRPr sz="3265">
                <a:solidFill>
                  <a:srgbClr val="011E3B"/>
                </a:solidFill>
                <a:latin typeface="Montserrat"/>
                <a:ea typeface="Montserrat"/>
                <a:cs typeface="Montserrat"/>
                <a:sym typeface="Montserrat"/>
              </a:defRPr>
            </a:lvl5pPr>
            <a:lvl6pPr marL="2798613" lvl="5" indent="-349827" algn="l">
              <a:lnSpc>
                <a:spcPct val="90000"/>
              </a:lnSpc>
              <a:spcBef>
                <a:spcPts val="1156"/>
              </a:spcBef>
              <a:spcAft>
                <a:spcPts val="0"/>
              </a:spcAft>
              <a:buClr>
                <a:schemeClr val="dk1"/>
              </a:buClr>
              <a:buSzPts val="1800"/>
              <a:buChar char="•"/>
              <a:defRPr/>
            </a:lvl6pPr>
            <a:lvl7pPr marL="3265048" lvl="6" indent="-349827" algn="l">
              <a:lnSpc>
                <a:spcPct val="90000"/>
              </a:lnSpc>
              <a:spcBef>
                <a:spcPts val="1156"/>
              </a:spcBef>
              <a:spcAft>
                <a:spcPts val="0"/>
              </a:spcAft>
              <a:buClr>
                <a:schemeClr val="dk1"/>
              </a:buClr>
              <a:buSzPts val="1800"/>
              <a:buChar char="•"/>
              <a:defRPr/>
            </a:lvl7pPr>
            <a:lvl8pPr marL="3731484" lvl="7" indent="-349827" algn="l">
              <a:lnSpc>
                <a:spcPct val="90000"/>
              </a:lnSpc>
              <a:spcBef>
                <a:spcPts val="1156"/>
              </a:spcBef>
              <a:spcAft>
                <a:spcPts val="0"/>
              </a:spcAft>
              <a:buClr>
                <a:schemeClr val="dk1"/>
              </a:buClr>
              <a:buSzPts val="1800"/>
              <a:buChar char="•"/>
              <a:defRPr/>
            </a:lvl8pPr>
            <a:lvl9pPr marL="4197919" lvl="8" indent="-349827" algn="l">
              <a:lnSpc>
                <a:spcPct val="90000"/>
              </a:lnSpc>
              <a:spcBef>
                <a:spcPts val="1156"/>
              </a:spcBef>
              <a:spcAft>
                <a:spcPts val="0"/>
              </a:spcAft>
              <a:buClr>
                <a:schemeClr val="dk1"/>
              </a:buClr>
              <a:buSzPts val="1800"/>
              <a:buChar char="•"/>
              <a:defRPr/>
            </a:lvl9pPr>
          </a:lstStyle>
          <a:p>
            <a:endParaRPr/>
          </a:p>
        </p:txBody>
      </p:sp>
      <p:sp>
        <p:nvSpPr>
          <p:cNvPr id="78" name="Google Shape;78;p30"/>
          <p:cNvSpPr txBox="1">
            <a:spLocks noGrp="1"/>
          </p:cNvSpPr>
          <p:nvPr>
            <p:ph type="body" idx="3"/>
          </p:nvPr>
        </p:nvSpPr>
        <p:spPr>
          <a:xfrm>
            <a:off x="544827" y="2965589"/>
            <a:ext cx="6685916" cy="7061188"/>
          </a:xfrm>
          <a:prstGeom prst="rect">
            <a:avLst/>
          </a:prstGeom>
          <a:noFill/>
          <a:ln>
            <a:noFill/>
          </a:ln>
        </p:spPr>
        <p:txBody>
          <a:bodyPr spcFirstLastPara="1" wrap="square" lIns="91425" tIns="45700" rIns="91425" bIns="45700" anchor="t" anchorCtr="0">
            <a:noAutofit/>
          </a:bodyPr>
          <a:lstStyle>
            <a:lvl1pPr marL="466435" lvl="0" indent="-233218" algn="l">
              <a:lnSpc>
                <a:spcPct val="100000"/>
              </a:lnSpc>
              <a:spcBef>
                <a:spcPts val="0"/>
              </a:spcBef>
              <a:spcAft>
                <a:spcPts val="0"/>
              </a:spcAft>
              <a:buClr>
                <a:schemeClr val="dk1"/>
              </a:buClr>
              <a:buSzPts val="1100"/>
              <a:buNone/>
              <a:defRPr sz="1122" b="0" i="0">
                <a:solidFill>
                  <a:schemeClr val="dk1"/>
                </a:solidFill>
                <a:latin typeface="Calibri"/>
                <a:ea typeface="Calibri"/>
                <a:cs typeface="Calibri"/>
                <a:sym typeface="Calibri"/>
              </a:defRPr>
            </a:lvl1pPr>
            <a:lvl2pPr marL="932871" lvl="1" indent="-233218" algn="l">
              <a:lnSpc>
                <a:spcPct val="100000"/>
              </a:lnSpc>
              <a:spcBef>
                <a:spcPts val="1156"/>
              </a:spcBef>
              <a:spcAft>
                <a:spcPts val="0"/>
              </a:spcAft>
              <a:buClr>
                <a:srgbClr val="011E3B"/>
              </a:buClr>
              <a:buSzPts val="3200"/>
              <a:buNone/>
              <a:defRPr sz="3265">
                <a:solidFill>
                  <a:srgbClr val="011E3B"/>
                </a:solidFill>
                <a:latin typeface="Montserrat"/>
                <a:ea typeface="Montserrat"/>
                <a:cs typeface="Montserrat"/>
                <a:sym typeface="Montserrat"/>
              </a:defRPr>
            </a:lvl2pPr>
            <a:lvl3pPr marL="1399306" lvl="2" indent="-233218" algn="l">
              <a:lnSpc>
                <a:spcPct val="100000"/>
              </a:lnSpc>
              <a:spcBef>
                <a:spcPts val="1156"/>
              </a:spcBef>
              <a:spcAft>
                <a:spcPts val="0"/>
              </a:spcAft>
              <a:buClr>
                <a:srgbClr val="011E3B"/>
              </a:buClr>
              <a:buSzPts val="3200"/>
              <a:buNone/>
              <a:defRPr sz="3265">
                <a:solidFill>
                  <a:srgbClr val="011E3B"/>
                </a:solidFill>
                <a:latin typeface="Montserrat"/>
                <a:ea typeface="Montserrat"/>
                <a:cs typeface="Montserrat"/>
                <a:sym typeface="Montserrat"/>
              </a:defRPr>
            </a:lvl3pPr>
            <a:lvl4pPr marL="1865742" lvl="3" indent="-233218" algn="l">
              <a:lnSpc>
                <a:spcPct val="100000"/>
              </a:lnSpc>
              <a:spcBef>
                <a:spcPts val="1156"/>
              </a:spcBef>
              <a:spcAft>
                <a:spcPts val="0"/>
              </a:spcAft>
              <a:buClr>
                <a:srgbClr val="011E3B"/>
              </a:buClr>
              <a:buSzPts val="3200"/>
              <a:buNone/>
              <a:defRPr sz="3265">
                <a:solidFill>
                  <a:srgbClr val="011E3B"/>
                </a:solidFill>
                <a:latin typeface="Montserrat"/>
                <a:ea typeface="Montserrat"/>
                <a:cs typeface="Montserrat"/>
                <a:sym typeface="Montserrat"/>
              </a:defRPr>
            </a:lvl4pPr>
            <a:lvl5pPr marL="2332177" lvl="4" indent="-233218" algn="l">
              <a:lnSpc>
                <a:spcPct val="100000"/>
              </a:lnSpc>
              <a:spcBef>
                <a:spcPts val="1156"/>
              </a:spcBef>
              <a:spcAft>
                <a:spcPts val="0"/>
              </a:spcAft>
              <a:buClr>
                <a:srgbClr val="011E3B"/>
              </a:buClr>
              <a:buSzPts val="3200"/>
              <a:buNone/>
              <a:defRPr sz="3265">
                <a:solidFill>
                  <a:srgbClr val="011E3B"/>
                </a:solidFill>
                <a:latin typeface="Montserrat"/>
                <a:ea typeface="Montserrat"/>
                <a:cs typeface="Montserrat"/>
                <a:sym typeface="Montserrat"/>
              </a:defRPr>
            </a:lvl5pPr>
            <a:lvl6pPr marL="2798613" lvl="5" indent="-349827" algn="l">
              <a:lnSpc>
                <a:spcPct val="90000"/>
              </a:lnSpc>
              <a:spcBef>
                <a:spcPts val="1156"/>
              </a:spcBef>
              <a:spcAft>
                <a:spcPts val="0"/>
              </a:spcAft>
              <a:buClr>
                <a:schemeClr val="dk1"/>
              </a:buClr>
              <a:buSzPts val="1800"/>
              <a:buChar char="•"/>
              <a:defRPr/>
            </a:lvl6pPr>
            <a:lvl7pPr marL="3265048" lvl="6" indent="-349827" algn="l">
              <a:lnSpc>
                <a:spcPct val="90000"/>
              </a:lnSpc>
              <a:spcBef>
                <a:spcPts val="1156"/>
              </a:spcBef>
              <a:spcAft>
                <a:spcPts val="0"/>
              </a:spcAft>
              <a:buClr>
                <a:schemeClr val="dk1"/>
              </a:buClr>
              <a:buSzPts val="1800"/>
              <a:buChar char="•"/>
              <a:defRPr/>
            </a:lvl7pPr>
            <a:lvl8pPr marL="3731484" lvl="7" indent="-349827" algn="l">
              <a:lnSpc>
                <a:spcPct val="90000"/>
              </a:lnSpc>
              <a:spcBef>
                <a:spcPts val="1156"/>
              </a:spcBef>
              <a:spcAft>
                <a:spcPts val="0"/>
              </a:spcAft>
              <a:buClr>
                <a:schemeClr val="dk1"/>
              </a:buClr>
              <a:buSzPts val="1800"/>
              <a:buChar char="•"/>
              <a:defRPr/>
            </a:lvl8pPr>
            <a:lvl9pPr marL="4197919" lvl="8" indent="-349827" algn="l">
              <a:lnSpc>
                <a:spcPct val="90000"/>
              </a:lnSpc>
              <a:spcBef>
                <a:spcPts val="1156"/>
              </a:spcBef>
              <a:spcAft>
                <a:spcPts val="0"/>
              </a:spcAft>
              <a:buClr>
                <a:schemeClr val="dk1"/>
              </a:buClr>
              <a:buSzPts val="1800"/>
              <a:buChar char="•"/>
              <a:defRPr/>
            </a:lvl9pPr>
          </a:lstStyle>
          <a:p>
            <a:endParaRPr/>
          </a:p>
        </p:txBody>
      </p:sp>
      <p:sp>
        <p:nvSpPr>
          <p:cNvPr id="79" name="Google Shape;79;p30"/>
          <p:cNvSpPr txBox="1">
            <a:spLocks noGrp="1"/>
          </p:cNvSpPr>
          <p:nvPr>
            <p:ph type="sldNum" idx="12"/>
          </p:nvPr>
        </p:nvSpPr>
        <p:spPr>
          <a:xfrm>
            <a:off x="7338314" y="10524618"/>
            <a:ext cx="367811" cy="271977"/>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816" b="0" i="0">
                <a:solidFill>
                  <a:schemeClr val="dk1"/>
                </a:solidFill>
                <a:latin typeface="Calibri"/>
                <a:ea typeface="Calibri"/>
                <a:cs typeface="Calibri"/>
                <a:sym typeface="Calibri"/>
              </a:defRPr>
            </a:lvl1pPr>
            <a:lvl2pPr marL="0" lvl="1" indent="0" algn="ctr">
              <a:spcBef>
                <a:spcPts val="0"/>
              </a:spcBef>
              <a:buNone/>
              <a:defRPr sz="816" b="0" i="0">
                <a:solidFill>
                  <a:schemeClr val="dk1"/>
                </a:solidFill>
                <a:latin typeface="Calibri"/>
                <a:ea typeface="Calibri"/>
                <a:cs typeface="Calibri"/>
                <a:sym typeface="Calibri"/>
              </a:defRPr>
            </a:lvl2pPr>
            <a:lvl3pPr marL="0" lvl="2" indent="0" algn="ctr">
              <a:spcBef>
                <a:spcPts val="0"/>
              </a:spcBef>
              <a:buNone/>
              <a:defRPr sz="816" b="0" i="0">
                <a:solidFill>
                  <a:schemeClr val="dk1"/>
                </a:solidFill>
                <a:latin typeface="Calibri"/>
                <a:ea typeface="Calibri"/>
                <a:cs typeface="Calibri"/>
                <a:sym typeface="Calibri"/>
              </a:defRPr>
            </a:lvl3pPr>
            <a:lvl4pPr marL="0" lvl="3" indent="0" algn="ctr">
              <a:spcBef>
                <a:spcPts val="0"/>
              </a:spcBef>
              <a:buNone/>
              <a:defRPr sz="816" b="0" i="0">
                <a:solidFill>
                  <a:schemeClr val="dk1"/>
                </a:solidFill>
                <a:latin typeface="Calibri"/>
                <a:ea typeface="Calibri"/>
                <a:cs typeface="Calibri"/>
                <a:sym typeface="Calibri"/>
              </a:defRPr>
            </a:lvl4pPr>
            <a:lvl5pPr marL="0" lvl="4" indent="0" algn="ctr">
              <a:spcBef>
                <a:spcPts val="0"/>
              </a:spcBef>
              <a:buNone/>
              <a:defRPr sz="816" b="0" i="0">
                <a:solidFill>
                  <a:schemeClr val="dk1"/>
                </a:solidFill>
                <a:latin typeface="Calibri"/>
                <a:ea typeface="Calibri"/>
                <a:cs typeface="Calibri"/>
                <a:sym typeface="Calibri"/>
              </a:defRPr>
            </a:lvl5pPr>
            <a:lvl6pPr marL="0" lvl="5" indent="0" algn="ctr">
              <a:spcBef>
                <a:spcPts val="0"/>
              </a:spcBef>
              <a:buNone/>
              <a:defRPr sz="816" b="0" i="0">
                <a:solidFill>
                  <a:schemeClr val="dk1"/>
                </a:solidFill>
                <a:latin typeface="Calibri"/>
                <a:ea typeface="Calibri"/>
                <a:cs typeface="Calibri"/>
                <a:sym typeface="Calibri"/>
              </a:defRPr>
            </a:lvl6pPr>
            <a:lvl7pPr marL="0" lvl="6" indent="0" algn="ctr">
              <a:spcBef>
                <a:spcPts val="0"/>
              </a:spcBef>
              <a:buNone/>
              <a:defRPr sz="816" b="0" i="0">
                <a:solidFill>
                  <a:schemeClr val="dk1"/>
                </a:solidFill>
                <a:latin typeface="Calibri"/>
                <a:ea typeface="Calibri"/>
                <a:cs typeface="Calibri"/>
                <a:sym typeface="Calibri"/>
              </a:defRPr>
            </a:lvl7pPr>
            <a:lvl8pPr marL="0" lvl="7" indent="0" algn="ctr">
              <a:spcBef>
                <a:spcPts val="0"/>
              </a:spcBef>
              <a:buNone/>
              <a:defRPr sz="816" b="0" i="0">
                <a:solidFill>
                  <a:schemeClr val="dk1"/>
                </a:solidFill>
                <a:latin typeface="Calibri"/>
                <a:ea typeface="Calibri"/>
                <a:cs typeface="Calibri"/>
                <a:sym typeface="Calibri"/>
              </a:defRPr>
            </a:lvl8pPr>
            <a:lvl9pPr marL="0" lvl="8" indent="0" algn="ctr">
              <a:spcBef>
                <a:spcPts val="0"/>
              </a:spcBef>
              <a:buNone/>
              <a:defRPr sz="816" b="0" i="0">
                <a:solidFill>
                  <a:schemeClr val="dk1"/>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88273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Page 3">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AB29E84A-2799-917D-3275-1738AD6F86EA}"/>
              </a:ext>
            </a:extLst>
          </p:cNvPr>
          <p:cNvSpPr/>
          <p:nvPr userDrawn="1"/>
        </p:nvSpPr>
        <p:spPr>
          <a:xfrm rot="16200000">
            <a:off x="5288995" y="9195193"/>
            <a:ext cx="297258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99" name="Freeform 98">
            <a:extLst>
              <a:ext uri="{FF2B5EF4-FFF2-40B4-BE49-F238E27FC236}">
                <a16:creationId xmlns:a16="http://schemas.microsoft.com/office/drawing/2014/main" id="{4914BEE7-CCF7-21DC-D78D-1AA5C53E0F01}"/>
              </a:ext>
            </a:extLst>
          </p:cNvPr>
          <p:cNvSpPr/>
          <p:nvPr userDrawn="1"/>
        </p:nvSpPr>
        <p:spPr>
          <a:xfrm>
            <a:off x="252084" y="2534422"/>
            <a:ext cx="3184798"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0B3AC"/>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object 3">
            <a:extLst>
              <a:ext uri="{FF2B5EF4-FFF2-40B4-BE49-F238E27FC236}">
                <a16:creationId xmlns:a16="http://schemas.microsoft.com/office/drawing/2014/main" id="{C2F2CA2F-7C9A-0C44-FDF1-7D541FBCEAB9}"/>
              </a:ext>
            </a:extLst>
          </p:cNvPr>
          <p:cNvSpPr/>
          <p:nvPr userDrawn="1"/>
        </p:nvSpPr>
        <p:spPr>
          <a:xfrm rot="16200000">
            <a:off x="1985221"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2" name="Picture Placeholder 21">
            <a:extLst>
              <a:ext uri="{FF2B5EF4-FFF2-40B4-BE49-F238E27FC236}">
                <a16:creationId xmlns:a16="http://schemas.microsoft.com/office/drawing/2014/main" id="{DB06D2A0-4B84-E001-39E9-20A3B12363B4}"/>
              </a:ext>
            </a:extLst>
          </p:cNvPr>
          <p:cNvSpPr>
            <a:spLocks noGrp="1"/>
          </p:cNvSpPr>
          <p:nvPr>
            <p:ph type="pic" sz="quarter" idx="10"/>
          </p:nvPr>
        </p:nvSpPr>
        <p:spPr>
          <a:xfrm>
            <a:off x="252083" y="0"/>
            <a:ext cx="3184799" cy="3351974"/>
          </a:xfrm>
          <a:custGeom>
            <a:avLst/>
            <a:gdLst>
              <a:gd name="connsiteX0" fmla="*/ 0 w 3184799"/>
              <a:gd name="connsiteY0" fmla="*/ 0 h 3351974"/>
              <a:gd name="connsiteX1" fmla="*/ 3184799 w 3184799"/>
              <a:gd name="connsiteY1" fmla="*/ 0 h 3351974"/>
              <a:gd name="connsiteX2" fmla="*/ 3184799 w 3184799"/>
              <a:gd name="connsiteY2" fmla="*/ 30 h 3351974"/>
              <a:gd name="connsiteX3" fmla="*/ 2995870 w 3184799"/>
              <a:gd name="connsiteY3" fmla="*/ 30 h 3351974"/>
              <a:gd name="connsiteX4" fmla="*/ 2995870 w 3184799"/>
              <a:gd name="connsiteY4" fmla="*/ 18221 h 3351974"/>
              <a:gd name="connsiteX5" fmla="*/ 2995869 w 3184799"/>
              <a:gd name="connsiteY5" fmla="*/ 18221 h 3351974"/>
              <a:gd name="connsiteX6" fmla="*/ 2995869 w 3184799"/>
              <a:gd name="connsiteY6" fmla="*/ 2977917 h 3351974"/>
              <a:gd name="connsiteX7" fmla="*/ 3184799 w 3184799"/>
              <a:gd name="connsiteY7" fmla="*/ 2977917 h 3351974"/>
              <a:gd name="connsiteX8" fmla="*/ 3184799 w 3184799"/>
              <a:gd name="connsiteY8" fmla="*/ 3351974 h 3351974"/>
              <a:gd name="connsiteX9" fmla="*/ 0 w 3184799"/>
              <a:gd name="connsiteY9"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4799" h="3351974">
                <a:moveTo>
                  <a:pt x="0" y="0"/>
                </a:moveTo>
                <a:lnTo>
                  <a:pt x="3184799" y="0"/>
                </a:lnTo>
                <a:lnTo>
                  <a:pt x="3184799" y="30"/>
                </a:lnTo>
                <a:lnTo>
                  <a:pt x="2995870" y="30"/>
                </a:lnTo>
                <a:lnTo>
                  <a:pt x="2995870" y="18221"/>
                </a:lnTo>
                <a:lnTo>
                  <a:pt x="2995869" y="18221"/>
                </a:lnTo>
                <a:lnTo>
                  <a:pt x="2995869" y="2977917"/>
                </a:lnTo>
                <a:lnTo>
                  <a:pt x="3184799" y="2977917"/>
                </a:lnTo>
                <a:lnTo>
                  <a:pt x="3184799"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09" name="Text Placeholder 32">
            <a:extLst>
              <a:ext uri="{FF2B5EF4-FFF2-40B4-BE49-F238E27FC236}">
                <a16:creationId xmlns:a16="http://schemas.microsoft.com/office/drawing/2014/main" id="{065582F4-ADEC-4E90-4EFD-062633A234AC}"/>
              </a:ext>
            </a:extLst>
          </p:cNvPr>
          <p:cNvSpPr>
            <a:spLocks noGrp="1"/>
          </p:cNvSpPr>
          <p:nvPr>
            <p:ph type="body" sz="quarter" idx="18" hasCustomPrompt="1"/>
          </p:nvPr>
        </p:nvSpPr>
        <p:spPr>
          <a:xfrm>
            <a:off x="267584" y="4256503"/>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10" name="Text Placeholder 32">
            <a:extLst>
              <a:ext uri="{FF2B5EF4-FFF2-40B4-BE49-F238E27FC236}">
                <a16:creationId xmlns:a16="http://schemas.microsoft.com/office/drawing/2014/main" id="{1B48C6CA-393C-68F1-AC82-5971162B19BE}"/>
              </a:ext>
            </a:extLst>
          </p:cNvPr>
          <p:cNvSpPr>
            <a:spLocks noGrp="1"/>
          </p:cNvSpPr>
          <p:nvPr>
            <p:ph type="body" sz="quarter" idx="19" hasCustomPrompt="1"/>
          </p:nvPr>
        </p:nvSpPr>
        <p:spPr>
          <a:xfrm>
            <a:off x="2810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05</a:t>
            </a:r>
            <a:endParaRPr lang="en-US"/>
          </a:p>
        </p:txBody>
      </p:sp>
      <p:sp>
        <p:nvSpPr>
          <p:cNvPr id="112" name="Text Placeholder 32">
            <a:extLst>
              <a:ext uri="{FF2B5EF4-FFF2-40B4-BE49-F238E27FC236}">
                <a16:creationId xmlns:a16="http://schemas.microsoft.com/office/drawing/2014/main" id="{90959F91-8D29-ABCF-CC80-6583C8837E27}"/>
              </a:ext>
            </a:extLst>
          </p:cNvPr>
          <p:cNvSpPr>
            <a:spLocks noGrp="1"/>
          </p:cNvSpPr>
          <p:nvPr>
            <p:ph type="body" sz="quarter" idx="20" hasCustomPrompt="1"/>
          </p:nvPr>
        </p:nvSpPr>
        <p:spPr>
          <a:xfrm>
            <a:off x="9290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18" name="Straight Connector 117">
            <a:extLst>
              <a:ext uri="{FF2B5EF4-FFF2-40B4-BE49-F238E27FC236}">
                <a16:creationId xmlns:a16="http://schemas.microsoft.com/office/drawing/2014/main" id="{B482C8FD-DBA7-0C36-E9A5-8D0A5C176287}"/>
              </a:ext>
            </a:extLst>
          </p:cNvPr>
          <p:cNvCxnSpPr>
            <a:cxnSpLocks/>
          </p:cNvCxnSpPr>
          <p:nvPr userDrawn="1"/>
        </p:nvCxnSpPr>
        <p:spPr>
          <a:xfrm flipV="1">
            <a:off x="252083" y="4161908"/>
            <a:ext cx="3184799" cy="17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1" name="Text Placeholder 32">
            <a:extLst>
              <a:ext uri="{FF2B5EF4-FFF2-40B4-BE49-F238E27FC236}">
                <a16:creationId xmlns:a16="http://schemas.microsoft.com/office/drawing/2014/main" id="{4B5A5912-C831-40D0-6683-5794DD3E4CC5}"/>
              </a:ext>
            </a:extLst>
          </p:cNvPr>
          <p:cNvSpPr>
            <a:spLocks noGrp="1"/>
          </p:cNvSpPr>
          <p:nvPr>
            <p:ph type="body" sz="quarter" idx="42" hasCustomPrompt="1"/>
          </p:nvPr>
        </p:nvSpPr>
        <p:spPr>
          <a:xfrm rot="16200000">
            <a:off x="4052989" y="276457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
        <p:nvSpPr>
          <p:cNvPr id="4" name="Freeform 3">
            <a:extLst>
              <a:ext uri="{FF2B5EF4-FFF2-40B4-BE49-F238E27FC236}">
                <a16:creationId xmlns:a16="http://schemas.microsoft.com/office/drawing/2014/main" id="{304BC7D8-32F6-0916-16A5-5AA528651211}"/>
              </a:ext>
            </a:extLst>
          </p:cNvPr>
          <p:cNvSpPr/>
          <p:nvPr userDrawn="1"/>
        </p:nvSpPr>
        <p:spPr>
          <a:xfrm rot="10800000">
            <a:off x="3625633" y="2739358"/>
            <a:ext cx="3169299"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4">
            <a:extLst>
              <a:ext uri="{FF2B5EF4-FFF2-40B4-BE49-F238E27FC236}">
                <a16:creationId xmlns:a16="http://schemas.microsoft.com/office/drawing/2014/main" id="{4D710021-5A33-7699-C19B-06D76AA74E5A}"/>
              </a:ext>
            </a:extLst>
          </p:cNvPr>
          <p:cNvSpPr>
            <a:spLocks noGrp="1"/>
          </p:cNvSpPr>
          <p:nvPr>
            <p:ph type="pic" sz="quarter" idx="43"/>
          </p:nvPr>
        </p:nvSpPr>
        <p:spPr>
          <a:xfrm>
            <a:off x="3625635" y="7555739"/>
            <a:ext cx="3164439" cy="3351974"/>
          </a:xfrm>
          <a:custGeom>
            <a:avLst/>
            <a:gdLst>
              <a:gd name="connsiteX0" fmla="*/ 0 w 3164439"/>
              <a:gd name="connsiteY0" fmla="*/ 0 h 3351974"/>
              <a:gd name="connsiteX1" fmla="*/ 3164439 w 3164439"/>
              <a:gd name="connsiteY1" fmla="*/ 0 h 3351974"/>
              <a:gd name="connsiteX2" fmla="*/ 3164439 w 3164439"/>
              <a:gd name="connsiteY2" fmla="*/ 379428 h 3351974"/>
              <a:gd name="connsiteX3" fmla="*/ 2923421 w 3164439"/>
              <a:gd name="connsiteY3" fmla="*/ 379428 h 3351974"/>
              <a:gd name="connsiteX4" fmla="*/ 2923421 w 3164439"/>
              <a:gd name="connsiteY4" fmla="*/ 383444 h 3351974"/>
              <a:gd name="connsiteX5" fmla="*/ 2923421 w 3164439"/>
              <a:gd name="connsiteY5" fmla="*/ 3343140 h 3351974"/>
              <a:gd name="connsiteX6" fmla="*/ 2923421 w 3164439"/>
              <a:gd name="connsiteY6" fmla="*/ 3351974 h 3351974"/>
              <a:gd name="connsiteX7" fmla="*/ 0 w 3164439"/>
              <a:gd name="connsiteY7"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4439" h="3351974">
                <a:moveTo>
                  <a:pt x="0" y="0"/>
                </a:moveTo>
                <a:lnTo>
                  <a:pt x="3164439" y="0"/>
                </a:lnTo>
                <a:lnTo>
                  <a:pt x="3164439" y="379428"/>
                </a:lnTo>
                <a:lnTo>
                  <a:pt x="2923421" y="379428"/>
                </a:lnTo>
                <a:lnTo>
                  <a:pt x="2923421" y="383444"/>
                </a:lnTo>
                <a:lnTo>
                  <a:pt x="2923421" y="3343140"/>
                </a:lnTo>
                <a:lnTo>
                  <a:pt x="2923421"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32">
            <a:extLst>
              <a:ext uri="{FF2B5EF4-FFF2-40B4-BE49-F238E27FC236}">
                <a16:creationId xmlns:a16="http://schemas.microsoft.com/office/drawing/2014/main" id="{859AFA7E-8583-D9EF-AF0E-2AC97B6C080C}"/>
              </a:ext>
            </a:extLst>
          </p:cNvPr>
          <p:cNvSpPr>
            <a:spLocks noGrp="1"/>
          </p:cNvSpPr>
          <p:nvPr>
            <p:ph type="body" sz="quarter" idx="44" hasCustomPrompt="1"/>
          </p:nvPr>
        </p:nvSpPr>
        <p:spPr>
          <a:xfrm>
            <a:off x="3625635" y="4258245"/>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967FAFC7-FE6D-6B70-07F7-23047A2CFC5F}"/>
              </a:ext>
            </a:extLst>
          </p:cNvPr>
          <p:cNvSpPr>
            <a:spLocks noGrp="1"/>
          </p:cNvSpPr>
          <p:nvPr>
            <p:ph type="body" sz="quarter" idx="45" hasCustomPrompt="1"/>
          </p:nvPr>
        </p:nvSpPr>
        <p:spPr>
          <a:xfrm>
            <a:off x="3639074" y="368955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06</a:t>
            </a:r>
            <a:endParaRPr lang="en-US"/>
          </a:p>
        </p:txBody>
      </p:sp>
      <p:sp>
        <p:nvSpPr>
          <p:cNvPr id="9" name="Text Placeholder 32">
            <a:extLst>
              <a:ext uri="{FF2B5EF4-FFF2-40B4-BE49-F238E27FC236}">
                <a16:creationId xmlns:a16="http://schemas.microsoft.com/office/drawing/2014/main" id="{686BCDDB-DEA1-6C32-2822-BC40964EBE8D}"/>
              </a:ext>
            </a:extLst>
          </p:cNvPr>
          <p:cNvSpPr>
            <a:spLocks noGrp="1"/>
          </p:cNvSpPr>
          <p:nvPr>
            <p:ph type="body" sz="quarter" idx="46" hasCustomPrompt="1"/>
          </p:nvPr>
        </p:nvSpPr>
        <p:spPr>
          <a:xfrm>
            <a:off x="4287073" y="3852396"/>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0" name="Straight Connector 9">
            <a:extLst>
              <a:ext uri="{FF2B5EF4-FFF2-40B4-BE49-F238E27FC236}">
                <a16:creationId xmlns:a16="http://schemas.microsoft.com/office/drawing/2014/main" id="{4D22323D-4453-9E0B-6A51-95B90C1E2728}"/>
              </a:ext>
            </a:extLst>
          </p:cNvPr>
          <p:cNvCxnSpPr>
            <a:cxnSpLocks/>
          </p:cNvCxnSpPr>
          <p:nvPr userDrawn="1"/>
        </p:nvCxnSpPr>
        <p:spPr>
          <a:xfrm>
            <a:off x="3630493" y="4163650"/>
            <a:ext cx="31644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23">
            <a:extLst>
              <a:ext uri="{FF2B5EF4-FFF2-40B4-BE49-F238E27FC236}">
                <a16:creationId xmlns:a16="http://schemas.microsoft.com/office/drawing/2014/main" id="{094E6702-C1FB-E7AA-0D92-E695A3D3BDE5}"/>
              </a:ext>
            </a:extLst>
          </p:cNvPr>
          <p:cNvSpPr>
            <a:spLocks noGrp="1"/>
          </p:cNvSpPr>
          <p:nvPr>
            <p:ph type="body" sz="quarter" idx="65" hasCustomPrompt="1"/>
          </p:nvPr>
        </p:nvSpPr>
        <p:spPr>
          <a:xfrm rot="16200000">
            <a:off x="5292001" y="9206819"/>
            <a:ext cx="2972580"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6" name="Text Placeholder 23">
            <a:extLst>
              <a:ext uri="{FF2B5EF4-FFF2-40B4-BE49-F238E27FC236}">
                <a16:creationId xmlns:a16="http://schemas.microsoft.com/office/drawing/2014/main" id="{B7F1F324-0491-0009-10D6-52B2D87CC568}"/>
              </a:ext>
            </a:extLst>
          </p:cNvPr>
          <p:cNvSpPr>
            <a:spLocks noGrp="1"/>
          </p:cNvSpPr>
          <p:nvPr>
            <p:ph type="body" sz="quarter" idx="66" hasCustomPrompt="1"/>
          </p:nvPr>
        </p:nvSpPr>
        <p:spPr>
          <a:xfrm rot="16200000">
            <a:off x="2000326"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 name="Slide Number Placeholder 5">
            <a:extLst>
              <a:ext uri="{FF2B5EF4-FFF2-40B4-BE49-F238E27FC236}">
                <a16:creationId xmlns:a16="http://schemas.microsoft.com/office/drawing/2014/main" id="{100FD883-1CA6-8496-C384-397B345049D0}"/>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2335610073"/>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age 4">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AB29E84A-2799-917D-3275-1738AD6F86EA}"/>
              </a:ext>
            </a:extLst>
          </p:cNvPr>
          <p:cNvSpPr/>
          <p:nvPr userDrawn="1"/>
        </p:nvSpPr>
        <p:spPr>
          <a:xfrm rot="16200000">
            <a:off x="5288995" y="9195193"/>
            <a:ext cx="297258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99" name="Freeform 98">
            <a:extLst>
              <a:ext uri="{FF2B5EF4-FFF2-40B4-BE49-F238E27FC236}">
                <a16:creationId xmlns:a16="http://schemas.microsoft.com/office/drawing/2014/main" id="{4914BEE7-CCF7-21DC-D78D-1AA5C53E0F01}"/>
              </a:ext>
            </a:extLst>
          </p:cNvPr>
          <p:cNvSpPr/>
          <p:nvPr userDrawn="1"/>
        </p:nvSpPr>
        <p:spPr>
          <a:xfrm>
            <a:off x="252084" y="2534422"/>
            <a:ext cx="3184798"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object 3">
            <a:extLst>
              <a:ext uri="{FF2B5EF4-FFF2-40B4-BE49-F238E27FC236}">
                <a16:creationId xmlns:a16="http://schemas.microsoft.com/office/drawing/2014/main" id="{C2F2CA2F-7C9A-0C44-FDF1-7D541FBCEAB9}"/>
              </a:ext>
            </a:extLst>
          </p:cNvPr>
          <p:cNvSpPr/>
          <p:nvPr userDrawn="1"/>
        </p:nvSpPr>
        <p:spPr>
          <a:xfrm rot="16200000">
            <a:off x="1985221"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2" name="Picture Placeholder 21">
            <a:extLst>
              <a:ext uri="{FF2B5EF4-FFF2-40B4-BE49-F238E27FC236}">
                <a16:creationId xmlns:a16="http://schemas.microsoft.com/office/drawing/2014/main" id="{DB06D2A0-4B84-E001-39E9-20A3B12363B4}"/>
              </a:ext>
            </a:extLst>
          </p:cNvPr>
          <p:cNvSpPr>
            <a:spLocks noGrp="1"/>
          </p:cNvSpPr>
          <p:nvPr>
            <p:ph type="pic" sz="quarter" idx="10"/>
          </p:nvPr>
        </p:nvSpPr>
        <p:spPr>
          <a:xfrm>
            <a:off x="252083" y="0"/>
            <a:ext cx="3184799" cy="3351974"/>
          </a:xfrm>
          <a:custGeom>
            <a:avLst/>
            <a:gdLst>
              <a:gd name="connsiteX0" fmla="*/ 0 w 3184799"/>
              <a:gd name="connsiteY0" fmla="*/ 0 h 3351974"/>
              <a:gd name="connsiteX1" fmla="*/ 3184799 w 3184799"/>
              <a:gd name="connsiteY1" fmla="*/ 0 h 3351974"/>
              <a:gd name="connsiteX2" fmla="*/ 3184799 w 3184799"/>
              <a:gd name="connsiteY2" fmla="*/ 30 h 3351974"/>
              <a:gd name="connsiteX3" fmla="*/ 2995870 w 3184799"/>
              <a:gd name="connsiteY3" fmla="*/ 30 h 3351974"/>
              <a:gd name="connsiteX4" fmla="*/ 2995870 w 3184799"/>
              <a:gd name="connsiteY4" fmla="*/ 18221 h 3351974"/>
              <a:gd name="connsiteX5" fmla="*/ 2995869 w 3184799"/>
              <a:gd name="connsiteY5" fmla="*/ 18221 h 3351974"/>
              <a:gd name="connsiteX6" fmla="*/ 2995869 w 3184799"/>
              <a:gd name="connsiteY6" fmla="*/ 2977917 h 3351974"/>
              <a:gd name="connsiteX7" fmla="*/ 3184799 w 3184799"/>
              <a:gd name="connsiteY7" fmla="*/ 2977917 h 3351974"/>
              <a:gd name="connsiteX8" fmla="*/ 3184799 w 3184799"/>
              <a:gd name="connsiteY8" fmla="*/ 3351974 h 3351974"/>
              <a:gd name="connsiteX9" fmla="*/ 0 w 3184799"/>
              <a:gd name="connsiteY9"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4799" h="3351974">
                <a:moveTo>
                  <a:pt x="0" y="0"/>
                </a:moveTo>
                <a:lnTo>
                  <a:pt x="3184799" y="0"/>
                </a:lnTo>
                <a:lnTo>
                  <a:pt x="3184799" y="30"/>
                </a:lnTo>
                <a:lnTo>
                  <a:pt x="2995870" y="30"/>
                </a:lnTo>
                <a:lnTo>
                  <a:pt x="2995870" y="18221"/>
                </a:lnTo>
                <a:lnTo>
                  <a:pt x="2995869" y="18221"/>
                </a:lnTo>
                <a:lnTo>
                  <a:pt x="2995869" y="2977917"/>
                </a:lnTo>
                <a:lnTo>
                  <a:pt x="3184799" y="2977917"/>
                </a:lnTo>
                <a:lnTo>
                  <a:pt x="3184799"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09" name="Text Placeholder 32">
            <a:extLst>
              <a:ext uri="{FF2B5EF4-FFF2-40B4-BE49-F238E27FC236}">
                <a16:creationId xmlns:a16="http://schemas.microsoft.com/office/drawing/2014/main" id="{065582F4-ADEC-4E90-4EFD-062633A234AC}"/>
              </a:ext>
            </a:extLst>
          </p:cNvPr>
          <p:cNvSpPr>
            <a:spLocks noGrp="1"/>
          </p:cNvSpPr>
          <p:nvPr>
            <p:ph type="body" sz="quarter" idx="18" hasCustomPrompt="1"/>
          </p:nvPr>
        </p:nvSpPr>
        <p:spPr>
          <a:xfrm>
            <a:off x="267584" y="4256503"/>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10" name="Text Placeholder 32">
            <a:extLst>
              <a:ext uri="{FF2B5EF4-FFF2-40B4-BE49-F238E27FC236}">
                <a16:creationId xmlns:a16="http://schemas.microsoft.com/office/drawing/2014/main" id="{1B48C6CA-393C-68F1-AC82-5971162B19BE}"/>
              </a:ext>
            </a:extLst>
          </p:cNvPr>
          <p:cNvSpPr>
            <a:spLocks noGrp="1"/>
          </p:cNvSpPr>
          <p:nvPr>
            <p:ph type="body" sz="quarter" idx="19" hasCustomPrompt="1"/>
          </p:nvPr>
        </p:nvSpPr>
        <p:spPr>
          <a:xfrm>
            <a:off x="2810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07</a:t>
            </a:r>
            <a:endParaRPr lang="en-US"/>
          </a:p>
        </p:txBody>
      </p:sp>
      <p:sp>
        <p:nvSpPr>
          <p:cNvPr id="112" name="Text Placeholder 32">
            <a:extLst>
              <a:ext uri="{FF2B5EF4-FFF2-40B4-BE49-F238E27FC236}">
                <a16:creationId xmlns:a16="http://schemas.microsoft.com/office/drawing/2014/main" id="{90959F91-8D29-ABCF-CC80-6583C8837E27}"/>
              </a:ext>
            </a:extLst>
          </p:cNvPr>
          <p:cNvSpPr>
            <a:spLocks noGrp="1"/>
          </p:cNvSpPr>
          <p:nvPr>
            <p:ph type="body" sz="quarter" idx="20" hasCustomPrompt="1"/>
          </p:nvPr>
        </p:nvSpPr>
        <p:spPr>
          <a:xfrm>
            <a:off x="9290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18" name="Straight Connector 117">
            <a:extLst>
              <a:ext uri="{FF2B5EF4-FFF2-40B4-BE49-F238E27FC236}">
                <a16:creationId xmlns:a16="http://schemas.microsoft.com/office/drawing/2014/main" id="{B482C8FD-DBA7-0C36-E9A5-8D0A5C176287}"/>
              </a:ext>
            </a:extLst>
          </p:cNvPr>
          <p:cNvCxnSpPr>
            <a:cxnSpLocks/>
          </p:cNvCxnSpPr>
          <p:nvPr userDrawn="1"/>
        </p:nvCxnSpPr>
        <p:spPr>
          <a:xfrm flipV="1">
            <a:off x="252083" y="4161908"/>
            <a:ext cx="3184799" cy="17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1" name="Text Placeholder 32">
            <a:extLst>
              <a:ext uri="{FF2B5EF4-FFF2-40B4-BE49-F238E27FC236}">
                <a16:creationId xmlns:a16="http://schemas.microsoft.com/office/drawing/2014/main" id="{4B5A5912-C831-40D0-6683-5794DD3E4CC5}"/>
              </a:ext>
            </a:extLst>
          </p:cNvPr>
          <p:cNvSpPr>
            <a:spLocks noGrp="1"/>
          </p:cNvSpPr>
          <p:nvPr>
            <p:ph type="body" sz="quarter" idx="42" hasCustomPrompt="1"/>
          </p:nvPr>
        </p:nvSpPr>
        <p:spPr>
          <a:xfrm rot="16200000">
            <a:off x="4052989" y="276457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
        <p:nvSpPr>
          <p:cNvPr id="4" name="Freeform 3">
            <a:extLst>
              <a:ext uri="{FF2B5EF4-FFF2-40B4-BE49-F238E27FC236}">
                <a16:creationId xmlns:a16="http://schemas.microsoft.com/office/drawing/2014/main" id="{304BC7D8-32F6-0916-16A5-5AA528651211}"/>
              </a:ext>
            </a:extLst>
          </p:cNvPr>
          <p:cNvSpPr/>
          <p:nvPr userDrawn="1"/>
        </p:nvSpPr>
        <p:spPr>
          <a:xfrm rot="10800000">
            <a:off x="3625633" y="2739358"/>
            <a:ext cx="3169299"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4">
            <a:extLst>
              <a:ext uri="{FF2B5EF4-FFF2-40B4-BE49-F238E27FC236}">
                <a16:creationId xmlns:a16="http://schemas.microsoft.com/office/drawing/2014/main" id="{4D710021-5A33-7699-C19B-06D76AA74E5A}"/>
              </a:ext>
            </a:extLst>
          </p:cNvPr>
          <p:cNvSpPr>
            <a:spLocks noGrp="1"/>
          </p:cNvSpPr>
          <p:nvPr>
            <p:ph type="pic" sz="quarter" idx="43"/>
          </p:nvPr>
        </p:nvSpPr>
        <p:spPr>
          <a:xfrm>
            <a:off x="3625635" y="7555739"/>
            <a:ext cx="3164439" cy="3351974"/>
          </a:xfrm>
          <a:custGeom>
            <a:avLst/>
            <a:gdLst>
              <a:gd name="connsiteX0" fmla="*/ 0 w 3164439"/>
              <a:gd name="connsiteY0" fmla="*/ 0 h 3351974"/>
              <a:gd name="connsiteX1" fmla="*/ 3164439 w 3164439"/>
              <a:gd name="connsiteY1" fmla="*/ 0 h 3351974"/>
              <a:gd name="connsiteX2" fmla="*/ 3164439 w 3164439"/>
              <a:gd name="connsiteY2" fmla="*/ 379428 h 3351974"/>
              <a:gd name="connsiteX3" fmla="*/ 2923421 w 3164439"/>
              <a:gd name="connsiteY3" fmla="*/ 379428 h 3351974"/>
              <a:gd name="connsiteX4" fmla="*/ 2923421 w 3164439"/>
              <a:gd name="connsiteY4" fmla="*/ 383444 h 3351974"/>
              <a:gd name="connsiteX5" fmla="*/ 2923421 w 3164439"/>
              <a:gd name="connsiteY5" fmla="*/ 3343140 h 3351974"/>
              <a:gd name="connsiteX6" fmla="*/ 2923421 w 3164439"/>
              <a:gd name="connsiteY6" fmla="*/ 3351974 h 3351974"/>
              <a:gd name="connsiteX7" fmla="*/ 0 w 3164439"/>
              <a:gd name="connsiteY7"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4439" h="3351974">
                <a:moveTo>
                  <a:pt x="0" y="0"/>
                </a:moveTo>
                <a:lnTo>
                  <a:pt x="3164439" y="0"/>
                </a:lnTo>
                <a:lnTo>
                  <a:pt x="3164439" y="379428"/>
                </a:lnTo>
                <a:lnTo>
                  <a:pt x="2923421" y="379428"/>
                </a:lnTo>
                <a:lnTo>
                  <a:pt x="2923421" y="383444"/>
                </a:lnTo>
                <a:lnTo>
                  <a:pt x="2923421" y="3343140"/>
                </a:lnTo>
                <a:lnTo>
                  <a:pt x="2923421"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32">
            <a:extLst>
              <a:ext uri="{FF2B5EF4-FFF2-40B4-BE49-F238E27FC236}">
                <a16:creationId xmlns:a16="http://schemas.microsoft.com/office/drawing/2014/main" id="{859AFA7E-8583-D9EF-AF0E-2AC97B6C080C}"/>
              </a:ext>
            </a:extLst>
          </p:cNvPr>
          <p:cNvSpPr>
            <a:spLocks noGrp="1"/>
          </p:cNvSpPr>
          <p:nvPr>
            <p:ph type="body" sz="quarter" idx="44" hasCustomPrompt="1"/>
          </p:nvPr>
        </p:nvSpPr>
        <p:spPr>
          <a:xfrm>
            <a:off x="3625635" y="4258245"/>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967FAFC7-FE6D-6B70-07F7-23047A2CFC5F}"/>
              </a:ext>
            </a:extLst>
          </p:cNvPr>
          <p:cNvSpPr>
            <a:spLocks noGrp="1"/>
          </p:cNvSpPr>
          <p:nvPr>
            <p:ph type="body" sz="quarter" idx="45" hasCustomPrompt="1"/>
          </p:nvPr>
        </p:nvSpPr>
        <p:spPr>
          <a:xfrm>
            <a:off x="3639074" y="368955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08</a:t>
            </a:r>
            <a:endParaRPr lang="en-US"/>
          </a:p>
        </p:txBody>
      </p:sp>
      <p:sp>
        <p:nvSpPr>
          <p:cNvPr id="9" name="Text Placeholder 32">
            <a:extLst>
              <a:ext uri="{FF2B5EF4-FFF2-40B4-BE49-F238E27FC236}">
                <a16:creationId xmlns:a16="http://schemas.microsoft.com/office/drawing/2014/main" id="{686BCDDB-DEA1-6C32-2822-BC40964EBE8D}"/>
              </a:ext>
            </a:extLst>
          </p:cNvPr>
          <p:cNvSpPr>
            <a:spLocks noGrp="1"/>
          </p:cNvSpPr>
          <p:nvPr>
            <p:ph type="body" sz="quarter" idx="46" hasCustomPrompt="1"/>
          </p:nvPr>
        </p:nvSpPr>
        <p:spPr>
          <a:xfrm>
            <a:off x="4287073" y="3852396"/>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0" name="Straight Connector 9">
            <a:extLst>
              <a:ext uri="{FF2B5EF4-FFF2-40B4-BE49-F238E27FC236}">
                <a16:creationId xmlns:a16="http://schemas.microsoft.com/office/drawing/2014/main" id="{4D22323D-4453-9E0B-6A51-95B90C1E2728}"/>
              </a:ext>
            </a:extLst>
          </p:cNvPr>
          <p:cNvCxnSpPr>
            <a:cxnSpLocks/>
          </p:cNvCxnSpPr>
          <p:nvPr userDrawn="1"/>
        </p:nvCxnSpPr>
        <p:spPr>
          <a:xfrm>
            <a:off x="3630493" y="4163650"/>
            <a:ext cx="31644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23">
            <a:extLst>
              <a:ext uri="{FF2B5EF4-FFF2-40B4-BE49-F238E27FC236}">
                <a16:creationId xmlns:a16="http://schemas.microsoft.com/office/drawing/2014/main" id="{094E6702-C1FB-E7AA-0D92-E695A3D3BDE5}"/>
              </a:ext>
            </a:extLst>
          </p:cNvPr>
          <p:cNvSpPr>
            <a:spLocks noGrp="1"/>
          </p:cNvSpPr>
          <p:nvPr>
            <p:ph type="body" sz="quarter" idx="65" hasCustomPrompt="1"/>
          </p:nvPr>
        </p:nvSpPr>
        <p:spPr>
          <a:xfrm rot="16200000">
            <a:off x="5292001" y="9206819"/>
            <a:ext cx="2972580"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6" name="Text Placeholder 23">
            <a:extLst>
              <a:ext uri="{FF2B5EF4-FFF2-40B4-BE49-F238E27FC236}">
                <a16:creationId xmlns:a16="http://schemas.microsoft.com/office/drawing/2014/main" id="{B7F1F324-0491-0009-10D6-52B2D87CC568}"/>
              </a:ext>
            </a:extLst>
          </p:cNvPr>
          <p:cNvSpPr>
            <a:spLocks noGrp="1"/>
          </p:cNvSpPr>
          <p:nvPr>
            <p:ph type="body" sz="quarter" idx="66" hasCustomPrompt="1"/>
          </p:nvPr>
        </p:nvSpPr>
        <p:spPr>
          <a:xfrm rot="16200000">
            <a:off x="2000326"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 name="Slide Number Placeholder 5">
            <a:extLst>
              <a:ext uri="{FF2B5EF4-FFF2-40B4-BE49-F238E27FC236}">
                <a16:creationId xmlns:a16="http://schemas.microsoft.com/office/drawing/2014/main" id="{100FD883-1CA6-8496-C384-397B345049D0}"/>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3606671813"/>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FDCCF4-AE43-3073-CE0B-612D7F1C87CB}"/>
              </a:ext>
            </a:extLst>
          </p:cNvPr>
          <p:cNvSpPr/>
          <p:nvPr userDrawn="1"/>
        </p:nvSpPr>
        <p:spPr>
          <a:xfrm>
            <a:off x="7096539" y="10040317"/>
            <a:ext cx="679036" cy="8673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bject 3">
            <a:extLst>
              <a:ext uri="{FF2B5EF4-FFF2-40B4-BE49-F238E27FC236}">
                <a16:creationId xmlns:a16="http://schemas.microsoft.com/office/drawing/2014/main" id="{6161547F-1DDB-A65D-1A30-7A15273340D3}"/>
              </a:ext>
            </a:extLst>
          </p:cNvPr>
          <p:cNvSpPr/>
          <p:nvPr userDrawn="1"/>
        </p:nvSpPr>
        <p:spPr>
          <a:xfrm>
            <a:off x="4797653" y="9587858"/>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F177C31-7C66-2920-9D22-8F763F2390C8}"/>
              </a:ext>
            </a:extLst>
          </p:cNvPr>
          <p:cNvSpPr/>
          <p:nvPr userDrawn="1"/>
        </p:nvSpPr>
        <p:spPr>
          <a:xfrm rot="16200000">
            <a:off x="240973" y="252715"/>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Picture Placeholder 6">
            <a:extLst>
              <a:ext uri="{FF2B5EF4-FFF2-40B4-BE49-F238E27FC236}">
                <a16:creationId xmlns:a16="http://schemas.microsoft.com/office/drawing/2014/main" id="{EB6C8D44-8298-0076-A0AD-A6D3896A5DF1}"/>
              </a:ext>
            </a:extLst>
          </p:cNvPr>
          <p:cNvSpPr>
            <a:spLocks noGrp="1"/>
          </p:cNvSpPr>
          <p:nvPr>
            <p:ph type="pic" sz="quarter" idx="17"/>
          </p:nvPr>
        </p:nvSpPr>
        <p:spPr>
          <a:xfrm>
            <a:off x="1539057" y="4997827"/>
            <a:ext cx="6236518" cy="4816261"/>
          </a:xfrm>
          <a:custGeom>
            <a:avLst/>
            <a:gdLst>
              <a:gd name="connsiteX0" fmla="*/ 2407573 w 6236518"/>
              <a:gd name="connsiteY0" fmla="*/ 0 h 4816261"/>
              <a:gd name="connsiteX1" fmla="*/ 2543282 w 6236518"/>
              <a:gd name="connsiteY1" fmla="*/ 5026 h 4816261"/>
              <a:gd name="connsiteX2" fmla="*/ 2543282 w 6236518"/>
              <a:gd name="connsiteY2" fmla="*/ 0 h 4816261"/>
              <a:gd name="connsiteX3" fmla="*/ 6236518 w 6236518"/>
              <a:gd name="connsiteY3" fmla="*/ 0 h 4816261"/>
              <a:gd name="connsiteX4" fmla="*/ 6236518 w 6236518"/>
              <a:gd name="connsiteY4" fmla="*/ 4816261 h 4816261"/>
              <a:gd name="connsiteX5" fmla="*/ 6236483 w 6236518"/>
              <a:gd name="connsiteY5" fmla="*/ 4816261 h 4816261"/>
              <a:gd name="connsiteX6" fmla="*/ 6236483 w 6236518"/>
              <a:gd name="connsiteY6" fmla="*/ 4590031 h 4816261"/>
              <a:gd name="connsiteX7" fmla="*/ 3258596 w 6236518"/>
              <a:gd name="connsiteY7" fmla="*/ 4590031 h 4816261"/>
              <a:gd name="connsiteX8" fmla="*/ 3258596 w 6236518"/>
              <a:gd name="connsiteY8" fmla="*/ 4816261 h 4816261"/>
              <a:gd name="connsiteX9" fmla="*/ 2543282 w 6236518"/>
              <a:gd name="connsiteY9" fmla="*/ 4816261 h 4816261"/>
              <a:gd name="connsiteX10" fmla="*/ 2543282 w 6236518"/>
              <a:gd name="connsiteY10" fmla="*/ 4811235 h 4816261"/>
              <a:gd name="connsiteX11" fmla="*/ 2407573 w 6236518"/>
              <a:gd name="connsiteY11" fmla="*/ 4816261 h 4816261"/>
              <a:gd name="connsiteX12" fmla="*/ 0 w 6236518"/>
              <a:gd name="connsiteY12" fmla="*/ 2408131 h 4816261"/>
              <a:gd name="connsiteX13" fmla="*/ 2407573 w 6236518"/>
              <a:gd name="connsiteY13" fmla="*/ 0 h 481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36518" h="4816261">
                <a:moveTo>
                  <a:pt x="2407573" y="0"/>
                </a:moveTo>
                <a:cubicBezTo>
                  <a:pt x="2452808" y="0"/>
                  <a:pt x="2503073" y="0"/>
                  <a:pt x="2543282" y="5026"/>
                </a:cubicBezTo>
                <a:lnTo>
                  <a:pt x="2543282" y="0"/>
                </a:lnTo>
                <a:lnTo>
                  <a:pt x="6236518" y="0"/>
                </a:lnTo>
                <a:lnTo>
                  <a:pt x="6236518" y="4816261"/>
                </a:lnTo>
                <a:lnTo>
                  <a:pt x="6236483" y="4816261"/>
                </a:lnTo>
                <a:lnTo>
                  <a:pt x="6236483" y="4590031"/>
                </a:lnTo>
                <a:lnTo>
                  <a:pt x="3258596" y="4590031"/>
                </a:lnTo>
                <a:lnTo>
                  <a:pt x="3258596" y="4816261"/>
                </a:lnTo>
                <a:lnTo>
                  <a:pt x="2543282" y="4816261"/>
                </a:lnTo>
                <a:lnTo>
                  <a:pt x="2543282" y="4811235"/>
                </a:lnTo>
                <a:cubicBezTo>
                  <a:pt x="2498047" y="4816261"/>
                  <a:pt x="2452808" y="4816261"/>
                  <a:pt x="2407573" y="4816261"/>
                </a:cubicBezTo>
                <a:cubicBezTo>
                  <a:pt x="1075615" y="4816261"/>
                  <a:pt x="0" y="3740397"/>
                  <a:pt x="0" y="2408131"/>
                </a:cubicBezTo>
                <a:cubicBezTo>
                  <a:pt x="0" y="1075868"/>
                  <a:pt x="1080644" y="0"/>
                  <a:pt x="24075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1" name="Text Placeholder 3">
            <a:extLst>
              <a:ext uri="{FF2B5EF4-FFF2-40B4-BE49-F238E27FC236}">
                <a16:creationId xmlns:a16="http://schemas.microsoft.com/office/drawing/2014/main" id="{AF9E94E7-B67B-B2C3-08AA-29482999FD98}"/>
              </a:ext>
            </a:extLst>
          </p:cNvPr>
          <p:cNvSpPr>
            <a:spLocks noGrp="1"/>
          </p:cNvSpPr>
          <p:nvPr>
            <p:ph type="body" sz="quarter" idx="14" hasCustomPrompt="1"/>
          </p:nvPr>
        </p:nvSpPr>
        <p:spPr>
          <a:xfrm>
            <a:off x="573496" y="1220938"/>
            <a:ext cx="1952282" cy="1564946"/>
          </a:xfrm>
          <a:effectLst>
            <a:glow rad="127000">
              <a:srgbClr val="414141"/>
            </a:glow>
          </a:effectLst>
        </p:spPr>
        <p:txBody>
          <a:bodyPr>
            <a:noAutofit/>
          </a:bodyPr>
          <a:lstStyle>
            <a:lvl1pPr marL="0" indent="0" algn="ctr">
              <a:buNone/>
              <a:defRPr sz="10000" b="0">
                <a:solidFill>
                  <a:schemeClr val="bg1"/>
                </a:solidFill>
                <a:latin typeface="Calibri" panose="020F0502020204030204" pitchFamily="34" charset="0"/>
                <a:cs typeface="Calibri" panose="020F0502020204030204" pitchFamily="34" charset="0"/>
              </a:defRPr>
            </a:lvl1pPr>
          </a:lstStyle>
          <a:p>
            <a:pPr lvl="0"/>
            <a:r>
              <a:rPr lang="en-GB"/>
              <a:t>01</a:t>
            </a:r>
            <a:endParaRPr lang="en-US"/>
          </a:p>
        </p:txBody>
      </p:sp>
      <p:sp>
        <p:nvSpPr>
          <p:cNvPr id="12" name="Text Placeholder 3">
            <a:extLst>
              <a:ext uri="{FF2B5EF4-FFF2-40B4-BE49-F238E27FC236}">
                <a16:creationId xmlns:a16="http://schemas.microsoft.com/office/drawing/2014/main" id="{3351AD83-CF31-1B28-D435-CC50B873ACD7}"/>
              </a:ext>
            </a:extLst>
          </p:cNvPr>
          <p:cNvSpPr>
            <a:spLocks noGrp="1"/>
          </p:cNvSpPr>
          <p:nvPr>
            <p:ph type="body" sz="quarter" idx="15" hasCustomPrompt="1"/>
          </p:nvPr>
        </p:nvSpPr>
        <p:spPr>
          <a:xfrm>
            <a:off x="2198723" y="2729581"/>
            <a:ext cx="2930148" cy="2002900"/>
          </a:xfrm>
        </p:spPr>
        <p:txBody>
          <a:bodyPr>
            <a:noAutofit/>
          </a:bodyPr>
          <a:lstStyle>
            <a:lvl1pPr marL="0" indent="0" algn="l">
              <a:buNone/>
              <a:defRPr sz="3600" b="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a:t>divider title</a:t>
            </a:r>
            <a:endParaRPr lang="en-US"/>
          </a:p>
        </p:txBody>
      </p:sp>
      <p:sp>
        <p:nvSpPr>
          <p:cNvPr id="17" name="Freeform 16">
            <a:extLst>
              <a:ext uri="{FF2B5EF4-FFF2-40B4-BE49-F238E27FC236}">
                <a16:creationId xmlns:a16="http://schemas.microsoft.com/office/drawing/2014/main" id="{09C467D8-B7CA-2785-48CF-7AA57B342AD8}"/>
              </a:ext>
            </a:extLst>
          </p:cNvPr>
          <p:cNvSpPr/>
          <p:nvPr userDrawn="1"/>
        </p:nvSpPr>
        <p:spPr>
          <a:xfrm>
            <a:off x="2198723" y="2244631"/>
            <a:ext cx="4068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D"/>
          </a:solidFill>
          <a:ln w="24491" cap="flat">
            <a:solidFill>
              <a:srgbClr val="FBA63D"/>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6ACC6625-EBC3-9D92-F1C9-D6933F9115DF}"/>
              </a:ext>
            </a:extLst>
          </p:cNvPr>
          <p:cNvSpPr>
            <a:spLocks noGrp="1"/>
          </p:cNvSpPr>
          <p:nvPr>
            <p:ph type="body" sz="quarter" idx="66" hasCustomPrompt="1"/>
          </p:nvPr>
        </p:nvSpPr>
        <p:spPr>
          <a:xfrm>
            <a:off x="4812758" y="959695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913852215"/>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FDCCF4-AE43-3073-CE0B-612D7F1C87CB}"/>
              </a:ext>
            </a:extLst>
          </p:cNvPr>
          <p:cNvSpPr/>
          <p:nvPr userDrawn="1"/>
        </p:nvSpPr>
        <p:spPr>
          <a:xfrm>
            <a:off x="7096539" y="8269357"/>
            <a:ext cx="679036" cy="26383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bject 3">
            <a:extLst>
              <a:ext uri="{FF2B5EF4-FFF2-40B4-BE49-F238E27FC236}">
                <a16:creationId xmlns:a16="http://schemas.microsoft.com/office/drawing/2014/main" id="{6161547F-1DDB-A65D-1A30-7A15273340D3}"/>
              </a:ext>
            </a:extLst>
          </p:cNvPr>
          <p:cNvSpPr/>
          <p:nvPr userDrawn="1"/>
        </p:nvSpPr>
        <p:spPr>
          <a:xfrm>
            <a:off x="4797653" y="9587858"/>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F177C31-7C66-2920-9D22-8F763F2390C8}"/>
              </a:ext>
            </a:extLst>
          </p:cNvPr>
          <p:cNvSpPr/>
          <p:nvPr userDrawn="1"/>
        </p:nvSpPr>
        <p:spPr>
          <a:xfrm rot="16200000">
            <a:off x="240973" y="252715"/>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Picture Placeholder 6">
            <a:extLst>
              <a:ext uri="{FF2B5EF4-FFF2-40B4-BE49-F238E27FC236}">
                <a16:creationId xmlns:a16="http://schemas.microsoft.com/office/drawing/2014/main" id="{EB6C8D44-8298-0076-A0AD-A6D3896A5DF1}"/>
              </a:ext>
            </a:extLst>
          </p:cNvPr>
          <p:cNvSpPr>
            <a:spLocks noGrp="1"/>
          </p:cNvSpPr>
          <p:nvPr>
            <p:ph type="pic" sz="quarter" idx="17"/>
          </p:nvPr>
        </p:nvSpPr>
        <p:spPr>
          <a:xfrm>
            <a:off x="1539057" y="4997827"/>
            <a:ext cx="6236518" cy="4816261"/>
          </a:xfrm>
          <a:custGeom>
            <a:avLst/>
            <a:gdLst>
              <a:gd name="connsiteX0" fmla="*/ 2407573 w 6236518"/>
              <a:gd name="connsiteY0" fmla="*/ 0 h 4816261"/>
              <a:gd name="connsiteX1" fmla="*/ 2543282 w 6236518"/>
              <a:gd name="connsiteY1" fmla="*/ 5026 h 4816261"/>
              <a:gd name="connsiteX2" fmla="*/ 2543282 w 6236518"/>
              <a:gd name="connsiteY2" fmla="*/ 0 h 4816261"/>
              <a:gd name="connsiteX3" fmla="*/ 6236518 w 6236518"/>
              <a:gd name="connsiteY3" fmla="*/ 0 h 4816261"/>
              <a:gd name="connsiteX4" fmla="*/ 6236518 w 6236518"/>
              <a:gd name="connsiteY4" fmla="*/ 4816261 h 4816261"/>
              <a:gd name="connsiteX5" fmla="*/ 6236483 w 6236518"/>
              <a:gd name="connsiteY5" fmla="*/ 4816261 h 4816261"/>
              <a:gd name="connsiteX6" fmla="*/ 6236483 w 6236518"/>
              <a:gd name="connsiteY6" fmla="*/ 4590031 h 4816261"/>
              <a:gd name="connsiteX7" fmla="*/ 3258596 w 6236518"/>
              <a:gd name="connsiteY7" fmla="*/ 4590031 h 4816261"/>
              <a:gd name="connsiteX8" fmla="*/ 3258596 w 6236518"/>
              <a:gd name="connsiteY8" fmla="*/ 4816261 h 4816261"/>
              <a:gd name="connsiteX9" fmla="*/ 2543282 w 6236518"/>
              <a:gd name="connsiteY9" fmla="*/ 4816261 h 4816261"/>
              <a:gd name="connsiteX10" fmla="*/ 2543282 w 6236518"/>
              <a:gd name="connsiteY10" fmla="*/ 4811235 h 4816261"/>
              <a:gd name="connsiteX11" fmla="*/ 2407573 w 6236518"/>
              <a:gd name="connsiteY11" fmla="*/ 4816261 h 4816261"/>
              <a:gd name="connsiteX12" fmla="*/ 0 w 6236518"/>
              <a:gd name="connsiteY12" fmla="*/ 2408131 h 4816261"/>
              <a:gd name="connsiteX13" fmla="*/ 2407573 w 6236518"/>
              <a:gd name="connsiteY13" fmla="*/ 0 h 481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36518" h="4816261">
                <a:moveTo>
                  <a:pt x="2407573" y="0"/>
                </a:moveTo>
                <a:cubicBezTo>
                  <a:pt x="2452808" y="0"/>
                  <a:pt x="2503073" y="0"/>
                  <a:pt x="2543282" y="5026"/>
                </a:cubicBezTo>
                <a:lnTo>
                  <a:pt x="2543282" y="0"/>
                </a:lnTo>
                <a:lnTo>
                  <a:pt x="6236518" y="0"/>
                </a:lnTo>
                <a:lnTo>
                  <a:pt x="6236518" y="4816261"/>
                </a:lnTo>
                <a:lnTo>
                  <a:pt x="6236483" y="4816261"/>
                </a:lnTo>
                <a:lnTo>
                  <a:pt x="6236483" y="4590031"/>
                </a:lnTo>
                <a:lnTo>
                  <a:pt x="3258596" y="4590031"/>
                </a:lnTo>
                <a:lnTo>
                  <a:pt x="3258596" y="4816261"/>
                </a:lnTo>
                <a:lnTo>
                  <a:pt x="2543282" y="4816261"/>
                </a:lnTo>
                <a:lnTo>
                  <a:pt x="2543282" y="4811235"/>
                </a:lnTo>
                <a:cubicBezTo>
                  <a:pt x="2498047" y="4816261"/>
                  <a:pt x="2452808" y="4816261"/>
                  <a:pt x="2407573" y="4816261"/>
                </a:cubicBezTo>
                <a:cubicBezTo>
                  <a:pt x="1075615" y="4816261"/>
                  <a:pt x="0" y="3740397"/>
                  <a:pt x="0" y="2408131"/>
                </a:cubicBezTo>
                <a:cubicBezTo>
                  <a:pt x="0" y="1075868"/>
                  <a:pt x="1080644" y="0"/>
                  <a:pt x="24075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1" name="Text Placeholder 3">
            <a:extLst>
              <a:ext uri="{FF2B5EF4-FFF2-40B4-BE49-F238E27FC236}">
                <a16:creationId xmlns:a16="http://schemas.microsoft.com/office/drawing/2014/main" id="{AF9E94E7-B67B-B2C3-08AA-29482999FD98}"/>
              </a:ext>
            </a:extLst>
          </p:cNvPr>
          <p:cNvSpPr>
            <a:spLocks noGrp="1"/>
          </p:cNvSpPr>
          <p:nvPr>
            <p:ph type="body" sz="quarter" idx="14" hasCustomPrompt="1"/>
          </p:nvPr>
        </p:nvSpPr>
        <p:spPr>
          <a:xfrm>
            <a:off x="573496" y="1220938"/>
            <a:ext cx="1952282" cy="1564946"/>
          </a:xfrm>
          <a:effectLst>
            <a:glow rad="127000">
              <a:srgbClr val="414141"/>
            </a:glow>
          </a:effectLst>
        </p:spPr>
        <p:txBody>
          <a:bodyPr>
            <a:noAutofit/>
          </a:bodyPr>
          <a:lstStyle>
            <a:lvl1pPr marL="0" indent="0" algn="ctr">
              <a:buNone/>
              <a:defRPr sz="10000" b="0">
                <a:solidFill>
                  <a:schemeClr val="bg1"/>
                </a:solidFill>
                <a:latin typeface="Calibri" panose="020F0502020204030204" pitchFamily="34" charset="0"/>
                <a:cs typeface="Calibri" panose="020F0502020204030204" pitchFamily="34" charset="0"/>
              </a:defRPr>
            </a:lvl1pPr>
          </a:lstStyle>
          <a:p>
            <a:pPr lvl="0"/>
            <a:r>
              <a:rPr lang="en-GB"/>
              <a:t>02</a:t>
            </a:r>
            <a:endParaRPr lang="en-US"/>
          </a:p>
        </p:txBody>
      </p:sp>
      <p:sp>
        <p:nvSpPr>
          <p:cNvPr id="12" name="Text Placeholder 3">
            <a:extLst>
              <a:ext uri="{FF2B5EF4-FFF2-40B4-BE49-F238E27FC236}">
                <a16:creationId xmlns:a16="http://schemas.microsoft.com/office/drawing/2014/main" id="{3351AD83-CF31-1B28-D435-CC50B873ACD7}"/>
              </a:ext>
            </a:extLst>
          </p:cNvPr>
          <p:cNvSpPr>
            <a:spLocks noGrp="1"/>
          </p:cNvSpPr>
          <p:nvPr>
            <p:ph type="body" sz="quarter" idx="15" hasCustomPrompt="1"/>
          </p:nvPr>
        </p:nvSpPr>
        <p:spPr>
          <a:xfrm>
            <a:off x="2198723" y="2729581"/>
            <a:ext cx="2930148" cy="2002900"/>
          </a:xfrm>
        </p:spPr>
        <p:txBody>
          <a:bodyPr>
            <a:noAutofit/>
          </a:bodyPr>
          <a:lstStyle>
            <a:lvl1pPr marL="0" indent="0" algn="l">
              <a:buNone/>
              <a:defRPr sz="3600" b="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a:t>divider title</a:t>
            </a:r>
            <a:endParaRPr lang="en-US"/>
          </a:p>
        </p:txBody>
      </p:sp>
      <p:sp>
        <p:nvSpPr>
          <p:cNvPr id="17" name="Freeform 16">
            <a:extLst>
              <a:ext uri="{FF2B5EF4-FFF2-40B4-BE49-F238E27FC236}">
                <a16:creationId xmlns:a16="http://schemas.microsoft.com/office/drawing/2014/main" id="{09C467D8-B7CA-2785-48CF-7AA57B342AD8}"/>
              </a:ext>
            </a:extLst>
          </p:cNvPr>
          <p:cNvSpPr/>
          <p:nvPr userDrawn="1"/>
        </p:nvSpPr>
        <p:spPr>
          <a:xfrm>
            <a:off x="2198723" y="2244631"/>
            <a:ext cx="4068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D"/>
          </a:solidFill>
          <a:ln w="24491" cap="flat">
            <a:solidFill>
              <a:srgbClr val="FBA63D"/>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6ACC6625-EBC3-9D92-F1C9-D6933F9115DF}"/>
              </a:ext>
            </a:extLst>
          </p:cNvPr>
          <p:cNvSpPr>
            <a:spLocks noGrp="1"/>
          </p:cNvSpPr>
          <p:nvPr>
            <p:ph type="body" sz="quarter" idx="66" hasCustomPrompt="1"/>
          </p:nvPr>
        </p:nvSpPr>
        <p:spPr>
          <a:xfrm>
            <a:off x="4812758" y="959695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1407314209"/>
      </p:ext>
    </p:extLst>
  </p:cSld>
  <p:clrMapOvr>
    <a:masterClrMapping/>
  </p:clrMapOvr>
  <p:extLst>
    <p:ext uri="{DCECCB84-F9BA-43D5-87BE-67443E8EF086}">
      <p15:sldGuideLst xmlns:p15="http://schemas.microsoft.com/office/powerpoint/2012/main">
        <p15:guide id="1" orient="horz" pos="3436" userDrawn="1">
          <p15:clr>
            <a:srgbClr val="FBAE40"/>
          </p15:clr>
        </p15:guide>
        <p15:guide id="2" pos="244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FDCCF4-AE43-3073-CE0B-612D7F1C87CB}"/>
              </a:ext>
            </a:extLst>
          </p:cNvPr>
          <p:cNvSpPr/>
          <p:nvPr userDrawn="1"/>
        </p:nvSpPr>
        <p:spPr>
          <a:xfrm>
            <a:off x="7096539" y="8269357"/>
            <a:ext cx="679036" cy="26383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bject 3">
            <a:extLst>
              <a:ext uri="{FF2B5EF4-FFF2-40B4-BE49-F238E27FC236}">
                <a16:creationId xmlns:a16="http://schemas.microsoft.com/office/drawing/2014/main" id="{6161547F-1DDB-A65D-1A30-7A15273340D3}"/>
              </a:ext>
            </a:extLst>
          </p:cNvPr>
          <p:cNvSpPr/>
          <p:nvPr userDrawn="1"/>
        </p:nvSpPr>
        <p:spPr>
          <a:xfrm>
            <a:off x="4797653" y="9587858"/>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F177C31-7C66-2920-9D22-8F763F2390C8}"/>
              </a:ext>
            </a:extLst>
          </p:cNvPr>
          <p:cNvSpPr/>
          <p:nvPr userDrawn="1"/>
        </p:nvSpPr>
        <p:spPr>
          <a:xfrm rot="16200000">
            <a:off x="240973" y="252715"/>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FBA63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Picture Placeholder 6">
            <a:extLst>
              <a:ext uri="{FF2B5EF4-FFF2-40B4-BE49-F238E27FC236}">
                <a16:creationId xmlns:a16="http://schemas.microsoft.com/office/drawing/2014/main" id="{EB6C8D44-8298-0076-A0AD-A6D3896A5DF1}"/>
              </a:ext>
            </a:extLst>
          </p:cNvPr>
          <p:cNvSpPr>
            <a:spLocks noGrp="1"/>
          </p:cNvSpPr>
          <p:nvPr>
            <p:ph type="pic" sz="quarter" idx="17"/>
          </p:nvPr>
        </p:nvSpPr>
        <p:spPr>
          <a:xfrm>
            <a:off x="1539057" y="4997827"/>
            <a:ext cx="6236518" cy="4816261"/>
          </a:xfrm>
          <a:custGeom>
            <a:avLst/>
            <a:gdLst>
              <a:gd name="connsiteX0" fmla="*/ 2407573 w 6236518"/>
              <a:gd name="connsiteY0" fmla="*/ 0 h 4816261"/>
              <a:gd name="connsiteX1" fmla="*/ 2543282 w 6236518"/>
              <a:gd name="connsiteY1" fmla="*/ 5026 h 4816261"/>
              <a:gd name="connsiteX2" fmla="*/ 2543282 w 6236518"/>
              <a:gd name="connsiteY2" fmla="*/ 0 h 4816261"/>
              <a:gd name="connsiteX3" fmla="*/ 6236518 w 6236518"/>
              <a:gd name="connsiteY3" fmla="*/ 0 h 4816261"/>
              <a:gd name="connsiteX4" fmla="*/ 6236518 w 6236518"/>
              <a:gd name="connsiteY4" fmla="*/ 4816261 h 4816261"/>
              <a:gd name="connsiteX5" fmla="*/ 6236483 w 6236518"/>
              <a:gd name="connsiteY5" fmla="*/ 4816261 h 4816261"/>
              <a:gd name="connsiteX6" fmla="*/ 6236483 w 6236518"/>
              <a:gd name="connsiteY6" fmla="*/ 4590031 h 4816261"/>
              <a:gd name="connsiteX7" fmla="*/ 3258596 w 6236518"/>
              <a:gd name="connsiteY7" fmla="*/ 4590031 h 4816261"/>
              <a:gd name="connsiteX8" fmla="*/ 3258596 w 6236518"/>
              <a:gd name="connsiteY8" fmla="*/ 4816261 h 4816261"/>
              <a:gd name="connsiteX9" fmla="*/ 2543282 w 6236518"/>
              <a:gd name="connsiteY9" fmla="*/ 4816261 h 4816261"/>
              <a:gd name="connsiteX10" fmla="*/ 2543282 w 6236518"/>
              <a:gd name="connsiteY10" fmla="*/ 4811235 h 4816261"/>
              <a:gd name="connsiteX11" fmla="*/ 2407573 w 6236518"/>
              <a:gd name="connsiteY11" fmla="*/ 4816261 h 4816261"/>
              <a:gd name="connsiteX12" fmla="*/ 0 w 6236518"/>
              <a:gd name="connsiteY12" fmla="*/ 2408131 h 4816261"/>
              <a:gd name="connsiteX13" fmla="*/ 2407573 w 6236518"/>
              <a:gd name="connsiteY13" fmla="*/ 0 h 481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36518" h="4816261">
                <a:moveTo>
                  <a:pt x="2407573" y="0"/>
                </a:moveTo>
                <a:cubicBezTo>
                  <a:pt x="2452808" y="0"/>
                  <a:pt x="2503073" y="0"/>
                  <a:pt x="2543282" y="5026"/>
                </a:cubicBezTo>
                <a:lnTo>
                  <a:pt x="2543282" y="0"/>
                </a:lnTo>
                <a:lnTo>
                  <a:pt x="6236518" y="0"/>
                </a:lnTo>
                <a:lnTo>
                  <a:pt x="6236518" y="4816261"/>
                </a:lnTo>
                <a:lnTo>
                  <a:pt x="6236483" y="4816261"/>
                </a:lnTo>
                <a:lnTo>
                  <a:pt x="6236483" y="4590031"/>
                </a:lnTo>
                <a:lnTo>
                  <a:pt x="3258596" y="4590031"/>
                </a:lnTo>
                <a:lnTo>
                  <a:pt x="3258596" y="4816261"/>
                </a:lnTo>
                <a:lnTo>
                  <a:pt x="2543282" y="4816261"/>
                </a:lnTo>
                <a:lnTo>
                  <a:pt x="2543282" y="4811235"/>
                </a:lnTo>
                <a:cubicBezTo>
                  <a:pt x="2498047" y="4816261"/>
                  <a:pt x="2452808" y="4816261"/>
                  <a:pt x="2407573" y="4816261"/>
                </a:cubicBezTo>
                <a:cubicBezTo>
                  <a:pt x="1075615" y="4816261"/>
                  <a:pt x="0" y="3740397"/>
                  <a:pt x="0" y="2408131"/>
                </a:cubicBezTo>
                <a:cubicBezTo>
                  <a:pt x="0" y="1075868"/>
                  <a:pt x="1080644" y="0"/>
                  <a:pt x="24075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1" name="Text Placeholder 3">
            <a:extLst>
              <a:ext uri="{FF2B5EF4-FFF2-40B4-BE49-F238E27FC236}">
                <a16:creationId xmlns:a16="http://schemas.microsoft.com/office/drawing/2014/main" id="{AF9E94E7-B67B-B2C3-08AA-29482999FD98}"/>
              </a:ext>
            </a:extLst>
          </p:cNvPr>
          <p:cNvSpPr>
            <a:spLocks noGrp="1"/>
          </p:cNvSpPr>
          <p:nvPr>
            <p:ph type="body" sz="quarter" idx="14" hasCustomPrompt="1"/>
          </p:nvPr>
        </p:nvSpPr>
        <p:spPr>
          <a:xfrm>
            <a:off x="573496" y="1220938"/>
            <a:ext cx="1952282" cy="1564946"/>
          </a:xfrm>
          <a:effectLst>
            <a:glow rad="127000">
              <a:srgbClr val="414141"/>
            </a:glow>
          </a:effectLst>
        </p:spPr>
        <p:txBody>
          <a:bodyPr>
            <a:noAutofit/>
          </a:bodyPr>
          <a:lstStyle>
            <a:lvl1pPr marL="0" indent="0" algn="ctr">
              <a:buNone/>
              <a:defRPr sz="10000" b="0">
                <a:solidFill>
                  <a:schemeClr val="bg1"/>
                </a:solidFill>
                <a:latin typeface="Calibri" panose="020F0502020204030204" pitchFamily="34" charset="0"/>
                <a:cs typeface="Calibri" panose="020F0502020204030204" pitchFamily="34" charset="0"/>
              </a:defRPr>
            </a:lvl1pPr>
          </a:lstStyle>
          <a:p>
            <a:pPr lvl="0"/>
            <a:r>
              <a:rPr lang="en-GB"/>
              <a:t>03</a:t>
            </a:r>
            <a:endParaRPr lang="en-US"/>
          </a:p>
        </p:txBody>
      </p:sp>
      <p:sp>
        <p:nvSpPr>
          <p:cNvPr id="12" name="Text Placeholder 3">
            <a:extLst>
              <a:ext uri="{FF2B5EF4-FFF2-40B4-BE49-F238E27FC236}">
                <a16:creationId xmlns:a16="http://schemas.microsoft.com/office/drawing/2014/main" id="{3351AD83-CF31-1B28-D435-CC50B873ACD7}"/>
              </a:ext>
            </a:extLst>
          </p:cNvPr>
          <p:cNvSpPr>
            <a:spLocks noGrp="1"/>
          </p:cNvSpPr>
          <p:nvPr>
            <p:ph type="body" sz="quarter" idx="15" hasCustomPrompt="1"/>
          </p:nvPr>
        </p:nvSpPr>
        <p:spPr>
          <a:xfrm>
            <a:off x="2198723" y="2729581"/>
            <a:ext cx="2930148" cy="2002900"/>
          </a:xfrm>
        </p:spPr>
        <p:txBody>
          <a:bodyPr>
            <a:noAutofit/>
          </a:bodyPr>
          <a:lstStyle>
            <a:lvl1pPr marL="0" indent="0" algn="l">
              <a:buNone/>
              <a:defRPr sz="3600" b="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a:t>divider title</a:t>
            </a:r>
            <a:endParaRPr lang="en-US"/>
          </a:p>
        </p:txBody>
      </p:sp>
      <p:sp>
        <p:nvSpPr>
          <p:cNvPr id="17" name="Freeform 16">
            <a:extLst>
              <a:ext uri="{FF2B5EF4-FFF2-40B4-BE49-F238E27FC236}">
                <a16:creationId xmlns:a16="http://schemas.microsoft.com/office/drawing/2014/main" id="{09C467D8-B7CA-2785-48CF-7AA57B342AD8}"/>
              </a:ext>
            </a:extLst>
          </p:cNvPr>
          <p:cNvSpPr/>
          <p:nvPr userDrawn="1"/>
        </p:nvSpPr>
        <p:spPr>
          <a:xfrm>
            <a:off x="2198723" y="2244631"/>
            <a:ext cx="4068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6ACC6625-EBC3-9D92-F1C9-D6933F9115DF}"/>
              </a:ext>
            </a:extLst>
          </p:cNvPr>
          <p:cNvSpPr>
            <a:spLocks noGrp="1"/>
          </p:cNvSpPr>
          <p:nvPr>
            <p:ph type="body" sz="quarter" idx="66" hasCustomPrompt="1"/>
          </p:nvPr>
        </p:nvSpPr>
        <p:spPr>
          <a:xfrm>
            <a:off x="4812758" y="959695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26392797"/>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7240156"/>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
        <p:nvSpPr>
          <p:cNvPr id="4" name="Slide Number Placeholder 5">
            <a:extLst>
              <a:ext uri="{FF2B5EF4-FFF2-40B4-BE49-F238E27FC236}">
                <a16:creationId xmlns:a16="http://schemas.microsoft.com/office/drawing/2014/main" id="{D835CA5C-78F0-7D72-9775-AC86D046175D}"/>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3477260901"/>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571" y="580737"/>
            <a:ext cx="6706433" cy="2108320"/>
          </a:xfrm>
          <a:prstGeom prst="rect">
            <a:avLst/>
          </a:prstGeom>
        </p:spPr>
        <p:txBody>
          <a:bodyPr vert="horz" lIns="91440" tIns="45720" rIns="91440" bIns="45720" rtlCol="0" anchor="ctr">
            <a:normAutofit/>
          </a:bodyPr>
          <a:lstStyle/>
          <a:p>
            <a:r>
              <a:rPr lang="en-US"/>
              <a:t>Smelltu til að breyta aðal titilstíl</a:t>
            </a:r>
          </a:p>
        </p:txBody>
      </p:sp>
      <p:sp>
        <p:nvSpPr>
          <p:cNvPr id="3" name="Text Placeholder 2"/>
          <p:cNvSpPr>
            <a:spLocks noGrp="1"/>
          </p:cNvSpPr>
          <p:nvPr>
            <p:ph type="body" idx="1"/>
          </p:nvPr>
        </p:nvSpPr>
        <p:spPr>
          <a:xfrm>
            <a:off x="534571" y="2903673"/>
            <a:ext cx="6706433" cy="6920844"/>
          </a:xfrm>
          <a:prstGeom prst="rect">
            <a:avLst/>
          </a:prstGeom>
        </p:spPr>
        <p:txBody>
          <a:bodyPr vert="horz" lIns="91440" tIns="45720" rIns="91440" bIns="45720" rtlCol="0">
            <a:normAutofit/>
          </a:bodyPr>
          <a:lstStyle/>
          <a:p>
            <a:pPr lvl="0"/>
            <a:r>
              <a:rPr lang="en-US"/>
              <a:t>Smelltu til að breyta aðaltextastílum</a:t>
            </a:r>
          </a:p>
          <a:p>
            <a:pPr lvl="1"/>
            <a:r>
              <a:rPr lang="en-US"/>
              <a:t>Annar stigi</a:t>
            </a:r>
          </a:p>
          <a:p>
            <a:pPr lvl="2"/>
            <a:r>
              <a:rPr lang="en-US"/>
              <a:t>Þriðja stig</a:t>
            </a:r>
          </a:p>
          <a:p>
            <a:pPr lvl="3"/>
            <a:r>
              <a:rPr lang="en-US"/>
              <a:t>Fjórða stig</a:t>
            </a:r>
          </a:p>
          <a:p>
            <a:pPr lvl="4"/>
            <a:r>
              <a:rPr lang="en-US"/>
              <a:t>Fimmta stig</a:t>
            </a:r>
          </a:p>
        </p:txBody>
      </p:sp>
      <p:sp>
        <p:nvSpPr>
          <p:cNvPr id="4" name="Date Placeholder 3"/>
          <p:cNvSpPr>
            <a:spLocks noGrp="1"/>
          </p:cNvSpPr>
          <p:nvPr>
            <p:ph type="dt" sz="half" idx="2"/>
          </p:nvPr>
        </p:nvSpPr>
        <p:spPr>
          <a:xfrm>
            <a:off x="534571" y="10109836"/>
            <a:ext cx="1749504" cy="580735"/>
          </a:xfrm>
          <a:prstGeom prst="rect">
            <a:avLst/>
          </a:prstGeom>
        </p:spPr>
        <p:txBody>
          <a:bodyPr vert="horz" lIns="91440" tIns="45720" rIns="91440" bIns="45720" rtlCol="0" anchor="ctr"/>
          <a:lstStyle>
            <a:lvl1pPr algn="l">
              <a:defRPr sz="1020">
                <a:solidFill>
                  <a:schemeClr val="tx1">
                    <a:tint val="75000"/>
                  </a:schemeClr>
                </a:solidFill>
              </a:defRPr>
            </a:lvl1pPr>
          </a:lstStyle>
          <a:p>
            <a:endParaRPr lang="fr-CA"/>
          </a:p>
        </p:txBody>
      </p:sp>
      <p:sp>
        <p:nvSpPr>
          <p:cNvPr id="5" name="Footer Placeholder 4"/>
          <p:cNvSpPr>
            <a:spLocks noGrp="1"/>
          </p:cNvSpPr>
          <p:nvPr>
            <p:ph type="ftr" sz="quarter" idx="3"/>
          </p:nvPr>
        </p:nvSpPr>
        <p:spPr>
          <a:xfrm>
            <a:off x="2575659" y="10109836"/>
            <a:ext cx="2624257" cy="580735"/>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fr-CA"/>
          </a:p>
        </p:txBody>
      </p:sp>
      <p:cxnSp>
        <p:nvCxnSpPr>
          <p:cNvPr id="9" name="Straight Connector 8">
            <a:extLst>
              <a:ext uri="{FF2B5EF4-FFF2-40B4-BE49-F238E27FC236}">
                <a16:creationId xmlns:a16="http://schemas.microsoft.com/office/drawing/2014/main" id="{9178CD9D-3F1D-B244-9364-F0BA2A13C798}"/>
              </a:ext>
            </a:extLst>
          </p:cNvPr>
          <p:cNvCxnSpPr>
            <a:cxnSpLocks/>
          </p:cNvCxnSpPr>
          <p:nvPr userDrawn="1"/>
        </p:nvCxnSpPr>
        <p:spPr>
          <a:xfrm>
            <a:off x="7382228" y="1046144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E63D1918-905E-2863-E68B-8D03D7198B18}"/>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a:p>
        </p:txBody>
      </p:sp>
      <p:sp>
        <p:nvSpPr>
          <p:cNvPr id="7" name="Rectangle 6">
            <a:extLst>
              <a:ext uri="{FF2B5EF4-FFF2-40B4-BE49-F238E27FC236}">
                <a16:creationId xmlns:a16="http://schemas.microsoft.com/office/drawing/2014/main" id="{3BF7FADD-E48C-4FF4-3E6F-370867308AEB}"/>
              </a:ext>
            </a:extLst>
          </p:cNvPr>
          <p:cNvSpPr/>
          <p:nvPr userDrawn="1"/>
        </p:nvSpPr>
        <p:spPr>
          <a:xfrm rot="16200000">
            <a:off x="4877271" y="769381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DVALIR </a:t>
            </a:r>
            <a:r>
              <a:rPr lang="en-GB" sz="600" b="1" i="0" u="none" spc="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HÖNNUN NÝSTÁRLEGRA FERÐAMANNADVALA</a:t>
            </a:r>
          </a:p>
        </p:txBody>
      </p:sp>
    </p:spTree>
    <p:extLst>
      <p:ext uri="{BB962C8B-B14F-4D97-AF65-F5344CB8AC3E}">
        <p14:creationId xmlns:p14="http://schemas.microsoft.com/office/powerpoint/2010/main" val="2922975830"/>
      </p:ext>
    </p:extLst>
  </p:cSld>
  <p:clrMap bg1="lt1" tx1="dk1" bg2="lt2" tx2="dk2" accent1="accent1" accent2="accent2" accent3="accent3" accent4="accent4" accent5="accent5" accent6="accent6" hlink="hlink" folHlink="folHlink"/>
  <p:sldLayoutIdLst>
    <p:sldLayoutId id="2147483993" r:id="rId1"/>
    <p:sldLayoutId id="2147483994" r:id="rId2"/>
    <p:sldLayoutId id="2147484015" r:id="rId3"/>
    <p:sldLayoutId id="2147484016" r:id="rId4"/>
    <p:sldLayoutId id="2147484017" r:id="rId5"/>
    <p:sldLayoutId id="2147484010" r:id="rId6"/>
    <p:sldLayoutId id="2147484018" r:id="rId7"/>
    <p:sldLayoutId id="2147484019" r:id="rId8"/>
    <p:sldLayoutId id="2147484001" r:id="rId9"/>
    <p:sldLayoutId id="2147484012" r:id="rId10"/>
    <p:sldLayoutId id="2147484013" r:id="rId11"/>
    <p:sldLayoutId id="2147484014" r:id="rId12"/>
    <p:sldLayoutId id="2147484011" r:id="rId13"/>
    <p:sldLayoutId id="2147484009" r:id="rId14"/>
    <p:sldLayoutId id="2147483997" r:id="rId15"/>
    <p:sldLayoutId id="2147483998" r:id="rId16"/>
    <p:sldLayoutId id="2147483999" r:id="rId17"/>
    <p:sldLayoutId id="2147484000" r:id="rId18"/>
    <p:sldLayoutId id="2147484002" r:id="rId19"/>
    <p:sldLayoutId id="2147484003" r:id="rId20"/>
    <p:sldLayoutId id="2147484004" r:id="rId21"/>
    <p:sldLayoutId id="2147484020" r:id="rId22"/>
    <p:sldLayoutId id="2147484021" r:id="rId23"/>
    <p:sldLayoutId id="2147484022" r:id="rId24"/>
    <p:sldLayoutId id="2147484023" r:id="rId25"/>
    <p:sldLayoutId id="2147484024" r:id="rId26"/>
    <p:sldLayoutId id="2147484005" r:id="rId27"/>
    <p:sldLayoutId id="2147484006" r:id="rId28"/>
    <p:sldLayoutId id="2147484007" r:id="rId29"/>
    <p:sldLayoutId id="2147484008" r:id="rId30"/>
    <p:sldLayoutId id="2147484025" r:id="rId31"/>
    <p:sldLayoutId id="2147484026" r:id="rId32"/>
    <p:sldLayoutId id="2147484027" r:id="rId33"/>
    <p:sldLayoutId id="2147484028" r:id="rId34"/>
  </p:sldLayoutIdLst>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hf hdr="0" ftr="0" dt="0"/>
  <p:txStyles>
    <p:titleStyle>
      <a:lvl1pPr algn="l" defTabSz="777514" rtl="0" eaLnBrk="1" latinLnBrk="0" hangingPunct="1">
        <a:lnSpc>
          <a:spcPct val="90000"/>
        </a:lnSpc>
        <a:spcBef>
          <a:spcPct val="0"/>
        </a:spcBef>
        <a:buNone/>
        <a:defRPr sz="3741" kern="1200">
          <a:solidFill>
            <a:schemeClr val="tx1"/>
          </a:solidFill>
          <a:latin typeface="+mj-lt"/>
          <a:ea typeface="+mj-ea"/>
          <a:cs typeface="+mj-cs"/>
        </a:defRPr>
      </a:lvl1pPr>
    </p:titleStyle>
    <p:body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p:bodyStyle>
    <p:otherStyle>
      <a:defPPr>
        <a:defRPr lang="en-US"/>
      </a:defPPr>
      <a:lvl1pPr marL="0" algn="l" defTabSz="777514" rtl="0" eaLnBrk="1" latinLnBrk="0" hangingPunct="1">
        <a:defRPr sz="1531" kern="1200">
          <a:solidFill>
            <a:schemeClr val="tx1"/>
          </a:solidFill>
          <a:latin typeface="+mn-lt"/>
          <a:ea typeface="+mn-ea"/>
          <a:cs typeface="+mn-cs"/>
        </a:defRPr>
      </a:lvl1pPr>
      <a:lvl2pPr marL="388757" algn="l" defTabSz="777514" rtl="0" eaLnBrk="1" latinLnBrk="0" hangingPunct="1">
        <a:defRPr sz="1531" kern="1200">
          <a:solidFill>
            <a:schemeClr val="tx1"/>
          </a:solidFill>
          <a:latin typeface="+mn-lt"/>
          <a:ea typeface="+mn-ea"/>
          <a:cs typeface="+mn-cs"/>
        </a:defRPr>
      </a:lvl2pPr>
      <a:lvl3pPr marL="777514" algn="l" defTabSz="777514" rtl="0" eaLnBrk="1" latinLnBrk="0" hangingPunct="1">
        <a:defRPr sz="1531" kern="1200">
          <a:solidFill>
            <a:schemeClr val="tx1"/>
          </a:solidFill>
          <a:latin typeface="+mn-lt"/>
          <a:ea typeface="+mn-ea"/>
          <a:cs typeface="+mn-cs"/>
        </a:defRPr>
      </a:lvl3pPr>
      <a:lvl4pPr marL="1166271" algn="l" defTabSz="777514" rtl="0" eaLnBrk="1" latinLnBrk="0" hangingPunct="1">
        <a:defRPr sz="1531" kern="1200">
          <a:solidFill>
            <a:schemeClr val="tx1"/>
          </a:solidFill>
          <a:latin typeface="+mn-lt"/>
          <a:ea typeface="+mn-ea"/>
          <a:cs typeface="+mn-cs"/>
        </a:defRPr>
      </a:lvl4pPr>
      <a:lvl5pPr marL="1555029" algn="l" defTabSz="777514" rtl="0" eaLnBrk="1" latinLnBrk="0" hangingPunct="1">
        <a:defRPr sz="1531" kern="1200">
          <a:solidFill>
            <a:schemeClr val="tx1"/>
          </a:solidFill>
          <a:latin typeface="+mn-lt"/>
          <a:ea typeface="+mn-ea"/>
          <a:cs typeface="+mn-cs"/>
        </a:defRPr>
      </a:lvl5pPr>
      <a:lvl6pPr marL="1943786" algn="l" defTabSz="777514" rtl="0" eaLnBrk="1" latinLnBrk="0" hangingPunct="1">
        <a:defRPr sz="1531" kern="1200">
          <a:solidFill>
            <a:schemeClr val="tx1"/>
          </a:solidFill>
          <a:latin typeface="+mn-lt"/>
          <a:ea typeface="+mn-ea"/>
          <a:cs typeface="+mn-cs"/>
        </a:defRPr>
      </a:lvl6pPr>
      <a:lvl7pPr marL="2332543" algn="l" defTabSz="777514" rtl="0" eaLnBrk="1" latinLnBrk="0" hangingPunct="1">
        <a:defRPr sz="1531" kern="1200">
          <a:solidFill>
            <a:schemeClr val="tx1"/>
          </a:solidFill>
          <a:latin typeface="+mn-lt"/>
          <a:ea typeface="+mn-ea"/>
          <a:cs typeface="+mn-cs"/>
        </a:defRPr>
      </a:lvl7pPr>
      <a:lvl8pPr marL="2721300" algn="l" defTabSz="777514" rtl="0" eaLnBrk="1" latinLnBrk="0" hangingPunct="1">
        <a:defRPr sz="1531" kern="1200">
          <a:solidFill>
            <a:schemeClr val="tx1"/>
          </a:solidFill>
          <a:latin typeface="+mn-lt"/>
          <a:ea typeface="+mn-ea"/>
          <a:cs typeface="+mn-cs"/>
        </a:defRPr>
      </a:lvl8pPr>
      <a:lvl9pPr marL="3110057" algn="l" defTabSz="777514" rtl="0" eaLnBrk="1" latinLnBrk="0" hangingPunct="1">
        <a:defRPr sz="153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picstays.eu/modules/" TargetMode="External"/><Relationship Id="rId2" Type="http://schemas.openxmlformats.org/officeDocument/2006/relationships/notesSlide" Target="../notesSlides/notesSlide2.xml"/><Relationship Id="rId1" Type="http://schemas.openxmlformats.org/officeDocument/2006/relationships/slideLayout" Target="../slideLayouts/slideLayout32.xml"/><Relationship Id="rId5" Type="http://schemas.openxmlformats.org/officeDocument/2006/relationships/hyperlink" Target="https://epicstays.eu/download/2494/?tmstv=1731678579" TargetMode="External"/><Relationship Id="rId4" Type="http://schemas.openxmlformats.org/officeDocument/2006/relationships/hyperlink" Target="https://epicstays.eu/download/2474/?tmstv=1731675537"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file:///C:\Users\Catriona.Murphy\Downloads\Epic-Stays-WP2-Research-Report-2024-PDF%20(2).pdf" TargetMode="External"/><Relationship Id="rId2" Type="http://schemas.openxmlformats.org/officeDocument/2006/relationships/notesSlide" Target="../notesSlides/notesSlide3.xml"/><Relationship Id="rId1" Type="http://schemas.openxmlformats.org/officeDocument/2006/relationships/slideLayout" Target="../slideLayouts/slideLayout32.xml"/><Relationship Id="rId4" Type="http://schemas.openxmlformats.org/officeDocument/2006/relationships/hyperlink" Target="https://epicstays.eu/download/2474/?tmstv=1731675537"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hyperlink" Target="https://epicstays.eu/modules/" TargetMode="Externa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hyperlink" Target="https://epicstays.eu/modules/" TargetMode="Externa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30.xml"/><Relationship Id="rId5" Type="http://schemas.openxmlformats.org/officeDocument/2006/relationships/image" Target="../media/image34.sv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3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39E33BB-8A74-E9A8-39FB-E517E794E68A}"/>
              </a:ext>
            </a:extLst>
          </p:cNvPr>
          <p:cNvGrpSpPr/>
          <p:nvPr/>
        </p:nvGrpSpPr>
        <p:grpSpPr>
          <a:xfrm>
            <a:off x="375276" y="5897828"/>
            <a:ext cx="1163781" cy="3215730"/>
            <a:chOff x="1127677" y="228112"/>
            <a:chExt cx="3378745" cy="9336067"/>
          </a:xfrm>
          <a:solidFill>
            <a:srgbClr val="FBA63D"/>
          </a:solidFill>
        </p:grpSpPr>
        <p:sp>
          <p:nvSpPr>
            <p:cNvPr id="7" name="Freeform 6">
              <a:extLst>
                <a:ext uri="{FF2B5EF4-FFF2-40B4-BE49-F238E27FC236}">
                  <a16:creationId xmlns:a16="http://schemas.microsoft.com/office/drawing/2014/main" id="{C3994E8C-B159-3495-940A-3DA0837CBC14}"/>
                </a:ext>
              </a:extLst>
            </p:cNvPr>
            <p:cNvSpPr/>
            <p:nvPr/>
          </p:nvSpPr>
          <p:spPr>
            <a:xfrm>
              <a:off x="1143192" y="8497973"/>
              <a:ext cx="1510779" cy="786198"/>
            </a:xfrm>
            <a:custGeom>
              <a:avLst/>
              <a:gdLst>
                <a:gd name="connsiteX0" fmla="*/ 1320776 w 1510779"/>
                <a:gd name="connsiteY0" fmla="*/ 379201 h 786198"/>
                <a:gd name="connsiteX1" fmla="*/ 1315448 w 1510779"/>
                <a:gd name="connsiteY1" fmla="*/ 159359 h 786198"/>
                <a:gd name="connsiteX2" fmla="*/ 1500257 w 1510779"/>
                <a:gd name="connsiteY2" fmla="*/ 139711 h 786198"/>
                <a:gd name="connsiteX3" fmla="*/ 1499587 w 1510779"/>
                <a:gd name="connsiteY3" fmla="*/ 0 h 786198"/>
                <a:gd name="connsiteX4" fmla="*/ 894089 w 1510779"/>
                <a:gd name="connsiteY4" fmla="*/ 17502 h 786198"/>
                <a:gd name="connsiteX5" fmla="*/ 902567 w 1510779"/>
                <a:gd name="connsiteY5" fmla="*/ 279523 h 786198"/>
                <a:gd name="connsiteX6" fmla="*/ 852302 w 1510779"/>
                <a:gd name="connsiteY6" fmla="*/ 286228 h 786198"/>
                <a:gd name="connsiteX7" fmla="*/ 847141 w 1510779"/>
                <a:gd name="connsiteY7" fmla="*/ 273924 h 786198"/>
                <a:gd name="connsiteX8" fmla="*/ 834508 w 1510779"/>
                <a:gd name="connsiteY8" fmla="*/ 13679 h 786198"/>
                <a:gd name="connsiteX9" fmla="*/ 464520 w 1510779"/>
                <a:gd name="connsiteY9" fmla="*/ 28934 h 786198"/>
                <a:gd name="connsiteX10" fmla="*/ 469681 w 1510779"/>
                <a:gd name="connsiteY10" fmla="*/ 41239 h 786198"/>
                <a:gd name="connsiteX11" fmla="*/ 479131 w 1510779"/>
                <a:gd name="connsiteY11" fmla="*/ 259406 h 786198"/>
                <a:gd name="connsiteX12" fmla="*/ 576679 w 1510779"/>
                <a:gd name="connsiteY12" fmla="*/ 261887 h 786198"/>
                <a:gd name="connsiteX13" fmla="*/ 578958 w 1510779"/>
                <a:gd name="connsiteY13" fmla="*/ 497522 h 786198"/>
                <a:gd name="connsiteX14" fmla="*/ 303335 w 1510779"/>
                <a:gd name="connsiteY14" fmla="*/ 473147 h 786198"/>
                <a:gd name="connsiteX15" fmla="*/ 291640 w 1510779"/>
                <a:gd name="connsiteY15" fmla="*/ 19412 h 786198"/>
                <a:gd name="connsiteX16" fmla="*/ 279342 w 1510779"/>
                <a:gd name="connsiteY16" fmla="*/ 24575 h 786198"/>
                <a:gd name="connsiteX17" fmla="*/ 0 w 1510779"/>
                <a:gd name="connsiteY17" fmla="*/ 25951 h 786198"/>
                <a:gd name="connsiteX18" fmla="*/ 13136 w 1510779"/>
                <a:gd name="connsiteY18" fmla="*/ 218401 h 786198"/>
                <a:gd name="connsiteX19" fmla="*/ 110718 w 1510779"/>
                <a:gd name="connsiteY19" fmla="*/ 220882 h 786198"/>
                <a:gd name="connsiteX20" fmla="*/ 107133 w 1510779"/>
                <a:gd name="connsiteY20" fmla="*/ 304467 h 786198"/>
                <a:gd name="connsiteX21" fmla="*/ 3485 w 1510779"/>
                <a:gd name="connsiteY21" fmla="*/ 333469 h 786198"/>
                <a:gd name="connsiteX22" fmla="*/ 18598 w 1510779"/>
                <a:gd name="connsiteY22" fmla="*/ 496114 h 786198"/>
                <a:gd name="connsiteX23" fmla="*/ 23759 w 1510779"/>
                <a:gd name="connsiteY23" fmla="*/ 508418 h 786198"/>
                <a:gd name="connsiteX24" fmla="*/ 114438 w 1510779"/>
                <a:gd name="connsiteY24" fmla="*/ 494538 h 786198"/>
                <a:gd name="connsiteX25" fmla="*/ 113667 w 1510779"/>
                <a:gd name="connsiteY25" fmla="*/ 596261 h 786198"/>
                <a:gd name="connsiteX26" fmla="*/ 16085 w 1510779"/>
                <a:gd name="connsiteY26" fmla="*/ 593713 h 786198"/>
                <a:gd name="connsiteX27" fmla="*/ 29221 w 1510779"/>
                <a:gd name="connsiteY27" fmla="*/ 786198 h 786198"/>
                <a:gd name="connsiteX28" fmla="*/ 870330 w 1510779"/>
                <a:gd name="connsiteY28" fmla="*/ 766349 h 786198"/>
                <a:gd name="connsiteX29" fmla="*/ 865170 w 1510779"/>
                <a:gd name="connsiteY29" fmla="*/ 754044 h 786198"/>
                <a:gd name="connsiteX30" fmla="*/ 857730 w 1510779"/>
                <a:gd name="connsiteY30" fmla="*/ 506105 h 786198"/>
                <a:gd name="connsiteX31" fmla="*/ 1030610 w 1510779"/>
                <a:gd name="connsiteY31" fmla="*/ 515626 h 786198"/>
                <a:gd name="connsiteX32" fmla="*/ 1038049 w 1510779"/>
                <a:gd name="connsiteY32" fmla="*/ 763533 h 786198"/>
                <a:gd name="connsiteX33" fmla="*/ 1510780 w 1510779"/>
                <a:gd name="connsiteY33" fmla="*/ 763130 h 786198"/>
                <a:gd name="connsiteX34" fmla="*/ 1507831 w 1510779"/>
                <a:gd name="connsiteY34" fmla="*/ 387617 h 786198"/>
                <a:gd name="connsiteX35" fmla="*/ 1320776 w 1510779"/>
                <a:gd name="connsiteY35" fmla="*/ 379201 h 78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0779" h="786198">
                  <a:moveTo>
                    <a:pt x="1320776" y="379201"/>
                  </a:moveTo>
                  <a:cubicBezTo>
                    <a:pt x="1327478" y="257227"/>
                    <a:pt x="1325702" y="183946"/>
                    <a:pt x="1315448" y="159359"/>
                  </a:cubicBezTo>
                  <a:cubicBezTo>
                    <a:pt x="1381240" y="170378"/>
                    <a:pt x="1442843" y="163829"/>
                    <a:pt x="1500257" y="139711"/>
                  </a:cubicBezTo>
                  <a:lnTo>
                    <a:pt x="1499587" y="0"/>
                  </a:lnTo>
                  <a:cubicBezTo>
                    <a:pt x="1112386" y="4761"/>
                    <a:pt x="910554" y="10595"/>
                    <a:pt x="894089" y="17502"/>
                  </a:cubicBezTo>
                  <a:cubicBezTo>
                    <a:pt x="895161" y="181252"/>
                    <a:pt x="897987" y="268592"/>
                    <a:pt x="902567" y="279523"/>
                  </a:cubicBezTo>
                  <a:cubicBezTo>
                    <a:pt x="885515" y="277069"/>
                    <a:pt x="868116" y="279391"/>
                    <a:pt x="852302" y="286228"/>
                  </a:cubicBezTo>
                  <a:lnTo>
                    <a:pt x="847141" y="273924"/>
                  </a:lnTo>
                  <a:cubicBezTo>
                    <a:pt x="839099" y="254746"/>
                    <a:pt x="834888" y="167998"/>
                    <a:pt x="834508" y="13679"/>
                  </a:cubicBezTo>
                  <a:cubicBezTo>
                    <a:pt x="612468" y="13545"/>
                    <a:pt x="489139" y="18630"/>
                    <a:pt x="464520" y="28934"/>
                  </a:cubicBezTo>
                  <a:lnTo>
                    <a:pt x="469681" y="41239"/>
                  </a:lnTo>
                  <a:cubicBezTo>
                    <a:pt x="465659" y="161940"/>
                    <a:pt x="468809" y="234662"/>
                    <a:pt x="479131" y="259406"/>
                  </a:cubicBezTo>
                  <a:cubicBezTo>
                    <a:pt x="538444" y="247313"/>
                    <a:pt x="570960" y="248141"/>
                    <a:pt x="576679" y="261887"/>
                  </a:cubicBezTo>
                  <a:lnTo>
                    <a:pt x="578958" y="497522"/>
                  </a:lnTo>
                  <a:cubicBezTo>
                    <a:pt x="405553" y="505882"/>
                    <a:pt x="313679" y="497757"/>
                    <a:pt x="303335" y="473147"/>
                  </a:cubicBezTo>
                  <a:cubicBezTo>
                    <a:pt x="302464" y="187041"/>
                    <a:pt x="298566" y="35796"/>
                    <a:pt x="291640" y="19412"/>
                  </a:cubicBezTo>
                  <a:lnTo>
                    <a:pt x="279342" y="24575"/>
                  </a:lnTo>
                  <a:lnTo>
                    <a:pt x="0" y="25951"/>
                  </a:lnTo>
                  <a:cubicBezTo>
                    <a:pt x="760" y="135073"/>
                    <a:pt x="5138" y="199223"/>
                    <a:pt x="13136" y="218401"/>
                  </a:cubicBezTo>
                  <a:cubicBezTo>
                    <a:pt x="73656" y="209147"/>
                    <a:pt x="106183" y="209974"/>
                    <a:pt x="110718" y="220882"/>
                  </a:cubicBezTo>
                  <a:cubicBezTo>
                    <a:pt x="113768" y="274292"/>
                    <a:pt x="112662" y="302154"/>
                    <a:pt x="107133" y="304467"/>
                  </a:cubicBezTo>
                  <a:cubicBezTo>
                    <a:pt x="79073" y="306590"/>
                    <a:pt x="44524" y="316258"/>
                    <a:pt x="3485" y="333469"/>
                  </a:cubicBezTo>
                  <a:cubicBezTo>
                    <a:pt x="6680" y="425425"/>
                    <a:pt x="11717" y="479640"/>
                    <a:pt x="18598" y="496114"/>
                  </a:cubicBezTo>
                  <a:lnTo>
                    <a:pt x="23759" y="508418"/>
                  </a:lnTo>
                  <a:lnTo>
                    <a:pt x="114438" y="494538"/>
                  </a:lnTo>
                  <a:lnTo>
                    <a:pt x="113667" y="596261"/>
                  </a:lnTo>
                  <a:lnTo>
                    <a:pt x="16085" y="593713"/>
                  </a:lnTo>
                  <a:cubicBezTo>
                    <a:pt x="12265" y="691905"/>
                    <a:pt x="16643" y="756067"/>
                    <a:pt x="29221" y="786198"/>
                  </a:cubicBezTo>
                  <a:cubicBezTo>
                    <a:pt x="385637" y="784589"/>
                    <a:pt x="666007" y="777972"/>
                    <a:pt x="870330" y="766349"/>
                  </a:cubicBezTo>
                  <a:lnTo>
                    <a:pt x="865170" y="754044"/>
                  </a:lnTo>
                  <a:cubicBezTo>
                    <a:pt x="863695" y="596910"/>
                    <a:pt x="861215" y="514264"/>
                    <a:pt x="857730" y="506105"/>
                  </a:cubicBezTo>
                  <a:cubicBezTo>
                    <a:pt x="968404" y="501434"/>
                    <a:pt x="1026030" y="504607"/>
                    <a:pt x="1030610" y="515626"/>
                  </a:cubicBezTo>
                  <a:cubicBezTo>
                    <a:pt x="1028689" y="664446"/>
                    <a:pt x="1031169" y="747082"/>
                    <a:pt x="1038049" y="763533"/>
                  </a:cubicBezTo>
                  <a:lnTo>
                    <a:pt x="1510780" y="763130"/>
                  </a:lnTo>
                  <a:lnTo>
                    <a:pt x="1507831" y="387617"/>
                  </a:lnTo>
                  <a:cubicBezTo>
                    <a:pt x="1390031" y="398346"/>
                    <a:pt x="1327679" y="395540"/>
                    <a:pt x="1320776" y="379201"/>
                  </a:cubicBezTo>
                  <a:close/>
                </a:path>
              </a:pathLst>
            </a:custGeom>
            <a:grpFill/>
            <a:ln w="3349" cap="flat">
              <a:noFill/>
              <a:prstDash val="solid"/>
              <a:miter/>
            </a:ln>
          </p:spPr>
          <p:txBody>
            <a:bodyPr rtlCol="0" anchor="ctr"/>
            <a:lstStyle/>
            <a:p>
              <a:endParaRPr lang="en-GB"/>
            </a:p>
          </p:txBody>
        </p:sp>
        <p:sp>
          <p:nvSpPr>
            <p:cNvPr id="8" name="Freeform 7">
              <a:extLst>
                <a:ext uri="{FF2B5EF4-FFF2-40B4-BE49-F238E27FC236}">
                  <a16:creationId xmlns:a16="http://schemas.microsoft.com/office/drawing/2014/main" id="{776FFED4-B6D0-608C-BCAD-93D577697BD1}"/>
                </a:ext>
              </a:extLst>
            </p:cNvPr>
            <p:cNvSpPr/>
            <p:nvPr/>
          </p:nvSpPr>
          <p:spPr>
            <a:xfrm>
              <a:off x="1127677" y="7652296"/>
              <a:ext cx="1521100" cy="798468"/>
            </a:xfrm>
            <a:custGeom>
              <a:avLst/>
              <a:gdLst>
                <a:gd name="connsiteX0" fmla="*/ 12198 w 1521100"/>
                <a:gd name="connsiteY0" fmla="*/ 621844 h 798468"/>
                <a:gd name="connsiteX1" fmla="*/ 23189 w 1521100"/>
                <a:gd name="connsiteY1" fmla="*/ 786131 h 798468"/>
                <a:gd name="connsiteX2" fmla="*/ 28350 w 1521100"/>
                <a:gd name="connsiteY2" fmla="*/ 798469 h 798468"/>
                <a:gd name="connsiteX3" fmla="*/ 318281 w 1521100"/>
                <a:gd name="connsiteY3" fmla="*/ 787841 h 798468"/>
                <a:gd name="connsiteX4" fmla="*/ 313087 w 1521100"/>
                <a:gd name="connsiteY4" fmla="*/ 775502 h 798468"/>
                <a:gd name="connsiteX5" fmla="*/ 308530 w 1521100"/>
                <a:gd name="connsiteY5" fmla="*/ 304366 h 798468"/>
                <a:gd name="connsiteX6" fmla="*/ 568637 w 1521100"/>
                <a:gd name="connsiteY6" fmla="*/ 291727 h 798468"/>
                <a:gd name="connsiteX7" fmla="*/ 581237 w 1521100"/>
                <a:gd name="connsiteY7" fmla="*/ 551971 h 798468"/>
                <a:gd name="connsiteX8" fmla="*/ 476550 w 1521100"/>
                <a:gd name="connsiteY8" fmla="*/ 566958 h 798468"/>
                <a:gd name="connsiteX9" fmla="*/ 487676 w 1521100"/>
                <a:gd name="connsiteY9" fmla="*/ 789215 h 798468"/>
                <a:gd name="connsiteX10" fmla="*/ 855954 w 1521100"/>
                <a:gd name="connsiteY10" fmla="*/ 769836 h 798468"/>
                <a:gd name="connsiteX11" fmla="*/ 852603 w 1521100"/>
                <a:gd name="connsiteY11" fmla="*/ 761622 h 798468"/>
                <a:gd name="connsiteX12" fmla="*/ 840003 w 1521100"/>
                <a:gd name="connsiteY12" fmla="*/ 501377 h 798468"/>
                <a:gd name="connsiteX13" fmla="*/ 903003 w 1521100"/>
                <a:gd name="connsiteY13" fmla="*/ 513548 h 798468"/>
                <a:gd name="connsiteX14" fmla="*/ 911514 w 1521100"/>
                <a:gd name="connsiteY14" fmla="*/ 775536 h 798468"/>
                <a:gd name="connsiteX15" fmla="*/ 916675 w 1521100"/>
                <a:gd name="connsiteY15" fmla="*/ 787841 h 798468"/>
                <a:gd name="connsiteX16" fmla="*/ 1521101 w 1521100"/>
                <a:gd name="connsiteY16" fmla="*/ 756257 h 798468"/>
                <a:gd name="connsiteX17" fmla="*/ 1517750 w 1521100"/>
                <a:gd name="connsiteY17" fmla="*/ 748043 h 798468"/>
                <a:gd name="connsiteX18" fmla="*/ 1495499 w 1521100"/>
                <a:gd name="connsiteY18" fmla="*/ 602900 h 798468"/>
                <a:gd name="connsiteX19" fmla="*/ 1330159 w 1521100"/>
                <a:gd name="connsiteY19" fmla="*/ 599849 h 798468"/>
                <a:gd name="connsiteX20" fmla="*/ 1327880 w 1521100"/>
                <a:gd name="connsiteY20" fmla="*/ 364248 h 798468"/>
                <a:gd name="connsiteX21" fmla="*/ 1505485 w 1521100"/>
                <a:gd name="connsiteY21" fmla="*/ 362102 h 798468"/>
                <a:gd name="connsiteX22" fmla="*/ 1493656 w 1521100"/>
                <a:gd name="connsiteY22" fmla="*/ 0 h 798468"/>
                <a:gd name="connsiteX23" fmla="*/ 1027862 w 1521100"/>
                <a:gd name="connsiteY23" fmla="*/ 16764 h 798468"/>
                <a:gd name="connsiteX24" fmla="*/ 1015598 w 1521100"/>
                <a:gd name="connsiteY24" fmla="*/ 22262 h 798468"/>
                <a:gd name="connsiteX25" fmla="*/ 1010705 w 1521100"/>
                <a:gd name="connsiteY25" fmla="*/ 275365 h 798468"/>
                <a:gd name="connsiteX26" fmla="*/ 853575 w 1521100"/>
                <a:gd name="connsiteY26" fmla="*/ 268894 h 798468"/>
                <a:gd name="connsiteX27" fmla="*/ 840975 w 1521100"/>
                <a:gd name="connsiteY27" fmla="*/ 8650 h 798468"/>
                <a:gd name="connsiteX28" fmla="*/ 828677 w 1521100"/>
                <a:gd name="connsiteY28" fmla="*/ 13813 h 798468"/>
                <a:gd name="connsiteX29" fmla="*/ 0 w 1521100"/>
                <a:gd name="connsiteY29" fmla="*/ 28465 h 798468"/>
                <a:gd name="connsiteX30" fmla="*/ 7305 w 1521100"/>
                <a:gd name="connsiteY30" fmla="*/ 218535 h 798468"/>
                <a:gd name="connsiteX31" fmla="*/ 108976 w 1521100"/>
                <a:gd name="connsiteY31" fmla="*/ 219306 h 798468"/>
                <a:gd name="connsiteX32" fmla="*/ 106462 w 1521100"/>
                <a:gd name="connsiteY32" fmla="*/ 316906 h 798468"/>
                <a:gd name="connsiteX33" fmla="*/ 10623 w 1521100"/>
                <a:gd name="connsiteY33" fmla="*/ 318516 h 798468"/>
                <a:gd name="connsiteX34" fmla="*/ 17895 w 1521100"/>
                <a:gd name="connsiteY34" fmla="*/ 508586 h 798468"/>
                <a:gd name="connsiteX35" fmla="*/ 102106 w 1521100"/>
                <a:gd name="connsiteY35" fmla="*/ 502215 h 798468"/>
                <a:gd name="connsiteX36" fmla="*/ 107267 w 1521100"/>
                <a:gd name="connsiteY36" fmla="*/ 514521 h 798468"/>
                <a:gd name="connsiteX37" fmla="*/ 117085 w 1521100"/>
                <a:gd name="connsiteY37" fmla="*/ 606990 h 798468"/>
                <a:gd name="connsiteX38" fmla="*/ 12198 w 1521100"/>
                <a:gd name="connsiteY38" fmla="*/ 621844 h 79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21100" h="798468">
                  <a:moveTo>
                    <a:pt x="12198" y="621844"/>
                  </a:moveTo>
                  <a:cubicBezTo>
                    <a:pt x="12667" y="715052"/>
                    <a:pt x="16331" y="769814"/>
                    <a:pt x="23189" y="786131"/>
                  </a:cubicBezTo>
                  <a:lnTo>
                    <a:pt x="28350" y="798469"/>
                  </a:lnTo>
                  <a:lnTo>
                    <a:pt x="318281" y="787841"/>
                  </a:lnTo>
                  <a:lnTo>
                    <a:pt x="313087" y="775502"/>
                  </a:lnTo>
                  <a:cubicBezTo>
                    <a:pt x="302431" y="496862"/>
                    <a:pt x="300912" y="339817"/>
                    <a:pt x="308530" y="304366"/>
                  </a:cubicBezTo>
                  <a:lnTo>
                    <a:pt x="568637" y="291727"/>
                  </a:lnTo>
                  <a:cubicBezTo>
                    <a:pt x="573641" y="457132"/>
                    <a:pt x="577841" y="543880"/>
                    <a:pt x="581237" y="551971"/>
                  </a:cubicBezTo>
                  <a:cubicBezTo>
                    <a:pt x="573038" y="555436"/>
                    <a:pt x="538142" y="560432"/>
                    <a:pt x="476550" y="566958"/>
                  </a:cubicBezTo>
                  <a:cubicBezTo>
                    <a:pt x="477109" y="698835"/>
                    <a:pt x="480817" y="772920"/>
                    <a:pt x="487676" y="789215"/>
                  </a:cubicBezTo>
                  <a:cubicBezTo>
                    <a:pt x="708576" y="786667"/>
                    <a:pt x="831335" y="780207"/>
                    <a:pt x="855954" y="769836"/>
                  </a:cubicBezTo>
                  <a:lnTo>
                    <a:pt x="852603" y="761622"/>
                  </a:lnTo>
                  <a:lnTo>
                    <a:pt x="840003" y="501377"/>
                  </a:lnTo>
                  <a:cubicBezTo>
                    <a:pt x="877446" y="498561"/>
                    <a:pt x="898445" y="502618"/>
                    <a:pt x="903003" y="513548"/>
                  </a:cubicBezTo>
                  <a:cubicBezTo>
                    <a:pt x="900769" y="669051"/>
                    <a:pt x="903606" y="756381"/>
                    <a:pt x="911514" y="775536"/>
                  </a:cubicBezTo>
                  <a:lnTo>
                    <a:pt x="916675" y="787841"/>
                  </a:lnTo>
                  <a:lnTo>
                    <a:pt x="1521101" y="756257"/>
                  </a:lnTo>
                  <a:lnTo>
                    <a:pt x="1517750" y="748043"/>
                  </a:lnTo>
                  <a:cubicBezTo>
                    <a:pt x="1515516" y="681367"/>
                    <a:pt x="1508099" y="632986"/>
                    <a:pt x="1495499" y="602900"/>
                  </a:cubicBezTo>
                  <a:lnTo>
                    <a:pt x="1330159" y="599849"/>
                  </a:lnTo>
                  <a:lnTo>
                    <a:pt x="1327880" y="364248"/>
                  </a:lnTo>
                  <a:cubicBezTo>
                    <a:pt x="1429930" y="369724"/>
                    <a:pt x="1489132" y="369009"/>
                    <a:pt x="1505485" y="362102"/>
                  </a:cubicBezTo>
                  <a:cubicBezTo>
                    <a:pt x="1503251" y="157112"/>
                    <a:pt x="1499308" y="36411"/>
                    <a:pt x="1493656" y="0"/>
                  </a:cubicBezTo>
                  <a:cubicBezTo>
                    <a:pt x="1199569" y="4470"/>
                    <a:pt x="1044305" y="10058"/>
                    <a:pt x="1027862" y="16764"/>
                  </a:cubicBezTo>
                  <a:lnTo>
                    <a:pt x="1015598" y="22262"/>
                  </a:lnTo>
                  <a:cubicBezTo>
                    <a:pt x="1031548" y="182973"/>
                    <a:pt x="1029918" y="267341"/>
                    <a:pt x="1010705" y="275365"/>
                  </a:cubicBezTo>
                  <a:cubicBezTo>
                    <a:pt x="908298" y="276527"/>
                    <a:pt x="855921" y="274371"/>
                    <a:pt x="853575" y="268894"/>
                  </a:cubicBezTo>
                  <a:cubicBezTo>
                    <a:pt x="857864" y="125529"/>
                    <a:pt x="853664" y="38781"/>
                    <a:pt x="840975" y="8650"/>
                  </a:cubicBezTo>
                  <a:lnTo>
                    <a:pt x="828677" y="13813"/>
                  </a:lnTo>
                  <a:lnTo>
                    <a:pt x="0" y="28465"/>
                  </a:lnTo>
                  <a:lnTo>
                    <a:pt x="7305" y="218535"/>
                  </a:lnTo>
                  <a:lnTo>
                    <a:pt x="108976" y="219306"/>
                  </a:lnTo>
                  <a:lnTo>
                    <a:pt x="106462" y="316906"/>
                  </a:lnTo>
                  <a:lnTo>
                    <a:pt x="10623" y="318516"/>
                  </a:lnTo>
                  <a:cubicBezTo>
                    <a:pt x="7428" y="426051"/>
                    <a:pt x="9852" y="489408"/>
                    <a:pt x="17895" y="508586"/>
                  </a:cubicBezTo>
                  <a:cubicBezTo>
                    <a:pt x="57638" y="511223"/>
                    <a:pt x="85708" y="509100"/>
                    <a:pt x="102106" y="502215"/>
                  </a:cubicBezTo>
                  <a:lnTo>
                    <a:pt x="107267" y="514521"/>
                  </a:lnTo>
                  <a:lnTo>
                    <a:pt x="117085" y="606990"/>
                  </a:lnTo>
                  <a:cubicBezTo>
                    <a:pt x="82771" y="601961"/>
                    <a:pt x="47808" y="606912"/>
                    <a:pt x="12198" y="621844"/>
                  </a:cubicBezTo>
                  <a:close/>
                </a:path>
              </a:pathLst>
            </a:custGeom>
            <a:grpFill/>
            <a:ln w="3349" cap="flat">
              <a:noFill/>
              <a:prstDash val="solid"/>
              <a:miter/>
            </a:ln>
          </p:spPr>
          <p:txBody>
            <a:bodyPr rtlCol="0" anchor="ctr"/>
            <a:lstStyle/>
            <a:p>
              <a:endParaRPr lang="en-GB"/>
            </a:p>
          </p:txBody>
        </p:sp>
        <p:sp>
          <p:nvSpPr>
            <p:cNvPr id="10" name="Freeform 9">
              <a:extLst>
                <a:ext uri="{FF2B5EF4-FFF2-40B4-BE49-F238E27FC236}">
                  <a16:creationId xmlns:a16="http://schemas.microsoft.com/office/drawing/2014/main" id="{0CABA6E9-1093-52F2-25F4-C02C538BDBE3}"/>
                </a:ext>
              </a:extLst>
            </p:cNvPr>
            <p:cNvSpPr/>
            <p:nvPr/>
          </p:nvSpPr>
          <p:spPr>
            <a:xfrm>
              <a:off x="1210971" y="228112"/>
              <a:ext cx="3295451" cy="2203886"/>
            </a:xfrm>
            <a:custGeom>
              <a:avLst/>
              <a:gdLst>
                <a:gd name="connsiteX0" fmla="*/ 3225918 w 3295451"/>
                <a:gd name="connsiteY0" fmla="*/ 728609 h 2203886"/>
                <a:gd name="connsiteX1" fmla="*/ 1830380 w 3295451"/>
                <a:gd name="connsiteY1" fmla="*/ 1051 h 2203886"/>
                <a:gd name="connsiteX2" fmla="*/ 715894 w 3295451"/>
                <a:gd name="connsiteY2" fmla="*/ 174223 h 2203886"/>
                <a:gd name="connsiteX3" fmla="*/ 113 w 3295451"/>
                <a:gd name="connsiteY3" fmla="*/ 1160282 h 2203886"/>
                <a:gd name="connsiteX4" fmla="*/ 64453 w 3295451"/>
                <a:gd name="connsiteY4" fmla="*/ 1451976 h 2203886"/>
                <a:gd name="connsiteX5" fmla="*/ 1735647 w 3295451"/>
                <a:gd name="connsiteY5" fmla="*/ 2203808 h 2203886"/>
                <a:gd name="connsiteX6" fmla="*/ 2472874 w 3295451"/>
                <a:gd name="connsiteY6" fmla="*/ 2063359 h 2203886"/>
                <a:gd name="connsiteX7" fmla="*/ 2628797 w 3295451"/>
                <a:gd name="connsiteY7" fmla="*/ 1997912 h 2203886"/>
                <a:gd name="connsiteX8" fmla="*/ 3295452 w 3295451"/>
                <a:gd name="connsiteY8" fmla="*/ 1032540 h 2203886"/>
                <a:gd name="connsiteX9" fmla="*/ 3225918 w 3295451"/>
                <a:gd name="connsiteY9" fmla="*/ 728609 h 2203886"/>
                <a:gd name="connsiteX10" fmla="*/ 2601352 w 3295451"/>
                <a:gd name="connsiteY10" fmla="*/ 1632859 h 2203886"/>
                <a:gd name="connsiteX11" fmla="*/ 2398280 w 3295451"/>
                <a:gd name="connsiteY11" fmla="*/ 1747055 h 2203886"/>
                <a:gd name="connsiteX12" fmla="*/ 1653513 w 3295451"/>
                <a:gd name="connsiteY12" fmla="*/ 1639565 h 2203886"/>
                <a:gd name="connsiteX13" fmla="*/ 1487402 w 3295451"/>
                <a:gd name="connsiteY13" fmla="*/ 1738271 h 2203886"/>
                <a:gd name="connsiteX14" fmla="*/ 1438309 w 3295451"/>
                <a:gd name="connsiteY14" fmla="*/ 1758924 h 2203886"/>
                <a:gd name="connsiteX15" fmla="*/ 613955 w 3295451"/>
                <a:gd name="connsiteY15" fmla="*/ 1588300 h 2203886"/>
                <a:gd name="connsiteX16" fmla="*/ 469861 w 3295451"/>
                <a:gd name="connsiteY16" fmla="*/ 1383143 h 2203886"/>
                <a:gd name="connsiteX17" fmla="*/ 466242 w 3295451"/>
                <a:gd name="connsiteY17" fmla="*/ 868085 h 2203886"/>
                <a:gd name="connsiteX18" fmla="*/ 864378 w 3295451"/>
                <a:gd name="connsiteY18" fmla="*/ 459580 h 2203886"/>
                <a:gd name="connsiteX19" fmla="*/ 1651201 w 3295451"/>
                <a:gd name="connsiteY19" fmla="*/ 563852 h 2203886"/>
                <a:gd name="connsiteX20" fmla="*/ 1824482 w 3295451"/>
                <a:gd name="connsiteY20" fmla="*/ 447678 h 2203886"/>
                <a:gd name="connsiteX21" fmla="*/ 1849113 w 3295451"/>
                <a:gd name="connsiteY21" fmla="*/ 437351 h 2203886"/>
                <a:gd name="connsiteX22" fmla="*/ 2635030 w 3295451"/>
                <a:gd name="connsiteY22" fmla="*/ 585478 h 2203886"/>
                <a:gd name="connsiteX23" fmla="*/ 2791255 w 3295451"/>
                <a:gd name="connsiteY23" fmla="*/ 785439 h 2203886"/>
                <a:gd name="connsiteX24" fmla="*/ 2825637 w 3295451"/>
                <a:gd name="connsiteY24" fmla="*/ 867549 h 2203886"/>
                <a:gd name="connsiteX25" fmla="*/ 2601352 w 3295451"/>
                <a:gd name="connsiteY25" fmla="*/ 1632859 h 220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95451" h="2203886">
                  <a:moveTo>
                    <a:pt x="3225918" y="728609"/>
                  </a:moveTo>
                  <a:cubicBezTo>
                    <a:pt x="3048045" y="304346"/>
                    <a:pt x="2582866" y="61826"/>
                    <a:pt x="1830380" y="1051"/>
                  </a:cubicBezTo>
                  <a:cubicBezTo>
                    <a:pt x="1385609" y="-8672"/>
                    <a:pt x="1014113" y="49052"/>
                    <a:pt x="715894" y="174223"/>
                  </a:cubicBezTo>
                  <a:cubicBezTo>
                    <a:pt x="242639" y="372888"/>
                    <a:pt x="4045" y="701574"/>
                    <a:pt x="113" y="1160282"/>
                  </a:cubicBezTo>
                  <a:cubicBezTo>
                    <a:pt x="-1763" y="1247946"/>
                    <a:pt x="19683" y="1345178"/>
                    <a:pt x="64453" y="1451976"/>
                  </a:cubicBezTo>
                  <a:cubicBezTo>
                    <a:pt x="276685" y="1958382"/>
                    <a:pt x="833750" y="2208993"/>
                    <a:pt x="1735647" y="2203808"/>
                  </a:cubicBezTo>
                  <a:cubicBezTo>
                    <a:pt x="2052185" y="2183691"/>
                    <a:pt x="2297928" y="2136874"/>
                    <a:pt x="2472874" y="2063359"/>
                  </a:cubicBezTo>
                  <a:lnTo>
                    <a:pt x="2628797" y="1997912"/>
                  </a:lnTo>
                  <a:cubicBezTo>
                    <a:pt x="3069369" y="1813016"/>
                    <a:pt x="3291587" y="1491226"/>
                    <a:pt x="3295452" y="1032540"/>
                  </a:cubicBezTo>
                  <a:cubicBezTo>
                    <a:pt x="3286985" y="920221"/>
                    <a:pt x="3263807" y="818911"/>
                    <a:pt x="3225918" y="728609"/>
                  </a:cubicBezTo>
                  <a:close/>
                  <a:moveTo>
                    <a:pt x="2601352" y="1632859"/>
                  </a:moveTo>
                  <a:cubicBezTo>
                    <a:pt x="2528903" y="1682592"/>
                    <a:pt x="2461212" y="1720658"/>
                    <a:pt x="2398280" y="1747055"/>
                  </a:cubicBezTo>
                  <a:cubicBezTo>
                    <a:pt x="2176687" y="1840062"/>
                    <a:pt x="1928432" y="1804232"/>
                    <a:pt x="1653513" y="1639565"/>
                  </a:cubicBezTo>
                  <a:cubicBezTo>
                    <a:pt x="1586492" y="1687018"/>
                    <a:pt x="1531122" y="1719920"/>
                    <a:pt x="1487402" y="1738271"/>
                  </a:cubicBezTo>
                  <a:lnTo>
                    <a:pt x="1438309" y="1758924"/>
                  </a:lnTo>
                  <a:cubicBezTo>
                    <a:pt x="1156577" y="1877167"/>
                    <a:pt x="881792" y="1820292"/>
                    <a:pt x="613955" y="1588300"/>
                  </a:cubicBezTo>
                  <a:cubicBezTo>
                    <a:pt x="559172" y="1524920"/>
                    <a:pt x="510898" y="1456188"/>
                    <a:pt x="469861" y="1383143"/>
                  </a:cubicBezTo>
                  <a:cubicBezTo>
                    <a:pt x="402170" y="1221716"/>
                    <a:pt x="400964" y="1050031"/>
                    <a:pt x="466242" y="868085"/>
                  </a:cubicBezTo>
                  <a:cubicBezTo>
                    <a:pt x="542914" y="674964"/>
                    <a:pt x="675626" y="538796"/>
                    <a:pt x="864378" y="459580"/>
                  </a:cubicBezTo>
                  <a:cubicBezTo>
                    <a:pt x="1110590" y="356247"/>
                    <a:pt x="1372864" y="391004"/>
                    <a:pt x="1651201" y="563852"/>
                  </a:cubicBezTo>
                  <a:cubicBezTo>
                    <a:pt x="1690140" y="518545"/>
                    <a:pt x="1747900" y="479820"/>
                    <a:pt x="1824482" y="447678"/>
                  </a:cubicBezTo>
                  <a:lnTo>
                    <a:pt x="1849113" y="437351"/>
                  </a:lnTo>
                  <a:cubicBezTo>
                    <a:pt x="2114470" y="325971"/>
                    <a:pt x="2376442" y="375347"/>
                    <a:pt x="2635030" y="585478"/>
                  </a:cubicBezTo>
                  <a:cubicBezTo>
                    <a:pt x="2709378" y="647661"/>
                    <a:pt x="2761454" y="714315"/>
                    <a:pt x="2791255" y="785439"/>
                  </a:cubicBezTo>
                  <a:lnTo>
                    <a:pt x="2825637" y="867549"/>
                  </a:lnTo>
                  <a:cubicBezTo>
                    <a:pt x="2931306" y="1119411"/>
                    <a:pt x="2856545" y="1374515"/>
                    <a:pt x="2601352" y="1632859"/>
                  </a:cubicBezTo>
                  <a:close/>
                </a:path>
              </a:pathLst>
            </a:custGeom>
            <a:grpFill/>
            <a:ln w="3349" cap="flat">
              <a:noFill/>
              <a:prstDash val="solid"/>
              <a:miter/>
            </a:ln>
          </p:spPr>
          <p:txBody>
            <a:bodyPr rtlCol="0" anchor="ctr"/>
            <a:lstStyle/>
            <a:p>
              <a:endParaRPr lang="en-GB"/>
            </a:p>
          </p:txBody>
        </p:sp>
        <p:sp>
          <p:nvSpPr>
            <p:cNvPr id="11" name="Freeform 10">
              <a:extLst>
                <a:ext uri="{FF2B5EF4-FFF2-40B4-BE49-F238E27FC236}">
                  <a16:creationId xmlns:a16="http://schemas.microsoft.com/office/drawing/2014/main" id="{EF661019-0E77-6931-7ED7-FE419FBE7BC0}"/>
                </a:ext>
              </a:extLst>
            </p:cNvPr>
            <p:cNvSpPr/>
            <p:nvPr/>
          </p:nvSpPr>
          <p:spPr>
            <a:xfrm>
              <a:off x="2546431" y="2424443"/>
              <a:ext cx="659146" cy="162522"/>
            </a:xfrm>
            <a:custGeom>
              <a:avLst/>
              <a:gdLst>
                <a:gd name="connsiteX0" fmla="*/ 652787 w 659146"/>
                <a:gd name="connsiteY0" fmla="*/ 138035 h 162522"/>
                <a:gd name="connsiteX1" fmla="*/ 653155 w 659146"/>
                <a:gd name="connsiteY1" fmla="*/ 12338 h 162522"/>
                <a:gd name="connsiteX2" fmla="*/ 647995 w 659146"/>
                <a:gd name="connsiteY2" fmla="*/ 0 h 162522"/>
                <a:gd name="connsiteX3" fmla="*/ 408 w 659146"/>
                <a:gd name="connsiteY3" fmla="*/ 20754 h 162522"/>
                <a:gd name="connsiteX4" fmla="*/ 30868 w 659146"/>
                <a:gd name="connsiteY4" fmla="*/ 162443 h 162522"/>
                <a:gd name="connsiteX5" fmla="*/ 652787 w 659146"/>
                <a:gd name="connsiteY5" fmla="*/ 138035 h 16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146" h="162522">
                  <a:moveTo>
                    <a:pt x="652787" y="138035"/>
                  </a:moveTo>
                  <a:cubicBezTo>
                    <a:pt x="661142" y="73438"/>
                    <a:pt x="661265" y="31539"/>
                    <a:pt x="653155" y="12338"/>
                  </a:cubicBezTo>
                  <a:lnTo>
                    <a:pt x="647995" y="0"/>
                  </a:lnTo>
                  <a:cubicBezTo>
                    <a:pt x="454618" y="29728"/>
                    <a:pt x="238755" y="36646"/>
                    <a:pt x="408" y="20754"/>
                  </a:cubicBezTo>
                  <a:cubicBezTo>
                    <a:pt x="-2229" y="60496"/>
                    <a:pt x="7925" y="107725"/>
                    <a:pt x="30868" y="162443"/>
                  </a:cubicBezTo>
                  <a:cubicBezTo>
                    <a:pt x="404509" y="163427"/>
                    <a:pt x="611815" y="155291"/>
                    <a:pt x="652787" y="138035"/>
                  </a:cubicBezTo>
                  <a:close/>
                </a:path>
              </a:pathLst>
            </a:custGeom>
            <a:grpFill/>
            <a:ln w="3349" cap="flat">
              <a:noFill/>
              <a:prstDash val="solid"/>
              <a:miter/>
            </a:ln>
          </p:spPr>
          <p:txBody>
            <a:bodyPr rtlCol="0" anchor="ctr"/>
            <a:lstStyle/>
            <a:p>
              <a:endParaRPr lang="en-GB"/>
            </a:p>
          </p:txBody>
        </p:sp>
        <p:sp>
          <p:nvSpPr>
            <p:cNvPr id="12" name="Freeform 11">
              <a:extLst>
                <a:ext uri="{FF2B5EF4-FFF2-40B4-BE49-F238E27FC236}">
                  <a16:creationId xmlns:a16="http://schemas.microsoft.com/office/drawing/2014/main" id="{6133B902-B050-8CA4-79E7-913E469612C3}"/>
                </a:ext>
              </a:extLst>
            </p:cNvPr>
            <p:cNvSpPr/>
            <p:nvPr/>
          </p:nvSpPr>
          <p:spPr>
            <a:xfrm>
              <a:off x="2669956" y="7078599"/>
              <a:ext cx="639477" cy="2485580"/>
            </a:xfrm>
            <a:custGeom>
              <a:avLst/>
              <a:gdLst>
                <a:gd name="connsiteX0" fmla="*/ 639478 w 639477"/>
                <a:gd name="connsiteY0" fmla="*/ 2341763 h 2485580"/>
                <a:gd name="connsiteX1" fmla="*/ 593837 w 639477"/>
                <a:gd name="connsiteY1" fmla="*/ 0 h 2485580"/>
                <a:gd name="connsiteX2" fmla="*/ 12298 w 639477"/>
                <a:gd name="connsiteY2" fmla="*/ 17167 h 2485580"/>
                <a:gd name="connsiteX3" fmla="*/ 0 w 639477"/>
                <a:gd name="connsiteY3" fmla="*/ 22329 h 2485580"/>
                <a:gd name="connsiteX4" fmla="*/ 52812 w 639477"/>
                <a:gd name="connsiteY4" fmla="*/ 2346625 h 2485580"/>
                <a:gd name="connsiteX5" fmla="*/ 94901 w 639477"/>
                <a:gd name="connsiteY5" fmla="*/ 2343272 h 2485580"/>
                <a:gd name="connsiteX6" fmla="*/ 100062 w 639477"/>
                <a:gd name="connsiteY6" fmla="*/ 2355577 h 2485580"/>
                <a:gd name="connsiteX7" fmla="*/ 87764 w 639477"/>
                <a:gd name="connsiteY7" fmla="*/ 2360740 h 2485580"/>
                <a:gd name="connsiteX8" fmla="*/ 45675 w 639477"/>
                <a:gd name="connsiteY8" fmla="*/ 2364093 h 2485580"/>
                <a:gd name="connsiteX9" fmla="*/ 43664 w 639477"/>
                <a:gd name="connsiteY9" fmla="*/ 2393899 h 2485580"/>
                <a:gd name="connsiteX10" fmla="*/ 574367 w 639477"/>
                <a:gd name="connsiteY10" fmla="*/ 2451199 h 2485580"/>
                <a:gd name="connsiteX11" fmla="*/ 635792 w 639477"/>
                <a:gd name="connsiteY11" fmla="*/ 2367379 h 2485580"/>
                <a:gd name="connsiteX12" fmla="*/ 627179 w 639477"/>
                <a:gd name="connsiteY12" fmla="*/ 2346826 h 2485580"/>
                <a:gd name="connsiteX13" fmla="*/ 257125 w 639477"/>
                <a:gd name="connsiteY13" fmla="*/ 2362216 h 2485580"/>
                <a:gd name="connsiteX14" fmla="*/ 251964 w 639477"/>
                <a:gd name="connsiteY14" fmla="*/ 2349877 h 2485580"/>
                <a:gd name="connsiteX15" fmla="*/ 264263 w 639477"/>
                <a:gd name="connsiteY15" fmla="*/ 2344714 h 2485580"/>
                <a:gd name="connsiteX16" fmla="*/ 159610 w 639477"/>
                <a:gd name="connsiteY16" fmla="*/ 2359701 h 2485580"/>
                <a:gd name="connsiteX17" fmla="*/ 117521 w 639477"/>
                <a:gd name="connsiteY17" fmla="*/ 2362886 h 2485580"/>
                <a:gd name="connsiteX18" fmla="*/ 112360 w 639477"/>
                <a:gd name="connsiteY18" fmla="*/ 2350581 h 2485580"/>
                <a:gd name="connsiteX19" fmla="*/ 124692 w 639477"/>
                <a:gd name="connsiteY19" fmla="*/ 2345418 h 2485580"/>
                <a:gd name="connsiteX20" fmla="*/ 162659 w 639477"/>
                <a:gd name="connsiteY20" fmla="*/ 2343943 h 2485580"/>
                <a:gd name="connsiteX21" fmla="*/ 167820 w 639477"/>
                <a:gd name="connsiteY21" fmla="*/ 2356247 h 2485580"/>
                <a:gd name="connsiteX22" fmla="*/ 227401 w 639477"/>
                <a:gd name="connsiteY22" fmla="*/ 2360237 h 2485580"/>
                <a:gd name="connsiteX23" fmla="*/ 185279 w 639477"/>
                <a:gd name="connsiteY23" fmla="*/ 2363422 h 2485580"/>
                <a:gd name="connsiteX24" fmla="*/ 180118 w 639477"/>
                <a:gd name="connsiteY24" fmla="*/ 2351084 h 2485580"/>
                <a:gd name="connsiteX25" fmla="*/ 192450 w 639477"/>
                <a:gd name="connsiteY25" fmla="*/ 2345921 h 2485580"/>
                <a:gd name="connsiteX26" fmla="*/ 234539 w 639477"/>
                <a:gd name="connsiteY26" fmla="*/ 2342568 h 2485580"/>
                <a:gd name="connsiteX27" fmla="*/ 239699 w 639477"/>
                <a:gd name="connsiteY27" fmla="*/ 2354873 h 248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9477" h="2485580">
                  <a:moveTo>
                    <a:pt x="639478" y="2341763"/>
                  </a:moveTo>
                  <a:lnTo>
                    <a:pt x="593837" y="0"/>
                  </a:lnTo>
                  <a:cubicBezTo>
                    <a:pt x="219861" y="5700"/>
                    <a:pt x="26015" y="11422"/>
                    <a:pt x="12298" y="17167"/>
                  </a:cubicBezTo>
                  <a:lnTo>
                    <a:pt x="0" y="22329"/>
                  </a:lnTo>
                  <a:cubicBezTo>
                    <a:pt x="30628" y="1560863"/>
                    <a:pt x="48233" y="2335628"/>
                    <a:pt x="52812" y="2346625"/>
                  </a:cubicBezTo>
                  <a:cubicBezTo>
                    <a:pt x="72650" y="2347921"/>
                    <a:pt x="86680" y="2346804"/>
                    <a:pt x="94901" y="2343272"/>
                  </a:cubicBezTo>
                  <a:lnTo>
                    <a:pt x="100062" y="2355577"/>
                  </a:lnTo>
                  <a:lnTo>
                    <a:pt x="87764" y="2360740"/>
                  </a:lnTo>
                  <a:cubicBezTo>
                    <a:pt x="67892" y="2359399"/>
                    <a:pt x="53885" y="2360506"/>
                    <a:pt x="45675" y="2364093"/>
                  </a:cubicBezTo>
                  <a:lnTo>
                    <a:pt x="43664" y="2393899"/>
                  </a:lnTo>
                  <a:cubicBezTo>
                    <a:pt x="84993" y="2492449"/>
                    <a:pt x="261894" y="2511549"/>
                    <a:pt x="574367" y="2451199"/>
                  </a:cubicBezTo>
                  <a:cubicBezTo>
                    <a:pt x="624499" y="2417224"/>
                    <a:pt x="644973" y="2389283"/>
                    <a:pt x="635792" y="2367379"/>
                  </a:cubicBezTo>
                  <a:lnTo>
                    <a:pt x="627179" y="2346826"/>
                  </a:lnTo>
                  <a:lnTo>
                    <a:pt x="257125" y="2362216"/>
                  </a:lnTo>
                  <a:lnTo>
                    <a:pt x="251964" y="2349877"/>
                  </a:lnTo>
                  <a:lnTo>
                    <a:pt x="264263" y="2344714"/>
                  </a:lnTo>
                  <a:close/>
                  <a:moveTo>
                    <a:pt x="159610" y="2359701"/>
                  </a:moveTo>
                  <a:cubicBezTo>
                    <a:pt x="139772" y="2358382"/>
                    <a:pt x="125742" y="2359444"/>
                    <a:pt x="117521" y="2362886"/>
                  </a:cubicBezTo>
                  <a:lnTo>
                    <a:pt x="112360" y="2350581"/>
                  </a:lnTo>
                  <a:lnTo>
                    <a:pt x="124692" y="2345418"/>
                  </a:lnTo>
                  <a:cubicBezTo>
                    <a:pt x="141827" y="2347877"/>
                    <a:pt x="154483" y="2347385"/>
                    <a:pt x="162659" y="2343943"/>
                  </a:cubicBezTo>
                  <a:lnTo>
                    <a:pt x="167820" y="2356247"/>
                  </a:lnTo>
                  <a:close/>
                  <a:moveTo>
                    <a:pt x="227401" y="2360237"/>
                  </a:moveTo>
                  <a:cubicBezTo>
                    <a:pt x="207529" y="2358930"/>
                    <a:pt x="193522" y="2359969"/>
                    <a:pt x="185279" y="2363422"/>
                  </a:cubicBezTo>
                  <a:lnTo>
                    <a:pt x="180118" y="2351084"/>
                  </a:lnTo>
                  <a:lnTo>
                    <a:pt x="192450" y="2345921"/>
                  </a:lnTo>
                  <a:cubicBezTo>
                    <a:pt x="212310" y="2347262"/>
                    <a:pt x="226340" y="2346144"/>
                    <a:pt x="234539" y="2342568"/>
                  </a:cubicBezTo>
                  <a:lnTo>
                    <a:pt x="239699" y="2354873"/>
                  </a:lnTo>
                  <a:close/>
                </a:path>
              </a:pathLst>
            </a:custGeom>
            <a:grpFill/>
            <a:ln w="3349" cap="flat">
              <a:noFill/>
              <a:prstDash val="solid"/>
              <a:miter/>
            </a:ln>
          </p:spPr>
          <p:txBody>
            <a:bodyPr rtlCol="0" anchor="ctr"/>
            <a:lstStyle/>
            <a:p>
              <a:endParaRPr lang="en-GB"/>
            </a:p>
          </p:txBody>
        </p:sp>
        <p:sp>
          <p:nvSpPr>
            <p:cNvPr id="13" name="Freeform 12">
              <a:extLst>
                <a:ext uri="{FF2B5EF4-FFF2-40B4-BE49-F238E27FC236}">
                  <a16:creationId xmlns:a16="http://schemas.microsoft.com/office/drawing/2014/main" id="{171F7A16-80CB-AFDB-C0BD-260A45CFD035}"/>
                </a:ext>
              </a:extLst>
            </p:cNvPr>
            <p:cNvSpPr/>
            <p:nvPr/>
          </p:nvSpPr>
          <p:spPr>
            <a:xfrm>
              <a:off x="2561114" y="2600632"/>
              <a:ext cx="812932" cy="4471339"/>
            </a:xfrm>
            <a:custGeom>
              <a:avLst/>
              <a:gdLst>
                <a:gd name="connsiteX0" fmla="*/ 792218 w 812932"/>
                <a:gd name="connsiteY0" fmla="*/ 4300369 h 4471339"/>
                <a:gd name="connsiteX1" fmla="*/ 745873 w 812932"/>
                <a:gd name="connsiteY1" fmla="*/ 4247394 h 4471339"/>
                <a:gd name="connsiteX2" fmla="*/ 679824 w 812932"/>
                <a:gd name="connsiteY2" fmla="*/ 2961864 h 4471339"/>
                <a:gd name="connsiteX3" fmla="*/ 709615 w 812932"/>
                <a:gd name="connsiteY3" fmla="*/ 2963842 h 4471339"/>
                <a:gd name="connsiteX4" fmla="*/ 735820 w 812932"/>
                <a:gd name="connsiteY4" fmla="*/ 2899770 h 4471339"/>
                <a:gd name="connsiteX5" fmla="*/ 692524 w 812932"/>
                <a:gd name="connsiteY5" fmla="*/ 2831004 h 4471339"/>
                <a:gd name="connsiteX6" fmla="*/ 581706 w 812932"/>
                <a:gd name="connsiteY6" fmla="*/ 0 h 4471339"/>
                <a:gd name="connsiteX7" fmla="*/ 569407 w 812932"/>
                <a:gd name="connsiteY7" fmla="*/ 5163 h 4471339"/>
                <a:gd name="connsiteX8" fmla="*/ 43999 w 812932"/>
                <a:gd name="connsiteY8" fmla="*/ 17904 h 4471339"/>
                <a:gd name="connsiteX9" fmla="*/ 49160 w 812932"/>
                <a:gd name="connsiteY9" fmla="*/ 30242 h 4471339"/>
                <a:gd name="connsiteX10" fmla="*/ 50098 w 812932"/>
                <a:gd name="connsiteY10" fmla="*/ 2863895 h 4471339"/>
                <a:gd name="connsiteX11" fmla="*/ 20441 w 812932"/>
                <a:gd name="connsiteY11" fmla="*/ 2919820 h 4471339"/>
                <a:gd name="connsiteX12" fmla="*/ 39375 w 812932"/>
                <a:gd name="connsiteY12" fmla="*/ 2964982 h 4471339"/>
                <a:gd name="connsiteX13" fmla="*/ 79587 w 812932"/>
                <a:gd name="connsiteY13" fmla="*/ 2991603 h 4471339"/>
                <a:gd name="connsiteX14" fmla="*/ 51103 w 812932"/>
                <a:gd name="connsiteY14" fmla="*/ 4258962 h 4471339"/>
                <a:gd name="connsiteX15" fmla="*/ 0 w 812932"/>
                <a:gd name="connsiteY15" fmla="*/ 4367324 h 4471339"/>
                <a:gd name="connsiteX16" fmla="*/ 18933 w 812932"/>
                <a:gd name="connsiteY16" fmla="*/ 4412486 h 4471339"/>
                <a:gd name="connsiteX17" fmla="*/ 287418 w 812932"/>
                <a:gd name="connsiteY17" fmla="*/ 4454296 h 4471339"/>
                <a:gd name="connsiteX18" fmla="*/ 747816 w 812932"/>
                <a:gd name="connsiteY18" fmla="*/ 4459023 h 4471339"/>
                <a:gd name="connsiteX19" fmla="*/ 802606 w 812932"/>
                <a:gd name="connsiteY19" fmla="*/ 4324911 h 447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2932" h="4471339">
                  <a:moveTo>
                    <a:pt x="792218" y="4300369"/>
                  </a:moveTo>
                  <a:cubicBezTo>
                    <a:pt x="774993" y="4259297"/>
                    <a:pt x="759612" y="4241628"/>
                    <a:pt x="745873" y="4247394"/>
                  </a:cubicBezTo>
                  <a:cubicBezTo>
                    <a:pt x="727688" y="3781892"/>
                    <a:pt x="705672" y="3353382"/>
                    <a:pt x="679824" y="2961864"/>
                  </a:cubicBezTo>
                  <a:lnTo>
                    <a:pt x="709615" y="2963842"/>
                  </a:lnTo>
                  <a:cubicBezTo>
                    <a:pt x="720561" y="2959238"/>
                    <a:pt x="729296" y="2937880"/>
                    <a:pt x="735820" y="2899770"/>
                  </a:cubicBezTo>
                  <a:cubicBezTo>
                    <a:pt x="709280" y="2859536"/>
                    <a:pt x="694848" y="2836614"/>
                    <a:pt x="692524" y="2831004"/>
                  </a:cubicBezTo>
                  <a:lnTo>
                    <a:pt x="581706" y="0"/>
                  </a:lnTo>
                  <a:lnTo>
                    <a:pt x="569407" y="5163"/>
                  </a:lnTo>
                  <a:lnTo>
                    <a:pt x="43999" y="17904"/>
                  </a:lnTo>
                  <a:lnTo>
                    <a:pt x="49160" y="30242"/>
                  </a:lnTo>
                  <a:cubicBezTo>
                    <a:pt x="59525" y="1873478"/>
                    <a:pt x="59838" y="2818029"/>
                    <a:pt x="50098" y="2863895"/>
                  </a:cubicBezTo>
                  <a:cubicBezTo>
                    <a:pt x="24630" y="2887499"/>
                    <a:pt x="14745" y="2906140"/>
                    <a:pt x="20441" y="2919820"/>
                  </a:cubicBezTo>
                  <a:lnTo>
                    <a:pt x="39375" y="2964982"/>
                  </a:lnTo>
                  <a:lnTo>
                    <a:pt x="79587" y="2991603"/>
                  </a:lnTo>
                  <a:cubicBezTo>
                    <a:pt x="70830" y="3822516"/>
                    <a:pt x="61335" y="4244969"/>
                    <a:pt x="51103" y="4258962"/>
                  </a:cubicBezTo>
                  <a:cubicBezTo>
                    <a:pt x="21346" y="4287594"/>
                    <a:pt x="4312" y="4323716"/>
                    <a:pt x="0" y="4367324"/>
                  </a:cubicBezTo>
                  <a:lnTo>
                    <a:pt x="18933" y="4412486"/>
                  </a:lnTo>
                  <a:cubicBezTo>
                    <a:pt x="44200" y="4472837"/>
                    <a:pt x="133695" y="4486773"/>
                    <a:pt x="287418" y="4454296"/>
                  </a:cubicBezTo>
                  <a:cubicBezTo>
                    <a:pt x="312350" y="4459995"/>
                    <a:pt x="465816" y="4461572"/>
                    <a:pt x="747816" y="4459023"/>
                  </a:cubicBezTo>
                  <a:cubicBezTo>
                    <a:pt x="808515" y="4427149"/>
                    <a:pt x="826778" y="4382445"/>
                    <a:pt x="802606" y="4324911"/>
                  </a:cubicBezTo>
                  <a:close/>
                </a:path>
              </a:pathLst>
            </a:custGeom>
            <a:grpFill/>
            <a:ln w="3349" cap="flat">
              <a:noFill/>
              <a:prstDash val="solid"/>
              <a:miter/>
            </a:ln>
          </p:spPr>
          <p:txBody>
            <a:bodyPr rtlCol="0" anchor="ctr"/>
            <a:lstStyle/>
            <a:p>
              <a:endParaRPr lang="en-GB"/>
            </a:p>
          </p:txBody>
        </p:sp>
      </p:grpSp>
      <p:sp>
        <p:nvSpPr>
          <p:cNvPr id="16" name="Text Placeholder 15">
            <a:extLst>
              <a:ext uri="{FF2B5EF4-FFF2-40B4-BE49-F238E27FC236}">
                <a16:creationId xmlns:a16="http://schemas.microsoft.com/office/drawing/2014/main" id="{9B7A3313-7BEE-E7CE-158A-DB225DE032C2}"/>
              </a:ext>
            </a:extLst>
          </p:cNvPr>
          <p:cNvSpPr>
            <a:spLocks noGrp="1"/>
          </p:cNvSpPr>
          <p:nvPr>
            <p:ph type="body" sz="quarter" idx="11"/>
          </p:nvPr>
        </p:nvSpPr>
        <p:spPr>
          <a:xfrm>
            <a:off x="378556" y="2717604"/>
            <a:ext cx="5400207" cy="2049416"/>
          </a:xfrm>
        </p:spPr>
        <p:txBody>
          <a:bodyPr vert="horz" lIns="91440" tIns="45720" rIns="91440" bIns="45720" rtlCol="0" anchor="t">
            <a:noAutofit/>
          </a:bodyPr>
          <a:lstStyle/>
          <a:p>
            <a:r>
              <a:rPr lang="en-US" b="0" dirty="0" err="1">
                <a:latin typeface="Calibri"/>
                <a:ea typeface="Open Sans"/>
                <a:cs typeface="Calibri"/>
              </a:rPr>
              <a:t>Leiðarvísir</a:t>
            </a:r>
            <a:r>
              <a:rPr lang="en-US" b="0" dirty="0">
                <a:latin typeface="Calibri"/>
                <a:ea typeface="Open Sans"/>
                <a:cs typeface="Calibri"/>
              </a:rPr>
              <a:t> </a:t>
            </a:r>
            <a:r>
              <a:rPr lang="en-US" b="0" dirty="0" err="1">
                <a:latin typeface="Calibri"/>
                <a:ea typeface="Open Sans"/>
                <a:cs typeface="Calibri"/>
              </a:rPr>
              <a:t>leiðbeinanda</a:t>
            </a:r>
            <a:r>
              <a:rPr lang="en-US" b="0" dirty="0">
                <a:latin typeface="Calibri"/>
                <a:ea typeface="Open Sans"/>
                <a:cs typeface="Calibri"/>
              </a:rPr>
              <a:t> </a:t>
            </a:r>
            <a:r>
              <a:rPr lang="en-US" b="0" dirty="0" err="1">
                <a:latin typeface="Calibri"/>
                <a:ea typeface="Open Sans"/>
                <a:cs typeface="Calibri"/>
              </a:rPr>
              <a:t>að</a:t>
            </a:r>
            <a:endParaRPr lang="en-US" b="0" dirty="0">
              <a:latin typeface="Calibri"/>
              <a:ea typeface="Open Sans"/>
              <a:cs typeface="Calibri"/>
            </a:endParaRPr>
          </a:p>
          <a:p>
            <a:endParaRPr lang="en-US" dirty="0">
              <a:latin typeface="Calibri"/>
              <a:ea typeface="Open Sans"/>
              <a:cs typeface="Calibri"/>
            </a:endParaRPr>
          </a:p>
          <a:p>
            <a:r>
              <a:rPr lang="en-US" dirty="0">
                <a:latin typeface="Calibri"/>
                <a:ea typeface="Open Sans"/>
                <a:cs typeface="Calibri"/>
              </a:rPr>
              <a:t>Epic Stays </a:t>
            </a:r>
          </a:p>
        </p:txBody>
      </p:sp>
      <p:sp>
        <p:nvSpPr>
          <p:cNvPr id="2" name="Text Placeholder 1">
            <a:extLst>
              <a:ext uri="{FF2B5EF4-FFF2-40B4-BE49-F238E27FC236}">
                <a16:creationId xmlns:a16="http://schemas.microsoft.com/office/drawing/2014/main" id="{B6F56889-CD05-96BE-5BAC-0C0EDDD362AA}"/>
              </a:ext>
            </a:extLst>
          </p:cNvPr>
          <p:cNvSpPr>
            <a:spLocks noGrp="1"/>
          </p:cNvSpPr>
          <p:nvPr>
            <p:ph type="body" sz="quarter" idx="44"/>
          </p:nvPr>
        </p:nvSpPr>
        <p:spPr/>
        <p:txBody>
          <a:bodyPr>
            <a:normAutofit/>
          </a:bodyPr>
          <a:lstStyle/>
          <a:p>
            <a:r>
              <a:rPr kumimoji="0" lang="en-US" sz="2600" b="0" i="0" u="none" strike="noStrike" kern="1200" cap="none" normalizeH="0" baseline="0" noProof="0" err="1">
                <a:ln>
                  <a:noFill/>
                </a:ln>
                <a:solidFill>
                  <a:srgbClr val="FFFFFF"/>
                </a:solidFill>
                <a:effectLst/>
                <a:uLnTx/>
                <a:uFillTx/>
                <a:latin typeface="Calibri" panose="020F0502020204030204" pitchFamily="34" charset="0"/>
                <a:ea typeface="+mn-ea"/>
                <a:cs typeface="Calibri" panose="020F0502020204030204" pitchFamily="34" charset="0"/>
              </a:rPr>
              <a:t>www.epicstays.eu</a:t>
            </a:r>
            <a:endParaRPr kumimoji="0" lang="en-US" sz="2600" b="0" i="0" u="none" strike="noStrike" kern="1200" cap="none"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a:p>
            <a:endParaRPr lang="en-US"/>
          </a:p>
        </p:txBody>
      </p:sp>
      <p:sp>
        <p:nvSpPr>
          <p:cNvPr id="6" name="Text Placeholder 5">
            <a:extLst>
              <a:ext uri="{FF2B5EF4-FFF2-40B4-BE49-F238E27FC236}">
                <a16:creationId xmlns:a16="http://schemas.microsoft.com/office/drawing/2014/main" id="{978D4322-B433-1AB6-5A82-93CC182110D2}"/>
              </a:ext>
            </a:extLst>
          </p:cNvPr>
          <p:cNvSpPr>
            <a:spLocks noGrp="1"/>
          </p:cNvSpPr>
          <p:nvPr>
            <p:ph type="body" sz="quarter" idx="65"/>
          </p:nvPr>
        </p:nvSpPr>
        <p:spPr/>
        <p:txBody>
          <a:bodyPr/>
          <a:lstStyle/>
          <a:p>
            <a:r>
              <a:rPr lang="en-GB"/>
              <a:t>Mynd: </a:t>
            </a:r>
            <a:r>
              <a:rPr lang="en-US"/>
              <a:t>Farm Stay Pomona, Slóvenía</a:t>
            </a:r>
            <a:endParaRPr lang="en-GB"/>
          </a:p>
        </p:txBody>
      </p:sp>
      <p:pic>
        <p:nvPicPr>
          <p:cNvPr id="19" name="Picture Placeholder 18">
            <a:extLst>
              <a:ext uri="{FF2B5EF4-FFF2-40B4-BE49-F238E27FC236}">
                <a16:creationId xmlns:a16="http://schemas.microsoft.com/office/drawing/2014/main" id="{D90C564E-E7CC-D91F-2B86-113FDBD43C4A}"/>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12743" r="12743"/>
          <a:stretch>
            <a:fillRect/>
          </a:stretch>
        </p:blipFill>
        <p:spPr/>
      </p:pic>
    </p:spTree>
    <p:extLst>
      <p:ext uri="{BB962C8B-B14F-4D97-AF65-F5344CB8AC3E}">
        <p14:creationId xmlns:p14="http://schemas.microsoft.com/office/powerpoint/2010/main" val="721419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2" name="Text Placeholder 1">
            <a:extLst>
              <a:ext uri="{FF2B5EF4-FFF2-40B4-BE49-F238E27FC236}">
                <a16:creationId xmlns:a16="http://schemas.microsoft.com/office/drawing/2014/main" id="{3B500C3D-BF71-498C-8BE5-25DE0F8D6277}"/>
              </a:ext>
            </a:extLst>
          </p:cNvPr>
          <p:cNvSpPr>
            <a:spLocks noGrp="1"/>
          </p:cNvSpPr>
          <p:nvPr>
            <p:ph type="body" sz="quarter" idx="32"/>
          </p:nvPr>
        </p:nvSpPr>
        <p:spPr>
          <a:xfrm>
            <a:off x="405381" y="3527140"/>
            <a:ext cx="6541329" cy="6123781"/>
          </a:xfrm>
        </p:spPr>
        <p:txBody>
          <a:bodyPr/>
          <a:lstStyle/>
          <a:p>
            <a:pPr marL="0" marR="0" lvl="0" indent="0" algn="l" defTabSz="914400" rtl="0" eaLnBrk="1" fontAlgn="auto" latinLnBrk="0" hangingPunct="1">
              <a:lnSpc>
                <a:spcPct val="100000"/>
              </a:lnSpc>
              <a:spcBef>
                <a:spcPts val="0"/>
              </a:spcBef>
              <a:spcAft>
                <a:spcPts val="0"/>
              </a:spcAft>
              <a:buClr>
                <a:srgbClr val="7C946D"/>
              </a:buClr>
              <a:buSzPts val="1100"/>
              <a:buFont typeface="Arial"/>
              <a:buNone/>
              <a:tabLst/>
              <a:defRPr/>
            </a:pPr>
            <a:r>
              <a:rPr lang="en-IE" sz="1800" kern="0" dirty="0">
                <a:solidFill>
                  <a:srgbClr val="040200"/>
                </a:solidFill>
                <a:latin typeface="Calibri"/>
                <a:ea typeface="Calibri"/>
                <a:cs typeface="Calibri"/>
                <a:sym typeface="Calibri"/>
              </a:rPr>
              <a:t>Þjálfunarefni og úrræði samanstanda af </a:t>
            </a:r>
            <a:r>
              <a:rPr lang="en-IE" sz="1800" b="1" kern="0" dirty="0" err="1">
                <a:solidFill>
                  <a:srgbClr val="040200"/>
                </a:solidFill>
                <a:latin typeface="Calibri"/>
                <a:ea typeface="Calibri"/>
                <a:cs typeface="Calibri"/>
                <a:sym typeface="Calibri"/>
              </a:rPr>
              <a:t>átta</a:t>
            </a:r>
            <a:r>
              <a:rPr lang="en-IE" sz="1800" b="1" kern="0" dirty="0">
                <a:solidFill>
                  <a:srgbClr val="040200"/>
                </a:solidFill>
                <a:latin typeface="Calibri"/>
                <a:ea typeface="Calibri"/>
                <a:cs typeface="Calibri"/>
                <a:sym typeface="Calibri"/>
              </a:rPr>
              <a:t> </a:t>
            </a:r>
            <a:r>
              <a:rPr lang="en-IE" sz="1800" b="1" kern="0" dirty="0" err="1">
                <a:solidFill>
                  <a:srgbClr val="040200"/>
                </a:solidFill>
                <a:latin typeface="Calibri"/>
                <a:ea typeface="Calibri"/>
                <a:cs typeface="Calibri"/>
                <a:sym typeface="Calibri"/>
              </a:rPr>
              <a:t>námskeiðseiningum</a:t>
            </a:r>
            <a:r>
              <a:rPr lang="en-IE" sz="1800" b="1" kern="0" dirty="0">
                <a:solidFill>
                  <a:srgbClr val="040200"/>
                </a:solidFill>
                <a:latin typeface="Calibri"/>
                <a:ea typeface="Calibri"/>
                <a:cs typeface="Calibri"/>
                <a:sym typeface="Calibri"/>
              </a:rPr>
              <a:t> </a:t>
            </a:r>
            <a:r>
              <a:rPr lang="en-IE" sz="1800" kern="0" dirty="0">
                <a:solidFill>
                  <a:srgbClr val="040200"/>
                </a:solidFill>
                <a:latin typeface="Calibri"/>
                <a:ea typeface="Calibri"/>
                <a:cs typeface="Calibri"/>
                <a:sym typeface="Calibri"/>
              </a:rPr>
              <a:t>sem eru aðgengilegir á vefsíðu Epic Stays:</a:t>
            </a:r>
            <a:r>
              <a:rPr lang="en-IE" sz="1800" kern="0" dirty="0">
                <a:solidFill>
                  <a:srgbClr val="0070C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 https://epicstays.eu/modules/</a:t>
            </a:r>
            <a:endParaRPr lang="en-IE" sz="1800" kern="0" dirty="0">
              <a:solidFill>
                <a:srgbClr val="0070C0"/>
              </a:solidFill>
              <a:latin typeface="Calibri"/>
              <a:ea typeface="Calibri"/>
              <a:cs typeface="Calibri"/>
            </a:endParaRPr>
          </a:p>
          <a:p>
            <a:pPr marL="0" marR="0" lvl="0" indent="0" algn="l" defTabSz="914400">
              <a:lnSpc>
                <a:spcPct val="100000"/>
              </a:lnSpc>
              <a:spcBef>
                <a:spcPts val="0"/>
              </a:spcBef>
              <a:spcAft>
                <a:spcPts val="0"/>
              </a:spcAft>
              <a:buSzPts val="1100"/>
              <a:buFont typeface="Arial"/>
              <a:buNone/>
              <a:tabLst/>
              <a:defRPr/>
            </a:pPr>
            <a:endParaRPr lang="en-IE" sz="1800" kern="0" dirty="0">
              <a:solidFill>
                <a:srgbClr val="0070C0"/>
              </a:solidFill>
              <a:latin typeface="Calibri"/>
              <a:ea typeface="Calibri"/>
              <a:cs typeface="Calibri"/>
            </a:endParaRPr>
          </a:p>
          <a:p>
            <a:pPr algn="l" defTabSz="914400">
              <a:lnSpc>
                <a:spcPct val="100000"/>
              </a:lnSpc>
              <a:buSzPts val="1100"/>
              <a:buFont typeface="Arial"/>
              <a:defRPr/>
            </a:pPr>
            <a:r>
              <a:rPr lang="en-IE" sz="1800" b="1" kern="0" dirty="0" err="1">
                <a:solidFill>
                  <a:schemeClr val="tx1"/>
                </a:solidFill>
                <a:latin typeface="Calibri"/>
                <a:ea typeface="Calibri"/>
                <a:cs typeface="Calibri"/>
              </a:rPr>
              <a:t>Yfirgripsmiklar</a:t>
            </a:r>
            <a:r>
              <a:rPr lang="en-IE" sz="1800" b="1" kern="0" dirty="0">
                <a:solidFill>
                  <a:schemeClr val="tx1"/>
                </a:solidFill>
                <a:latin typeface="Calibri"/>
                <a:ea typeface="Calibri"/>
                <a:cs typeface="Calibri"/>
              </a:rPr>
              <a:t> </a:t>
            </a:r>
            <a:r>
              <a:rPr lang="en-IE" sz="1800" b="1" kern="0" dirty="0" err="1">
                <a:solidFill>
                  <a:schemeClr val="tx1"/>
                </a:solidFill>
                <a:latin typeface="Calibri"/>
                <a:ea typeface="Calibri"/>
                <a:cs typeface="Calibri"/>
              </a:rPr>
              <a:t>skýrslur</a:t>
            </a:r>
            <a:r>
              <a:rPr lang="en-IE" sz="1800" b="1" kern="0" dirty="0">
                <a:solidFill>
                  <a:schemeClr val="tx1"/>
                </a:solidFill>
                <a:latin typeface="Calibri"/>
                <a:ea typeface="Calibri"/>
                <a:cs typeface="Calibri"/>
              </a:rPr>
              <a:t> um </a:t>
            </a:r>
            <a:r>
              <a:rPr lang="en-IE" sz="1800" b="1" kern="0" dirty="0" err="1">
                <a:solidFill>
                  <a:schemeClr val="tx1"/>
                </a:solidFill>
                <a:latin typeface="Calibri"/>
                <a:ea typeface="Calibri"/>
                <a:cs typeface="Calibri"/>
              </a:rPr>
              <a:t>dæmi</a:t>
            </a:r>
            <a:r>
              <a:rPr lang="en-IE" sz="1800" b="1" kern="0" dirty="0">
                <a:solidFill>
                  <a:schemeClr val="tx1"/>
                </a:solidFill>
                <a:latin typeface="Calibri"/>
                <a:ea typeface="Calibri"/>
                <a:cs typeface="Calibri"/>
              </a:rPr>
              <a:t> </a:t>
            </a:r>
            <a:r>
              <a:rPr lang="en-IE" sz="1800" kern="0" dirty="0">
                <a:solidFill>
                  <a:schemeClr val="tx1"/>
                </a:solidFill>
                <a:latin typeface="Calibri"/>
                <a:ea typeface="Calibri"/>
                <a:cs typeface="Calibri"/>
              </a:rPr>
              <a:t>frá Íslandi, Írlandi, Ítalíu, Hollandi og Slóveníu eru aðgengilegar á vefsíðunni. Hver dæmaskýrsla inniheldur ítarlega inngang, hágæða ljósmyndir og beina tengla á aðrar netauðlindir.</a:t>
            </a:r>
          </a:p>
          <a:p>
            <a:pPr algn="l" defTabSz="914400">
              <a:lnSpc>
                <a:spcPct val="100000"/>
              </a:lnSpc>
              <a:buSzPts val="1100"/>
              <a:buFont typeface="Arial"/>
              <a:defRPr/>
            </a:pPr>
            <a:endParaRPr lang="en-IE" sz="1800" b="1" kern="0" dirty="0">
              <a:solidFill>
                <a:srgbClr val="040200"/>
              </a:solidFill>
              <a:ea typeface="Calibri"/>
            </a:endParaRPr>
          </a:p>
          <a:p>
            <a:pPr algn="l" defTabSz="914400">
              <a:lnSpc>
                <a:spcPct val="100000"/>
              </a:lnSpc>
              <a:buClr>
                <a:srgbClr val="7C946D"/>
              </a:buClr>
              <a:buSzPts val="1100"/>
              <a:defRPr/>
            </a:pPr>
            <a:r>
              <a:rPr lang="en-IE" sz="1800" b="1" kern="0" dirty="0">
                <a:solidFill>
                  <a:srgbClr val="040200"/>
                </a:solidFill>
                <a:latin typeface="Calibri"/>
                <a:ea typeface="Calibri"/>
                <a:cs typeface="Calibri"/>
                <a:sym typeface="Calibri"/>
              </a:rPr>
              <a:t>Skýrslan</a:t>
            </a:r>
            <a:r>
              <a:rPr kumimoji="0" lang="en-IE" sz="1800" b="1" i="0" u="none" strike="noStrike" kern="0" cap="none" spc="0" normalizeH="0" baseline="0" noProof="0" dirty="0">
                <a:ln>
                  <a:noFill/>
                </a:ln>
                <a:solidFill>
                  <a:srgbClr val="040200"/>
                </a:solidFill>
                <a:effectLst/>
                <a:uLnTx/>
                <a:uFillTx/>
                <a:latin typeface="Calibri"/>
                <a:ea typeface="Calibri"/>
                <a:cs typeface="Calibri"/>
                <a:sym typeface="Calibri"/>
              </a:rPr>
              <a:t> um þörf fyrir aðra gistingu í ferðaþjónustu um alla Evrópu </a:t>
            </a:r>
            <a:r>
              <a:rPr lang="en-IE" sz="1800" kern="0" dirty="0">
                <a:solidFill>
                  <a:srgbClr val="040200"/>
                </a:solidFill>
                <a:latin typeface="Calibri"/>
                <a:ea typeface="Calibri"/>
                <a:cs typeface="Calibri"/>
                <a:sym typeface="Calibri"/>
              </a:rPr>
              <a:t>er aðgengileg til skoðunar og niðurhals </a:t>
            </a:r>
            <a:r>
              <a:rPr kumimoji="0" lang="en-IE" sz="1800" i="0" u="none" strike="noStrike" kern="0" cap="none" spc="0" normalizeH="0" baseline="0" noProof="0" dirty="0">
                <a:ln>
                  <a:noFill/>
                </a:ln>
                <a:solidFill>
                  <a:srgbClr val="040200"/>
                </a:solidFill>
                <a:effectLst/>
                <a:uLnTx/>
                <a:uFillTx/>
                <a:latin typeface="Calibri"/>
                <a:ea typeface="Calibri"/>
                <a:cs typeface="Calibri"/>
                <a:sym typeface="Calibri"/>
              </a:rPr>
              <a:t>á vefsíðu Epic Stays:</a:t>
            </a:r>
            <a:r>
              <a:rPr kumimoji="0" lang="en-IE" sz="1800" i="0" u="none" strike="noStrike" kern="0" cap="none" spc="0" normalizeH="0" baseline="0" noProof="0" dirty="0">
                <a:ln>
                  <a:noFill/>
                </a:ln>
                <a:solidFill>
                  <a:srgbClr val="0070C0"/>
                </a:solidFill>
                <a:effectLst/>
                <a:uLnTx/>
                <a:uFillTx/>
                <a:latin typeface="Calibri"/>
                <a:ea typeface="Calibri"/>
                <a:cs typeface="Calibri"/>
                <a:sym typeface="Calibri"/>
                <a:hlinkClick r:id="rId4">
                  <a:extLst>
                    <a:ext uri="{A12FA001-AC4F-418D-AE19-62706E023703}">
                      <ahyp:hlinkClr xmlns:ahyp="http://schemas.microsoft.com/office/drawing/2018/hyperlinkcolor" val="tx"/>
                    </a:ext>
                  </a:extLst>
                </a:hlinkClick>
              </a:rPr>
              <a:t> https://epicstays.eu/download/2474/?tmstv=1731675537</a:t>
            </a:r>
            <a:endParaRPr lang="en-IE" sz="1800" i="0" u="none" strike="noStrike" kern="0" cap="none" spc="0" normalizeH="0" baseline="0" noProof="0" dirty="0">
              <a:ln>
                <a:noFill/>
              </a:ln>
              <a:solidFill>
                <a:srgbClr val="0070C0"/>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
                <a:srgbClr val="7C946D"/>
              </a:buClr>
              <a:buSzPts val="1100"/>
              <a:buFont typeface="Arial"/>
              <a:buNone/>
              <a:tabLst/>
              <a:defRPr/>
            </a:pPr>
            <a:endParaRPr lang="en-IE" sz="1800" kern="0" dirty="0">
              <a:solidFill>
                <a:srgbClr val="040200"/>
              </a:solidFill>
              <a:latin typeface="Calibri"/>
              <a:ea typeface="Calibri"/>
              <a:cs typeface="Calibri"/>
            </a:endParaRPr>
          </a:p>
          <a:p>
            <a:pPr algn="l" defTabSz="914400">
              <a:lnSpc>
                <a:spcPct val="100000"/>
              </a:lnSpc>
              <a:buClr>
                <a:srgbClr val="7C946D"/>
              </a:buClr>
              <a:buSzPts val="1100"/>
              <a:defRPr/>
            </a:pPr>
            <a:r>
              <a:rPr kumimoji="0" lang="en-IE" sz="1800" b="1" i="0" u="none" strike="noStrike" kern="0" cap="none" spc="0" normalizeH="0" baseline="0" noProof="0" dirty="0">
                <a:ln>
                  <a:noFill/>
                </a:ln>
                <a:solidFill>
                  <a:srgbClr val="040200"/>
                </a:solidFill>
                <a:effectLst/>
                <a:uLnTx/>
                <a:uFillTx/>
                <a:latin typeface="Calibri"/>
                <a:ea typeface="Calibri"/>
                <a:cs typeface="Calibri"/>
                <a:sym typeface="Calibri"/>
              </a:rPr>
              <a:t>Epic Stays ESB-safn góðra starfshátta í óhefðbundnum gistimöguleikum í ferðaþjónustu </a:t>
            </a:r>
            <a:r>
              <a:rPr lang="en-IE" sz="1800" kern="0" dirty="0">
                <a:solidFill>
                  <a:srgbClr val="040200"/>
                </a:solidFill>
                <a:latin typeface="Calibri"/>
                <a:ea typeface="Calibri"/>
                <a:cs typeface="Calibri"/>
                <a:sym typeface="Calibri"/>
              </a:rPr>
              <a:t>er aðgengilegt á</a:t>
            </a:r>
            <a:r>
              <a:rPr kumimoji="0" lang="en-IE" sz="1800" i="0" u="none" strike="noStrike" kern="0" cap="none" spc="0" normalizeH="0" baseline="0" noProof="0" dirty="0">
                <a:ln>
                  <a:noFill/>
                </a:ln>
                <a:solidFill>
                  <a:srgbClr val="040200"/>
                </a:solidFill>
                <a:effectLst/>
                <a:uLnTx/>
                <a:uFillTx/>
                <a:latin typeface="Calibri"/>
                <a:ea typeface="Calibri"/>
                <a:cs typeface="Calibri"/>
                <a:sym typeface="Calibri"/>
              </a:rPr>
              <a:t>:</a:t>
            </a:r>
            <a:r>
              <a:rPr kumimoji="0" lang="en-IE" sz="1800" i="0" u="none" strike="noStrike" kern="0" cap="none" spc="0" normalizeH="0" baseline="0" noProof="0" dirty="0">
                <a:ln>
                  <a:noFill/>
                </a:ln>
                <a:solidFill>
                  <a:srgbClr val="0070C0"/>
                </a:solidFill>
                <a:effectLst/>
                <a:uLnTx/>
                <a:uFillTx/>
                <a:latin typeface="Calibri"/>
                <a:ea typeface="Calibri"/>
                <a:cs typeface="Calibri"/>
                <a:sym typeface="Calibri"/>
                <a:hlinkClick r:id="rId5">
                  <a:extLst>
                    <a:ext uri="{A12FA001-AC4F-418D-AE19-62706E023703}">
                      <ahyp:hlinkClr xmlns:ahyp="http://schemas.microsoft.com/office/drawing/2018/hyperlinkcolor" val="tx"/>
                    </a:ext>
                  </a:extLst>
                </a:hlinkClick>
              </a:rPr>
              <a:t> https://epicstays.eu/download/2494/?tmstv=1731678579</a:t>
            </a:r>
            <a:endParaRPr lang="en-IE" sz="1800" i="0" u="none" strike="noStrike" kern="0" cap="none" spc="0" normalizeH="0" baseline="0" noProof="0" dirty="0">
              <a:ln>
                <a:noFill/>
              </a:ln>
              <a:solidFill>
                <a:srgbClr val="0070C0"/>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
                <a:srgbClr val="7C946D"/>
              </a:buClr>
              <a:buSzPts val="1100"/>
              <a:buFont typeface="Arial"/>
              <a:buNone/>
              <a:tabLst/>
              <a:defRPr/>
            </a:pPr>
            <a:endParaRPr lang="en-IE" sz="1800" kern="0" dirty="0">
              <a:solidFill>
                <a:srgbClr val="040200"/>
              </a:solidFill>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
                <a:srgbClr val="7C946D"/>
              </a:buClr>
              <a:buSzPts val="1100"/>
              <a:buFont typeface="Arial"/>
              <a:buNone/>
              <a:tabLst/>
              <a:defRPr/>
            </a:pPr>
            <a:r>
              <a:rPr lang="en-IE" sz="1800" b="1" kern="0" dirty="0">
                <a:solidFill>
                  <a:srgbClr val="040200"/>
                </a:solidFill>
                <a:latin typeface="Calibri"/>
                <a:ea typeface="Calibri"/>
                <a:cs typeface="Calibri"/>
                <a:sym typeface="Calibri"/>
              </a:rPr>
              <a:t>Bloggfærslur og fréttir </a:t>
            </a:r>
            <a:r>
              <a:rPr lang="en-IE" sz="1800" kern="0" dirty="0">
                <a:solidFill>
                  <a:srgbClr val="040200"/>
                </a:solidFill>
                <a:latin typeface="Calibri"/>
                <a:ea typeface="Calibri"/>
                <a:cs typeface="Calibri"/>
                <a:sym typeface="Calibri"/>
              </a:rPr>
              <a:t>sem Epic Stays-samstarfsaðilar uppfæra reglulega á vefsíðunni.</a:t>
            </a:r>
            <a:endParaRPr lang="en-IE" sz="1800" i="0" u="none" strike="noStrike" kern="0" cap="none" spc="0" normalizeH="0" baseline="0" noProof="0" dirty="0">
              <a:ln>
                <a:noFill/>
              </a:ln>
              <a:solidFill>
                <a:srgbClr val="040200"/>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
                <a:srgbClr val="7C946D"/>
              </a:buClr>
              <a:buSzPts val="1100"/>
              <a:buFont typeface="Arial"/>
              <a:buNone/>
              <a:tabLst/>
              <a:defRPr/>
            </a:pPr>
            <a:endParaRPr lang="en-IE" sz="1300" i="0" u="none" strike="noStrike" kern="0" cap="none" spc="0" normalizeH="0" baseline="0" noProof="0" dirty="0">
              <a:ln>
                <a:noFill/>
              </a:ln>
              <a:solidFill>
                <a:srgbClr val="151D24"/>
              </a:solidFill>
              <a:effectLst/>
              <a:uLnTx/>
              <a:uFillTx/>
              <a:latin typeface="Calibri"/>
              <a:ea typeface="Calibri"/>
              <a:cs typeface="Calibri"/>
            </a:endParaRPr>
          </a:p>
          <a:p>
            <a:endParaRPr lang="en-IE" dirty="0"/>
          </a:p>
        </p:txBody>
      </p:sp>
      <p:sp>
        <p:nvSpPr>
          <p:cNvPr id="327" name="Google Shape;327;p13"/>
          <p:cNvSpPr txBox="1">
            <a:spLocks noGrp="1"/>
          </p:cNvSpPr>
          <p:nvPr>
            <p:ph type="body" sz="quarter" idx="18"/>
          </p:nvPr>
        </p:nvSpPr>
        <p:spPr>
          <a:xfrm>
            <a:off x="388979" y="2020772"/>
            <a:ext cx="2774624" cy="1049221"/>
          </a:xfrm>
          <a:prstGeom prst="rect">
            <a:avLst/>
          </a:prstGeom>
          <a:noFill/>
          <a:ln>
            <a:noFill/>
          </a:ln>
        </p:spPr>
        <p:txBody>
          <a:bodyPr spcFirstLastPara="1" vert="horz" wrap="square" lIns="93271" tIns="46623" rIns="93271" bIns="46623" rtlCol="0" anchor="t" anchorCtr="0">
            <a:noAutofit/>
          </a:bodyPr>
          <a:lstStyle/>
          <a:p>
            <a:pPr marL="0" indent="0">
              <a:spcBef>
                <a:spcPts val="0"/>
              </a:spcBef>
            </a:pPr>
            <a:r>
              <a:rPr lang="en-GB" dirty="0" err="1"/>
              <a:t>Ýmsar</a:t>
            </a:r>
            <a:r>
              <a:rPr lang="en-GB" dirty="0"/>
              <a:t> </a:t>
            </a:r>
            <a:r>
              <a:rPr lang="en-GB" dirty="0" err="1"/>
              <a:t>auðlindir</a:t>
            </a:r>
            <a:r>
              <a:rPr lang="en-GB" dirty="0"/>
              <a:t> </a:t>
            </a:r>
            <a:r>
              <a:rPr lang="en-GB" dirty="0" err="1"/>
              <a:t>fyrir</a:t>
            </a:r>
            <a:r>
              <a:rPr lang="en-GB" dirty="0"/>
              <a:t> </a:t>
            </a:r>
            <a:r>
              <a:rPr lang="en-GB" dirty="0" err="1"/>
              <a:t>leiðbeinendur</a:t>
            </a:r>
            <a:r>
              <a:rPr lang="en-GB" dirty="0"/>
              <a:t> </a:t>
            </a:r>
            <a:endParaRPr dirty="0"/>
          </a:p>
        </p:txBody>
      </p:sp>
      <p:sp>
        <p:nvSpPr>
          <p:cNvPr id="329" name="Google Shape;329;p13"/>
          <p:cNvSpPr txBox="1">
            <a:spLocks noGrp="1"/>
          </p:cNvSpPr>
          <p:nvPr>
            <p:ph type="body" sz="quarter" idx="19"/>
          </p:nvPr>
        </p:nvSpPr>
        <p:spPr>
          <a:xfrm>
            <a:off x="272407" y="654974"/>
            <a:ext cx="3342854" cy="880726"/>
          </a:xfrm>
          <a:prstGeom prst="rect">
            <a:avLst/>
          </a:prstGeom>
          <a:noFill/>
          <a:ln>
            <a:noFill/>
          </a:ln>
        </p:spPr>
        <p:txBody>
          <a:bodyPr spcFirstLastPara="1" vert="horz" wrap="square" lIns="93271" tIns="46623" rIns="93271" bIns="46623" rtlCol="0" anchor="t" anchorCtr="0">
            <a:noAutofit/>
          </a:bodyPr>
          <a:lstStyle/>
          <a:p>
            <a:pPr marL="0" indent="0">
              <a:buSzPts val="1100"/>
            </a:pPr>
            <a:r>
              <a:rPr lang="en-IE" sz="3200"/>
              <a:t>Almennar upplýsingar </a:t>
            </a:r>
          </a:p>
        </p:txBody>
      </p:sp>
      <p:sp>
        <p:nvSpPr>
          <p:cNvPr id="328" name="Google Shape;328;p13"/>
          <p:cNvSpPr txBox="1">
            <a:spLocks noGrp="1"/>
          </p:cNvSpPr>
          <p:nvPr>
            <p:ph type="sldNum" idx="4294967295"/>
          </p:nvPr>
        </p:nvSpPr>
        <p:spPr>
          <a:xfrm>
            <a:off x="7410450" y="10525125"/>
            <a:ext cx="365125" cy="271463"/>
          </a:xfrm>
          <a:prstGeom prst="rect">
            <a:avLst/>
          </a:prstGeom>
          <a:noFill/>
          <a:ln>
            <a:noFill/>
          </a:ln>
        </p:spPr>
        <p:txBody>
          <a:bodyPr spcFirstLastPara="1" vert="horz" wrap="square" lIns="93271" tIns="46623" rIns="93271" bIns="46623" rtlCol="0" anchor="ctr" anchorCtr="0">
            <a:noAutofit/>
          </a:bodyPr>
          <a:lstStyle/>
          <a:p>
            <a:fld id="{00000000-1234-1234-1234-123412341234}" type="slidenum">
              <a:rPr lang="en-GB"/>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6">
          <a:extLst>
            <a:ext uri="{FF2B5EF4-FFF2-40B4-BE49-F238E27FC236}">
              <a16:creationId xmlns:a16="http://schemas.microsoft.com/office/drawing/2014/main" id="{EFF4CDD2-8434-D8A7-4C38-FEB2C378962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3BD66D5-D90D-891A-95DB-ED6F9BD5F473}"/>
              </a:ext>
            </a:extLst>
          </p:cNvPr>
          <p:cNvSpPr>
            <a:spLocks noGrp="1"/>
          </p:cNvSpPr>
          <p:nvPr>
            <p:ph type="body" sz="quarter" idx="32"/>
          </p:nvPr>
        </p:nvSpPr>
        <p:spPr>
          <a:xfrm>
            <a:off x="10007" y="3282081"/>
            <a:ext cx="7762078" cy="7643471"/>
          </a:xfrm>
        </p:spPr>
        <p:txBody>
          <a:bodyPr/>
          <a:lstStyle/>
          <a:p>
            <a:pPr defTabSz="914400">
              <a:lnSpc>
                <a:spcPct val="100000"/>
              </a:lnSpc>
              <a:buClr>
                <a:srgbClr val="7C946D"/>
              </a:buClr>
              <a:buSzPts val="1100"/>
              <a:defRPr/>
            </a:pPr>
            <a:r>
              <a:rPr lang="en-IE" sz="2400" kern="0" dirty="0">
                <a:solidFill>
                  <a:srgbClr val="040200"/>
                </a:solidFill>
                <a:latin typeface="Calibri"/>
                <a:ea typeface="Calibri"/>
                <a:cs typeface="Calibri"/>
              </a:rPr>
              <a:t>Epic Stays-einingarnar miða að því að þróa átta kjarnaþætti og verklega færni sem beinlínis tengist daglegri stjórnun og starfsemi sjálfbærra, óhefðbundinna gististaða í ferðaþjónustu:</a:t>
            </a:r>
            <a:endParaRPr lang="en-IE" sz="2400" kern="0" dirty="0">
              <a:solidFill>
                <a:srgbClr val="040200"/>
              </a:solidFill>
              <a:ea typeface="Calibri"/>
            </a:endParaRPr>
          </a:p>
          <a:p>
            <a:pPr algn="l" defTabSz="914400">
              <a:lnSpc>
                <a:spcPct val="100000"/>
              </a:lnSpc>
              <a:buSzPts val="1100"/>
              <a:defRPr/>
            </a:pPr>
            <a:endParaRPr lang="en-IE" sz="2400" kern="0" dirty="0">
              <a:solidFill>
                <a:srgbClr val="040200"/>
              </a:solidFill>
              <a:latin typeface="Calibri"/>
              <a:ea typeface="Calibri"/>
              <a:cs typeface="Calibri"/>
            </a:endParaRPr>
          </a:p>
          <a:p>
            <a:pPr algn="l" defTabSz="914400">
              <a:lnSpc>
                <a:spcPct val="100000"/>
              </a:lnSpc>
              <a:buSzPts val="1100"/>
              <a:defRPr/>
            </a:pPr>
            <a:r>
              <a:rPr lang="en-IE" sz="2400" b="1" kern="0" dirty="0" err="1">
                <a:solidFill>
                  <a:srgbClr val="040200"/>
                </a:solidFill>
                <a:latin typeface="Calibri"/>
                <a:ea typeface="Calibri"/>
                <a:cs typeface="Calibri"/>
              </a:rPr>
              <a:t>Kjarnahæfni</a:t>
            </a:r>
            <a:endParaRPr lang="en-IE" sz="2400" b="1" kern="0" dirty="0">
              <a:solidFill>
                <a:srgbClr val="040200"/>
              </a:solidFill>
              <a:latin typeface="Calibri"/>
              <a:ea typeface="Calibri"/>
              <a:cs typeface="Calibri"/>
            </a:endParaRPr>
          </a:p>
          <a:p>
            <a:pPr algn="l" defTabSz="914400">
              <a:lnSpc>
                <a:spcPct val="100000"/>
              </a:lnSpc>
              <a:buSzPts val="1100"/>
              <a:defRPr/>
            </a:pPr>
            <a:endParaRPr lang="en-IE" sz="2400" kern="0" dirty="0">
              <a:solidFill>
                <a:srgbClr val="040200"/>
              </a:solidFill>
              <a:latin typeface="Calibri"/>
              <a:ea typeface="Calibri"/>
              <a:cs typeface="Calibri"/>
            </a:endParaRPr>
          </a:p>
          <a:p>
            <a:pPr marL="285750" indent="-285750" algn="l" defTabSz="914400">
              <a:lnSpc>
                <a:spcPct val="100000"/>
              </a:lnSpc>
              <a:buSzPts val="1100"/>
              <a:buChar char="•"/>
              <a:defRPr/>
            </a:pPr>
            <a:r>
              <a:rPr lang="en-IE" sz="2400" kern="0" dirty="0">
                <a:solidFill>
                  <a:srgbClr val="040200"/>
                </a:solidFill>
                <a:latin typeface="Calibri"/>
                <a:ea typeface="Calibri"/>
                <a:cs typeface="Calibri"/>
              </a:rPr>
              <a:t>Hagnýtar aðferðir sjálfbærrar ferðaþjónustu</a:t>
            </a:r>
          </a:p>
          <a:p>
            <a:pPr marL="285750" indent="-285750" algn="l" defTabSz="914400">
              <a:lnSpc>
                <a:spcPct val="100000"/>
              </a:lnSpc>
              <a:buSzPts val="1100"/>
              <a:buChar char="•"/>
              <a:defRPr/>
            </a:pPr>
            <a:r>
              <a:rPr lang="en-IE" sz="2400" kern="0" dirty="0">
                <a:solidFill>
                  <a:srgbClr val="040200"/>
                </a:solidFill>
                <a:latin typeface="Calibri"/>
                <a:ea typeface="Calibri"/>
                <a:cs typeface="Calibri"/>
              </a:rPr>
              <a:t>Umhverfisáhrifamat </a:t>
            </a:r>
          </a:p>
          <a:p>
            <a:pPr marL="285750" indent="-285750" algn="l" defTabSz="914400">
              <a:lnSpc>
                <a:spcPct val="100000"/>
              </a:lnSpc>
              <a:buSzPts val="1100"/>
              <a:buChar char="•"/>
              <a:defRPr/>
            </a:pPr>
            <a:r>
              <a:rPr lang="en-IE" sz="2400" kern="0" dirty="0">
                <a:solidFill>
                  <a:srgbClr val="040200"/>
                </a:solidFill>
                <a:latin typeface="Calibri"/>
                <a:ea typeface="Calibri"/>
                <a:cs typeface="Calibri"/>
              </a:rPr>
              <a:t>Samfélagsþátttaka og samstarf</a:t>
            </a:r>
          </a:p>
          <a:p>
            <a:pPr marL="285750" indent="-285750" algn="l" defTabSz="914400">
              <a:lnSpc>
                <a:spcPct val="100000"/>
              </a:lnSpc>
              <a:buSzPts val="1100"/>
              <a:buChar char="•"/>
              <a:defRPr/>
            </a:pPr>
            <a:r>
              <a:rPr lang="en-IE" sz="2400" kern="0" dirty="0">
                <a:solidFill>
                  <a:srgbClr val="040200"/>
                </a:solidFill>
                <a:latin typeface="Calibri"/>
                <a:ea typeface="Calibri"/>
                <a:cs typeface="Calibri"/>
              </a:rPr>
              <a:t>Stafræn markaðssetning fyrir ferðaþjónustu</a:t>
            </a:r>
          </a:p>
          <a:p>
            <a:pPr marL="285750" indent="-285750" algn="l" defTabSz="914400">
              <a:lnSpc>
                <a:spcPct val="100000"/>
              </a:lnSpc>
              <a:buSzPts val="1100"/>
              <a:buChar char="•"/>
              <a:defRPr/>
            </a:pPr>
            <a:r>
              <a:rPr lang="en-IE" sz="2400" kern="0" dirty="0">
                <a:solidFill>
                  <a:srgbClr val="040200"/>
                </a:solidFill>
                <a:latin typeface="Calibri"/>
                <a:ea typeface="Calibri"/>
                <a:cs typeface="Calibri"/>
              </a:rPr>
              <a:t>Þjónusta við viðskiptavini og upplifunarmyndun</a:t>
            </a:r>
          </a:p>
          <a:p>
            <a:pPr marL="285750" indent="-285750" algn="l" defTabSz="914400">
              <a:lnSpc>
                <a:spcPct val="100000"/>
              </a:lnSpc>
              <a:buSzPts val="1100"/>
              <a:buChar char="•"/>
              <a:defRPr/>
            </a:pPr>
            <a:r>
              <a:rPr lang="en-IE" sz="2400" kern="0" dirty="0">
                <a:solidFill>
                  <a:srgbClr val="040200"/>
                </a:solidFill>
                <a:latin typeface="Calibri"/>
                <a:ea typeface="Calibri"/>
                <a:cs typeface="Calibri"/>
              </a:rPr>
              <a:t>Öryggi viðskiptavina og áhættustýring</a:t>
            </a:r>
          </a:p>
          <a:p>
            <a:pPr marL="285750" indent="-285750" algn="l" defTabSz="914400">
              <a:lnSpc>
                <a:spcPct val="100000"/>
              </a:lnSpc>
              <a:buSzPts val="1100"/>
              <a:buChar char="•"/>
              <a:defRPr/>
            </a:pPr>
            <a:r>
              <a:rPr lang="en-IE" sz="2400" kern="0" dirty="0">
                <a:solidFill>
                  <a:srgbClr val="040200"/>
                </a:solidFill>
                <a:latin typeface="Calibri"/>
                <a:ea typeface="Calibri"/>
                <a:cs typeface="Calibri"/>
              </a:rPr>
              <a:t>Fjármálastjórnun og fjárhagsáætlunargerð</a:t>
            </a:r>
          </a:p>
          <a:p>
            <a:pPr marL="285750" indent="-285750" algn="l" defTabSz="914400">
              <a:lnSpc>
                <a:spcPct val="100000"/>
              </a:lnSpc>
              <a:buSzPts val="1100"/>
              <a:buChar char="•"/>
              <a:defRPr/>
            </a:pPr>
            <a:r>
              <a:rPr lang="en-IE" sz="2400" kern="0" dirty="0">
                <a:solidFill>
                  <a:srgbClr val="040200"/>
                </a:solidFill>
                <a:latin typeface="Calibri"/>
                <a:ea typeface="Calibri"/>
                <a:cs typeface="Calibri"/>
              </a:rPr>
              <a:t>Tækni til varðveislu menningararfs</a:t>
            </a:r>
          </a:p>
          <a:p>
            <a:pPr algn="l" defTabSz="914400">
              <a:lnSpc>
                <a:spcPct val="100000"/>
              </a:lnSpc>
              <a:buSzPts val="1100"/>
              <a:defRPr/>
            </a:pPr>
            <a:endParaRPr lang="en-IE" sz="1800" kern="0" dirty="0">
              <a:solidFill>
                <a:srgbClr val="040200"/>
              </a:solidFill>
              <a:latin typeface="Calibri"/>
              <a:ea typeface="Calibri"/>
              <a:cs typeface="Calibri"/>
            </a:endParaRPr>
          </a:p>
          <a:p>
            <a:pPr algn="l" defTabSz="914400">
              <a:lnSpc>
                <a:spcPct val="100000"/>
              </a:lnSpc>
              <a:buSzPts val="1100"/>
              <a:defRPr/>
            </a:pPr>
            <a:endParaRPr lang="en-IE" sz="1800" kern="0" dirty="0">
              <a:solidFill>
                <a:srgbClr val="040200"/>
              </a:solidFill>
              <a:latin typeface="Calibri"/>
              <a:ea typeface="Calibri"/>
              <a:cs typeface="Calibri"/>
            </a:endParaRPr>
          </a:p>
          <a:p>
            <a:pPr algn="l" defTabSz="914400">
              <a:lnSpc>
                <a:spcPct val="100000"/>
              </a:lnSpc>
              <a:buSzPts val="1100"/>
              <a:defRPr/>
            </a:pPr>
            <a:endParaRPr lang="en-IE" sz="1800" kern="0" dirty="0">
              <a:solidFill>
                <a:srgbClr val="040200"/>
              </a:solidFill>
              <a:latin typeface="Calibri"/>
              <a:ea typeface="Calibri"/>
              <a:cs typeface="Calibri"/>
            </a:endParaRPr>
          </a:p>
          <a:p>
            <a:pPr algn="l" defTabSz="914400">
              <a:lnSpc>
                <a:spcPct val="100000"/>
              </a:lnSpc>
              <a:buSzPts val="1100"/>
              <a:defRPr/>
            </a:pPr>
            <a:r>
              <a:rPr lang="en-IE" sz="1800" kern="0" dirty="0">
                <a:solidFill>
                  <a:srgbClr val="040200"/>
                </a:solidFill>
                <a:latin typeface="Calibri"/>
                <a:ea typeface="Calibri"/>
                <a:cs typeface="Calibri"/>
              </a:rPr>
              <a:t>Fyrir frekari upplýsingar: </a:t>
            </a:r>
            <a:r>
              <a:rPr lang="en-IE" sz="1800" kern="0" dirty="0">
                <a:solidFill>
                  <a:srgbClr val="040200"/>
                </a:solidFill>
                <a:latin typeface="Calibri"/>
                <a:ea typeface="Calibri"/>
                <a:cs typeface="Calibri"/>
                <a:hlinkClick r:id="rId3"/>
              </a:rPr>
              <a:t>Epic-Stays-WP2-Research-Report-2024-PDF (2).pdf</a:t>
            </a:r>
            <a:endParaRPr lang="en-IE" sz="1800" kern="0" dirty="0">
              <a:solidFill>
                <a:srgbClr val="040200"/>
              </a:solidFill>
              <a:latin typeface="Calibri"/>
              <a:ea typeface="Calibri"/>
              <a:cs typeface="Calibri"/>
            </a:endParaRPr>
          </a:p>
          <a:p>
            <a:pPr algn="l" defTabSz="914400">
              <a:lnSpc>
                <a:spcPct val="100000"/>
              </a:lnSpc>
              <a:buSzPts val="1100"/>
              <a:defRPr/>
            </a:pPr>
            <a:endParaRPr lang="en-IE" sz="1800" b="1" kern="0" dirty="0">
              <a:solidFill>
                <a:srgbClr val="040200"/>
              </a:solidFill>
              <a:latin typeface="Calibri"/>
              <a:ea typeface="Calibri"/>
              <a:cs typeface="Calibri"/>
            </a:endParaRPr>
          </a:p>
          <a:p>
            <a:pPr algn="l" defTabSz="914400">
              <a:lnSpc>
                <a:spcPct val="100000"/>
              </a:lnSpc>
              <a:buSzPts val="1100"/>
              <a:defRPr/>
            </a:pPr>
            <a:endParaRPr lang="en-IE" sz="1800" b="1" kern="0" dirty="0">
              <a:solidFill>
                <a:srgbClr val="040200"/>
              </a:solidFill>
              <a:latin typeface="Calibri"/>
              <a:ea typeface="Calibri"/>
              <a:cs typeface="Calibri"/>
            </a:endParaRPr>
          </a:p>
          <a:p>
            <a:pPr algn="l" defTabSz="914400">
              <a:lnSpc>
                <a:spcPct val="100000"/>
              </a:lnSpc>
              <a:buSzPts val="1100"/>
              <a:defRPr/>
            </a:pPr>
            <a:endParaRPr lang="en-IE" sz="1800" b="1" kern="0" dirty="0">
              <a:solidFill>
                <a:srgbClr val="040200"/>
              </a:solidFill>
              <a:latin typeface="Calibri"/>
              <a:ea typeface="Calibri"/>
              <a:cs typeface="Calibri"/>
            </a:endParaRPr>
          </a:p>
          <a:p>
            <a:pPr algn="l" defTabSz="914400">
              <a:lnSpc>
                <a:spcPct val="100000"/>
              </a:lnSpc>
              <a:buSzPts val="1100"/>
              <a:defRPr/>
            </a:pPr>
            <a:endParaRPr lang="en-IE" sz="1800" b="1" kern="0" dirty="0">
              <a:solidFill>
                <a:srgbClr val="040200"/>
              </a:solidFill>
              <a:latin typeface="Calibri"/>
              <a:ea typeface="Calibri"/>
              <a:cs typeface="Calibri"/>
            </a:endParaRPr>
          </a:p>
          <a:p>
            <a:pPr algn="l" defTabSz="914400">
              <a:lnSpc>
                <a:spcPct val="100000"/>
              </a:lnSpc>
              <a:buSzPts val="1100"/>
              <a:defRPr/>
            </a:pPr>
            <a:endParaRPr lang="en-IE" sz="1800" b="1" kern="0" dirty="0">
              <a:solidFill>
                <a:srgbClr val="040200"/>
              </a:solidFill>
              <a:latin typeface="Calibri"/>
              <a:ea typeface="Calibri"/>
              <a:cs typeface="Calibri"/>
            </a:endParaRPr>
          </a:p>
          <a:p>
            <a:pPr algn="l" defTabSz="914400">
              <a:lnSpc>
                <a:spcPct val="100000"/>
              </a:lnSpc>
              <a:buSzPts val="1100"/>
              <a:defRPr/>
            </a:pPr>
            <a:endParaRPr lang="en-IE" sz="1800" b="1" kern="0" dirty="0">
              <a:solidFill>
                <a:srgbClr val="040200"/>
              </a:solidFill>
              <a:latin typeface="Calibri"/>
              <a:ea typeface="Calibri"/>
              <a:cs typeface="Calibri"/>
            </a:endParaRPr>
          </a:p>
          <a:p>
            <a:pPr algn="l" defTabSz="914400">
              <a:lnSpc>
                <a:spcPct val="100000"/>
              </a:lnSpc>
              <a:buSzPts val="1100"/>
              <a:defRPr/>
            </a:pPr>
            <a:endParaRPr lang="en-IE" sz="1800" b="1" kern="0" dirty="0">
              <a:solidFill>
                <a:srgbClr val="040200"/>
              </a:solidFill>
              <a:latin typeface="Calibri"/>
              <a:ea typeface="Calibri"/>
              <a:cs typeface="Calibri"/>
            </a:endParaRPr>
          </a:p>
          <a:p>
            <a:pPr algn="l" defTabSz="914400">
              <a:lnSpc>
                <a:spcPct val="100000"/>
              </a:lnSpc>
              <a:buSzPts val="1100"/>
              <a:defRPr/>
            </a:pPr>
            <a:endParaRPr lang="en-IE" sz="1800" b="1" kern="0" dirty="0">
              <a:solidFill>
                <a:srgbClr val="040200"/>
              </a:solidFill>
              <a:latin typeface="Calibri"/>
              <a:ea typeface="Calibri"/>
              <a:cs typeface="Calibri"/>
            </a:endParaRPr>
          </a:p>
          <a:p>
            <a:pPr algn="l" defTabSz="914400">
              <a:lnSpc>
                <a:spcPct val="100000"/>
              </a:lnSpc>
              <a:buSzPts val="1100"/>
              <a:defRPr/>
            </a:pPr>
            <a:endParaRPr lang="en-IE" sz="1800" b="1" kern="0" dirty="0">
              <a:solidFill>
                <a:srgbClr val="040200"/>
              </a:solidFill>
              <a:latin typeface="Calibri"/>
              <a:ea typeface="Calibri"/>
              <a:cs typeface="Calibri"/>
            </a:endParaRPr>
          </a:p>
          <a:p>
            <a:pPr algn="l" defTabSz="914400">
              <a:lnSpc>
                <a:spcPct val="100000"/>
              </a:lnSpc>
              <a:buSzPts val="1100"/>
              <a:defRPr/>
            </a:pPr>
            <a:endParaRPr lang="en-IE" sz="1800" b="1" kern="0" dirty="0">
              <a:solidFill>
                <a:srgbClr val="040200"/>
              </a:solidFill>
              <a:latin typeface="Calibri"/>
              <a:ea typeface="Calibri"/>
              <a:cs typeface="Calibri"/>
              <a:sym typeface="Calibri"/>
            </a:endParaRPr>
          </a:p>
          <a:p>
            <a:pPr algn="l" defTabSz="914400">
              <a:lnSpc>
                <a:spcPct val="100000"/>
              </a:lnSpc>
              <a:buSzPts val="1100"/>
              <a:defRPr/>
            </a:pPr>
            <a:endParaRPr lang="en-IE" sz="1800" b="1" kern="0" dirty="0">
              <a:solidFill>
                <a:srgbClr val="040200"/>
              </a:solidFill>
              <a:latin typeface="Calibri"/>
              <a:ea typeface="Calibri"/>
              <a:cs typeface="Calibri"/>
              <a:sym typeface="Calibri"/>
            </a:endParaRPr>
          </a:p>
          <a:p>
            <a:pPr algn="l" defTabSz="914400">
              <a:lnSpc>
                <a:spcPct val="100000"/>
              </a:lnSpc>
              <a:buSzPts val="1100"/>
              <a:defRPr/>
            </a:pPr>
            <a:endParaRPr lang="en-IE" sz="1800" b="1" kern="0" dirty="0">
              <a:solidFill>
                <a:srgbClr val="040200"/>
              </a:solidFill>
              <a:latin typeface="Calibri"/>
              <a:ea typeface="Calibri"/>
              <a:cs typeface="Calibri"/>
              <a:sym typeface="Calibri"/>
            </a:endParaRPr>
          </a:p>
          <a:p>
            <a:pPr algn="l" defTabSz="914400">
              <a:lnSpc>
                <a:spcPct val="100000"/>
              </a:lnSpc>
              <a:buSzPts val="1100"/>
              <a:defRPr/>
            </a:pPr>
            <a:endParaRPr lang="en-IE" sz="1800" b="1" kern="0" dirty="0">
              <a:solidFill>
                <a:srgbClr val="040200"/>
              </a:solidFill>
              <a:latin typeface="Calibri"/>
              <a:ea typeface="Calibri"/>
              <a:cs typeface="Calibri"/>
              <a:sym typeface="Calibri"/>
            </a:endParaRPr>
          </a:p>
          <a:p>
            <a:pPr algn="l" defTabSz="914400">
              <a:lnSpc>
                <a:spcPct val="100000"/>
              </a:lnSpc>
              <a:buSzPts val="1100"/>
              <a:defRPr/>
            </a:pPr>
            <a:r>
              <a:rPr lang="en-IE" sz="1800" kern="0" dirty="0">
                <a:solidFill>
                  <a:srgbClr val="040200"/>
                </a:solidFill>
                <a:latin typeface="Calibri"/>
                <a:ea typeface="Calibri"/>
                <a:cs typeface="Calibri"/>
                <a:sym typeface="Calibri"/>
              </a:rPr>
              <a:t>Nánari upplýsingar fást hjá:</a:t>
            </a:r>
            <a:r>
              <a:rPr kumimoji="0" lang="en-IE" sz="1800" i="0" u="none" strike="noStrike" kern="0" cap="none" spc="0" normalizeH="0" baseline="0" noProof="0" dirty="0">
                <a:ln>
                  <a:noFill/>
                </a:ln>
                <a:solidFill>
                  <a:srgbClr val="0070C0"/>
                </a:solidFill>
                <a:effectLst/>
                <a:uLnTx/>
                <a:uFillTx/>
                <a:latin typeface="Calibri"/>
                <a:ea typeface="Calibri"/>
                <a:cs typeface="Calibri"/>
                <a:sym typeface="Calibri"/>
                <a:hlinkClick r:id="rId4">
                  <a:extLst>
                    <a:ext uri="{A12FA001-AC4F-418D-AE19-62706E023703}">
                      <ahyp:hlinkClr xmlns:ahyp="http://schemas.microsoft.com/office/drawing/2018/hyperlinkcolor" val="tx"/>
                    </a:ext>
                  </a:extLst>
                </a:hlinkClick>
              </a:rPr>
              <a:t> https://epicstays.eu/download/2474/?tmstv=1731675537</a:t>
            </a:r>
            <a:endParaRPr lang="en-IE" sz="1800" i="0" u="none" strike="noStrike" kern="0" cap="none" spc="0" normalizeH="0" baseline="0" noProof="0" dirty="0">
              <a:ln>
                <a:noFill/>
              </a:ln>
              <a:solidFill>
                <a:srgbClr val="0070C0"/>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
                <a:srgbClr val="7C946D"/>
              </a:buClr>
              <a:buSzPts val="1100"/>
              <a:buFont typeface="Arial"/>
              <a:buNone/>
              <a:tabLst/>
              <a:defRPr/>
            </a:pPr>
            <a:endParaRPr lang="en-IE" sz="1800" kern="0" dirty="0">
              <a:solidFill>
                <a:srgbClr val="040200"/>
              </a:solidFill>
              <a:latin typeface="Calibri"/>
              <a:ea typeface="Calibri"/>
              <a:cs typeface="Calibri"/>
            </a:endParaRPr>
          </a:p>
          <a:p>
            <a:pPr algn="l" defTabSz="914400">
              <a:lnSpc>
                <a:spcPct val="100000"/>
              </a:lnSpc>
              <a:buClr>
                <a:srgbClr val="7C946D"/>
              </a:buClr>
              <a:buSzPts val="1100"/>
              <a:defRPr/>
            </a:pPr>
            <a:endParaRPr lang="en-IE" sz="1800" b="1" kern="0" dirty="0">
              <a:solidFill>
                <a:srgbClr val="040200"/>
              </a:solidFill>
              <a:ea typeface="Calibri"/>
            </a:endParaRPr>
          </a:p>
        </p:txBody>
      </p:sp>
      <p:sp>
        <p:nvSpPr>
          <p:cNvPr id="327" name="Google Shape;327;p13">
            <a:extLst>
              <a:ext uri="{FF2B5EF4-FFF2-40B4-BE49-F238E27FC236}">
                <a16:creationId xmlns:a16="http://schemas.microsoft.com/office/drawing/2014/main" id="{50080536-B072-B2A0-FC1D-03B5C879DC44}"/>
              </a:ext>
            </a:extLst>
          </p:cNvPr>
          <p:cNvSpPr txBox="1">
            <a:spLocks noGrp="1"/>
          </p:cNvSpPr>
          <p:nvPr>
            <p:ph type="body" sz="quarter" idx="18"/>
          </p:nvPr>
        </p:nvSpPr>
        <p:spPr>
          <a:xfrm>
            <a:off x="388979" y="2020772"/>
            <a:ext cx="2774624" cy="1049221"/>
          </a:xfrm>
          <a:prstGeom prst="rect">
            <a:avLst/>
          </a:prstGeom>
          <a:noFill/>
          <a:ln>
            <a:noFill/>
          </a:ln>
        </p:spPr>
        <p:txBody>
          <a:bodyPr spcFirstLastPara="1" vert="horz" wrap="square" lIns="93271" tIns="46623" rIns="93271" bIns="46623" rtlCol="0" anchor="t" anchorCtr="0">
            <a:noAutofit/>
          </a:bodyPr>
          <a:lstStyle/>
          <a:p>
            <a:r>
              <a:rPr lang="en-GB" dirty="0">
                <a:latin typeface="Calibri"/>
                <a:ea typeface="Open Sans"/>
                <a:cs typeface="Calibri"/>
              </a:rPr>
              <a:t>Þróa kjarnahæfni </a:t>
            </a:r>
            <a:endParaRPr dirty="0">
              <a:latin typeface="Calibri"/>
              <a:ea typeface="Open Sans"/>
              <a:cs typeface="Calibri"/>
            </a:endParaRPr>
          </a:p>
        </p:txBody>
      </p:sp>
      <p:sp>
        <p:nvSpPr>
          <p:cNvPr id="329" name="Google Shape;329;p13">
            <a:extLst>
              <a:ext uri="{FF2B5EF4-FFF2-40B4-BE49-F238E27FC236}">
                <a16:creationId xmlns:a16="http://schemas.microsoft.com/office/drawing/2014/main" id="{B78F09FB-A7A7-7E06-07AD-394375A9FA05}"/>
              </a:ext>
            </a:extLst>
          </p:cNvPr>
          <p:cNvSpPr txBox="1">
            <a:spLocks noGrp="1"/>
          </p:cNvSpPr>
          <p:nvPr>
            <p:ph type="body" sz="quarter" idx="19"/>
          </p:nvPr>
        </p:nvSpPr>
        <p:spPr>
          <a:xfrm>
            <a:off x="272407" y="654974"/>
            <a:ext cx="3342854" cy="880726"/>
          </a:xfrm>
          <a:prstGeom prst="rect">
            <a:avLst/>
          </a:prstGeom>
          <a:noFill/>
          <a:ln>
            <a:noFill/>
          </a:ln>
        </p:spPr>
        <p:txBody>
          <a:bodyPr spcFirstLastPara="1" vert="horz" wrap="square" lIns="93271" tIns="46623" rIns="93271" bIns="46623" rtlCol="0" anchor="t" anchorCtr="0">
            <a:noAutofit/>
          </a:bodyPr>
          <a:lstStyle/>
          <a:p>
            <a:pPr marL="0" indent="0">
              <a:buSzPts val="1100"/>
            </a:pPr>
            <a:r>
              <a:rPr lang="en-IE" sz="3200"/>
              <a:t>Almennar upplýsingar </a:t>
            </a:r>
          </a:p>
        </p:txBody>
      </p:sp>
      <p:sp>
        <p:nvSpPr>
          <p:cNvPr id="328" name="Google Shape;328;p13">
            <a:extLst>
              <a:ext uri="{FF2B5EF4-FFF2-40B4-BE49-F238E27FC236}">
                <a16:creationId xmlns:a16="http://schemas.microsoft.com/office/drawing/2014/main" id="{1E7ECB16-8481-D1FF-368F-BFEA01503766}"/>
              </a:ext>
            </a:extLst>
          </p:cNvPr>
          <p:cNvSpPr txBox="1">
            <a:spLocks noGrp="1"/>
          </p:cNvSpPr>
          <p:nvPr>
            <p:ph type="sldNum" idx="4294967295"/>
          </p:nvPr>
        </p:nvSpPr>
        <p:spPr>
          <a:xfrm>
            <a:off x="7410450" y="10525125"/>
            <a:ext cx="365125" cy="271463"/>
          </a:xfrm>
          <a:prstGeom prst="rect">
            <a:avLst/>
          </a:prstGeom>
          <a:noFill/>
          <a:ln>
            <a:noFill/>
          </a:ln>
        </p:spPr>
        <p:txBody>
          <a:bodyPr spcFirstLastPara="1" vert="horz" wrap="square" lIns="93271" tIns="46623" rIns="93271" bIns="46623" rtlCol="0" anchor="ctr" anchorCtr="0">
            <a:noAutofit/>
          </a:bodyPr>
          <a:lstStyle/>
          <a:p>
            <a:fld id="{00000000-1234-1234-1234-123412341234}" type="slidenum">
              <a:rPr lang="en-GB"/>
              <a:t>11</a:t>
            </a:fld>
            <a:endParaRPr/>
          </a:p>
        </p:txBody>
      </p:sp>
    </p:spTree>
    <p:extLst>
      <p:ext uri="{BB962C8B-B14F-4D97-AF65-F5344CB8AC3E}">
        <p14:creationId xmlns:p14="http://schemas.microsoft.com/office/powerpoint/2010/main" val="3268778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8B44B3F-DC40-B202-ED59-36ECAD9CD816}"/>
              </a:ext>
            </a:extLst>
          </p:cNvPr>
          <p:cNvGrpSpPr/>
          <p:nvPr/>
        </p:nvGrpSpPr>
        <p:grpSpPr>
          <a:xfrm flipH="1">
            <a:off x="163919" y="7578159"/>
            <a:ext cx="1073276" cy="2965650"/>
            <a:chOff x="1127677" y="228112"/>
            <a:chExt cx="3378745" cy="9336067"/>
          </a:xfrm>
          <a:solidFill>
            <a:srgbClr val="D9D521"/>
          </a:solidFill>
        </p:grpSpPr>
        <p:sp>
          <p:nvSpPr>
            <p:cNvPr id="5" name="Freeform 4">
              <a:extLst>
                <a:ext uri="{FF2B5EF4-FFF2-40B4-BE49-F238E27FC236}">
                  <a16:creationId xmlns:a16="http://schemas.microsoft.com/office/drawing/2014/main" id="{BF86C65F-69E3-E05E-B7E2-4FB93D3F61E0}"/>
                </a:ext>
              </a:extLst>
            </p:cNvPr>
            <p:cNvSpPr/>
            <p:nvPr/>
          </p:nvSpPr>
          <p:spPr>
            <a:xfrm>
              <a:off x="1143192" y="8497973"/>
              <a:ext cx="1510779" cy="786198"/>
            </a:xfrm>
            <a:custGeom>
              <a:avLst/>
              <a:gdLst>
                <a:gd name="connsiteX0" fmla="*/ 1320776 w 1510779"/>
                <a:gd name="connsiteY0" fmla="*/ 379201 h 786198"/>
                <a:gd name="connsiteX1" fmla="*/ 1315448 w 1510779"/>
                <a:gd name="connsiteY1" fmla="*/ 159359 h 786198"/>
                <a:gd name="connsiteX2" fmla="*/ 1500257 w 1510779"/>
                <a:gd name="connsiteY2" fmla="*/ 139711 h 786198"/>
                <a:gd name="connsiteX3" fmla="*/ 1499587 w 1510779"/>
                <a:gd name="connsiteY3" fmla="*/ 0 h 786198"/>
                <a:gd name="connsiteX4" fmla="*/ 894089 w 1510779"/>
                <a:gd name="connsiteY4" fmla="*/ 17502 h 786198"/>
                <a:gd name="connsiteX5" fmla="*/ 902567 w 1510779"/>
                <a:gd name="connsiteY5" fmla="*/ 279523 h 786198"/>
                <a:gd name="connsiteX6" fmla="*/ 852302 w 1510779"/>
                <a:gd name="connsiteY6" fmla="*/ 286228 h 786198"/>
                <a:gd name="connsiteX7" fmla="*/ 847141 w 1510779"/>
                <a:gd name="connsiteY7" fmla="*/ 273924 h 786198"/>
                <a:gd name="connsiteX8" fmla="*/ 834508 w 1510779"/>
                <a:gd name="connsiteY8" fmla="*/ 13679 h 786198"/>
                <a:gd name="connsiteX9" fmla="*/ 464520 w 1510779"/>
                <a:gd name="connsiteY9" fmla="*/ 28934 h 786198"/>
                <a:gd name="connsiteX10" fmla="*/ 469681 w 1510779"/>
                <a:gd name="connsiteY10" fmla="*/ 41239 h 786198"/>
                <a:gd name="connsiteX11" fmla="*/ 479131 w 1510779"/>
                <a:gd name="connsiteY11" fmla="*/ 259406 h 786198"/>
                <a:gd name="connsiteX12" fmla="*/ 576679 w 1510779"/>
                <a:gd name="connsiteY12" fmla="*/ 261887 h 786198"/>
                <a:gd name="connsiteX13" fmla="*/ 578958 w 1510779"/>
                <a:gd name="connsiteY13" fmla="*/ 497522 h 786198"/>
                <a:gd name="connsiteX14" fmla="*/ 303335 w 1510779"/>
                <a:gd name="connsiteY14" fmla="*/ 473147 h 786198"/>
                <a:gd name="connsiteX15" fmla="*/ 291640 w 1510779"/>
                <a:gd name="connsiteY15" fmla="*/ 19412 h 786198"/>
                <a:gd name="connsiteX16" fmla="*/ 279342 w 1510779"/>
                <a:gd name="connsiteY16" fmla="*/ 24575 h 786198"/>
                <a:gd name="connsiteX17" fmla="*/ 0 w 1510779"/>
                <a:gd name="connsiteY17" fmla="*/ 25951 h 786198"/>
                <a:gd name="connsiteX18" fmla="*/ 13136 w 1510779"/>
                <a:gd name="connsiteY18" fmla="*/ 218401 h 786198"/>
                <a:gd name="connsiteX19" fmla="*/ 110718 w 1510779"/>
                <a:gd name="connsiteY19" fmla="*/ 220882 h 786198"/>
                <a:gd name="connsiteX20" fmla="*/ 107133 w 1510779"/>
                <a:gd name="connsiteY20" fmla="*/ 304467 h 786198"/>
                <a:gd name="connsiteX21" fmla="*/ 3485 w 1510779"/>
                <a:gd name="connsiteY21" fmla="*/ 333469 h 786198"/>
                <a:gd name="connsiteX22" fmla="*/ 18598 w 1510779"/>
                <a:gd name="connsiteY22" fmla="*/ 496114 h 786198"/>
                <a:gd name="connsiteX23" fmla="*/ 23759 w 1510779"/>
                <a:gd name="connsiteY23" fmla="*/ 508418 h 786198"/>
                <a:gd name="connsiteX24" fmla="*/ 114438 w 1510779"/>
                <a:gd name="connsiteY24" fmla="*/ 494538 h 786198"/>
                <a:gd name="connsiteX25" fmla="*/ 113667 w 1510779"/>
                <a:gd name="connsiteY25" fmla="*/ 596261 h 786198"/>
                <a:gd name="connsiteX26" fmla="*/ 16085 w 1510779"/>
                <a:gd name="connsiteY26" fmla="*/ 593713 h 786198"/>
                <a:gd name="connsiteX27" fmla="*/ 29221 w 1510779"/>
                <a:gd name="connsiteY27" fmla="*/ 786198 h 786198"/>
                <a:gd name="connsiteX28" fmla="*/ 870330 w 1510779"/>
                <a:gd name="connsiteY28" fmla="*/ 766349 h 786198"/>
                <a:gd name="connsiteX29" fmla="*/ 865170 w 1510779"/>
                <a:gd name="connsiteY29" fmla="*/ 754044 h 786198"/>
                <a:gd name="connsiteX30" fmla="*/ 857730 w 1510779"/>
                <a:gd name="connsiteY30" fmla="*/ 506105 h 786198"/>
                <a:gd name="connsiteX31" fmla="*/ 1030610 w 1510779"/>
                <a:gd name="connsiteY31" fmla="*/ 515626 h 786198"/>
                <a:gd name="connsiteX32" fmla="*/ 1038049 w 1510779"/>
                <a:gd name="connsiteY32" fmla="*/ 763533 h 786198"/>
                <a:gd name="connsiteX33" fmla="*/ 1510780 w 1510779"/>
                <a:gd name="connsiteY33" fmla="*/ 763130 h 786198"/>
                <a:gd name="connsiteX34" fmla="*/ 1507831 w 1510779"/>
                <a:gd name="connsiteY34" fmla="*/ 387617 h 786198"/>
                <a:gd name="connsiteX35" fmla="*/ 1320776 w 1510779"/>
                <a:gd name="connsiteY35" fmla="*/ 379201 h 78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0779" h="786198">
                  <a:moveTo>
                    <a:pt x="1320776" y="379201"/>
                  </a:moveTo>
                  <a:cubicBezTo>
                    <a:pt x="1327478" y="257227"/>
                    <a:pt x="1325702" y="183946"/>
                    <a:pt x="1315448" y="159359"/>
                  </a:cubicBezTo>
                  <a:cubicBezTo>
                    <a:pt x="1381240" y="170378"/>
                    <a:pt x="1442843" y="163829"/>
                    <a:pt x="1500257" y="139711"/>
                  </a:cubicBezTo>
                  <a:lnTo>
                    <a:pt x="1499587" y="0"/>
                  </a:lnTo>
                  <a:cubicBezTo>
                    <a:pt x="1112386" y="4761"/>
                    <a:pt x="910554" y="10595"/>
                    <a:pt x="894089" y="17502"/>
                  </a:cubicBezTo>
                  <a:cubicBezTo>
                    <a:pt x="895161" y="181252"/>
                    <a:pt x="897987" y="268592"/>
                    <a:pt x="902567" y="279523"/>
                  </a:cubicBezTo>
                  <a:cubicBezTo>
                    <a:pt x="885515" y="277069"/>
                    <a:pt x="868116" y="279391"/>
                    <a:pt x="852302" y="286228"/>
                  </a:cubicBezTo>
                  <a:lnTo>
                    <a:pt x="847141" y="273924"/>
                  </a:lnTo>
                  <a:cubicBezTo>
                    <a:pt x="839099" y="254746"/>
                    <a:pt x="834888" y="167998"/>
                    <a:pt x="834508" y="13679"/>
                  </a:cubicBezTo>
                  <a:cubicBezTo>
                    <a:pt x="612468" y="13545"/>
                    <a:pt x="489139" y="18630"/>
                    <a:pt x="464520" y="28934"/>
                  </a:cubicBezTo>
                  <a:lnTo>
                    <a:pt x="469681" y="41239"/>
                  </a:lnTo>
                  <a:cubicBezTo>
                    <a:pt x="465659" y="161940"/>
                    <a:pt x="468809" y="234662"/>
                    <a:pt x="479131" y="259406"/>
                  </a:cubicBezTo>
                  <a:cubicBezTo>
                    <a:pt x="538444" y="247313"/>
                    <a:pt x="570960" y="248141"/>
                    <a:pt x="576679" y="261887"/>
                  </a:cubicBezTo>
                  <a:lnTo>
                    <a:pt x="578958" y="497522"/>
                  </a:lnTo>
                  <a:cubicBezTo>
                    <a:pt x="405553" y="505882"/>
                    <a:pt x="313679" y="497757"/>
                    <a:pt x="303335" y="473147"/>
                  </a:cubicBezTo>
                  <a:cubicBezTo>
                    <a:pt x="302464" y="187041"/>
                    <a:pt x="298566" y="35796"/>
                    <a:pt x="291640" y="19412"/>
                  </a:cubicBezTo>
                  <a:lnTo>
                    <a:pt x="279342" y="24575"/>
                  </a:lnTo>
                  <a:lnTo>
                    <a:pt x="0" y="25951"/>
                  </a:lnTo>
                  <a:cubicBezTo>
                    <a:pt x="760" y="135073"/>
                    <a:pt x="5138" y="199223"/>
                    <a:pt x="13136" y="218401"/>
                  </a:cubicBezTo>
                  <a:cubicBezTo>
                    <a:pt x="73656" y="209147"/>
                    <a:pt x="106183" y="209974"/>
                    <a:pt x="110718" y="220882"/>
                  </a:cubicBezTo>
                  <a:cubicBezTo>
                    <a:pt x="113768" y="274292"/>
                    <a:pt x="112662" y="302154"/>
                    <a:pt x="107133" y="304467"/>
                  </a:cubicBezTo>
                  <a:cubicBezTo>
                    <a:pt x="79073" y="306590"/>
                    <a:pt x="44524" y="316258"/>
                    <a:pt x="3485" y="333469"/>
                  </a:cubicBezTo>
                  <a:cubicBezTo>
                    <a:pt x="6680" y="425425"/>
                    <a:pt x="11717" y="479640"/>
                    <a:pt x="18598" y="496114"/>
                  </a:cubicBezTo>
                  <a:lnTo>
                    <a:pt x="23759" y="508418"/>
                  </a:lnTo>
                  <a:lnTo>
                    <a:pt x="114438" y="494538"/>
                  </a:lnTo>
                  <a:lnTo>
                    <a:pt x="113667" y="596261"/>
                  </a:lnTo>
                  <a:lnTo>
                    <a:pt x="16085" y="593713"/>
                  </a:lnTo>
                  <a:cubicBezTo>
                    <a:pt x="12265" y="691905"/>
                    <a:pt x="16643" y="756067"/>
                    <a:pt x="29221" y="786198"/>
                  </a:cubicBezTo>
                  <a:cubicBezTo>
                    <a:pt x="385637" y="784589"/>
                    <a:pt x="666007" y="777972"/>
                    <a:pt x="870330" y="766349"/>
                  </a:cubicBezTo>
                  <a:lnTo>
                    <a:pt x="865170" y="754044"/>
                  </a:lnTo>
                  <a:cubicBezTo>
                    <a:pt x="863695" y="596910"/>
                    <a:pt x="861215" y="514264"/>
                    <a:pt x="857730" y="506105"/>
                  </a:cubicBezTo>
                  <a:cubicBezTo>
                    <a:pt x="968404" y="501434"/>
                    <a:pt x="1026030" y="504607"/>
                    <a:pt x="1030610" y="515626"/>
                  </a:cubicBezTo>
                  <a:cubicBezTo>
                    <a:pt x="1028689" y="664446"/>
                    <a:pt x="1031169" y="747082"/>
                    <a:pt x="1038049" y="763533"/>
                  </a:cubicBezTo>
                  <a:lnTo>
                    <a:pt x="1510780" y="763130"/>
                  </a:lnTo>
                  <a:lnTo>
                    <a:pt x="1507831" y="387617"/>
                  </a:lnTo>
                  <a:cubicBezTo>
                    <a:pt x="1390031" y="398346"/>
                    <a:pt x="1327679" y="395540"/>
                    <a:pt x="1320776" y="379201"/>
                  </a:cubicBezTo>
                  <a:close/>
                </a:path>
              </a:pathLst>
            </a:custGeom>
            <a:grpFill/>
            <a:ln w="3349" cap="flat">
              <a:noFill/>
              <a:prstDash val="solid"/>
              <a:miter/>
            </a:ln>
          </p:spPr>
          <p:txBody>
            <a:bodyPr rtlCol="0" anchor="ctr"/>
            <a:lstStyle/>
            <a:p>
              <a:endParaRPr lang="en-GB"/>
            </a:p>
          </p:txBody>
        </p:sp>
        <p:sp>
          <p:nvSpPr>
            <p:cNvPr id="9" name="Freeform 8">
              <a:extLst>
                <a:ext uri="{FF2B5EF4-FFF2-40B4-BE49-F238E27FC236}">
                  <a16:creationId xmlns:a16="http://schemas.microsoft.com/office/drawing/2014/main" id="{16693208-888F-F709-CFDF-67BDB5E253F1}"/>
                </a:ext>
              </a:extLst>
            </p:cNvPr>
            <p:cNvSpPr/>
            <p:nvPr/>
          </p:nvSpPr>
          <p:spPr>
            <a:xfrm>
              <a:off x="1127677" y="7652296"/>
              <a:ext cx="1521100" cy="798468"/>
            </a:xfrm>
            <a:custGeom>
              <a:avLst/>
              <a:gdLst>
                <a:gd name="connsiteX0" fmla="*/ 12198 w 1521100"/>
                <a:gd name="connsiteY0" fmla="*/ 621844 h 798468"/>
                <a:gd name="connsiteX1" fmla="*/ 23189 w 1521100"/>
                <a:gd name="connsiteY1" fmla="*/ 786131 h 798468"/>
                <a:gd name="connsiteX2" fmla="*/ 28350 w 1521100"/>
                <a:gd name="connsiteY2" fmla="*/ 798469 h 798468"/>
                <a:gd name="connsiteX3" fmla="*/ 318281 w 1521100"/>
                <a:gd name="connsiteY3" fmla="*/ 787841 h 798468"/>
                <a:gd name="connsiteX4" fmla="*/ 313087 w 1521100"/>
                <a:gd name="connsiteY4" fmla="*/ 775502 h 798468"/>
                <a:gd name="connsiteX5" fmla="*/ 308530 w 1521100"/>
                <a:gd name="connsiteY5" fmla="*/ 304366 h 798468"/>
                <a:gd name="connsiteX6" fmla="*/ 568637 w 1521100"/>
                <a:gd name="connsiteY6" fmla="*/ 291727 h 798468"/>
                <a:gd name="connsiteX7" fmla="*/ 581237 w 1521100"/>
                <a:gd name="connsiteY7" fmla="*/ 551971 h 798468"/>
                <a:gd name="connsiteX8" fmla="*/ 476550 w 1521100"/>
                <a:gd name="connsiteY8" fmla="*/ 566958 h 798468"/>
                <a:gd name="connsiteX9" fmla="*/ 487676 w 1521100"/>
                <a:gd name="connsiteY9" fmla="*/ 789215 h 798468"/>
                <a:gd name="connsiteX10" fmla="*/ 855954 w 1521100"/>
                <a:gd name="connsiteY10" fmla="*/ 769836 h 798468"/>
                <a:gd name="connsiteX11" fmla="*/ 852603 w 1521100"/>
                <a:gd name="connsiteY11" fmla="*/ 761622 h 798468"/>
                <a:gd name="connsiteX12" fmla="*/ 840003 w 1521100"/>
                <a:gd name="connsiteY12" fmla="*/ 501377 h 798468"/>
                <a:gd name="connsiteX13" fmla="*/ 903003 w 1521100"/>
                <a:gd name="connsiteY13" fmla="*/ 513548 h 798468"/>
                <a:gd name="connsiteX14" fmla="*/ 911514 w 1521100"/>
                <a:gd name="connsiteY14" fmla="*/ 775536 h 798468"/>
                <a:gd name="connsiteX15" fmla="*/ 916675 w 1521100"/>
                <a:gd name="connsiteY15" fmla="*/ 787841 h 798468"/>
                <a:gd name="connsiteX16" fmla="*/ 1521101 w 1521100"/>
                <a:gd name="connsiteY16" fmla="*/ 756257 h 798468"/>
                <a:gd name="connsiteX17" fmla="*/ 1517750 w 1521100"/>
                <a:gd name="connsiteY17" fmla="*/ 748043 h 798468"/>
                <a:gd name="connsiteX18" fmla="*/ 1495499 w 1521100"/>
                <a:gd name="connsiteY18" fmla="*/ 602900 h 798468"/>
                <a:gd name="connsiteX19" fmla="*/ 1330159 w 1521100"/>
                <a:gd name="connsiteY19" fmla="*/ 599849 h 798468"/>
                <a:gd name="connsiteX20" fmla="*/ 1327880 w 1521100"/>
                <a:gd name="connsiteY20" fmla="*/ 364248 h 798468"/>
                <a:gd name="connsiteX21" fmla="*/ 1505485 w 1521100"/>
                <a:gd name="connsiteY21" fmla="*/ 362102 h 798468"/>
                <a:gd name="connsiteX22" fmla="*/ 1493656 w 1521100"/>
                <a:gd name="connsiteY22" fmla="*/ 0 h 798468"/>
                <a:gd name="connsiteX23" fmla="*/ 1027862 w 1521100"/>
                <a:gd name="connsiteY23" fmla="*/ 16764 h 798468"/>
                <a:gd name="connsiteX24" fmla="*/ 1015598 w 1521100"/>
                <a:gd name="connsiteY24" fmla="*/ 22262 h 798468"/>
                <a:gd name="connsiteX25" fmla="*/ 1010705 w 1521100"/>
                <a:gd name="connsiteY25" fmla="*/ 275365 h 798468"/>
                <a:gd name="connsiteX26" fmla="*/ 853575 w 1521100"/>
                <a:gd name="connsiteY26" fmla="*/ 268894 h 798468"/>
                <a:gd name="connsiteX27" fmla="*/ 840975 w 1521100"/>
                <a:gd name="connsiteY27" fmla="*/ 8650 h 798468"/>
                <a:gd name="connsiteX28" fmla="*/ 828677 w 1521100"/>
                <a:gd name="connsiteY28" fmla="*/ 13813 h 798468"/>
                <a:gd name="connsiteX29" fmla="*/ 0 w 1521100"/>
                <a:gd name="connsiteY29" fmla="*/ 28465 h 798468"/>
                <a:gd name="connsiteX30" fmla="*/ 7305 w 1521100"/>
                <a:gd name="connsiteY30" fmla="*/ 218535 h 798468"/>
                <a:gd name="connsiteX31" fmla="*/ 108976 w 1521100"/>
                <a:gd name="connsiteY31" fmla="*/ 219306 h 798468"/>
                <a:gd name="connsiteX32" fmla="*/ 106462 w 1521100"/>
                <a:gd name="connsiteY32" fmla="*/ 316906 h 798468"/>
                <a:gd name="connsiteX33" fmla="*/ 10623 w 1521100"/>
                <a:gd name="connsiteY33" fmla="*/ 318516 h 798468"/>
                <a:gd name="connsiteX34" fmla="*/ 17895 w 1521100"/>
                <a:gd name="connsiteY34" fmla="*/ 508586 h 798468"/>
                <a:gd name="connsiteX35" fmla="*/ 102106 w 1521100"/>
                <a:gd name="connsiteY35" fmla="*/ 502215 h 798468"/>
                <a:gd name="connsiteX36" fmla="*/ 107267 w 1521100"/>
                <a:gd name="connsiteY36" fmla="*/ 514521 h 798468"/>
                <a:gd name="connsiteX37" fmla="*/ 117085 w 1521100"/>
                <a:gd name="connsiteY37" fmla="*/ 606990 h 798468"/>
                <a:gd name="connsiteX38" fmla="*/ 12198 w 1521100"/>
                <a:gd name="connsiteY38" fmla="*/ 621844 h 79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21100" h="798468">
                  <a:moveTo>
                    <a:pt x="12198" y="621844"/>
                  </a:moveTo>
                  <a:cubicBezTo>
                    <a:pt x="12667" y="715052"/>
                    <a:pt x="16331" y="769814"/>
                    <a:pt x="23189" y="786131"/>
                  </a:cubicBezTo>
                  <a:lnTo>
                    <a:pt x="28350" y="798469"/>
                  </a:lnTo>
                  <a:lnTo>
                    <a:pt x="318281" y="787841"/>
                  </a:lnTo>
                  <a:lnTo>
                    <a:pt x="313087" y="775502"/>
                  </a:lnTo>
                  <a:cubicBezTo>
                    <a:pt x="302431" y="496862"/>
                    <a:pt x="300912" y="339817"/>
                    <a:pt x="308530" y="304366"/>
                  </a:cubicBezTo>
                  <a:lnTo>
                    <a:pt x="568637" y="291727"/>
                  </a:lnTo>
                  <a:cubicBezTo>
                    <a:pt x="573641" y="457132"/>
                    <a:pt x="577841" y="543880"/>
                    <a:pt x="581237" y="551971"/>
                  </a:cubicBezTo>
                  <a:cubicBezTo>
                    <a:pt x="573038" y="555436"/>
                    <a:pt x="538142" y="560432"/>
                    <a:pt x="476550" y="566958"/>
                  </a:cubicBezTo>
                  <a:cubicBezTo>
                    <a:pt x="477109" y="698835"/>
                    <a:pt x="480817" y="772920"/>
                    <a:pt x="487676" y="789215"/>
                  </a:cubicBezTo>
                  <a:cubicBezTo>
                    <a:pt x="708576" y="786667"/>
                    <a:pt x="831335" y="780207"/>
                    <a:pt x="855954" y="769836"/>
                  </a:cubicBezTo>
                  <a:lnTo>
                    <a:pt x="852603" y="761622"/>
                  </a:lnTo>
                  <a:lnTo>
                    <a:pt x="840003" y="501377"/>
                  </a:lnTo>
                  <a:cubicBezTo>
                    <a:pt x="877446" y="498561"/>
                    <a:pt x="898445" y="502618"/>
                    <a:pt x="903003" y="513548"/>
                  </a:cubicBezTo>
                  <a:cubicBezTo>
                    <a:pt x="900769" y="669051"/>
                    <a:pt x="903606" y="756381"/>
                    <a:pt x="911514" y="775536"/>
                  </a:cubicBezTo>
                  <a:lnTo>
                    <a:pt x="916675" y="787841"/>
                  </a:lnTo>
                  <a:lnTo>
                    <a:pt x="1521101" y="756257"/>
                  </a:lnTo>
                  <a:lnTo>
                    <a:pt x="1517750" y="748043"/>
                  </a:lnTo>
                  <a:cubicBezTo>
                    <a:pt x="1515516" y="681367"/>
                    <a:pt x="1508099" y="632986"/>
                    <a:pt x="1495499" y="602900"/>
                  </a:cubicBezTo>
                  <a:lnTo>
                    <a:pt x="1330159" y="599849"/>
                  </a:lnTo>
                  <a:lnTo>
                    <a:pt x="1327880" y="364248"/>
                  </a:lnTo>
                  <a:cubicBezTo>
                    <a:pt x="1429930" y="369724"/>
                    <a:pt x="1489132" y="369009"/>
                    <a:pt x="1505485" y="362102"/>
                  </a:cubicBezTo>
                  <a:cubicBezTo>
                    <a:pt x="1503251" y="157112"/>
                    <a:pt x="1499308" y="36411"/>
                    <a:pt x="1493656" y="0"/>
                  </a:cubicBezTo>
                  <a:cubicBezTo>
                    <a:pt x="1199569" y="4470"/>
                    <a:pt x="1044305" y="10058"/>
                    <a:pt x="1027862" y="16764"/>
                  </a:cubicBezTo>
                  <a:lnTo>
                    <a:pt x="1015598" y="22262"/>
                  </a:lnTo>
                  <a:cubicBezTo>
                    <a:pt x="1031548" y="182973"/>
                    <a:pt x="1029918" y="267341"/>
                    <a:pt x="1010705" y="275365"/>
                  </a:cubicBezTo>
                  <a:cubicBezTo>
                    <a:pt x="908298" y="276527"/>
                    <a:pt x="855921" y="274371"/>
                    <a:pt x="853575" y="268894"/>
                  </a:cubicBezTo>
                  <a:cubicBezTo>
                    <a:pt x="857864" y="125529"/>
                    <a:pt x="853664" y="38781"/>
                    <a:pt x="840975" y="8650"/>
                  </a:cubicBezTo>
                  <a:lnTo>
                    <a:pt x="828677" y="13813"/>
                  </a:lnTo>
                  <a:lnTo>
                    <a:pt x="0" y="28465"/>
                  </a:lnTo>
                  <a:lnTo>
                    <a:pt x="7305" y="218535"/>
                  </a:lnTo>
                  <a:lnTo>
                    <a:pt x="108976" y="219306"/>
                  </a:lnTo>
                  <a:lnTo>
                    <a:pt x="106462" y="316906"/>
                  </a:lnTo>
                  <a:lnTo>
                    <a:pt x="10623" y="318516"/>
                  </a:lnTo>
                  <a:cubicBezTo>
                    <a:pt x="7428" y="426051"/>
                    <a:pt x="9852" y="489408"/>
                    <a:pt x="17895" y="508586"/>
                  </a:cubicBezTo>
                  <a:cubicBezTo>
                    <a:pt x="57638" y="511223"/>
                    <a:pt x="85708" y="509100"/>
                    <a:pt x="102106" y="502215"/>
                  </a:cubicBezTo>
                  <a:lnTo>
                    <a:pt x="107267" y="514521"/>
                  </a:lnTo>
                  <a:lnTo>
                    <a:pt x="117085" y="606990"/>
                  </a:lnTo>
                  <a:cubicBezTo>
                    <a:pt x="82771" y="601961"/>
                    <a:pt x="47808" y="606912"/>
                    <a:pt x="12198" y="621844"/>
                  </a:cubicBezTo>
                  <a:close/>
                </a:path>
              </a:pathLst>
            </a:custGeom>
            <a:grpFill/>
            <a:ln w="3349" cap="flat">
              <a:noFill/>
              <a:prstDash val="solid"/>
              <a:miter/>
            </a:ln>
          </p:spPr>
          <p:txBody>
            <a:bodyPr rtlCol="0" anchor="ctr"/>
            <a:lstStyle/>
            <a:p>
              <a:endParaRPr lang="en-GB"/>
            </a:p>
          </p:txBody>
        </p:sp>
        <p:sp>
          <p:nvSpPr>
            <p:cNvPr id="10" name="Freeform 9">
              <a:extLst>
                <a:ext uri="{FF2B5EF4-FFF2-40B4-BE49-F238E27FC236}">
                  <a16:creationId xmlns:a16="http://schemas.microsoft.com/office/drawing/2014/main" id="{5A472F0D-5A2F-54A5-C658-64B486BB5C27}"/>
                </a:ext>
              </a:extLst>
            </p:cNvPr>
            <p:cNvSpPr/>
            <p:nvPr/>
          </p:nvSpPr>
          <p:spPr>
            <a:xfrm>
              <a:off x="1210971" y="228112"/>
              <a:ext cx="3295451" cy="2203886"/>
            </a:xfrm>
            <a:custGeom>
              <a:avLst/>
              <a:gdLst>
                <a:gd name="connsiteX0" fmla="*/ 3225918 w 3295451"/>
                <a:gd name="connsiteY0" fmla="*/ 728609 h 2203886"/>
                <a:gd name="connsiteX1" fmla="*/ 1830380 w 3295451"/>
                <a:gd name="connsiteY1" fmla="*/ 1051 h 2203886"/>
                <a:gd name="connsiteX2" fmla="*/ 715894 w 3295451"/>
                <a:gd name="connsiteY2" fmla="*/ 174223 h 2203886"/>
                <a:gd name="connsiteX3" fmla="*/ 113 w 3295451"/>
                <a:gd name="connsiteY3" fmla="*/ 1160282 h 2203886"/>
                <a:gd name="connsiteX4" fmla="*/ 64453 w 3295451"/>
                <a:gd name="connsiteY4" fmla="*/ 1451976 h 2203886"/>
                <a:gd name="connsiteX5" fmla="*/ 1735647 w 3295451"/>
                <a:gd name="connsiteY5" fmla="*/ 2203808 h 2203886"/>
                <a:gd name="connsiteX6" fmla="*/ 2472874 w 3295451"/>
                <a:gd name="connsiteY6" fmla="*/ 2063359 h 2203886"/>
                <a:gd name="connsiteX7" fmla="*/ 2628797 w 3295451"/>
                <a:gd name="connsiteY7" fmla="*/ 1997912 h 2203886"/>
                <a:gd name="connsiteX8" fmla="*/ 3295452 w 3295451"/>
                <a:gd name="connsiteY8" fmla="*/ 1032540 h 2203886"/>
                <a:gd name="connsiteX9" fmla="*/ 3225918 w 3295451"/>
                <a:gd name="connsiteY9" fmla="*/ 728609 h 2203886"/>
                <a:gd name="connsiteX10" fmla="*/ 2601352 w 3295451"/>
                <a:gd name="connsiteY10" fmla="*/ 1632859 h 2203886"/>
                <a:gd name="connsiteX11" fmla="*/ 2398280 w 3295451"/>
                <a:gd name="connsiteY11" fmla="*/ 1747055 h 2203886"/>
                <a:gd name="connsiteX12" fmla="*/ 1653513 w 3295451"/>
                <a:gd name="connsiteY12" fmla="*/ 1639565 h 2203886"/>
                <a:gd name="connsiteX13" fmla="*/ 1487402 w 3295451"/>
                <a:gd name="connsiteY13" fmla="*/ 1738271 h 2203886"/>
                <a:gd name="connsiteX14" fmla="*/ 1438309 w 3295451"/>
                <a:gd name="connsiteY14" fmla="*/ 1758924 h 2203886"/>
                <a:gd name="connsiteX15" fmla="*/ 613955 w 3295451"/>
                <a:gd name="connsiteY15" fmla="*/ 1588300 h 2203886"/>
                <a:gd name="connsiteX16" fmla="*/ 469861 w 3295451"/>
                <a:gd name="connsiteY16" fmla="*/ 1383143 h 2203886"/>
                <a:gd name="connsiteX17" fmla="*/ 466242 w 3295451"/>
                <a:gd name="connsiteY17" fmla="*/ 868085 h 2203886"/>
                <a:gd name="connsiteX18" fmla="*/ 864378 w 3295451"/>
                <a:gd name="connsiteY18" fmla="*/ 459580 h 2203886"/>
                <a:gd name="connsiteX19" fmla="*/ 1651201 w 3295451"/>
                <a:gd name="connsiteY19" fmla="*/ 563852 h 2203886"/>
                <a:gd name="connsiteX20" fmla="*/ 1824482 w 3295451"/>
                <a:gd name="connsiteY20" fmla="*/ 447678 h 2203886"/>
                <a:gd name="connsiteX21" fmla="*/ 1849113 w 3295451"/>
                <a:gd name="connsiteY21" fmla="*/ 437351 h 2203886"/>
                <a:gd name="connsiteX22" fmla="*/ 2635030 w 3295451"/>
                <a:gd name="connsiteY22" fmla="*/ 585478 h 2203886"/>
                <a:gd name="connsiteX23" fmla="*/ 2791255 w 3295451"/>
                <a:gd name="connsiteY23" fmla="*/ 785439 h 2203886"/>
                <a:gd name="connsiteX24" fmla="*/ 2825637 w 3295451"/>
                <a:gd name="connsiteY24" fmla="*/ 867549 h 2203886"/>
                <a:gd name="connsiteX25" fmla="*/ 2601352 w 3295451"/>
                <a:gd name="connsiteY25" fmla="*/ 1632859 h 220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95451" h="2203886">
                  <a:moveTo>
                    <a:pt x="3225918" y="728609"/>
                  </a:moveTo>
                  <a:cubicBezTo>
                    <a:pt x="3048045" y="304346"/>
                    <a:pt x="2582866" y="61826"/>
                    <a:pt x="1830380" y="1051"/>
                  </a:cubicBezTo>
                  <a:cubicBezTo>
                    <a:pt x="1385609" y="-8672"/>
                    <a:pt x="1014113" y="49052"/>
                    <a:pt x="715894" y="174223"/>
                  </a:cubicBezTo>
                  <a:cubicBezTo>
                    <a:pt x="242639" y="372888"/>
                    <a:pt x="4045" y="701574"/>
                    <a:pt x="113" y="1160282"/>
                  </a:cubicBezTo>
                  <a:cubicBezTo>
                    <a:pt x="-1763" y="1247946"/>
                    <a:pt x="19683" y="1345178"/>
                    <a:pt x="64453" y="1451976"/>
                  </a:cubicBezTo>
                  <a:cubicBezTo>
                    <a:pt x="276685" y="1958382"/>
                    <a:pt x="833750" y="2208993"/>
                    <a:pt x="1735647" y="2203808"/>
                  </a:cubicBezTo>
                  <a:cubicBezTo>
                    <a:pt x="2052185" y="2183691"/>
                    <a:pt x="2297928" y="2136874"/>
                    <a:pt x="2472874" y="2063359"/>
                  </a:cubicBezTo>
                  <a:lnTo>
                    <a:pt x="2628797" y="1997912"/>
                  </a:lnTo>
                  <a:cubicBezTo>
                    <a:pt x="3069369" y="1813016"/>
                    <a:pt x="3291587" y="1491226"/>
                    <a:pt x="3295452" y="1032540"/>
                  </a:cubicBezTo>
                  <a:cubicBezTo>
                    <a:pt x="3286985" y="920221"/>
                    <a:pt x="3263807" y="818911"/>
                    <a:pt x="3225918" y="728609"/>
                  </a:cubicBezTo>
                  <a:close/>
                  <a:moveTo>
                    <a:pt x="2601352" y="1632859"/>
                  </a:moveTo>
                  <a:cubicBezTo>
                    <a:pt x="2528903" y="1682592"/>
                    <a:pt x="2461212" y="1720658"/>
                    <a:pt x="2398280" y="1747055"/>
                  </a:cubicBezTo>
                  <a:cubicBezTo>
                    <a:pt x="2176687" y="1840062"/>
                    <a:pt x="1928432" y="1804232"/>
                    <a:pt x="1653513" y="1639565"/>
                  </a:cubicBezTo>
                  <a:cubicBezTo>
                    <a:pt x="1586492" y="1687018"/>
                    <a:pt x="1531122" y="1719920"/>
                    <a:pt x="1487402" y="1738271"/>
                  </a:cubicBezTo>
                  <a:lnTo>
                    <a:pt x="1438309" y="1758924"/>
                  </a:lnTo>
                  <a:cubicBezTo>
                    <a:pt x="1156577" y="1877167"/>
                    <a:pt x="881792" y="1820292"/>
                    <a:pt x="613955" y="1588300"/>
                  </a:cubicBezTo>
                  <a:cubicBezTo>
                    <a:pt x="559172" y="1524920"/>
                    <a:pt x="510898" y="1456188"/>
                    <a:pt x="469861" y="1383143"/>
                  </a:cubicBezTo>
                  <a:cubicBezTo>
                    <a:pt x="402170" y="1221716"/>
                    <a:pt x="400964" y="1050031"/>
                    <a:pt x="466242" y="868085"/>
                  </a:cubicBezTo>
                  <a:cubicBezTo>
                    <a:pt x="542914" y="674964"/>
                    <a:pt x="675626" y="538796"/>
                    <a:pt x="864378" y="459580"/>
                  </a:cubicBezTo>
                  <a:cubicBezTo>
                    <a:pt x="1110590" y="356247"/>
                    <a:pt x="1372864" y="391004"/>
                    <a:pt x="1651201" y="563852"/>
                  </a:cubicBezTo>
                  <a:cubicBezTo>
                    <a:pt x="1690140" y="518545"/>
                    <a:pt x="1747900" y="479820"/>
                    <a:pt x="1824482" y="447678"/>
                  </a:cubicBezTo>
                  <a:lnTo>
                    <a:pt x="1849113" y="437351"/>
                  </a:lnTo>
                  <a:cubicBezTo>
                    <a:pt x="2114470" y="325971"/>
                    <a:pt x="2376442" y="375347"/>
                    <a:pt x="2635030" y="585478"/>
                  </a:cubicBezTo>
                  <a:cubicBezTo>
                    <a:pt x="2709378" y="647661"/>
                    <a:pt x="2761454" y="714315"/>
                    <a:pt x="2791255" y="785439"/>
                  </a:cubicBezTo>
                  <a:lnTo>
                    <a:pt x="2825637" y="867549"/>
                  </a:lnTo>
                  <a:cubicBezTo>
                    <a:pt x="2931306" y="1119411"/>
                    <a:pt x="2856545" y="1374515"/>
                    <a:pt x="2601352" y="1632859"/>
                  </a:cubicBezTo>
                  <a:close/>
                </a:path>
              </a:pathLst>
            </a:custGeom>
            <a:grpFill/>
            <a:ln w="3349" cap="flat">
              <a:noFill/>
              <a:prstDash val="solid"/>
              <a:miter/>
            </a:ln>
          </p:spPr>
          <p:txBody>
            <a:bodyPr rtlCol="0" anchor="ctr"/>
            <a:lstStyle/>
            <a:p>
              <a:endParaRPr lang="en-GB"/>
            </a:p>
          </p:txBody>
        </p:sp>
        <p:sp>
          <p:nvSpPr>
            <p:cNvPr id="11" name="Freeform 10">
              <a:extLst>
                <a:ext uri="{FF2B5EF4-FFF2-40B4-BE49-F238E27FC236}">
                  <a16:creationId xmlns:a16="http://schemas.microsoft.com/office/drawing/2014/main" id="{091BA300-C2D0-6066-B974-9440B89CF2F0}"/>
                </a:ext>
              </a:extLst>
            </p:cNvPr>
            <p:cNvSpPr/>
            <p:nvPr/>
          </p:nvSpPr>
          <p:spPr>
            <a:xfrm>
              <a:off x="2546431" y="2424443"/>
              <a:ext cx="659146" cy="162522"/>
            </a:xfrm>
            <a:custGeom>
              <a:avLst/>
              <a:gdLst>
                <a:gd name="connsiteX0" fmla="*/ 652787 w 659146"/>
                <a:gd name="connsiteY0" fmla="*/ 138035 h 162522"/>
                <a:gd name="connsiteX1" fmla="*/ 653155 w 659146"/>
                <a:gd name="connsiteY1" fmla="*/ 12338 h 162522"/>
                <a:gd name="connsiteX2" fmla="*/ 647995 w 659146"/>
                <a:gd name="connsiteY2" fmla="*/ 0 h 162522"/>
                <a:gd name="connsiteX3" fmla="*/ 408 w 659146"/>
                <a:gd name="connsiteY3" fmla="*/ 20754 h 162522"/>
                <a:gd name="connsiteX4" fmla="*/ 30868 w 659146"/>
                <a:gd name="connsiteY4" fmla="*/ 162443 h 162522"/>
                <a:gd name="connsiteX5" fmla="*/ 652787 w 659146"/>
                <a:gd name="connsiteY5" fmla="*/ 138035 h 16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146" h="162522">
                  <a:moveTo>
                    <a:pt x="652787" y="138035"/>
                  </a:moveTo>
                  <a:cubicBezTo>
                    <a:pt x="661142" y="73438"/>
                    <a:pt x="661265" y="31539"/>
                    <a:pt x="653155" y="12338"/>
                  </a:cubicBezTo>
                  <a:lnTo>
                    <a:pt x="647995" y="0"/>
                  </a:lnTo>
                  <a:cubicBezTo>
                    <a:pt x="454618" y="29728"/>
                    <a:pt x="238755" y="36646"/>
                    <a:pt x="408" y="20754"/>
                  </a:cubicBezTo>
                  <a:cubicBezTo>
                    <a:pt x="-2229" y="60496"/>
                    <a:pt x="7925" y="107725"/>
                    <a:pt x="30868" y="162443"/>
                  </a:cubicBezTo>
                  <a:cubicBezTo>
                    <a:pt x="404509" y="163427"/>
                    <a:pt x="611815" y="155291"/>
                    <a:pt x="652787" y="138035"/>
                  </a:cubicBezTo>
                  <a:close/>
                </a:path>
              </a:pathLst>
            </a:custGeom>
            <a:grpFill/>
            <a:ln w="3349" cap="flat">
              <a:noFill/>
              <a:prstDash val="solid"/>
              <a:miter/>
            </a:ln>
          </p:spPr>
          <p:txBody>
            <a:bodyPr rtlCol="0" anchor="ctr"/>
            <a:lstStyle/>
            <a:p>
              <a:endParaRPr lang="en-GB"/>
            </a:p>
          </p:txBody>
        </p:sp>
        <p:sp>
          <p:nvSpPr>
            <p:cNvPr id="13" name="Freeform 12">
              <a:extLst>
                <a:ext uri="{FF2B5EF4-FFF2-40B4-BE49-F238E27FC236}">
                  <a16:creationId xmlns:a16="http://schemas.microsoft.com/office/drawing/2014/main" id="{A49B91B1-1B35-C7D9-86E2-133BB2837B49}"/>
                </a:ext>
              </a:extLst>
            </p:cNvPr>
            <p:cNvSpPr/>
            <p:nvPr/>
          </p:nvSpPr>
          <p:spPr>
            <a:xfrm>
              <a:off x="2669956" y="7078599"/>
              <a:ext cx="639477" cy="2485580"/>
            </a:xfrm>
            <a:custGeom>
              <a:avLst/>
              <a:gdLst>
                <a:gd name="connsiteX0" fmla="*/ 639478 w 639477"/>
                <a:gd name="connsiteY0" fmla="*/ 2341763 h 2485580"/>
                <a:gd name="connsiteX1" fmla="*/ 593837 w 639477"/>
                <a:gd name="connsiteY1" fmla="*/ 0 h 2485580"/>
                <a:gd name="connsiteX2" fmla="*/ 12298 w 639477"/>
                <a:gd name="connsiteY2" fmla="*/ 17167 h 2485580"/>
                <a:gd name="connsiteX3" fmla="*/ 0 w 639477"/>
                <a:gd name="connsiteY3" fmla="*/ 22329 h 2485580"/>
                <a:gd name="connsiteX4" fmla="*/ 52812 w 639477"/>
                <a:gd name="connsiteY4" fmla="*/ 2346625 h 2485580"/>
                <a:gd name="connsiteX5" fmla="*/ 94901 w 639477"/>
                <a:gd name="connsiteY5" fmla="*/ 2343272 h 2485580"/>
                <a:gd name="connsiteX6" fmla="*/ 100062 w 639477"/>
                <a:gd name="connsiteY6" fmla="*/ 2355577 h 2485580"/>
                <a:gd name="connsiteX7" fmla="*/ 87764 w 639477"/>
                <a:gd name="connsiteY7" fmla="*/ 2360740 h 2485580"/>
                <a:gd name="connsiteX8" fmla="*/ 45675 w 639477"/>
                <a:gd name="connsiteY8" fmla="*/ 2364093 h 2485580"/>
                <a:gd name="connsiteX9" fmla="*/ 43664 w 639477"/>
                <a:gd name="connsiteY9" fmla="*/ 2393899 h 2485580"/>
                <a:gd name="connsiteX10" fmla="*/ 574367 w 639477"/>
                <a:gd name="connsiteY10" fmla="*/ 2451199 h 2485580"/>
                <a:gd name="connsiteX11" fmla="*/ 635792 w 639477"/>
                <a:gd name="connsiteY11" fmla="*/ 2367379 h 2485580"/>
                <a:gd name="connsiteX12" fmla="*/ 627179 w 639477"/>
                <a:gd name="connsiteY12" fmla="*/ 2346826 h 2485580"/>
                <a:gd name="connsiteX13" fmla="*/ 257125 w 639477"/>
                <a:gd name="connsiteY13" fmla="*/ 2362216 h 2485580"/>
                <a:gd name="connsiteX14" fmla="*/ 251964 w 639477"/>
                <a:gd name="connsiteY14" fmla="*/ 2349877 h 2485580"/>
                <a:gd name="connsiteX15" fmla="*/ 264263 w 639477"/>
                <a:gd name="connsiteY15" fmla="*/ 2344714 h 2485580"/>
                <a:gd name="connsiteX16" fmla="*/ 159610 w 639477"/>
                <a:gd name="connsiteY16" fmla="*/ 2359701 h 2485580"/>
                <a:gd name="connsiteX17" fmla="*/ 117521 w 639477"/>
                <a:gd name="connsiteY17" fmla="*/ 2362886 h 2485580"/>
                <a:gd name="connsiteX18" fmla="*/ 112360 w 639477"/>
                <a:gd name="connsiteY18" fmla="*/ 2350581 h 2485580"/>
                <a:gd name="connsiteX19" fmla="*/ 124692 w 639477"/>
                <a:gd name="connsiteY19" fmla="*/ 2345418 h 2485580"/>
                <a:gd name="connsiteX20" fmla="*/ 162659 w 639477"/>
                <a:gd name="connsiteY20" fmla="*/ 2343943 h 2485580"/>
                <a:gd name="connsiteX21" fmla="*/ 167820 w 639477"/>
                <a:gd name="connsiteY21" fmla="*/ 2356247 h 2485580"/>
                <a:gd name="connsiteX22" fmla="*/ 227401 w 639477"/>
                <a:gd name="connsiteY22" fmla="*/ 2360237 h 2485580"/>
                <a:gd name="connsiteX23" fmla="*/ 185279 w 639477"/>
                <a:gd name="connsiteY23" fmla="*/ 2363422 h 2485580"/>
                <a:gd name="connsiteX24" fmla="*/ 180118 w 639477"/>
                <a:gd name="connsiteY24" fmla="*/ 2351084 h 2485580"/>
                <a:gd name="connsiteX25" fmla="*/ 192450 w 639477"/>
                <a:gd name="connsiteY25" fmla="*/ 2345921 h 2485580"/>
                <a:gd name="connsiteX26" fmla="*/ 234539 w 639477"/>
                <a:gd name="connsiteY26" fmla="*/ 2342568 h 2485580"/>
                <a:gd name="connsiteX27" fmla="*/ 239699 w 639477"/>
                <a:gd name="connsiteY27" fmla="*/ 2354873 h 248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9477" h="2485580">
                  <a:moveTo>
                    <a:pt x="639478" y="2341763"/>
                  </a:moveTo>
                  <a:lnTo>
                    <a:pt x="593837" y="0"/>
                  </a:lnTo>
                  <a:cubicBezTo>
                    <a:pt x="219861" y="5700"/>
                    <a:pt x="26015" y="11422"/>
                    <a:pt x="12298" y="17167"/>
                  </a:cubicBezTo>
                  <a:lnTo>
                    <a:pt x="0" y="22329"/>
                  </a:lnTo>
                  <a:cubicBezTo>
                    <a:pt x="30628" y="1560863"/>
                    <a:pt x="48233" y="2335628"/>
                    <a:pt x="52812" y="2346625"/>
                  </a:cubicBezTo>
                  <a:cubicBezTo>
                    <a:pt x="72650" y="2347921"/>
                    <a:pt x="86680" y="2346804"/>
                    <a:pt x="94901" y="2343272"/>
                  </a:cubicBezTo>
                  <a:lnTo>
                    <a:pt x="100062" y="2355577"/>
                  </a:lnTo>
                  <a:lnTo>
                    <a:pt x="87764" y="2360740"/>
                  </a:lnTo>
                  <a:cubicBezTo>
                    <a:pt x="67892" y="2359399"/>
                    <a:pt x="53885" y="2360506"/>
                    <a:pt x="45675" y="2364093"/>
                  </a:cubicBezTo>
                  <a:lnTo>
                    <a:pt x="43664" y="2393899"/>
                  </a:lnTo>
                  <a:cubicBezTo>
                    <a:pt x="84993" y="2492449"/>
                    <a:pt x="261894" y="2511549"/>
                    <a:pt x="574367" y="2451199"/>
                  </a:cubicBezTo>
                  <a:cubicBezTo>
                    <a:pt x="624499" y="2417224"/>
                    <a:pt x="644973" y="2389283"/>
                    <a:pt x="635792" y="2367379"/>
                  </a:cubicBezTo>
                  <a:lnTo>
                    <a:pt x="627179" y="2346826"/>
                  </a:lnTo>
                  <a:lnTo>
                    <a:pt x="257125" y="2362216"/>
                  </a:lnTo>
                  <a:lnTo>
                    <a:pt x="251964" y="2349877"/>
                  </a:lnTo>
                  <a:lnTo>
                    <a:pt x="264263" y="2344714"/>
                  </a:lnTo>
                  <a:close/>
                  <a:moveTo>
                    <a:pt x="159610" y="2359701"/>
                  </a:moveTo>
                  <a:cubicBezTo>
                    <a:pt x="139772" y="2358382"/>
                    <a:pt x="125742" y="2359444"/>
                    <a:pt x="117521" y="2362886"/>
                  </a:cubicBezTo>
                  <a:lnTo>
                    <a:pt x="112360" y="2350581"/>
                  </a:lnTo>
                  <a:lnTo>
                    <a:pt x="124692" y="2345418"/>
                  </a:lnTo>
                  <a:cubicBezTo>
                    <a:pt x="141827" y="2347877"/>
                    <a:pt x="154483" y="2347385"/>
                    <a:pt x="162659" y="2343943"/>
                  </a:cubicBezTo>
                  <a:lnTo>
                    <a:pt x="167820" y="2356247"/>
                  </a:lnTo>
                  <a:close/>
                  <a:moveTo>
                    <a:pt x="227401" y="2360237"/>
                  </a:moveTo>
                  <a:cubicBezTo>
                    <a:pt x="207529" y="2358930"/>
                    <a:pt x="193522" y="2359969"/>
                    <a:pt x="185279" y="2363422"/>
                  </a:cubicBezTo>
                  <a:lnTo>
                    <a:pt x="180118" y="2351084"/>
                  </a:lnTo>
                  <a:lnTo>
                    <a:pt x="192450" y="2345921"/>
                  </a:lnTo>
                  <a:cubicBezTo>
                    <a:pt x="212310" y="2347262"/>
                    <a:pt x="226340" y="2346144"/>
                    <a:pt x="234539" y="2342568"/>
                  </a:cubicBezTo>
                  <a:lnTo>
                    <a:pt x="239699" y="2354873"/>
                  </a:lnTo>
                  <a:close/>
                </a:path>
              </a:pathLst>
            </a:custGeom>
            <a:grpFill/>
            <a:ln w="3349" cap="flat">
              <a:noFill/>
              <a:prstDash val="solid"/>
              <a:miter/>
            </a:ln>
          </p:spPr>
          <p:txBody>
            <a:bodyPr rtlCol="0" anchor="ctr"/>
            <a:lstStyle/>
            <a:p>
              <a:endParaRPr lang="en-GB"/>
            </a:p>
          </p:txBody>
        </p:sp>
        <p:sp>
          <p:nvSpPr>
            <p:cNvPr id="14" name="Freeform 13">
              <a:extLst>
                <a:ext uri="{FF2B5EF4-FFF2-40B4-BE49-F238E27FC236}">
                  <a16:creationId xmlns:a16="http://schemas.microsoft.com/office/drawing/2014/main" id="{FA633804-250F-7B3C-0D3C-5696283EF678}"/>
                </a:ext>
              </a:extLst>
            </p:cNvPr>
            <p:cNvSpPr/>
            <p:nvPr/>
          </p:nvSpPr>
          <p:spPr>
            <a:xfrm>
              <a:off x="2561114" y="2600632"/>
              <a:ext cx="812932" cy="4471339"/>
            </a:xfrm>
            <a:custGeom>
              <a:avLst/>
              <a:gdLst>
                <a:gd name="connsiteX0" fmla="*/ 792218 w 812932"/>
                <a:gd name="connsiteY0" fmla="*/ 4300369 h 4471339"/>
                <a:gd name="connsiteX1" fmla="*/ 745873 w 812932"/>
                <a:gd name="connsiteY1" fmla="*/ 4247394 h 4471339"/>
                <a:gd name="connsiteX2" fmla="*/ 679824 w 812932"/>
                <a:gd name="connsiteY2" fmla="*/ 2961864 h 4471339"/>
                <a:gd name="connsiteX3" fmla="*/ 709615 w 812932"/>
                <a:gd name="connsiteY3" fmla="*/ 2963842 h 4471339"/>
                <a:gd name="connsiteX4" fmla="*/ 735820 w 812932"/>
                <a:gd name="connsiteY4" fmla="*/ 2899770 h 4471339"/>
                <a:gd name="connsiteX5" fmla="*/ 692524 w 812932"/>
                <a:gd name="connsiteY5" fmla="*/ 2831004 h 4471339"/>
                <a:gd name="connsiteX6" fmla="*/ 581706 w 812932"/>
                <a:gd name="connsiteY6" fmla="*/ 0 h 4471339"/>
                <a:gd name="connsiteX7" fmla="*/ 569407 w 812932"/>
                <a:gd name="connsiteY7" fmla="*/ 5163 h 4471339"/>
                <a:gd name="connsiteX8" fmla="*/ 43999 w 812932"/>
                <a:gd name="connsiteY8" fmla="*/ 17904 h 4471339"/>
                <a:gd name="connsiteX9" fmla="*/ 49160 w 812932"/>
                <a:gd name="connsiteY9" fmla="*/ 30242 h 4471339"/>
                <a:gd name="connsiteX10" fmla="*/ 50098 w 812932"/>
                <a:gd name="connsiteY10" fmla="*/ 2863895 h 4471339"/>
                <a:gd name="connsiteX11" fmla="*/ 20441 w 812932"/>
                <a:gd name="connsiteY11" fmla="*/ 2919820 h 4471339"/>
                <a:gd name="connsiteX12" fmla="*/ 39375 w 812932"/>
                <a:gd name="connsiteY12" fmla="*/ 2964982 h 4471339"/>
                <a:gd name="connsiteX13" fmla="*/ 79587 w 812932"/>
                <a:gd name="connsiteY13" fmla="*/ 2991603 h 4471339"/>
                <a:gd name="connsiteX14" fmla="*/ 51103 w 812932"/>
                <a:gd name="connsiteY14" fmla="*/ 4258962 h 4471339"/>
                <a:gd name="connsiteX15" fmla="*/ 0 w 812932"/>
                <a:gd name="connsiteY15" fmla="*/ 4367324 h 4471339"/>
                <a:gd name="connsiteX16" fmla="*/ 18933 w 812932"/>
                <a:gd name="connsiteY16" fmla="*/ 4412486 h 4471339"/>
                <a:gd name="connsiteX17" fmla="*/ 287418 w 812932"/>
                <a:gd name="connsiteY17" fmla="*/ 4454296 h 4471339"/>
                <a:gd name="connsiteX18" fmla="*/ 747816 w 812932"/>
                <a:gd name="connsiteY18" fmla="*/ 4459023 h 4471339"/>
                <a:gd name="connsiteX19" fmla="*/ 802606 w 812932"/>
                <a:gd name="connsiteY19" fmla="*/ 4324911 h 447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2932" h="4471339">
                  <a:moveTo>
                    <a:pt x="792218" y="4300369"/>
                  </a:moveTo>
                  <a:cubicBezTo>
                    <a:pt x="774993" y="4259297"/>
                    <a:pt x="759612" y="4241628"/>
                    <a:pt x="745873" y="4247394"/>
                  </a:cubicBezTo>
                  <a:cubicBezTo>
                    <a:pt x="727688" y="3781892"/>
                    <a:pt x="705672" y="3353382"/>
                    <a:pt x="679824" y="2961864"/>
                  </a:cubicBezTo>
                  <a:lnTo>
                    <a:pt x="709615" y="2963842"/>
                  </a:lnTo>
                  <a:cubicBezTo>
                    <a:pt x="720561" y="2959238"/>
                    <a:pt x="729296" y="2937880"/>
                    <a:pt x="735820" y="2899770"/>
                  </a:cubicBezTo>
                  <a:cubicBezTo>
                    <a:pt x="709280" y="2859536"/>
                    <a:pt x="694848" y="2836614"/>
                    <a:pt x="692524" y="2831004"/>
                  </a:cubicBezTo>
                  <a:lnTo>
                    <a:pt x="581706" y="0"/>
                  </a:lnTo>
                  <a:lnTo>
                    <a:pt x="569407" y="5163"/>
                  </a:lnTo>
                  <a:lnTo>
                    <a:pt x="43999" y="17904"/>
                  </a:lnTo>
                  <a:lnTo>
                    <a:pt x="49160" y="30242"/>
                  </a:lnTo>
                  <a:cubicBezTo>
                    <a:pt x="59525" y="1873478"/>
                    <a:pt x="59838" y="2818029"/>
                    <a:pt x="50098" y="2863895"/>
                  </a:cubicBezTo>
                  <a:cubicBezTo>
                    <a:pt x="24630" y="2887499"/>
                    <a:pt x="14745" y="2906140"/>
                    <a:pt x="20441" y="2919820"/>
                  </a:cubicBezTo>
                  <a:lnTo>
                    <a:pt x="39375" y="2964982"/>
                  </a:lnTo>
                  <a:lnTo>
                    <a:pt x="79587" y="2991603"/>
                  </a:lnTo>
                  <a:cubicBezTo>
                    <a:pt x="70830" y="3822516"/>
                    <a:pt x="61335" y="4244969"/>
                    <a:pt x="51103" y="4258962"/>
                  </a:cubicBezTo>
                  <a:cubicBezTo>
                    <a:pt x="21346" y="4287594"/>
                    <a:pt x="4312" y="4323716"/>
                    <a:pt x="0" y="4367324"/>
                  </a:cubicBezTo>
                  <a:lnTo>
                    <a:pt x="18933" y="4412486"/>
                  </a:lnTo>
                  <a:cubicBezTo>
                    <a:pt x="44200" y="4472837"/>
                    <a:pt x="133695" y="4486773"/>
                    <a:pt x="287418" y="4454296"/>
                  </a:cubicBezTo>
                  <a:cubicBezTo>
                    <a:pt x="312350" y="4459995"/>
                    <a:pt x="465816" y="4461572"/>
                    <a:pt x="747816" y="4459023"/>
                  </a:cubicBezTo>
                  <a:cubicBezTo>
                    <a:pt x="808515" y="4427149"/>
                    <a:pt x="826778" y="4382445"/>
                    <a:pt x="802606" y="4324911"/>
                  </a:cubicBezTo>
                  <a:close/>
                </a:path>
              </a:pathLst>
            </a:custGeom>
            <a:grpFill/>
            <a:ln w="3349" cap="flat">
              <a:noFill/>
              <a:prstDash val="solid"/>
              <a:miter/>
            </a:ln>
          </p:spPr>
          <p:txBody>
            <a:bodyPr rtlCol="0" anchor="ctr"/>
            <a:lstStyle/>
            <a:p>
              <a:endParaRPr lang="en-GB"/>
            </a:p>
          </p:txBody>
        </p:sp>
      </p:grpSp>
      <p:sp>
        <p:nvSpPr>
          <p:cNvPr id="3" name="Text Placeholder 2">
            <a:extLst>
              <a:ext uri="{FF2B5EF4-FFF2-40B4-BE49-F238E27FC236}">
                <a16:creationId xmlns:a16="http://schemas.microsoft.com/office/drawing/2014/main" id="{BF8ED03B-CED9-016C-276F-3CF38C410951}"/>
              </a:ext>
            </a:extLst>
          </p:cNvPr>
          <p:cNvSpPr>
            <a:spLocks noGrp="1"/>
          </p:cNvSpPr>
          <p:nvPr>
            <p:ph type="body" sz="quarter" idx="40"/>
          </p:nvPr>
        </p:nvSpPr>
        <p:spPr>
          <a:xfrm>
            <a:off x="645715" y="2515764"/>
            <a:ext cx="3503541" cy="2442124"/>
          </a:xfrm>
        </p:spPr>
        <p:txBody>
          <a:bodyPr/>
          <a:lstStyle/>
          <a:p>
            <a:pPr algn="l">
              <a:lnSpc>
                <a:spcPct val="100000"/>
              </a:lnSpc>
            </a:pPr>
            <a:r>
              <a:rPr lang="en-US" sz="4800" b="1" i="0" dirty="0"/>
              <a:t>Epic Stays </a:t>
            </a:r>
            <a:r>
              <a:rPr lang="en-US" sz="4800" b="1" i="0" dirty="0" err="1"/>
              <a:t>námskeiðs</a:t>
            </a:r>
            <a:endParaRPr lang="en-US" sz="4800" b="1" i="0" dirty="0"/>
          </a:p>
          <a:p>
            <a:pPr algn="l">
              <a:lnSpc>
                <a:spcPct val="100000"/>
              </a:lnSpc>
            </a:pPr>
            <a:r>
              <a:rPr lang="en-US" sz="4800" b="1" i="0" dirty="0"/>
              <a:t>-</a:t>
            </a:r>
            <a:r>
              <a:rPr lang="en-US" sz="4800" b="1" i="0" dirty="0" err="1"/>
              <a:t>einingar</a:t>
            </a:r>
            <a:endParaRPr lang="en-US" sz="4800" b="1" i="0" dirty="0"/>
          </a:p>
        </p:txBody>
      </p:sp>
      <p:pic>
        <p:nvPicPr>
          <p:cNvPr id="6" name="Picture Placeholder 5">
            <a:extLst>
              <a:ext uri="{FF2B5EF4-FFF2-40B4-BE49-F238E27FC236}">
                <a16:creationId xmlns:a16="http://schemas.microsoft.com/office/drawing/2014/main" id="{F14727FF-B63D-60B0-4396-A77FD9BD4FB4}"/>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l="10115" r="10115"/>
          <a:stretch/>
        </p:blipFill>
        <p:spPr/>
      </p:pic>
      <p:sp>
        <p:nvSpPr>
          <p:cNvPr id="2" name="Text Placeholder 1">
            <a:extLst>
              <a:ext uri="{FF2B5EF4-FFF2-40B4-BE49-F238E27FC236}">
                <a16:creationId xmlns:a16="http://schemas.microsoft.com/office/drawing/2014/main" id="{6F2B475E-ABE2-71B9-8913-B642D592FAB1}"/>
              </a:ext>
            </a:extLst>
          </p:cNvPr>
          <p:cNvSpPr>
            <a:spLocks noGrp="1"/>
          </p:cNvSpPr>
          <p:nvPr>
            <p:ph type="body" sz="quarter" idx="65"/>
          </p:nvPr>
        </p:nvSpPr>
        <p:spPr/>
        <p:txBody>
          <a:bodyPr/>
          <a:lstStyle/>
          <a:p>
            <a:r>
              <a:rPr lang="en-GB"/>
              <a:t>Mynd: </a:t>
            </a:r>
            <a:r>
              <a:rPr lang="en-US"/>
              <a:t>Víkingahús og búseturústir í Wexford, Írlandi</a:t>
            </a:r>
            <a:endParaRPr lang="en-GB"/>
          </a:p>
        </p:txBody>
      </p:sp>
      <p:sp>
        <p:nvSpPr>
          <p:cNvPr id="15" name="Slide Number Placeholder 5">
            <a:extLst>
              <a:ext uri="{FF2B5EF4-FFF2-40B4-BE49-F238E27FC236}">
                <a16:creationId xmlns:a16="http://schemas.microsoft.com/office/drawing/2014/main" id="{D9222D1F-CB12-D60F-93D0-D1AC50D4DDE6}"/>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12</a:t>
            </a:fld>
            <a:endParaRPr lang="fr-CA"/>
          </a:p>
        </p:txBody>
      </p:sp>
      <p:sp>
        <p:nvSpPr>
          <p:cNvPr id="20" name="Text Placeholder 27">
            <a:extLst>
              <a:ext uri="{FF2B5EF4-FFF2-40B4-BE49-F238E27FC236}">
                <a16:creationId xmlns:a16="http://schemas.microsoft.com/office/drawing/2014/main" id="{AF71ECBC-6019-44AB-A953-EF2C4572FFC1}"/>
              </a:ext>
            </a:extLst>
          </p:cNvPr>
          <p:cNvSpPr txBox="1">
            <a:spLocks/>
          </p:cNvSpPr>
          <p:nvPr/>
        </p:nvSpPr>
        <p:spPr>
          <a:xfrm>
            <a:off x="573496" y="1220938"/>
            <a:ext cx="1952282" cy="1564946"/>
          </a:xfrm>
          <a:prstGeom prst="rect">
            <a:avLst/>
          </a:prstGeom>
        </p:spPr>
        <p:txBody>
          <a:bodyPr lIns="91440" tIns="45720" rIns="91440" bIns="45720" anchor="t"/>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buNone/>
            </a:pPr>
            <a:r>
              <a:rPr lang="en-US" sz="10000">
                <a:solidFill>
                  <a:schemeClr val="bg1"/>
                </a:solidFill>
              </a:rPr>
              <a:t>03</a:t>
            </a:r>
          </a:p>
        </p:txBody>
      </p:sp>
    </p:spTree>
    <p:extLst>
      <p:ext uri="{BB962C8B-B14F-4D97-AF65-F5344CB8AC3E}">
        <p14:creationId xmlns:p14="http://schemas.microsoft.com/office/powerpoint/2010/main" val="774269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393473" y="1026883"/>
            <a:ext cx="2307578" cy="1884067"/>
          </a:xfrm>
        </p:spPr>
        <p:txBody>
          <a:bodyPr/>
          <a:lstStyle/>
          <a:p>
            <a:pPr>
              <a:lnSpc>
                <a:spcPct val="100000"/>
              </a:lnSpc>
            </a:pPr>
            <a:endParaRPr lang="en-IE" sz="2000" dirty="0"/>
          </a:p>
          <a:p>
            <a:pPr>
              <a:lnSpc>
                <a:spcPct val="100000"/>
              </a:lnSpc>
            </a:pPr>
            <a:endParaRPr lang="en-US" dirty="0"/>
          </a:p>
          <a:p>
            <a:endParaRPr lang="en-US" dirty="0"/>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390324" y="1968916"/>
            <a:ext cx="3467091" cy="1049221"/>
          </a:xfrm>
        </p:spPr>
        <p:txBody>
          <a:bodyPr/>
          <a:lstStyle/>
          <a:p>
            <a:r>
              <a:rPr lang="en-IE">
                <a:latin typeface="Calibri"/>
                <a:ea typeface="Open Sans"/>
                <a:cs typeface="Calibri"/>
              </a:rPr>
              <a:t>8 einingar í boði á Epic Stays vefsíðunni</a:t>
            </a:r>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396581" y="849544"/>
            <a:ext cx="3253444" cy="385564"/>
          </a:xfrm>
        </p:spPr>
        <p:txBody>
          <a:bodyPr/>
          <a:lstStyle/>
          <a:p>
            <a:r>
              <a:rPr lang="en-US" sz="3200" dirty="0" err="1"/>
              <a:t>Námskeið</a:t>
            </a:r>
            <a:endParaRPr lang="en-US" sz="3200" dirty="0"/>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t>13</a:t>
            </a:fld>
            <a:endParaRPr lang="fr-CA"/>
          </a:p>
        </p:txBody>
      </p:sp>
      <p:sp>
        <p:nvSpPr>
          <p:cNvPr id="4" name="TextBox 1">
            <a:extLst>
              <a:ext uri="{FF2B5EF4-FFF2-40B4-BE49-F238E27FC236}">
                <a16:creationId xmlns:a16="http://schemas.microsoft.com/office/drawing/2014/main" id="{DEBC9575-27F2-4988-B9EF-44CB4DEDEF61}"/>
              </a:ext>
            </a:extLst>
          </p:cNvPr>
          <p:cNvSpPr txBox="1"/>
          <p:nvPr/>
        </p:nvSpPr>
        <p:spPr>
          <a:xfrm>
            <a:off x="406960" y="3829758"/>
            <a:ext cx="6894720" cy="5632311"/>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IE" sz="2000" b="1" dirty="0"/>
              <a:t>8 </a:t>
            </a:r>
            <a:r>
              <a:rPr lang="en-IE" sz="2000" dirty="0" err="1"/>
              <a:t>einingar</a:t>
            </a:r>
            <a:r>
              <a:rPr lang="en-IE" sz="2000" dirty="0"/>
              <a:t> </a:t>
            </a:r>
          </a:p>
          <a:p>
            <a:pPr marL="342900" indent="-342900">
              <a:buFont typeface="Arial" panose="020B0604020202020204" pitchFamily="34" charset="0"/>
              <a:buChar char="•"/>
            </a:pPr>
            <a:r>
              <a:rPr lang="en-IE" sz="2000" b="1" dirty="0"/>
              <a:t>27 </a:t>
            </a:r>
            <a:r>
              <a:rPr lang="en-IE" sz="2000" dirty="0" err="1"/>
              <a:t>námsfög</a:t>
            </a:r>
            <a:endParaRPr lang="en-IE" sz="2000" dirty="0">
              <a:ea typeface="Calibri"/>
              <a:cs typeface="Calibri"/>
            </a:endParaRPr>
          </a:p>
          <a:p>
            <a:pPr marL="342900" indent="-342900">
              <a:buFont typeface="Arial" panose="020B0604020202020204" pitchFamily="34" charset="0"/>
              <a:buChar char="•"/>
            </a:pPr>
            <a:r>
              <a:rPr lang="en-IE" sz="2000" b="1" dirty="0"/>
              <a:t>30+ </a:t>
            </a:r>
            <a:r>
              <a:rPr lang="en-IE" sz="2000" dirty="0" err="1"/>
              <a:t>dæmaskýrslur</a:t>
            </a:r>
            <a:endParaRPr lang="en-IE" sz="2000" dirty="0">
              <a:ea typeface="Calibri"/>
              <a:cs typeface="Calibri"/>
            </a:endParaRPr>
          </a:p>
          <a:p>
            <a:endParaRPr lang="en-IE" sz="2000" dirty="0"/>
          </a:p>
          <a:p>
            <a:r>
              <a:rPr lang="en-IE" sz="2000" b="1" dirty="0" err="1"/>
              <a:t>Fáanlegt</a:t>
            </a:r>
            <a:r>
              <a:rPr lang="en-IE" sz="2000" b="1" dirty="0"/>
              <a:t> á</a:t>
            </a:r>
            <a:r>
              <a:rPr lang="en-IE" sz="2000" b="1" dirty="0">
                <a:hlinkClick r:id="rId2"/>
              </a:rPr>
              <a:t> https://epicstays.eu/modules/</a:t>
            </a:r>
            <a:endParaRPr lang="en-IE" sz="2000" b="1" dirty="0"/>
          </a:p>
          <a:p>
            <a:endParaRPr lang="en-IE" sz="2000" dirty="0"/>
          </a:p>
          <a:p>
            <a:r>
              <a:rPr lang="en-IE" sz="2000" dirty="0" err="1"/>
              <a:t>Hannað</a:t>
            </a:r>
            <a:r>
              <a:rPr lang="en-IE" sz="2000" dirty="0"/>
              <a:t> </a:t>
            </a:r>
            <a:r>
              <a:rPr lang="en-IE" sz="2000" dirty="0" err="1"/>
              <a:t>fyrir</a:t>
            </a:r>
            <a:r>
              <a:rPr lang="en-IE" sz="2000" dirty="0"/>
              <a:t>:</a:t>
            </a:r>
          </a:p>
          <a:p>
            <a:pPr marL="342900" indent="-342900">
              <a:buFont typeface="Wingdings" panose="05000000000000000000" pitchFamily="2" charset="2"/>
              <a:buChar char="Ø"/>
            </a:pPr>
            <a:endParaRPr lang="en-IE" sz="2000" dirty="0"/>
          </a:p>
          <a:p>
            <a:pPr marL="342900" indent="-342900">
              <a:buFont typeface="Wingdings" panose="05000000000000000000" pitchFamily="2" charset="2"/>
              <a:buChar char="Ø"/>
            </a:pPr>
            <a:r>
              <a:rPr lang="en-IE" sz="2000" b="1" dirty="0" err="1"/>
              <a:t>Nýir</a:t>
            </a:r>
            <a:r>
              <a:rPr lang="en-IE" sz="2000" b="1" dirty="0"/>
              <a:t> </a:t>
            </a:r>
            <a:r>
              <a:rPr lang="en-IE" sz="2000" b="1" dirty="0" err="1"/>
              <a:t>frumkvöðlar</a:t>
            </a:r>
            <a:r>
              <a:rPr lang="en-IE" sz="2000" b="1" dirty="0"/>
              <a:t> </a:t>
            </a:r>
            <a:r>
              <a:rPr lang="en-IE" sz="2000" b="1" dirty="0" err="1"/>
              <a:t>og</a:t>
            </a:r>
            <a:r>
              <a:rPr lang="en-IE" sz="2000" b="1" dirty="0"/>
              <a:t> </a:t>
            </a:r>
            <a:r>
              <a:rPr lang="en-IE" sz="2000" b="1" dirty="0" err="1"/>
              <a:t>sprotafyrirtæki</a:t>
            </a:r>
            <a:r>
              <a:rPr lang="en-IE" sz="2000" b="1" dirty="0"/>
              <a:t> </a:t>
            </a:r>
            <a:r>
              <a:rPr lang="en-IE" sz="2000" dirty="0" err="1"/>
              <a:t>sem</a:t>
            </a:r>
            <a:r>
              <a:rPr lang="en-IE" sz="2000" dirty="0"/>
              <a:t> </a:t>
            </a:r>
            <a:r>
              <a:rPr lang="en-IE" sz="2000" dirty="0" err="1"/>
              <a:t>vilja</a:t>
            </a:r>
            <a:r>
              <a:rPr lang="en-IE" sz="2000" dirty="0"/>
              <a:t> </a:t>
            </a:r>
            <a:r>
              <a:rPr lang="en-IE" sz="2000" dirty="0" err="1"/>
              <a:t>stofna</a:t>
            </a:r>
            <a:r>
              <a:rPr lang="en-IE" sz="2000" dirty="0"/>
              <a:t> </a:t>
            </a:r>
            <a:r>
              <a:rPr lang="en-IE" sz="2000" dirty="0" err="1"/>
              <a:t>óhefðbundið</a:t>
            </a:r>
            <a:r>
              <a:rPr lang="en-IE" sz="2000" dirty="0"/>
              <a:t> </a:t>
            </a:r>
            <a:r>
              <a:rPr lang="en-IE" sz="2000" dirty="0" err="1"/>
              <a:t>gistiþjónustufyrirtæki</a:t>
            </a:r>
            <a:r>
              <a:rPr lang="en-IE" sz="2000" dirty="0"/>
              <a:t> í </a:t>
            </a:r>
            <a:r>
              <a:rPr lang="en-IE" sz="2000" dirty="0" err="1"/>
              <a:t>ferðaþjónustu</a:t>
            </a:r>
            <a:r>
              <a:rPr lang="en-IE" sz="2000" dirty="0"/>
              <a:t>.</a:t>
            </a:r>
            <a:endParaRPr lang="en-IE" sz="2000" dirty="0">
              <a:ea typeface="Calibri"/>
              <a:cs typeface="Calibri"/>
            </a:endParaRPr>
          </a:p>
          <a:p>
            <a:pPr marL="342900" indent="-342900">
              <a:buFont typeface="Wingdings" panose="05000000000000000000" pitchFamily="2" charset="2"/>
              <a:buChar char="Ø"/>
            </a:pPr>
            <a:r>
              <a:rPr lang="en-IE" sz="2000" b="1" dirty="0" err="1"/>
              <a:t>Nemendur</a:t>
            </a:r>
            <a:r>
              <a:rPr lang="en-IE" sz="2000" b="1" dirty="0"/>
              <a:t> </a:t>
            </a:r>
            <a:r>
              <a:rPr lang="en-IE" sz="2000" b="1" dirty="0" err="1"/>
              <a:t>og</a:t>
            </a:r>
            <a:r>
              <a:rPr lang="en-IE" sz="2000" b="1" dirty="0"/>
              <a:t> </a:t>
            </a:r>
            <a:r>
              <a:rPr lang="en-IE" sz="2000" b="1" dirty="0" err="1"/>
              <a:t>ungir</a:t>
            </a:r>
            <a:r>
              <a:rPr lang="en-IE" sz="2000" b="1" dirty="0"/>
              <a:t> </a:t>
            </a:r>
            <a:r>
              <a:rPr lang="en-IE" sz="2000" b="1" dirty="0" err="1"/>
              <a:t>fagmenn</a:t>
            </a:r>
            <a:r>
              <a:rPr lang="en-IE" sz="2000" b="1" dirty="0"/>
              <a:t> </a:t>
            </a:r>
            <a:r>
              <a:rPr lang="en-IE" sz="2000" dirty="0" err="1"/>
              <a:t>sem</a:t>
            </a:r>
            <a:r>
              <a:rPr lang="en-IE" sz="2000" dirty="0"/>
              <a:t> </a:t>
            </a:r>
            <a:r>
              <a:rPr lang="en-IE" sz="2000" dirty="0" err="1"/>
              <a:t>hafa</a:t>
            </a:r>
            <a:r>
              <a:rPr lang="en-IE" sz="2000" dirty="0"/>
              <a:t> </a:t>
            </a:r>
            <a:r>
              <a:rPr lang="en-IE" sz="2000" dirty="0" err="1"/>
              <a:t>áhuga</a:t>
            </a:r>
            <a:r>
              <a:rPr lang="en-IE" sz="2000" dirty="0"/>
              <a:t> á </a:t>
            </a:r>
            <a:r>
              <a:rPr lang="en-IE" sz="2000" dirty="0" err="1"/>
              <a:t>gistingu</a:t>
            </a:r>
            <a:r>
              <a:rPr lang="en-IE" sz="2000" dirty="0"/>
              <a:t>, </a:t>
            </a:r>
            <a:r>
              <a:rPr lang="en-IE" sz="2000" dirty="0" err="1"/>
              <a:t>vistferðamennsku</a:t>
            </a:r>
            <a:r>
              <a:rPr lang="en-IE" sz="2000" dirty="0"/>
              <a:t>, </a:t>
            </a:r>
            <a:r>
              <a:rPr lang="en-IE" sz="2000" dirty="0" err="1"/>
              <a:t>sveitamenntun</a:t>
            </a:r>
            <a:r>
              <a:rPr lang="en-IE" sz="2000" dirty="0"/>
              <a:t>, </a:t>
            </a:r>
            <a:r>
              <a:rPr lang="en-IE" sz="2000" dirty="0" err="1"/>
              <a:t>áfangastaðaplanun</a:t>
            </a:r>
            <a:r>
              <a:rPr lang="en-IE" sz="2000" dirty="0"/>
              <a:t>, </a:t>
            </a:r>
            <a:r>
              <a:rPr lang="en-IE" sz="2000" dirty="0" err="1"/>
              <a:t>framtíðarþróun</a:t>
            </a:r>
            <a:r>
              <a:rPr lang="en-IE" sz="2000" dirty="0"/>
              <a:t> </a:t>
            </a:r>
            <a:r>
              <a:rPr lang="en-IE" sz="2000" dirty="0" err="1"/>
              <a:t>og</a:t>
            </a:r>
            <a:r>
              <a:rPr lang="en-IE" sz="2000" dirty="0"/>
              <a:t> </a:t>
            </a:r>
            <a:r>
              <a:rPr lang="en-IE" sz="2000" dirty="0" err="1"/>
              <a:t>ferskum</a:t>
            </a:r>
            <a:r>
              <a:rPr lang="en-IE" sz="2000" dirty="0"/>
              <a:t> </a:t>
            </a:r>
            <a:r>
              <a:rPr lang="en-IE" sz="2000" dirty="0" err="1"/>
              <a:t>hugmyndum</a:t>
            </a:r>
            <a:r>
              <a:rPr lang="en-IE" sz="2000" dirty="0"/>
              <a:t>.</a:t>
            </a:r>
            <a:endParaRPr lang="en-IE" sz="2000" dirty="0">
              <a:ea typeface="Calibri"/>
              <a:cs typeface="Calibri"/>
            </a:endParaRPr>
          </a:p>
          <a:p>
            <a:pPr marL="342900" indent="-342900">
              <a:buFont typeface="Wingdings" panose="05000000000000000000" pitchFamily="2" charset="2"/>
              <a:buChar char="Ø"/>
            </a:pPr>
            <a:r>
              <a:rPr lang="en-IE" sz="2000" b="1" dirty="0" err="1"/>
              <a:t>Eigendur</a:t>
            </a:r>
            <a:r>
              <a:rPr lang="en-IE" sz="2000" b="1" dirty="0"/>
              <a:t> </a:t>
            </a:r>
            <a:r>
              <a:rPr lang="en-IE" sz="2000" b="1" dirty="0" err="1"/>
              <a:t>smáfyrirtækja</a:t>
            </a:r>
            <a:r>
              <a:rPr lang="en-IE" sz="2000" b="1" dirty="0"/>
              <a:t> </a:t>
            </a:r>
            <a:r>
              <a:rPr lang="en-IE" sz="2000" dirty="0" err="1"/>
              <a:t>sem</a:t>
            </a:r>
            <a:r>
              <a:rPr lang="en-IE" sz="2000" dirty="0"/>
              <a:t> </a:t>
            </a:r>
            <a:r>
              <a:rPr lang="en-IE" sz="2000" dirty="0" err="1"/>
              <a:t>reka</a:t>
            </a:r>
            <a:r>
              <a:rPr lang="en-IE" sz="2000" dirty="0"/>
              <a:t> glamping, </a:t>
            </a:r>
            <a:r>
              <a:rPr lang="en-IE" sz="2000" dirty="0" err="1"/>
              <a:t>gistiheimili</a:t>
            </a:r>
            <a:r>
              <a:rPr lang="en-IE" sz="2000" dirty="0"/>
              <a:t> (B&amp;B), </a:t>
            </a:r>
            <a:r>
              <a:rPr lang="en-IE" sz="2000" dirty="0" err="1"/>
              <a:t>vistgistingar</a:t>
            </a:r>
            <a:r>
              <a:rPr lang="en-IE" sz="2000" dirty="0"/>
              <a:t> </a:t>
            </a:r>
            <a:r>
              <a:rPr lang="en-IE" sz="2000" dirty="0" err="1"/>
              <a:t>eða</a:t>
            </a:r>
            <a:r>
              <a:rPr lang="en-IE" sz="2000" dirty="0"/>
              <a:t> </a:t>
            </a:r>
            <a:r>
              <a:rPr lang="en-IE" sz="2000" dirty="0" err="1"/>
              <a:t>einstakar</a:t>
            </a:r>
            <a:r>
              <a:rPr lang="en-IE" sz="2000" dirty="0"/>
              <a:t> </a:t>
            </a:r>
            <a:r>
              <a:rPr lang="en-IE" sz="2000" dirty="0" err="1"/>
              <a:t>gistingar</a:t>
            </a:r>
            <a:r>
              <a:rPr lang="en-IE" sz="2000" dirty="0"/>
              <a:t> </a:t>
            </a:r>
            <a:r>
              <a:rPr lang="en-IE" sz="2000" dirty="0" err="1"/>
              <a:t>og</a:t>
            </a:r>
            <a:r>
              <a:rPr lang="en-IE" sz="2000" dirty="0"/>
              <a:t> </a:t>
            </a:r>
            <a:r>
              <a:rPr lang="en-IE" sz="2000" dirty="0" err="1"/>
              <a:t>vilja</a:t>
            </a:r>
            <a:r>
              <a:rPr lang="en-IE" sz="2000" dirty="0"/>
              <a:t> </a:t>
            </a:r>
            <a:r>
              <a:rPr lang="en-IE" sz="2000" dirty="0" err="1"/>
              <a:t>vaxa</a:t>
            </a:r>
            <a:r>
              <a:rPr lang="en-IE" sz="2000" dirty="0"/>
              <a:t> </a:t>
            </a:r>
            <a:r>
              <a:rPr lang="en-IE" sz="2000" dirty="0" err="1"/>
              <a:t>og</a:t>
            </a:r>
            <a:r>
              <a:rPr lang="en-IE" sz="2000" dirty="0"/>
              <a:t> </a:t>
            </a:r>
            <a:r>
              <a:rPr lang="en-IE" sz="2000" dirty="0" err="1"/>
              <a:t>stækka</a:t>
            </a:r>
            <a:r>
              <a:rPr lang="en-IE" sz="2000" dirty="0"/>
              <a:t> </a:t>
            </a:r>
            <a:r>
              <a:rPr lang="en-IE" sz="2000" dirty="0" err="1"/>
              <a:t>starfsemina</a:t>
            </a:r>
            <a:r>
              <a:rPr lang="en-IE" sz="2000" dirty="0"/>
              <a:t>.</a:t>
            </a:r>
            <a:endParaRPr lang="en-IE" sz="2000" dirty="0">
              <a:ea typeface="Calibri"/>
              <a:cs typeface="Calibri"/>
            </a:endParaRPr>
          </a:p>
          <a:p>
            <a:pPr marL="342900" indent="-342900">
              <a:buFont typeface="Wingdings" panose="05000000000000000000" pitchFamily="2" charset="2"/>
              <a:buChar char="Ø"/>
            </a:pPr>
            <a:r>
              <a:rPr lang="en-IE" sz="2000" b="1" dirty="0" err="1"/>
              <a:t>Samfélög</a:t>
            </a:r>
            <a:r>
              <a:rPr lang="en-IE" sz="2000" b="1" dirty="0"/>
              <a:t> </a:t>
            </a:r>
            <a:r>
              <a:rPr lang="en-IE" sz="2000" b="1" dirty="0" err="1"/>
              <a:t>og</a:t>
            </a:r>
            <a:r>
              <a:rPr lang="en-IE" sz="2000" b="1" dirty="0"/>
              <a:t> </a:t>
            </a:r>
            <a:r>
              <a:rPr lang="en-IE" sz="2000" b="1" dirty="0" err="1"/>
              <a:t>breytingasinnar</a:t>
            </a:r>
            <a:r>
              <a:rPr lang="en-IE" sz="2000" b="1" dirty="0"/>
              <a:t> </a:t>
            </a:r>
            <a:r>
              <a:rPr lang="en-IE" sz="2000" dirty="0" err="1"/>
              <a:t>sem</a:t>
            </a:r>
            <a:r>
              <a:rPr lang="en-IE" sz="2000" dirty="0"/>
              <a:t> </a:t>
            </a:r>
            <a:r>
              <a:rPr lang="en-IE" sz="2000" dirty="0" err="1"/>
              <a:t>vilja</a:t>
            </a:r>
            <a:r>
              <a:rPr lang="en-IE" sz="2000" dirty="0"/>
              <a:t> </a:t>
            </a:r>
            <a:r>
              <a:rPr lang="en-IE" sz="2000" dirty="0" err="1"/>
              <a:t>hámarka</a:t>
            </a:r>
            <a:r>
              <a:rPr lang="en-IE" sz="2000" dirty="0"/>
              <a:t> </a:t>
            </a:r>
            <a:r>
              <a:rPr lang="en-IE" sz="2000" dirty="0" err="1"/>
              <a:t>möguleika</a:t>
            </a:r>
            <a:r>
              <a:rPr lang="en-IE" sz="2000" dirty="0"/>
              <a:t> </a:t>
            </a:r>
            <a:r>
              <a:rPr lang="en-IE" sz="2000" dirty="0" err="1"/>
              <a:t>óhefðbundinna</a:t>
            </a:r>
            <a:r>
              <a:rPr lang="en-IE" sz="2000" dirty="0"/>
              <a:t> </a:t>
            </a:r>
            <a:r>
              <a:rPr lang="en-IE" sz="2000" dirty="0" err="1"/>
              <a:t>gistimöguleika</a:t>
            </a:r>
            <a:r>
              <a:rPr lang="en-IE" sz="2000" dirty="0"/>
              <a:t> í </a:t>
            </a:r>
            <a:r>
              <a:rPr lang="en-IE" sz="2000" dirty="0" err="1"/>
              <a:t>ferðaþjónustu</a:t>
            </a:r>
            <a:r>
              <a:rPr lang="en-IE" sz="2000" dirty="0"/>
              <a:t> á </a:t>
            </a:r>
            <a:r>
              <a:rPr lang="en-IE" sz="2000" dirty="0" err="1"/>
              <a:t>sínu</a:t>
            </a:r>
            <a:r>
              <a:rPr lang="en-IE" sz="2000" dirty="0"/>
              <a:t> </a:t>
            </a:r>
            <a:r>
              <a:rPr lang="en-IE" sz="2000" dirty="0" err="1"/>
              <a:t>svæði</a:t>
            </a:r>
            <a:r>
              <a:rPr lang="en-IE" sz="2000" dirty="0"/>
              <a:t>.</a:t>
            </a:r>
            <a:endParaRPr lang="en-IE" sz="2000" dirty="0">
              <a:ea typeface="Calibri"/>
              <a:cs typeface="Calibri"/>
            </a:endParaRPr>
          </a:p>
        </p:txBody>
      </p:sp>
    </p:spTree>
    <p:extLst>
      <p:ext uri="{BB962C8B-B14F-4D97-AF65-F5344CB8AC3E}">
        <p14:creationId xmlns:p14="http://schemas.microsoft.com/office/powerpoint/2010/main" val="2849403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98882BE-E5B7-B346-6EC3-49D99BC7CB81}"/>
              </a:ext>
            </a:extLst>
          </p:cNvPr>
          <p:cNvSpPr>
            <a:spLocks noGrp="1"/>
          </p:cNvSpPr>
          <p:nvPr>
            <p:ph type="sldNum" sz="quarter" idx="4"/>
          </p:nvPr>
        </p:nvSpPr>
        <p:spPr/>
        <p:txBody>
          <a:bodyPr/>
          <a:lstStyle/>
          <a:p>
            <a:fld id="{9C527BFA-2C0E-4CEC-B6A5-913A56FEF4B4}" type="slidenum">
              <a:rPr lang="fr-CA" smtClean="0"/>
              <a:t>14</a:t>
            </a:fld>
            <a:endParaRPr lang="fr-CA"/>
          </a:p>
        </p:txBody>
      </p:sp>
      <p:pic>
        <p:nvPicPr>
          <p:cNvPr id="6" name="Picture 5">
            <a:extLst>
              <a:ext uri="{FF2B5EF4-FFF2-40B4-BE49-F238E27FC236}">
                <a16:creationId xmlns:a16="http://schemas.microsoft.com/office/drawing/2014/main" id="{7F1D67D9-7428-489B-91CC-64BE6757A5B1}"/>
              </a:ext>
            </a:extLst>
          </p:cNvPr>
          <p:cNvPicPr>
            <a:picLocks noChangeAspect="1"/>
          </p:cNvPicPr>
          <p:nvPr/>
        </p:nvPicPr>
        <p:blipFill>
          <a:blip r:embed="rId2"/>
          <a:stretch>
            <a:fillRect/>
          </a:stretch>
        </p:blipFill>
        <p:spPr>
          <a:xfrm>
            <a:off x="9459" y="1900517"/>
            <a:ext cx="7766116" cy="6595303"/>
          </a:xfrm>
          <a:prstGeom prst="rect">
            <a:avLst/>
          </a:prstGeom>
        </p:spPr>
      </p:pic>
    </p:spTree>
    <p:extLst>
      <p:ext uri="{BB962C8B-B14F-4D97-AF65-F5344CB8AC3E}">
        <p14:creationId xmlns:p14="http://schemas.microsoft.com/office/powerpoint/2010/main" val="933234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D34A4142-C8F5-621F-3F43-E0F2A43143B7}"/>
              </a:ext>
            </a:extLst>
          </p:cNvPr>
          <p:cNvSpPr>
            <a:spLocks noGrp="1"/>
          </p:cNvSpPr>
          <p:nvPr>
            <p:ph type="body" sz="quarter" idx="32"/>
          </p:nvPr>
        </p:nvSpPr>
        <p:spPr>
          <a:xfrm>
            <a:off x="257560" y="3513769"/>
            <a:ext cx="7199709" cy="6648074"/>
          </a:xfrm>
        </p:spPr>
        <p:txBody>
          <a:bodyPr numCol="1"/>
          <a:lstStyle/>
          <a:p>
            <a:r>
              <a:rPr lang="en-IE" sz="2000" b="1">
                <a:solidFill>
                  <a:srgbClr val="459597"/>
                </a:solidFill>
                <a:latin typeface="Calibri"/>
                <a:ea typeface="Calibri"/>
                <a:cs typeface="Calibri"/>
              </a:rPr>
              <a:t>Yfirlit yfir eininguna</a:t>
            </a:r>
            <a:endParaRPr lang="en-GB" sz="2000">
              <a:latin typeface="Calibri"/>
              <a:ea typeface="Calibri"/>
              <a:cs typeface="Calibri"/>
            </a:endParaRPr>
          </a:p>
          <a:p>
            <a:endParaRPr lang="en-IE" sz="2000" b="1">
              <a:solidFill>
                <a:srgbClr val="459597"/>
              </a:solidFill>
              <a:latin typeface="Calibri"/>
              <a:ea typeface="Calibri"/>
              <a:cs typeface="Calibri"/>
            </a:endParaRPr>
          </a:p>
          <a:p>
            <a:pPr algn="l">
              <a:lnSpc>
                <a:spcPts val="2480"/>
              </a:lnSpc>
            </a:pPr>
            <a:r>
              <a:rPr lang="en-GB" sz="1800" b="0">
                <a:latin typeface="Calibri"/>
                <a:ea typeface="Calibri"/>
                <a:cs typeface="Calibri"/>
              </a:rPr>
              <a:t>Þessi áfangi veitir ítarlega umfjöllun um óhefðbundna </a:t>
            </a:r>
            <a:r>
              <a:rPr lang="en-GB" sz="1800">
                <a:latin typeface="Calibri"/>
                <a:ea typeface="Calibri"/>
                <a:cs typeface="Calibri"/>
              </a:rPr>
              <a:t>gistingu</a:t>
            </a:r>
            <a:r>
              <a:rPr lang="en-GB" sz="1800" b="0">
                <a:latin typeface="Calibri"/>
                <a:ea typeface="Calibri"/>
                <a:cs typeface="Calibri"/>
              </a:rPr>
              <a:t> í ferðaþjónustu </a:t>
            </a:r>
            <a:r>
              <a:rPr lang="en-GB" sz="1800">
                <a:latin typeface="Calibri"/>
                <a:ea typeface="Calibri"/>
                <a:cs typeface="Calibri"/>
              </a:rPr>
              <a:t>með áherslu </a:t>
            </a:r>
            <a:r>
              <a:rPr lang="en-GB" sz="1800" b="0">
                <a:latin typeface="Calibri"/>
                <a:ea typeface="Calibri"/>
                <a:cs typeface="Calibri"/>
              </a:rPr>
              <a:t>á skilgreiningu hennar, helstu gerðir, þróun og viðskiptatækifæri. </a:t>
            </a:r>
          </a:p>
          <a:p>
            <a:pPr marL="0" indent="0" algn="l">
              <a:lnSpc>
                <a:spcPts val="2480"/>
              </a:lnSpc>
            </a:pPr>
            <a:endParaRPr lang="en-GB" sz="1800" b="0"/>
          </a:p>
          <a:p>
            <a:pPr marL="0" indent="0" algn="l">
              <a:lnSpc>
                <a:spcPts val="2480"/>
              </a:lnSpc>
            </a:pPr>
            <a:r>
              <a:rPr lang="en-GB" sz="1800">
                <a:latin typeface="Calibri"/>
                <a:ea typeface="Calibri"/>
                <a:cs typeface="Calibri"/>
              </a:rPr>
              <a:t>Með </a:t>
            </a:r>
            <a:r>
              <a:rPr lang="en-GB" sz="1800" b="0">
                <a:latin typeface="Calibri"/>
                <a:ea typeface="Calibri"/>
                <a:cs typeface="Calibri"/>
              </a:rPr>
              <a:t>tilviksrannsóknum, dæmum úr greininni og hagnýtri innsýn munu nemendur öðlast yfirgripsmikla skilning á því hvernig óhefðbundin gistiaðstaða er að endurskipuleggja ferðaþjónustugeirann.</a:t>
            </a:r>
            <a:endParaRPr lang="en-US" sz="1800" b="0">
              <a:latin typeface="Calibri"/>
              <a:ea typeface="Calibri"/>
              <a:cs typeface="Calibri"/>
            </a:endParaRPr>
          </a:p>
          <a:p>
            <a:pPr algn="l">
              <a:lnSpc>
                <a:spcPct val="100000"/>
              </a:lnSpc>
              <a:spcAft>
                <a:spcPts val="600"/>
              </a:spcAft>
            </a:pPr>
            <a:endParaRPr lang="en-IE" sz="2000">
              <a:ea typeface="Calibri"/>
            </a:endParaRPr>
          </a:p>
          <a:p>
            <a:pPr algn="l">
              <a:lnSpc>
                <a:spcPct val="100000"/>
              </a:lnSpc>
              <a:spcAft>
                <a:spcPts val="600"/>
              </a:spcAft>
            </a:pPr>
            <a:r>
              <a:rPr lang="en-IE" sz="2000" b="1">
                <a:solidFill>
                  <a:srgbClr val="459597"/>
                </a:solidFill>
                <a:latin typeface="Calibri"/>
                <a:ea typeface="Calibri"/>
                <a:cs typeface="Calibri"/>
              </a:rPr>
              <a:t>Námsmarkmið</a:t>
            </a:r>
            <a:endParaRPr lang="en-IE" sz="2000">
              <a:latin typeface="Calibri"/>
              <a:ea typeface="Calibri"/>
              <a:cs typeface="Calibri"/>
            </a:endParaRPr>
          </a:p>
          <a:p>
            <a:pPr marL="342900" indent="-342900" algn="l">
              <a:lnSpc>
                <a:spcPts val="2100"/>
              </a:lnSpc>
              <a:spcBef>
                <a:spcPts val="0"/>
              </a:spcBef>
              <a:buFont typeface="Arial" panose="020B0604020202020204" pitchFamily="34" charset="0"/>
              <a:buChar char="•"/>
            </a:pPr>
            <a:r>
              <a:rPr lang="en-GB" sz="1800">
                <a:solidFill>
                  <a:srgbClr val="414141"/>
                </a:solidFill>
                <a:latin typeface="Calibri"/>
                <a:ea typeface="Calibri"/>
                <a:cs typeface="Calibri"/>
              </a:rPr>
              <a:t>Skilja valfrjálsa gistingu í ferðaþjónustu og hvernig slík smá- og meðalstór fyrirtæki falla að gestgjafageiranum, þróun, einkenni og lykilþemu. </a:t>
            </a:r>
          </a:p>
          <a:p>
            <a:pPr marL="342900" indent="-342900" algn="l">
              <a:lnSpc>
                <a:spcPts val="2100"/>
              </a:lnSpc>
              <a:spcBef>
                <a:spcPts val="0"/>
              </a:spcBef>
              <a:buFont typeface="Arial" panose="020B0604020202020204" pitchFamily="34" charset="0"/>
              <a:buChar char="•"/>
            </a:pPr>
            <a:r>
              <a:rPr lang="en-GB" sz="1800">
                <a:solidFill>
                  <a:srgbClr val="414141"/>
                </a:solidFill>
                <a:latin typeface="Calibri"/>
                <a:ea typeface="Calibri"/>
                <a:cs typeface="Calibri"/>
              </a:rPr>
              <a:t>Lærðu hvernig á að skilgreina óhefðbundna gistingu og greina helstu gerðir hennar, þróun og viðskiptatækifæri. </a:t>
            </a:r>
          </a:p>
          <a:p>
            <a:pPr marL="342900" indent="-342900" algn="l">
              <a:lnSpc>
                <a:spcPts val="2100"/>
              </a:lnSpc>
              <a:buFont typeface="Arial" panose="020B0604020202020204" pitchFamily="34" charset="0"/>
              <a:buChar char="•"/>
            </a:pPr>
            <a:r>
              <a:rPr lang="en-GB" sz="1800">
                <a:solidFill>
                  <a:srgbClr val="414141"/>
                </a:solidFill>
                <a:latin typeface="Calibri"/>
                <a:ea typeface="Calibri"/>
                <a:cs typeface="Calibri"/>
              </a:rPr>
              <a:t>Kynntu þér hvernig ferðalangar nútímans </a:t>
            </a:r>
            <a:r>
              <a:rPr lang="en-US" sz="1800">
                <a:solidFill>
                  <a:srgbClr val="414141"/>
                </a:solidFill>
                <a:latin typeface="Calibri"/>
                <a:ea typeface="Calibri"/>
                <a:cs typeface="Calibri"/>
              </a:rPr>
              <a:t>sækjast eftir meira en bara stað til að sofa. Lærðu </a:t>
            </a:r>
            <a:r>
              <a:rPr lang="en-GB" sz="1800">
                <a:solidFill>
                  <a:srgbClr val="414141"/>
                </a:solidFill>
                <a:latin typeface="Calibri"/>
                <a:ea typeface="Calibri"/>
                <a:cs typeface="Calibri"/>
              </a:rPr>
              <a:t>hvernig þeir </a:t>
            </a:r>
            <a:r>
              <a:rPr lang="en-US" sz="1800">
                <a:solidFill>
                  <a:srgbClr val="414141"/>
                </a:solidFill>
                <a:latin typeface="Calibri"/>
                <a:ea typeface="Calibri"/>
                <a:cs typeface="Calibri"/>
              </a:rPr>
              <a:t>þrá ekta, merkingarbæra dvöl sem byggir á staðbundinni menningu, náttúru og samfélagi. </a:t>
            </a:r>
          </a:p>
          <a:p>
            <a:pPr marL="342900" indent="-342900" algn="l">
              <a:lnSpc>
                <a:spcPts val="2100"/>
              </a:lnSpc>
              <a:buFont typeface="Arial" panose="020B0604020202020204" pitchFamily="34" charset="0"/>
              <a:buChar char="•"/>
            </a:pPr>
            <a:r>
              <a:rPr lang="en-US" sz="1800">
                <a:solidFill>
                  <a:srgbClr val="414141"/>
                </a:solidFill>
                <a:latin typeface="Calibri"/>
                <a:ea typeface="Calibri"/>
                <a:cs typeface="Calibri"/>
              </a:rPr>
              <a:t>Lærðu hvernig á að nýta einstöku sögu svæðisins þíns, uppgötva ný viðskiptatækifæri og byggja upp sjálfbærari, staðbundna gistingu sem skapar raunverulega tengingu við gesti.</a:t>
            </a:r>
            <a:endParaRPr lang="en-GB" sz="1800">
              <a:solidFill>
                <a:srgbClr val="414141"/>
              </a:solidFill>
              <a:latin typeface="Calibri"/>
              <a:ea typeface="Calibri"/>
              <a:cs typeface="Calibri"/>
            </a:endParaRPr>
          </a:p>
          <a:p>
            <a:pPr algn="l">
              <a:lnSpc>
                <a:spcPct val="100000"/>
              </a:lnSpc>
              <a:spcAft>
                <a:spcPts val="600"/>
              </a:spcAft>
            </a:pPr>
            <a:endParaRPr lang="en-IE" sz="2000">
              <a:ea typeface="Calibri"/>
            </a:endParaRPr>
          </a:p>
          <a:p>
            <a:pPr algn="l">
              <a:lnSpc>
                <a:spcPct val="100000"/>
              </a:lnSpc>
              <a:spcAft>
                <a:spcPts val="600"/>
              </a:spcAft>
            </a:pPr>
            <a:endParaRPr lang="en-IE" sz="2000">
              <a:ea typeface="Calibri"/>
            </a:endParaRPr>
          </a:p>
        </p:txBody>
      </p:sp>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393473" y="1026883"/>
            <a:ext cx="2307578" cy="1884067"/>
          </a:xfrm>
        </p:spPr>
        <p:txBody>
          <a:bodyPr/>
          <a:lstStyle/>
          <a:p>
            <a:pPr>
              <a:lnSpc>
                <a:spcPct val="100000"/>
              </a:lnSpc>
            </a:pPr>
            <a:endParaRPr lang="en-IE" sz="2000" dirty="0"/>
          </a:p>
          <a:p>
            <a:pPr>
              <a:lnSpc>
                <a:spcPct val="100000"/>
              </a:lnSpc>
            </a:pPr>
            <a:endParaRPr lang="en-US" dirty="0"/>
          </a:p>
          <a:p>
            <a:endParaRPr lang="en-US" dirty="0"/>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257560" y="1765716"/>
            <a:ext cx="3467091" cy="1049221"/>
          </a:xfrm>
        </p:spPr>
        <p:txBody>
          <a:bodyPr/>
          <a:lstStyle/>
          <a:p>
            <a:r>
              <a:rPr lang="en-IE" sz="2800" dirty="0">
                <a:latin typeface="Calibri"/>
                <a:ea typeface="Calibri"/>
                <a:cs typeface="Calibri"/>
              </a:rPr>
              <a:t>Inngangur að </a:t>
            </a:r>
          </a:p>
          <a:p>
            <a:r>
              <a:rPr lang="en-IE" sz="2800" dirty="0" err="1">
                <a:latin typeface="Calibri"/>
                <a:ea typeface="Calibri"/>
                <a:cs typeface="Calibri"/>
              </a:rPr>
              <a:t>óhefðbundinni</a:t>
            </a:r>
            <a:r>
              <a:rPr lang="en-IE" sz="2800" dirty="0">
                <a:latin typeface="Calibri"/>
                <a:ea typeface="Calibri"/>
                <a:cs typeface="Calibri"/>
              </a:rPr>
              <a:t> </a:t>
            </a:r>
            <a:r>
              <a:rPr lang="en-IE" sz="2800" dirty="0" err="1">
                <a:latin typeface="Calibri"/>
                <a:ea typeface="Calibri"/>
                <a:cs typeface="Calibri"/>
              </a:rPr>
              <a:t>gistingu</a:t>
            </a:r>
            <a:r>
              <a:rPr lang="en-IE" sz="2800" dirty="0">
                <a:latin typeface="Calibri"/>
                <a:ea typeface="Calibri"/>
                <a:cs typeface="Calibri"/>
              </a:rPr>
              <a:t> í </a:t>
            </a:r>
            <a:r>
              <a:rPr lang="en-IE" sz="2800" dirty="0" err="1">
                <a:latin typeface="Calibri"/>
                <a:ea typeface="Calibri"/>
                <a:cs typeface="Calibri"/>
              </a:rPr>
              <a:t>ferðaþjónustu</a:t>
            </a:r>
            <a:r>
              <a:rPr lang="en-IE" sz="2800" dirty="0">
                <a:latin typeface="Calibri"/>
                <a:ea typeface="Calibri"/>
                <a:cs typeface="Calibri"/>
              </a:rPr>
              <a:t> </a:t>
            </a:r>
            <a:endParaRPr lang="en-IE" dirty="0">
              <a:latin typeface="Open Sans"/>
            </a:endParaRPr>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345099" y="999437"/>
            <a:ext cx="3461549" cy="366660"/>
          </a:xfrm>
        </p:spPr>
        <p:txBody>
          <a:bodyPr/>
          <a:lstStyle/>
          <a:p>
            <a:r>
              <a:rPr lang="en-US" sz="3200" dirty="0" err="1">
                <a:latin typeface="Calibri"/>
                <a:ea typeface="Open Sans"/>
                <a:cs typeface="Calibri"/>
              </a:rPr>
              <a:t>Námskeið</a:t>
            </a:r>
            <a:r>
              <a:rPr lang="en-US" sz="3200" dirty="0">
                <a:latin typeface="Calibri"/>
                <a:ea typeface="Open Sans"/>
                <a:cs typeface="Calibri"/>
              </a:rPr>
              <a:t> 1</a:t>
            </a:r>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t>15</a:t>
            </a:fld>
            <a:endParaRPr lang="fr-CA"/>
          </a:p>
        </p:txBody>
      </p:sp>
    </p:spTree>
    <p:extLst>
      <p:ext uri="{BB962C8B-B14F-4D97-AF65-F5344CB8AC3E}">
        <p14:creationId xmlns:p14="http://schemas.microsoft.com/office/powerpoint/2010/main" val="2018720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D34A4142-C8F5-621F-3F43-E0F2A43143B7}"/>
              </a:ext>
            </a:extLst>
          </p:cNvPr>
          <p:cNvSpPr>
            <a:spLocks noGrp="1"/>
          </p:cNvSpPr>
          <p:nvPr>
            <p:ph type="body" sz="quarter" idx="32"/>
          </p:nvPr>
        </p:nvSpPr>
        <p:spPr>
          <a:xfrm>
            <a:off x="206793" y="3258676"/>
            <a:ext cx="7273507" cy="6890467"/>
          </a:xfrm>
        </p:spPr>
        <p:txBody>
          <a:bodyPr numCol="1"/>
          <a:lstStyle/>
          <a:p>
            <a:r>
              <a:rPr lang="en-IE" sz="2000" b="1" dirty="0" err="1">
                <a:solidFill>
                  <a:srgbClr val="459597"/>
                </a:solidFill>
                <a:latin typeface="Calibri"/>
                <a:ea typeface="Calibri"/>
                <a:cs typeface="Calibri"/>
              </a:rPr>
              <a:t>Yfirlit</a:t>
            </a:r>
            <a:r>
              <a:rPr lang="en-IE" sz="2000" b="1" dirty="0">
                <a:solidFill>
                  <a:srgbClr val="459597"/>
                </a:solidFill>
                <a:latin typeface="Calibri"/>
                <a:ea typeface="Calibri"/>
                <a:cs typeface="Calibri"/>
              </a:rPr>
              <a:t> </a:t>
            </a:r>
            <a:r>
              <a:rPr lang="en-IE" sz="2000" b="1" dirty="0" err="1">
                <a:solidFill>
                  <a:srgbClr val="459597"/>
                </a:solidFill>
                <a:latin typeface="Calibri"/>
                <a:ea typeface="Calibri"/>
                <a:cs typeface="Calibri"/>
              </a:rPr>
              <a:t>yfir</a:t>
            </a:r>
            <a:r>
              <a:rPr lang="en-IE" sz="2000" b="1" dirty="0">
                <a:solidFill>
                  <a:srgbClr val="459597"/>
                </a:solidFill>
                <a:latin typeface="Calibri"/>
                <a:ea typeface="Calibri"/>
                <a:cs typeface="Calibri"/>
              </a:rPr>
              <a:t> </a:t>
            </a:r>
            <a:r>
              <a:rPr lang="en-IE" sz="2000" b="1" dirty="0" err="1">
                <a:solidFill>
                  <a:srgbClr val="459597"/>
                </a:solidFill>
                <a:latin typeface="Calibri"/>
                <a:ea typeface="Calibri"/>
                <a:cs typeface="Calibri"/>
              </a:rPr>
              <a:t>eininguna</a:t>
            </a:r>
            <a:endParaRPr lang="en-GB" sz="2000" dirty="0">
              <a:latin typeface="Calibri"/>
              <a:ea typeface="Calibri"/>
              <a:cs typeface="Calibri"/>
            </a:endParaRPr>
          </a:p>
          <a:p>
            <a:endParaRPr lang="en-IE" sz="2000" b="1" dirty="0">
              <a:solidFill>
                <a:srgbClr val="459597"/>
              </a:solidFill>
              <a:latin typeface="Calibri"/>
              <a:ea typeface="Calibri"/>
              <a:cs typeface="Calibri"/>
            </a:endParaRPr>
          </a:p>
          <a:p>
            <a:pPr marL="0" indent="0" algn="l">
              <a:lnSpc>
                <a:spcPts val="2480"/>
              </a:lnSpc>
            </a:pPr>
            <a:r>
              <a:rPr lang="en-IE" sz="1600" b="0" dirty="0" err="1">
                <a:latin typeface="Calibri"/>
                <a:ea typeface="Calibri"/>
                <a:cs typeface="Calibri"/>
              </a:rPr>
              <a:t>Þessi</a:t>
            </a:r>
            <a:r>
              <a:rPr lang="en-IE" sz="1600" b="0" dirty="0">
                <a:latin typeface="Calibri"/>
                <a:ea typeface="Calibri"/>
                <a:cs typeface="Calibri"/>
              </a:rPr>
              <a:t> </a:t>
            </a:r>
            <a:r>
              <a:rPr lang="en-IE" sz="1600" b="0" dirty="0" err="1">
                <a:latin typeface="Calibri"/>
                <a:ea typeface="Calibri"/>
                <a:cs typeface="Calibri"/>
              </a:rPr>
              <a:t>eining</a:t>
            </a:r>
            <a:r>
              <a:rPr lang="en-IE" sz="1600" b="0" dirty="0">
                <a:latin typeface="Calibri"/>
                <a:ea typeface="Calibri"/>
                <a:cs typeface="Calibri"/>
              </a:rPr>
              <a:t> </a:t>
            </a:r>
            <a:r>
              <a:rPr lang="en-IE" sz="1600" b="0" dirty="0" err="1">
                <a:latin typeface="Calibri"/>
                <a:ea typeface="Calibri"/>
                <a:cs typeface="Calibri"/>
              </a:rPr>
              <a:t>fjallar</a:t>
            </a:r>
            <a:r>
              <a:rPr lang="en-IE" sz="1600" b="0" dirty="0">
                <a:latin typeface="Calibri"/>
                <a:ea typeface="Calibri"/>
                <a:cs typeface="Calibri"/>
              </a:rPr>
              <a:t> um </a:t>
            </a:r>
            <a:r>
              <a:rPr lang="en-IE" sz="1600" b="0" dirty="0" err="1">
                <a:latin typeface="Calibri"/>
                <a:ea typeface="Calibri"/>
                <a:cs typeface="Calibri"/>
              </a:rPr>
              <a:t>hvernig</a:t>
            </a:r>
            <a:r>
              <a:rPr lang="en-IE" sz="1600" b="0" dirty="0">
                <a:latin typeface="Calibri"/>
                <a:ea typeface="Calibri"/>
                <a:cs typeface="Calibri"/>
              </a:rPr>
              <a:t> </a:t>
            </a:r>
            <a:r>
              <a:rPr lang="en-IE" sz="1600" b="0" dirty="0" err="1">
                <a:latin typeface="Calibri"/>
                <a:ea typeface="Calibri"/>
                <a:cs typeface="Calibri"/>
              </a:rPr>
              <a:t>þú</a:t>
            </a:r>
            <a:r>
              <a:rPr lang="en-IE" sz="1600" b="0" dirty="0">
                <a:latin typeface="Calibri"/>
                <a:ea typeface="Calibri"/>
                <a:cs typeface="Calibri"/>
              </a:rPr>
              <a:t> </a:t>
            </a:r>
            <a:r>
              <a:rPr lang="en-IE" sz="1600" b="0" dirty="0" err="1">
                <a:latin typeface="Calibri"/>
                <a:ea typeface="Calibri"/>
                <a:cs typeface="Calibri"/>
              </a:rPr>
              <a:t>getur</a:t>
            </a:r>
            <a:r>
              <a:rPr lang="en-IE" sz="1600" b="0" dirty="0">
                <a:latin typeface="Calibri"/>
                <a:ea typeface="Calibri"/>
                <a:cs typeface="Calibri"/>
              </a:rPr>
              <a:t> </a:t>
            </a:r>
            <a:r>
              <a:rPr lang="en-IE" sz="1600" b="0" dirty="0" err="1">
                <a:latin typeface="Calibri"/>
                <a:ea typeface="Calibri"/>
                <a:cs typeface="Calibri"/>
              </a:rPr>
              <a:t>umbreytt</a:t>
            </a:r>
            <a:r>
              <a:rPr lang="en-IE" sz="1600" b="0" dirty="0">
                <a:latin typeface="Calibri"/>
                <a:ea typeface="Calibri"/>
                <a:cs typeface="Calibri"/>
              </a:rPr>
              <a:t> </a:t>
            </a:r>
            <a:r>
              <a:rPr lang="en-IE" sz="1600" b="0" dirty="0" err="1">
                <a:latin typeface="Calibri"/>
                <a:ea typeface="Calibri"/>
                <a:cs typeface="Calibri"/>
              </a:rPr>
              <a:t>einstöku</a:t>
            </a:r>
            <a:r>
              <a:rPr lang="en-IE" sz="1600" b="0" dirty="0">
                <a:latin typeface="Calibri"/>
                <a:ea typeface="Calibri"/>
                <a:cs typeface="Calibri"/>
              </a:rPr>
              <a:t> </a:t>
            </a:r>
            <a:r>
              <a:rPr lang="en-IE" sz="1600" b="0" dirty="0" err="1">
                <a:latin typeface="Calibri"/>
                <a:ea typeface="Calibri"/>
                <a:cs typeface="Calibri"/>
              </a:rPr>
              <a:t>gistiþjónustuhugmyndinni</a:t>
            </a:r>
            <a:r>
              <a:rPr lang="en-IE" sz="1600" b="0" dirty="0">
                <a:latin typeface="Calibri"/>
                <a:ea typeface="Calibri"/>
                <a:cs typeface="Calibri"/>
              </a:rPr>
              <a:t> </a:t>
            </a:r>
            <a:r>
              <a:rPr lang="en-IE" sz="1600" b="0" dirty="0" err="1">
                <a:latin typeface="Calibri"/>
                <a:ea typeface="Calibri"/>
                <a:cs typeface="Calibri"/>
              </a:rPr>
              <a:t>þinni</a:t>
            </a:r>
            <a:r>
              <a:rPr lang="en-IE" sz="1600" b="0" dirty="0">
                <a:latin typeface="Calibri"/>
                <a:ea typeface="Calibri"/>
                <a:cs typeface="Calibri"/>
              </a:rPr>
              <a:t> í </a:t>
            </a:r>
            <a:r>
              <a:rPr lang="en-IE" sz="1600" b="0" dirty="0" err="1">
                <a:latin typeface="Calibri"/>
                <a:ea typeface="Calibri"/>
                <a:cs typeface="Calibri"/>
              </a:rPr>
              <a:t>raunverulegt</a:t>
            </a:r>
            <a:r>
              <a:rPr lang="en-IE" sz="1600" b="0" dirty="0">
                <a:latin typeface="Calibri"/>
                <a:ea typeface="Calibri"/>
                <a:cs typeface="Calibri"/>
              </a:rPr>
              <a:t> </a:t>
            </a:r>
            <a:r>
              <a:rPr lang="en-IE" sz="1600" b="0" dirty="0" err="1">
                <a:latin typeface="Calibri"/>
                <a:ea typeface="Calibri"/>
                <a:cs typeface="Calibri"/>
              </a:rPr>
              <a:t>viðskiptatækifæri</a:t>
            </a:r>
            <a:r>
              <a:rPr lang="en-IE" sz="1600" b="0" dirty="0">
                <a:latin typeface="Calibri"/>
                <a:ea typeface="Calibri"/>
                <a:cs typeface="Calibri"/>
              </a:rPr>
              <a:t>. </a:t>
            </a:r>
            <a:r>
              <a:rPr lang="en-IE" sz="1600" b="0" dirty="0" err="1">
                <a:latin typeface="Calibri"/>
                <a:ea typeface="Calibri"/>
                <a:cs typeface="Calibri"/>
              </a:rPr>
              <a:t>Nemendur</a:t>
            </a:r>
            <a:r>
              <a:rPr lang="en-IE" sz="1600" b="0" dirty="0">
                <a:latin typeface="Calibri"/>
                <a:ea typeface="Calibri"/>
                <a:cs typeface="Calibri"/>
              </a:rPr>
              <a:t> </a:t>
            </a:r>
            <a:r>
              <a:rPr lang="en-IE" sz="1600" b="0" dirty="0" err="1">
                <a:latin typeface="Calibri"/>
                <a:ea typeface="Calibri"/>
                <a:cs typeface="Calibri"/>
              </a:rPr>
              <a:t>öðlast</a:t>
            </a:r>
            <a:r>
              <a:rPr lang="en-IE" sz="1600" b="0" dirty="0">
                <a:latin typeface="Calibri"/>
                <a:ea typeface="Calibri"/>
                <a:cs typeface="Calibri"/>
              </a:rPr>
              <a:t> </a:t>
            </a:r>
            <a:r>
              <a:rPr lang="en-IE" sz="1600" b="0" dirty="0" err="1">
                <a:latin typeface="Calibri"/>
                <a:ea typeface="Calibri"/>
                <a:cs typeface="Calibri"/>
              </a:rPr>
              <a:t>hagnýta</a:t>
            </a:r>
            <a:r>
              <a:rPr lang="en-IE" sz="1600" b="0" dirty="0">
                <a:latin typeface="Calibri"/>
                <a:ea typeface="Calibri"/>
                <a:cs typeface="Calibri"/>
              </a:rPr>
              <a:t> </a:t>
            </a:r>
            <a:r>
              <a:rPr lang="en-IE" sz="1600" b="0" dirty="0" err="1">
                <a:latin typeface="Calibri"/>
                <a:ea typeface="Calibri"/>
                <a:cs typeface="Calibri"/>
              </a:rPr>
              <a:t>færni</a:t>
            </a:r>
            <a:r>
              <a:rPr lang="en-IE" sz="1600" b="0" dirty="0">
                <a:latin typeface="Calibri"/>
                <a:ea typeface="Calibri"/>
                <a:cs typeface="Calibri"/>
              </a:rPr>
              <a:t> </a:t>
            </a:r>
            <a:r>
              <a:rPr lang="en-IE" sz="1600" b="0" dirty="0" err="1">
                <a:latin typeface="Calibri"/>
                <a:ea typeface="Calibri"/>
                <a:cs typeface="Calibri"/>
              </a:rPr>
              <a:t>til</a:t>
            </a:r>
            <a:r>
              <a:rPr lang="en-IE" sz="1600" b="0" dirty="0">
                <a:latin typeface="Calibri"/>
                <a:ea typeface="Calibri"/>
                <a:cs typeface="Calibri"/>
              </a:rPr>
              <a:t> </a:t>
            </a:r>
            <a:r>
              <a:rPr lang="en-IE" sz="1600" b="0" dirty="0" err="1">
                <a:latin typeface="Calibri"/>
                <a:ea typeface="Calibri"/>
                <a:cs typeface="Calibri"/>
              </a:rPr>
              <a:t>að</a:t>
            </a:r>
            <a:r>
              <a:rPr lang="en-IE" sz="1600" b="0" dirty="0">
                <a:latin typeface="Calibri"/>
                <a:ea typeface="Calibri"/>
                <a:cs typeface="Calibri"/>
              </a:rPr>
              <a:t> </a:t>
            </a:r>
            <a:r>
              <a:rPr lang="en-IE" sz="1600" b="0" dirty="0" err="1">
                <a:latin typeface="Calibri"/>
                <a:ea typeface="Calibri"/>
                <a:cs typeface="Calibri"/>
              </a:rPr>
              <a:t>skilja</a:t>
            </a:r>
            <a:r>
              <a:rPr lang="en-IE" sz="1600" b="0" dirty="0">
                <a:latin typeface="Calibri"/>
                <a:ea typeface="Calibri"/>
                <a:cs typeface="Calibri"/>
              </a:rPr>
              <a:t> </a:t>
            </a:r>
            <a:r>
              <a:rPr lang="en-IE" sz="1600" b="0" dirty="0" err="1">
                <a:latin typeface="Calibri"/>
                <a:ea typeface="Calibri"/>
                <a:cs typeface="Calibri"/>
              </a:rPr>
              <a:t>gesti</a:t>
            </a:r>
            <a:r>
              <a:rPr lang="en-IE" sz="1600" b="0" dirty="0">
                <a:latin typeface="Calibri"/>
                <a:ea typeface="Calibri"/>
                <a:cs typeface="Calibri"/>
              </a:rPr>
              <a:t> </a:t>
            </a:r>
            <a:r>
              <a:rPr lang="en-IE" sz="1600" b="0" dirty="0" err="1">
                <a:latin typeface="Calibri"/>
                <a:ea typeface="Calibri"/>
                <a:cs typeface="Calibri"/>
              </a:rPr>
              <a:t>sína</a:t>
            </a:r>
            <a:r>
              <a:rPr lang="en-IE" sz="1600" b="0" dirty="0">
                <a:latin typeface="Calibri"/>
                <a:ea typeface="Calibri"/>
                <a:cs typeface="Calibri"/>
              </a:rPr>
              <a:t> </a:t>
            </a:r>
            <a:r>
              <a:rPr lang="en-IE" sz="1600" b="0" dirty="0" err="1">
                <a:latin typeface="Calibri"/>
                <a:ea typeface="Calibri"/>
                <a:cs typeface="Calibri"/>
              </a:rPr>
              <a:t>betur</a:t>
            </a:r>
            <a:r>
              <a:rPr lang="en-IE" sz="1600" b="0" dirty="0">
                <a:latin typeface="Calibri"/>
                <a:ea typeface="Calibri"/>
                <a:cs typeface="Calibri"/>
              </a:rPr>
              <a:t>, </a:t>
            </a:r>
            <a:r>
              <a:rPr lang="en-IE" sz="1600" b="0" dirty="0" err="1">
                <a:latin typeface="Calibri"/>
                <a:ea typeface="Calibri"/>
                <a:cs typeface="Calibri"/>
              </a:rPr>
              <a:t>rannsaka</a:t>
            </a:r>
            <a:r>
              <a:rPr lang="en-IE" sz="1600" b="0" dirty="0">
                <a:latin typeface="Calibri"/>
                <a:ea typeface="Calibri"/>
                <a:cs typeface="Calibri"/>
              </a:rPr>
              <a:t> </a:t>
            </a:r>
            <a:r>
              <a:rPr lang="en-IE" sz="1600" b="0" dirty="0" err="1">
                <a:latin typeface="Calibri"/>
                <a:ea typeface="Calibri"/>
                <a:cs typeface="Calibri"/>
              </a:rPr>
              <a:t>markaðinn</a:t>
            </a:r>
            <a:r>
              <a:rPr lang="en-IE" sz="1600" b="0" dirty="0">
                <a:latin typeface="Calibri"/>
                <a:ea typeface="Calibri"/>
                <a:cs typeface="Calibri"/>
              </a:rPr>
              <a:t>, </a:t>
            </a:r>
            <a:r>
              <a:rPr lang="en-IE" sz="1600" b="0" dirty="0" err="1">
                <a:latin typeface="Calibri"/>
                <a:ea typeface="Calibri"/>
                <a:cs typeface="Calibri"/>
              </a:rPr>
              <a:t>þróa</a:t>
            </a:r>
            <a:r>
              <a:rPr lang="en-IE" sz="1600" b="0" dirty="0">
                <a:latin typeface="Calibri"/>
                <a:ea typeface="Calibri"/>
                <a:cs typeface="Calibri"/>
              </a:rPr>
              <a:t> </a:t>
            </a:r>
            <a:r>
              <a:rPr lang="en-IE" sz="1600" b="0" dirty="0" err="1">
                <a:latin typeface="Calibri"/>
                <a:ea typeface="Calibri"/>
                <a:cs typeface="Calibri"/>
              </a:rPr>
              <a:t>sterkt</a:t>
            </a:r>
            <a:r>
              <a:rPr lang="en-IE" sz="1600" b="0" dirty="0">
                <a:latin typeface="Calibri"/>
                <a:ea typeface="Calibri"/>
                <a:cs typeface="Calibri"/>
              </a:rPr>
              <a:t> </a:t>
            </a:r>
            <a:r>
              <a:rPr lang="en-IE" sz="1600" b="0" dirty="0" err="1">
                <a:latin typeface="Calibri"/>
                <a:ea typeface="Calibri"/>
                <a:cs typeface="Calibri"/>
              </a:rPr>
              <a:t>hugmyndakerfi</a:t>
            </a:r>
            <a:r>
              <a:rPr lang="en-IE" sz="1600" b="0" dirty="0">
                <a:latin typeface="Calibri"/>
                <a:ea typeface="Calibri"/>
                <a:cs typeface="Calibri"/>
              </a:rPr>
              <a:t> </a:t>
            </a:r>
            <a:r>
              <a:rPr lang="en-IE" sz="1600" b="0" dirty="0" err="1">
                <a:latin typeface="Calibri"/>
                <a:ea typeface="Calibri"/>
                <a:cs typeface="Calibri"/>
              </a:rPr>
              <a:t>og</a:t>
            </a:r>
            <a:r>
              <a:rPr lang="en-IE" sz="1600" b="0" dirty="0">
                <a:latin typeface="Calibri"/>
                <a:ea typeface="Calibri"/>
                <a:cs typeface="Calibri"/>
              </a:rPr>
              <a:t> </a:t>
            </a:r>
            <a:r>
              <a:rPr lang="en-IE" sz="1600" b="0" dirty="0" err="1">
                <a:latin typeface="Calibri"/>
                <a:ea typeface="Calibri"/>
                <a:cs typeface="Calibri"/>
              </a:rPr>
              <a:t>kynna</a:t>
            </a:r>
            <a:r>
              <a:rPr lang="en-IE" sz="1600" b="0" dirty="0">
                <a:latin typeface="Calibri"/>
                <a:ea typeface="Calibri"/>
                <a:cs typeface="Calibri"/>
              </a:rPr>
              <a:t> </a:t>
            </a:r>
            <a:r>
              <a:rPr lang="en-IE" sz="1600" b="0" dirty="0" err="1">
                <a:latin typeface="Calibri"/>
                <a:ea typeface="Calibri"/>
                <a:cs typeface="Calibri"/>
              </a:rPr>
              <a:t>það</a:t>
            </a:r>
            <a:r>
              <a:rPr lang="en-IE" sz="1600" b="0" dirty="0">
                <a:latin typeface="Calibri"/>
                <a:ea typeface="Calibri"/>
                <a:cs typeface="Calibri"/>
              </a:rPr>
              <a:t> </a:t>
            </a:r>
            <a:r>
              <a:rPr lang="en-IE" sz="1600" b="0" dirty="0" err="1">
                <a:latin typeface="Calibri"/>
                <a:ea typeface="Calibri"/>
                <a:cs typeface="Calibri"/>
              </a:rPr>
              <a:t>af</a:t>
            </a:r>
            <a:r>
              <a:rPr lang="en-IE" sz="1600" b="0" dirty="0">
                <a:latin typeface="Calibri"/>
                <a:ea typeface="Calibri"/>
                <a:cs typeface="Calibri"/>
              </a:rPr>
              <a:t> </a:t>
            </a:r>
            <a:r>
              <a:rPr lang="en-IE" sz="1600" b="0" dirty="0" err="1">
                <a:latin typeface="Calibri"/>
                <a:ea typeface="Calibri"/>
                <a:cs typeface="Calibri"/>
              </a:rPr>
              <a:t>sjálfstrausti</a:t>
            </a:r>
            <a:r>
              <a:rPr lang="en-IE" sz="1600" b="0" dirty="0">
                <a:latin typeface="Calibri"/>
                <a:ea typeface="Calibri"/>
                <a:cs typeface="Calibri"/>
              </a:rPr>
              <a:t>.</a:t>
            </a:r>
          </a:p>
          <a:p>
            <a:pPr marL="0" indent="0" algn="l">
              <a:lnSpc>
                <a:spcPts val="2480"/>
              </a:lnSpc>
            </a:pPr>
            <a:endParaRPr lang="en-IE" sz="1600" b="0" dirty="0"/>
          </a:p>
          <a:p>
            <a:pPr marL="0" indent="0" algn="l">
              <a:lnSpc>
                <a:spcPts val="2480"/>
              </a:lnSpc>
            </a:pPr>
            <a:r>
              <a:rPr lang="en-IE" sz="1600" b="0" dirty="0" err="1">
                <a:latin typeface="Calibri"/>
                <a:ea typeface="Calibri"/>
                <a:cs typeface="Calibri"/>
              </a:rPr>
              <a:t>Ferðin</a:t>
            </a:r>
            <a:r>
              <a:rPr lang="en-IE" sz="1600" b="0" dirty="0">
                <a:latin typeface="Calibri"/>
                <a:ea typeface="Calibri"/>
                <a:cs typeface="Calibri"/>
              </a:rPr>
              <a:t> </a:t>
            </a:r>
            <a:r>
              <a:rPr lang="en-IE" sz="1600" b="0" dirty="0" err="1">
                <a:latin typeface="Calibri"/>
                <a:ea typeface="Calibri"/>
                <a:cs typeface="Calibri"/>
              </a:rPr>
              <a:t>hefst</a:t>
            </a:r>
            <a:r>
              <a:rPr lang="en-IE" sz="1600" b="0" dirty="0">
                <a:latin typeface="Calibri"/>
                <a:ea typeface="Calibri"/>
                <a:cs typeface="Calibri"/>
              </a:rPr>
              <a:t> </a:t>
            </a:r>
            <a:r>
              <a:rPr lang="en-IE" sz="1600" b="0" dirty="0" err="1">
                <a:latin typeface="Calibri"/>
                <a:ea typeface="Calibri"/>
                <a:cs typeface="Calibri"/>
              </a:rPr>
              <a:t>með</a:t>
            </a:r>
            <a:r>
              <a:rPr lang="en-IE" sz="1600" b="0" dirty="0">
                <a:latin typeface="Calibri"/>
                <a:ea typeface="Calibri"/>
                <a:cs typeface="Calibri"/>
              </a:rPr>
              <a:t> </a:t>
            </a:r>
            <a:r>
              <a:rPr lang="en-IE" sz="1600" b="0" dirty="0" err="1">
                <a:latin typeface="Calibri"/>
                <a:ea typeface="Calibri"/>
                <a:cs typeface="Calibri"/>
              </a:rPr>
              <a:t>markaðsrannsókn</a:t>
            </a:r>
            <a:r>
              <a:rPr lang="en-IE" sz="1600" b="0" dirty="0">
                <a:latin typeface="Calibri"/>
                <a:ea typeface="Calibri"/>
                <a:cs typeface="Calibri"/>
              </a:rPr>
              <a:t>, </a:t>
            </a:r>
            <a:r>
              <a:rPr lang="en-IE" sz="1600" b="0" dirty="0" err="1">
                <a:latin typeface="Calibri"/>
                <a:ea typeface="Calibri"/>
                <a:cs typeface="Calibri"/>
              </a:rPr>
              <a:t>þar</a:t>
            </a:r>
            <a:r>
              <a:rPr lang="en-IE" sz="1600" b="0" dirty="0">
                <a:latin typeface="Calibri"/>
                <a:ea typeface="Calibri"/>
                <a:cs typeface="Calibri"/>
              </a:rPr>
              <a:t> </a:t>
            </a:r>
            <a:r>
              <a:rPr lang="en-IE" sz="1600" b="0" dirty="0" err="1">
                <a:latin typeface="Calibri"/>
                <a:ea typeface="Calibri"/>
                <a:cs typeface="Calibri"/>
              </a:rPr>
              <a:t>sem</a:t>
            </a:r>
            <a:r>
              <a:rPr lang="en-IE" sz="1600" b="0" dirty="0">
                <a:latin typeface="Calibri"/>
                <a:ea typeface="Calibri"/>
                <a:cs typeface="Calibri"/>
              </a:rPr>
              <a:t> </a:t>
            </a:r>
            <a:r>
              <a:rPr lang="en-IE" sz="1600" b="0" dirty="0" err="1">
                <a:latin typeface="Calibri"/>
                <a:ea typeface="Calibri"/>
                <a:cs typeface="Calibri"/>
              </a:rPr>
              <a:t>kynntar</a:t>
            </a:r>
            <a:r>
              <a:rPr lang="en-IE" sz="1600" b="0" dirty="0">
                <a:latin typeface="Calibri"/>
                <a:ea typeface="Calibri"/>
                <a:cs typeface="Calibri"/>
              </a:rPr>
              <a:t> </a:t>
            </a:r>
            <a:r>
              <a:rPr lang="en-IE" sz="1600" b="0" dirty="0" err="1">
                <a:latin typeface="Calibri"/>
                <a:ea typeface="Calibri"/>
                <a:cs typeface="Calibri"/>
              </a:rPr>
              <a:t>eru</a:t>
            </a:r>
            <a:r>
              <a:rPr lang="en-IE" sz="1600" b="0" dirty="0">
                <a:latin typeface="Calibri"/>
                <a:ea typeface="Calibri"/>
                <a:cs typeface="Calibri"/>
              </a:rPr>
              <a:t> </a:t>
            </a:r>
            <a:r>
              <a:rPr lang="en-IE" sz="1600" b="0" dirty="0" err="1">
                <a:latin typeface="Calibri"/>
                <a:ea typeface="Calibri"/>
                <a:cs typeface="Calibri"/>
              </a:rPr>
              <a:t>einfaldar</a:t>
            </a:r>
            <a:r>
              <a:rPr lang="en-IE" sz="1600" b="0" dirty="0">
                <a:latin typeface="Calibri"/>
                <a:ea typeface="Calibri"/>
                <a:cs typeface="Calibri"/>
              </a:rPr>
              <a:t> </a:t>
            </a:r>
            <a:r>
              <a:rPr lang="en-IE" sz="1600" b="0" dirty="0" err="1">
                <a:latin typeface="Calibri"/>
                <a:ea typeface="Calibri"/>
                <a:cs typeface="Calibri"/>
              </a:rPr>
              <a:t>og</a:t>
            </a:r>
            <a:r>
              <a:rPr lang="en-IE" sz="1600" b="0" dirty="0">
                <a:latin typeface="Calibri"/>
                <a:ea typeface="Calibri"/>
                <a:cs typeface="Calibri"/>
              </a:rPr>
              <a:t> </a:t>
            </a:r>
            <a:r>
              <a:rPr lang="en-IE" sz="1600" b="0" dirty="0" err="1">
                <a:latin typeface="Calibri"/>
                <a:ea typeface="Calibri"/>
                <a:cs typeface="Calibri"/>
              </a:rPr>
              <a:t>áhrifaríkar</a:t>
            </a:r>
            <a:r>
              <a:rPr lang="en-IE" sz="1600" b="0" dirty="0">
                <a:latin typeface="Calibri"/>
                <a:ea typeface="Calibri"/>
                <a:cs typeface="Calibri"/>
              </a:rPr>
              <a:t> </a:t>
            </a:r>
            <a:r>
              <a:rPr lang="en-IE" sz="1600" b="0" dirty="0" err="1">
                <a:latin typeface="Calibri"/>
                <a:ea typeface="Calibri"/>
                <a:cs typeface="Calibri"/>
              </a:rPr>
              <a:t>aðferðir</a:t>
            </a:r>
            <a:r>
              <a:rPr lang="en-IE" sz="1600" b="0" dirty="0">
                <a:latin typeface="Calibri"/>
                <a:ea typeface="Calibri"/>
                <a:cs typeface="Calibri"/>
              </a:rPr>
              <a:t> </a:t>
            </a:r>
            <a:r>
              <a:rPr lang="en-IE" sz="1600" b="0" dirty="0" err="1">
                <a:latin typeface="Calibri"/>
                <a:ea typeface="Calibri"/>
                <a:cs typeface="Calibri"/>
              </a:rPr>
              <a:t>til</a:t>
            </a:r>
            <a:r>
              <a:rPr lang="en-IE" sz="1600" b="0" dirty="0">
                <a:latin typeface="Calibri"/>
                <a:ea typeface="Calibri"/>
                <a:cs typeface="Calibri"/>
              </a:rPr>
              <a:t> </a:t>
            </a:r>
            <a:r>
              <a:rPr lang="en-IE" sz="1600" b="0" dirty="0" err="1">
                <a:latin typeface="Calibri"/>
                <a:ea typeface="Calibri"/>
                <a:cs typeface="Calibri"/>
              </a:rPr>
              <a:t>að</a:t>
            </a:r>
            <a:r>
              <a:rPr lang="en-IE" sz="1600" b="0" dirty="0">
                <a:latin typeface="Calibri"/>
                <a:ea typeface="Calibri"/>
                <a:cs typeface="Calibri"/>
              </a:rPr>
              <a:t> </a:t>
            </a:r>
            <a:r>
              <a:rPr lang="en-IE" sz="1600" b="0" dirty="0" err="1">
                <a:latin typeface="Calibri"/>
                <a:ea typeface="Calibri"/>
                <a:cs typeface="Calibri"/>
              </a:rPr>
              <a:t>afla</a:t>
            </a:r>
            <a:r>
              <a:rPr lang="en-IE" sz="1600" b="0" dirty="0">
                <a:latin typeface="Calibri"/>
                <a:ea typeface="Calibri"/>
                <a:cs typeface="Calibri"/>
              </a:rPr>
              <a:t> </a:t>
            </a:r>
            <a:r>
              <a:rPr lang="en-IE" sz="1600" b="0" dirty="0" err="1">
                <a:latin typeface="Calibri"/>
                <a:ea typeface="Calibri"/>
                <a:cs typeface="Calibri"/>
              </a:rPr>
              <a:t>áreiðanlegra</a:t>
            </a:r>
            <a:r>
              <a:rPr lang="en-IE" sz="1600" b="0" dirty="0">
                <a:latin typeface="Calibri"/>
                <a:ea typeface="Calibri"/>
                <a:cs typeface="Calibri"/>
              </a:rPr>
              <a:t> </a:t>
            </a:r>
            <a:r>
              <a:rPr lang="en-IE" sz="1600" b="0" dirty="0" err="1">
                <a:latin typeface="Calibri"/>
                <a:ea typeface="Calibri"/>
                <a:cs typeface="Calibri"/>
              </a:rPr>
              <a:t>upplýsinga</a:t>
            </a:r>
            <a:r>
              <a:rPr lang="en-IE" sz="1600" b="0" dirty="0">
                <a:latin typeface="Calibri"/>
                <a:ea typeface="Calibri"/>
                <a:cs typeface="Calibri"/>
              </a:rPr>
              <a:t> um </a:t>
            </a:r>
            <a:r>
              <a:rPr lang="en-IE" sz="1600" b="0" dirty="0" err="1">
                <a:latin typeface="Calibri"/>
                <a:ea typeface="Calibri"/>
                <a:cs typeface="Calibri"/>
              </a:rPr>
              <a:t>hverjir</a:t>
            </a:r>
            <a:r>
              <a:rPr lang="en-IE" sz="1600" b="0" dirty="0">
                <a:latin typeface="Calibri"/>
                <a:ea typeface="Calibri"/>
                <a:cs typeface="Calibri"/>
              </a:rPr>
              <a:t> </a:t>
            </a:r>
            <a:r>
              <a:rPr lang="en-IE" sz="1600" b="0" dirty="0" err="1">
                <a:latin typeface="Calibri"/>
                <a:ea typeface="Calibri"/>
                <a:cs typeface="Calibri"/>
              </a:rPr>
              <a:t>gestir</a:t>
            </a:r>
            <a:r>
              <a:rPr lang="en-IE" sz="1600" b="0" dirty="0">
                <a:latin typeface="Calibri"/>
                <a:ea typeface="Calibri"/>
                <a:cs typeface="Calibri"/>
              </a:rPr>
              <a:t> </a:t>
            </a:r>
            <a:r>
              <a:rPr lang="en-IE" sz="1600" b="0" dirty="0" err="1">
                <a:latin typeface="Calibri"/>
                <a:ea typeface="Calibri"/>
                <a:cs typeface="Calibri"/>
              </a:rPr>
              <a:t>þínir</a:t>
            </a:r>
            <a:r>
              <a:rPr lang="en-IE" sz="1600" b="0" dirty="0">
                <a:latin typeface="Calibri"/>
                <a:ea typeface="Calibri"/>
                <a:cs typeface="Calibri"/>
              </a:rPr>
              <a:t> </a:t>
            </a:r>
            <a:r>
              <a:rPr lang="en-IE" sz="1600" b="0" dirty="0" err="1">
                <a:latin typeface="Calibri"/>
                <a:ea typeface="Calibri"/>
                <a:cs typeface="Calibri"/>
              </a:rPr>
              <a:t>eru</a:t>
            </a:r>
            <a:r>
              <a:rPr lang="en-IE" sz="1600" b="0" dirty="0">
                <a:latin typeface="Calibri"/>
                <a:ea typeface="Calibri"/>
                <a:cs typeface="Calibri"/>
              </a:rPr>
              <a:t>, </a:t>
            </a:r>
            <a:r>
              <a:rPr lang="en-IE" sz="1600" b="0" dirty="0" err="1">
                <a:latin typeface="Calibri"/>
                <a:ea typeface="Calibri"/>
                <a:cs typeface="Calibri"/>
              </a:rPr>
              <a:t>hvað</a:t>
            </a:r>
            <a:r>
              <a:rPr lang="en-IE" sz="1600" b="0" dirty="0">
                <a:latin typeface="Calibri"/>
                <a:ea typeface="Calibri"/>
                <a:cs typeface="Calibri"/>
              </a:rPr>
              <a:t> </a:t>
            </a:r>
            <a:r>
              <a:rPr lang="en-IE" sz="1600" b="0" dirty="0" err="1">
                <a:latin typeface="Calibri"/>
                <a:ea typeface="Calibri"/>
                <a:cs typeface="Calibri"/>
              </a:rPr>
              <a:t>þeir</a:t>
            </a:r>
            <a:r>
              <a:rPr lang="en-IE" sz="1600" b="0" dirty="0">
                <a:latin typeface="Calibri"/>
                <a:ea typeface="Calibri"/>
                <a:cs typeface="Calibri"/>
              </a:rPr>
              <a:t> </a:t>
            </a:r>
            <a:r>
              <a:rPr lang="en-IE" sz="1600" b="0" dirty="0" err="1">
                <a:latin typeface="Calibri"/>
                <a:ea typeface="Calibri"/>
                <a:cs typeface="Calibri"/>
              </a:rPr>
              <a:t>vilja</a:t>
            </a:r>
            <a:r>
              <a:rPr lang="en-IE" sz="1600" b="0" dirty="0">
                <a:latin typeface="Calibri"/>
                <a:ea typeface="Calibri"/>
                <a:cs typeface="Calibri"/>
              </a:rPr>
              <a:t> </a:t>
            </a:r>
            <a:r>
              <a:rPr lang="en-IE" sz="1600" b="0" dirty="0" err="1">
                <a:latin typeface="Calibri"/>
                <a:ea typeface="Calibri"/>
                <a:cs typeface="Calibri"/>
              </a:rPr>
              <a:t>og</a:t>
            </a:r>
            <a:r>
              <a:rPr lang="en-IE" sz="1600" b="0" dirty="0">
                <a:latin typeface="Calibri"/>
                <a:ea typeface="Calibri"/>
                <a:cs typeface="Calibri"/>
              </a:rPr>
              <a:t> </a:t>
            </a:r>
            <a:r>
              <a:rPr lang="en-IE" sz="1600" b="0" dirty="0" err="1">
                <a:latin typeface="Calibri"/>
                <a:ea typeface="Calibri"/>
                <a:cs typeface="Calibri"/>
              </a:rPr>
              <a:t>hvað</a:t>
            </a:r>
            <a:r>
              <a:rPr lang="en-IE" sz="1600" b="0" dirty="0">
                <a:latin typeface="Calibri"/>
                <a:ea typeface="Calibri"/>
                <a:cs typeface="Calibri"/>
              </a:rPr>
              <a:t> er </a:t>
            </a:r>
            <a:r>
              <a:rPr lang="en-IE" sz="1600" b="0" dirty="0" err="1">
                <a:latin typeface="Calibri"/>
                <a:ea typeface="Calibri"/>
                <a:cs typeface="Calibri"/>
              </a:rPr>
              <a:t>þegar</a:t>
            </a:r>
            <a:r>
              <a:rPr lang="en-IE" sz="1600" b="0" dirty="0">
                <a:latin typeface="Calibri"/>
                <a:ea typeface="Calibri"/>
                <a:cs typeface="Calibri"/>
              </a:rPr>
              <a:t> í </a:t>
            </a:r>
            <a:r>
              <a:rPr lang="en-IE" sz="1600" b="0" dirty="0" err="1">
                <a:latin typeface="Calibri"/>
                <a:ea typeface="Calibri"/>
                <a:cs typeface="Calibri"/>
              </a:rPr>
              <a:t>boði</a:t>
            </a:r>
            <a:r>
              <a:rPr lang="en-IE" sz="1600" b="0" dirty="0">
                <a:latin typeface="Calibri"/>
                <a:ea typeface="Calibri"/>
                <a:cs typeface="Calibri"/>
              </a:rPr>
              <a:t> á </a:t>
            </a:r>
            <a:r>
              <a:rPr lang="en-IE" sz="1600" b="0" dirty="0" err="1">
                <a:latin typeface="Calibri"/>
                <a:ea typeface="Calibri"/>
                <a:cs typeface="Calibri"/>
              </a:rPr>
              <a:t>staðnum</a:t>
            </a:r>
            <a:r>
              <a:rPr lang="en-IE" sz="1600" b="0" dirty="0">
                <a:latin typeface="Calibri"/>
                <a:ea typeface="Calibri"/>
                <a:cs typeface="Calibri"/>
              </a:rPr>
              <a:t>.</a:t>
            </a:r>
          </a:p>
          <a:p>
            <a:pPr marL="0" indent="0" algn="l">
              <a:lnSpc>
                <a:spcPts val="2480"/>
              </a:lnSpc>
            </a:pPr>
            <a:endParaRPr lang="en-IE" sz="1600" dirty="0">
              <a:ea typeface="Calibri"/>
            </a:endParaRPr>
          </a:p>
          <a:p>
            <a:pPr>
              <a:lnSpc>
                <a:spcPct val="107000"/>
              </a:lnSpc>
            </a:pPr>
            <a:r>
              <a:rPr lang="en-IE" sz="2000" b="1" dirty="0" err="1">
                <a:solidFill>
                  <a:srgbClr val="459597"/>
                </a:solidFill>
                <a:latin typeface="Calibri"/>
                <a:ea typeface="Calibri"/>
                <a:cs typeface="Calibri"/>
              </a:rPr>
              <a:t>Námsmarkmið</a:t>
            </a:r>
            <a:endParaRPr lang="en-IE" sz="2000" b="1" dirty="0">
              <a:solidFill>
                <a:srgbClr val="459597"/>
              </a:solidFill>
              <a:latin typeface="Calibri"/>
              <a:ea typeface="Calibri"/>
              <a:cs typeface="Calibri"/>
            </a:endParaRPr>
          </a:p>
          <a:p>
            <a:pPr marL="285750" indent="-285750" algn="l">
              <a:lnSpc>
                <a:spcPct val="100000"/>
              </a:lnSpc>
              <a:buFont typeface="Arial" panose="020B0604020202020204" pitchFamily="34" charset="0"/>
              <a:buChar char="•"/>
            </a:pPr>
            <a:r>
              <a:rPr lang="en-IE" sz="1600" dirty="0">
                <a:latin typeface="Calibri"/>
                <a:ea typeface="Calibri"/>
                <a:cs typeface="Times New Roman"/>
              </a:rPr>
              <a:t>Beita </a:t>
            </a:r>
            <a:r>
              <a:rPr lang="en-IE" sz="1600" dirty="0" err="1">
                <a:latin typeface="Calibri"/>
                <a:ea typeface="Calibri"/>
                <a:cs typeface="Times New Roman"/>
              </a:rPr>
              <a:t>hagnýtum</a:t>
            </a:r>
            <a:r>
              <a:rPr lang="en-IE" sz="1600" dirty="0">
                <a:latin typeface="Calibri"/>
                <a:ea typeface="Calibri"/>
                <a:cs typeface="Times New Roman"/>
              </a:rPr>
              <a:t> </a:t>
            </a:r>
            <a:r>
              <a:rPr lang="en-IE" sz="1600" dirty="0" err="1">
                <a:latin typeface="Calibri"/>
                <a:ea typeface="Calibri"/>
                <a:cs typeface="Times New Roman"/>
              </a:rPr>
              <a:t>aðferðum</a:t>
            </a:r>
            <a:r>
              <a:rPr lang="en-IE" sz="1600" dirty="0">
                <a:latin typeface="Calibri"/>
                <a:ea typeface="Calibri"/>
                <a:cs typeface="Times New Roman"/>
              </a:rPr>
              <a:t> </a:t>
            </a:r>
            <a:r>
              <a:rPr lang="en-IE" sz="1600" dirty="0" err="1">
                <a:latin typeface="Calibri"/>
                <a:ea typeface="Calibri"/>
                <a:cs typeface="Times New Roman"/>
              </a:rPr>
              <a:t>til</a:t>
            </a:r>
            <a:r>
              <a:rPr lang="en-IE" sz="1600" dirty="0">
                <a:latin typeface="Calibri"/>
                <a:ea typeface="Calibri"/>
                <a:cs typeface="Times New Roman"/>
              </a:rPr>
              <a:t> </a:t>
            </a:r>
            <a:r>
              <a:rPr lang="en-IE" sz="1600" dirty="0" err="1">
                <a:latin typeface="Calibri"/>
                <a:ea typeface="Calibri"/>
                <a:cs typeface="Times New Roman"/>
              </a:rPr>
              <a:t>að</a:t>
            </a:r>
            <a:r>
              <a:rPr lang="en-IE" sz="1600" dirty="0">
                <a:latin typeface="Calibri"/>
                <a:ea typeface="Calibri"/>
                <a:cs typeface="Times New Roman"/>
              </a:rPr>
              <a:t> </a:t>
            </a:r>
            <a:r>
              <a:rPr lang="en-IE" sz="1600" dirty="0" err="1">
                <a:latin typeface="Calibri"/>
                <a:ea typeface="Calibri"/>
                <a:cs typeface="Times New Roman"/>
              </a:rPr>
              <a:t>afla</a:t>
            </a:r>
            <a:r>
              <a:rPr lang="en-IE" sz="1600" dirty="0">
                <a:latin typeface="Calibri"/>
                <a:ea typeface="Calibri"/>
                <a:cs typeface="Times New Roman"/>
              </a:rPr>
              <a:t> </a:t>
            </a:r>
            <a:r>
              <a:rPr lang="en-IE" sz="1600" dirty="0" err="1">
                <a:latin typeface="Calibri"/>
                <a:ea typeface="Calibri"/>
                <a:cs typeface="Times New Roman"/>
              </a:rPr>
              <a:t>áreiðanlegra</a:t>
            </a:r>
            <a:r>
              <a:rPr lang="en-IE" sz="1600" dirty="0">
                <a:latin typeface="Calibri"/>
                <a:ea typeface="Calibri"/>
                <a:cs typeface="Times New Roman"/>
              </a:rPr>
              <a:t> </a:t>
            </a:r>
            <a:r>
              <a:rPr lang="en-IE" sz="1600" dirty="0" err="1">
                <a:latin typeface="Calibri"/>
                <a:ea typeface="Calibri"/>
                <a:cs typeface="Times New Roman"/>
              </a:rPr>
              <a:t>innsýnna</a:t>
            </a:r>
            <a:r>
              <a:rPr lang="en-IE" sz="1600" dirty="0">
                <a:latin typeface="Calibri"/>
                <a:ea typeface="Calibri"/>
                <a:cs typeface="Times New Roman"/>
              </a:rPr>
              <a:t> í </a:t>
            </a:r>
            <a:r>
              <a:rPr lang="en-IE" sz="1600" dirty="0" err="1">
                <a:latin typeface="Calibri"/>
                <a:ea typeface="Calibri"/>
                <a:cs typeface="Times New Roman"/>
              </a:rPr>
              <a:t>ferðamannamarkaðinn</a:t>
            </a:r>
            <a:r>
              <a:rPr lang="en-IE" sz="1600" dirty="0">
                <a:latin typeface="Calibri"/>
                <a:ea typeface="Calibri"/>
                <a:cs typeface="Times New Roman"/>
              </a:rPr>
              <a:t> á </a:t>
            </a:r>
            <a:r>
              <a:rPr lang="en-IE" sz="1600" dirty="0" err="1">
                <a:latin typeface="Calibri"/>
                <a:ea typeface="Calibri"/>
                <a:cs typeface="Times New Roman"/>
              </a:rPr>
              <a:t>staðnum</a:t>
            </a:r>
            <a:r>
              <a:rPr lang="en-IE" sz="1600" dirty="0">
                <a:latin typeface="Calibri"/>
                <a:ea typeface="Calibri"/>
                <a:cs typeface="Times New Roman"/>
              </a:rPr>
              <a:t>.</a:t>
            </a:r>
          </a:p>
          <a:p>
            <a:pPr marL="285750" indent="-285750" algn="l">
              <a:lnSpc>
                <a:spcPct val="100000"/>
              </a:lnSpc>
              <a:buFont typeface="Arial" panose="020B0604020202020204" pitchFamily="34" charset="0"/>
              <a:buChar char="•"/>
            </a:pPr>
            <a:r>
              <a:rPr lang="en-IE" sz="1600" dirty="0">
                <a:latin typeface="Calibri"/>
                <a:ea typeface="Calibri"/>
                <a:cs typeface="Times New Roman"/>
              </a:rPr>
              <a:t>Nota </a:t>
            </a:r>
            <a:r>
              <a:rPr lang="en-IE" sz="1600" dirty="0" err="1">
                <a:latin typeface="Calibri"/>
                <a:ea typeface="Calibri"/>
                <a:cs typeface="Times New Roman"/>
              </a:rPr>
              <a:t>einfaldar</a:t>
            </a:r>
            <a:r>
              <a:rPr lang="en-IE" sz="1600" dirty="0">
                <a:latin typeface="Calibri"/>
                <a:ea typeface="Calibri"/>
                <a:cs typeface="Times New Roman"/>
              </a:rPr>
              <a:t> </a:t>
            </a:r>
            <a:r>
              <a:rPr lang="en-IE" sz="1600" dirty="0" err="1">
                <a:latin typeface="Calibri"/>
                <a:ea typeface="Calibri"/>
                <a:cs typeface="Times New Roman"/>
              </a:rPr>
              <a:t>og</a:t>
            </a:r>
            <a:r>
              <a:rPr lang="en-IE" sz="1600" dirty="0">
                <a:latin typeface="Calibri"/>
                <a:ea typeface="Calibri"/>
                <a:cs typeface="Times New Roman"/>
              </a:rPr>
              <a:t> </a:t>
            </a:r>
            <a:r>
              <a:rPr lang="en-IE" sz="1600" dirty="0" err="1">
                <a:latin typeface="Calibri"/>
                <a:ea typeface="Calibri"/>
                <a:cs typeface="Times New Roman"/>
              </a:rPr>
              <a:t>árangursríkar</a:t>
            </a:r>
            <a:r>
              <a:rPr lang="en-IE" sz="1600" dirty="0">
                <a:latin typeface="Calibri"/>
                <a:ea typeface="Calibri"/>
                <a:cs typeface="Times New Roman"/>
              </a:rPr>
              <a:t> </a:t>
            </a:r>
            <a:r>
              <a:rPr lang="en-IE" sz="1600" dirty="0" err="1">
                <a:latin typeface="Calibri"/>
                <a:ea typeface="Calibri"/>
                <a:cs typeface="Times New Roman"/>
              </a:rPr>
              <a:t>rannsóknaraðferðir</a:t>
            </a:r>
            <a:r>
              <a:rPr lang="en-IE" sz="1600" dirty="0">
                <a:latin typeface="Calibri"/>
                <a:ea typeface="Calibri"/>
                <a:cs typeface="Times New Roman"/>
              </a:rPr>
              <a:t> </a:t>
            </a:r>
            <a:r>
              <a:rPr lang="en-IE" sz="1600" dirty="0" err="1">
                <a:latin typeface="Calibri"/>
                <a:ea typeface="Calibri"/>
                <a:cs typeface="Times New Roman"/>
              </a:rPr>
              <a:t>til</a:t>
            </a:r>
            <a:r>
              <a:rPr lang="en-IE" sz="1600" dirty="0">
                <a:latin typeface="Calibri"/>
                <a:ea typeface="Calibri"/>
                <a:cs typeface="Times New Roman"/>
              </a:rPr>
              <a:t> </a:t>
            </a:r>
            <a:r>
              <a:rPr lang="en-IE" sz="1600" dirty="0" err="1">
                <a:latin typeface="Calibri"/>
                <a:ea typeface="Calibri"/>
                <a:cs typeface="Times New Roman"/>
              </a:rPr>
              <a:t>að</a:t>
            </a:r>
            <a:r>
              <a:rPr lang="en-IE" sz="1600" dirty="0">
                <a:latin typeface="Calibri"/>
                <a:ea typeface="Calibri"/>
                <a:cs typeface="Times New Roman"/>
              </a:rPr>
              <a:t> </a:t>
            </a:r>
            <a:r>
              <a:rPr lang="en-IE" sz="1600" dirty="0" err="1">
                <a:latin typeface="Calibri"/>
                <a:ea typeface="Calibri"/>
                <a:cs typeface="Times New Roman"/>
              </a:rPr>
              <a:t>safna</a:t>
            </a:r>
            <a:r>
              <a:rPr lang="en-IE" sz="1600" dirty="0">
                <a:latin typeface="Calibri"/>
                <a:ea typeface="Calibri"/>
                <a:cs typeface="Times New Roman"/>
              </a:rPr>
              <a:t> </a:t>
            </a:r>
            <a:r>
              <a:rPr lang="en-IE" sz="1600" dirty="0" err="1">
                <a:latin typeface="Calibri"/>
                <a:ea typeface="Calibri"/>
                <a:cs typeface="Times New Roman"/>
              </a:rPr>
              <a:t>og</a:t>
            </a:r>
            <a:r>
              <a:rPr lang="en-IE" sz="1600" dirty="0">
                <a:latin typeface="Calibri"/>
                <a:ea typeface="Calibri"/>
                <a:cs typeface="Times New Roman"/>
              </a:rPr>
              <a:t> </a:t>
            </a:r>
            <a:r>
              <a:rPr lang="en-IE" sz="1600" dirty="0" err="1">
                <a:latin typeface="Calibri"/>
                <a:ea typeface="Calibri"/>
                <a:cs typeface="Times New Roman"/>
              </a:rPr>
              <a:t>túlka</a:t>
            </a:r>
            <a:r>
              <a:rPr lang="en-IE" sz="1600" dirty="0">
                <a:latin typeface="Calibri"/>
                <a:ea typeface="Calibri"/>
                <a:cs typeface="Times New Roman"/>
              </a:rPr>
              <a:t> </a:t>
            </a:r>
            <a:r>
              <a:rPr lang="en-IE" sz="1600" dirty="0" err="1">
                <a:latin typeface="Calibri"/>
                <a:ea typeface="Calibri"/>
                <a:cs typeface="Times New Roman"/>
              </a:rPr>
              <a:t>gögn</a:t>
            </a:r>
            <a:r>
              <a:rPr lang="en-IE" sz="1600" dirty="0">
                <a:latin typeface="Calibri"/>
                <a:ea typeface="Calibri"/>
                <a:cs typeface="Times New Roman"/>
              </a:rPr>
              <a:t> </a:t>
            </a:r>
            <a:r>
              <a:rPr lang="en-IE" sz="1600" dirty="0" err="1">
                <a:latin typeface="Calibri"/>
                <a:ea typeface="Calibri"/>
                <a:cs typeface="Times New Roman"/>
              </a:rPr>
              <a:t>sem</a:t>
            </a:r>
            <a:r>
              <a:rPr lang="en-IE" sz="1600" dirty="0">
                <a:latin typeface="Calibri"/>
                <a:ea typeface="Calibri"/>
                <a:cs typeface="Times New Roman"/>
              </a:rPr>
              <a:t> </a:t>
            </a:r>
            <a:r>
              <a:rPr lang="en-IE" sz="1600" dirty="0" err="1">
                <a:latin typeface="Calibri"/>
                <a:ea typeface="Calibri"/>
                <a:cs typeface="Times New Roman"/>
              </a:rPr>
              <a:t>tengjast</a:t>
            </a:r>
            <a:r>
              <a:rPr lang="en-IE" sz="1600" dirty="0">
                <a:latin typeface="Calibri"/>
                <a:ea typeface="Calibri"/>
                <a:cs typeface="Times New Roman"/>
              </a:rPr>
              <a:t> </a:t>
            </a:r>
            <a:r>
              <a:rPr lang="en-IE" sz="1600" dirty="0" err="1">
                <a:latin typeface="Calibri"/>
                <a:ea typeface="Calibri"/>
                <a:cs typeface="Times New Roman"/>
              </a:rPr>
              <a:t>gestum</a:t>
            </a:r>
            <a:r>
              <a:rPr lang="en-IE" sz="1600" dirty="0">
                <a:latin typeface="Calibri"/>
                <a:ea typeface="Calibri"/>
                <a:cs typeface="Times New Roman"/>
              </a:rPr>
              <a:t>.</a:t>
            </a:r>
          </a:p>
          <a:p>
            <a:pPr marL="285750" indent="-285750" algn="l">
              <a:lnSpc>
                <a:spcPct val="100000"/>
              </a:lnSpc>
              <a:buFont typeface="Arial" panose="020B0604020202020204" pitchFamily="34" charset="0"/>
              <a:buChar char="•"/>
            </a:pPr>
            <a:r>
              <a:rPr lang="en-IE" sz="1600" dirty="0" err="1">
                <a:latin typeface="Calibri"/>
                <a:ea typeface="Calibri"/>
                <a:cs typeface="Times New Roman"/>
              </a:rPr>
              <a:t>Framkvæma</a:t>
            </a:r>
            <a:r>
              <a:rPr lang="en-IE" sz="1600" dirty="0">
                <a:latin typeface="Calibri"/>
                <a:ea typeface="Calibri"/>
                <a:cs typeface="Times New Roman"/>
              </a:rPr>
              <a:t> </a:t>
            </a:r>
            <a:r>
              <a:rPr lang="en-IE" sz="1600" dirty="0" err="1">
                <a:latin typeface="Calibri"/>
                <a:ea typeface="Calibri"/>
                <a:cs typeface="Times New Roman"/>
              </a:rPr>
              <a:t>markaðsrannsókn</a:t>
            </a:r>
            <a:r>
              <a:rPr lang="en-IE" sz="1600" dirty="0">
                <a:latin typeface="Calibri"/>
                <a:ea typeface="Calibri"/>
                <a:cs typeface="Times New Roman"/>
              </a:rPr>
              <a:t> </a:t>
            </a:r>
            <a:r>
              <a:rPr lang="en-IE" sz="1600" dirty="0" err="1">
                <a:latin typeface="Calibri"/>
                <a:ea typeface="Calibri"/>
                <a:cs typeface="Times New Roman"/>
              </a:rPr>
              <a:t>til</a:t>
            </a:r>
            <a:r>
              <a:rPr lang="en-IE" sz="1600" dirty="0">
                <a:latin typeface="Calibri"/>
                <a:ea typeface="Calibri"/>
                <a:cs typeface="Times New Roman"/>
              </a:rPr>
              <a:t> </a:t>
            </a:r>
            <a:r>
              <a:rPr lang="en-IE" sz="1600" dirty="0" err="1">
                <a:latin typeface="Calibri"/>
                <a:ea typeface="Calibri"/>
                <a:cs typeface="Times New Roman"/>
              </a:rPr>
              <a:t>að</a:t>
            </a:r>
            <a:r>
              <a:rPr lang="en-IE" sz="1600" dirty="0">
                <a:latin typeface="Calibri"/>
                <a:ea typeface="Calibri"/>
                <a:cs typeface="Times New Roman"/>
              </a:rPr>
              <a:t> </a:t>
            </a:r>
            <a:r>
              <a:rPr lang="en-IE" sz="1600" dirty="0" err="1">
                <a:latin typeface="Calibri"/>
                <a:ea typeface="Calibri"/>
                <a:cs typeface="Times New Roman"/>
              </a:rPr>
              <a:t>bera</a:t>
            </a:r>
            <a:r>
              <a:rPr lang="en-IE" sz="1600" dirty="0">
                <a:latin typeface="Calibri"/>
                <a:ea typeface="Calibri"/>
                <a:cs typeface="Times New Roman"/>
              </a:rPr>
              <a:t> </a:t>
            </a:r>
            <a:r>
              <a:rPr lang="en-IE" sz="1600" dirty="0" err="1">
                <a:latin typeface="Calibri"/>
                <a:ea typeface="Calibri"/>
                <a:cs typeface="Times New Roman"/>
              </a:rPr>
              <a:t>kennsl</a:t>
            </a:r>
            <a:r>
              <a:rPr lang="en-IE" sz="1600" dirty="0">
                <a:latin typeface="Calibri"/>
                <a:ea typeface="Calibri"/>
                <a:cs typeface="Times New Roman"/>
              </a:rPr>
              <a:t> á </a:t>
            </a:r>
            <a:r>
              <a:rPr lang="en-IE" sz="1600" dirty="0" err="1">
                <a:latin typeface="Calibri"/>
                <a:ea typeface="Calibri"/>
                <a:cs typeface="Times New Roman"/>
              </a:rPr>
              <a:t>markhópa</a:t>
            </a:r>
            <a:r>
              <a:rPr lang="en-IE" sz="1600" dirty="0">
                <a:latin typeface="Calibri"/>
                <a:ea typeface="Calibri"/>
                <a:cs typeface="Times New Roman"/>
              </a:rPr>
              <a:t> </a:t>
            </a:r>
            <a:r>
              <a:rPr lang="en-IE" sz="1600" dirty="0" err="1">
                <a:latin typeface="Calibri"/>
                <a:ea typeface="Calibri"/>
                <a:cs typeface="Times New Roman"/>
              </a:rPr>
              <a:t>og</a:t>
            </a:r>
            <a:r>
              <a:rPr lang="en-IE" sz="1600" dirty="0">
                <a:latin typeface="Calibri"/>
                <a:ea typeface="Calibri"/>
                <a:cs typeface="Times New Roman"/>
              </a:rPr>
              <a:t> </a:t>
            </a:r>
            <a:r>
              <a:rPr lang="en-IE" sz="1600" dirty="0" err="1">
                <a:latin typeface="Calibri"/>
                <a:ea typeface="Calibri"/>
                <a:cs typeface="Times New Roman"/>
              </a:rPr>
              <a:t>þarfir</a:t>
            </a:r>
            <a:r>
              <a:rPr lang="en-IE" sz="1600" dirty="0">
                <a:latin typeface="Calibri"/>
                <a:ea typeface="Calibri"/>
                <a:cs typeface="Times New Roman"/>
              </a:rPr>
              <a:t> </a:t>
            </a:r>
            <a:r>
              <a:rPr lang="en-IE" sz="1600" dirty="0" err="1">
                <a:latin typeface="Calibri"/>
                <a:ea typeface="Calibri"/>
                <a:cs typeface="Times New Roman"/>
              </a:rPr>
              <a:t>þeirra</a:t>
            </a:r>
            <a:r>
              <a:rPr lang="en-IE" sz="1600" dirty="0">
                <a:latin typeface="Calibri"/>
                <a:ea typeface="Calibri"/>
                <a:cs typeface="Times New Roman"/>
              </a:rPr>
              <a:t>.</a:t>
            </a:r>
          </a:p>
          <a:p>
            <a:pPr marL="285750" indent="-285750" algn="l">
              <a:lnSpc>
                <a:spcPct val="100000"/>
              </a:lnSpc>
              <a:buFont typeface="Arial" panose="020B0604020202020204" pitchFamily="34" charset="0"/>
              <a:buChar char="•"/>
            </a:pPr>
            <a:r>
              <a:rPr lang="en-IE" sz="1600" dirty="0">
                <a:latin typeface="Calibri"/>
                <a:ea typeface="Calibri"/>
                <a:cs typeface="Times New Roman"/>
              </a:rPr>
              <a:t>Nota </a:t>
            </a:r>
            <a:r>
              <a:rPr lang="en-IE" sz="1600" dirty="0" err="1">
                <a:latin typeface="Calibri"/>
                <a:ea typeface="Calibri"/>
                <a:cs typeface="Times New Roman"/>
              </a:rPr>
              <a:t>gestamiðuð</a:t>
            </a:r>
            <a:r>
              <a:rPr lang="en-IE" sz="1600" dirty="0">
                <a:latin typeface="Calibri"/>
                <a:ea typeface="Calibri"/>
                <a:cs typeface="Times New Roman"/>
              </a:rPr>
              <a:t> </a:t>
            </a:r>
            <a:r>
              <a:rPr lang="en-IE" sz="1600" dirty="0" err="1">
                <a:latin typeface="Calibri"/>
                <a:ea typeface="Calibri"/>
                <a:cs typeface="Times New Roman"/>
              </a:rPr>
              <a:t>verkfæri</a:t>
            </a:r>
            <a:r>
              <a:rPr lang="en-IE" sz="1600" dirty="0">
                <a:latin typeface="Calibri"/>
                <a:ea typeface="Calibri"/>
                <a:cs typeface="Times New Roman"/>
              </a:rPr>
              <a:t> </a:t>
            </a:r>
            <a:r>
              <a:rPr lang="en-IE" sz="1600" dirty="0" err="1">
                <a:latin typeface="Calibri"/>
                <a:ea typeface="Calibri"/>
                <a:cs typeface="Times New Roman"/>
              </a:rPr>
              <a:t>til</a:t>
            </a:r>
            <a:r>
              <a:rPr lang="en-IE" sz="1600" dirty="0">
                <a:latin typeface="Calibri"/>
                <a:ea typeface="Calibri"/>
                <a:cs typeface="Times New Roman"/>
              </a:rPr>
              <a:t> </a:t>
            </a:r>
            <a:r>
              <a:rPr lang="en-IE" sz="1600" dirty="0" err="1">
                <a:latin typeface="Calibri"/>
                <a:ea typeface="Calibri"/>
                <a:cs typeface="Times New Roman"/>
              </a:rPr>
              <a:t>að</a:t>
            </a:r>
            <a:r>
              <a:rPr lang="en-IE" sz="1600" dirty="0">
                <a:latin typeface="Calibri"/>
                <a:ea typeface="Calibri"/>
                <a:cs typeface="Times New Roman"/>
              </a:rPr>
              <a:t> </a:t>
            </a:r>
            <a:r>
              <a:rPr lang="en-IE" sz="1600" dirty="0" err="1">
                <a:latin typeface="Calibri"/>
                <a:ea typeface="Calibri"/>
                <a:cs typeface="Times New Roman"/>
              </a:rPr>
              <a:t>greina</a:t>
            </a:r>
            <a:r>
              <a:rPr lang="en-IE" sz="1600" dirty="0">
                <a:latin typeface="Calibri"/>
                <a:ea typeface="Calibri"/>
                <a:cs typeface="Times New Roman"/>
              </a:rPr>
              <a:t> </a:t>
            </a:r>
            <a:r>
              <a:rPr lang="en-IE" sz="1600" dirty="0" err="1">
                <a:latin typeface="Calibri"/>
                <a:ea typeface="Calibri"/>
                <a:cs typeface="Times New Roman"/>
              </a:rPr>
              <a:t>hverjir</a:t>
            </a:r>
            <a:r>
              <a:rPr lang="en-IE" sz="1600" dirty="0">
                <a:latin typeface="Calibri"/>
                <a:ea typeface="Calibri"/>
                <a:cs typeface="Times New Roman"/>
              </a:rPr>
              <a:t> </a:t>
            </a:r>
            <a:r>
              <a:rPr lang="en-IE" sz="1600" dirty="0" err="1">
                <a:latin typeface="Calibri"/>
                <a:ea typeface="Calibri"/>
                <a:cs typeface="Times New Roman"/>
              </a:rPr>
              <a:t>eru</a:t>
            </a:r>
            <a:r>
              <a:rPr lang="en-IE" sz="1600" dirty="0">
                <a:latin typeface="Calibri"/>
                <a:ea typeface="Calibri"/>
                <a:cs typeface="Times New Roman"/>
              </a:rPr>
              <a:t> (</a:t>
            </a:r>
            <a:r>
              <a:rPr lang="en-IE" sz="1600" dirty="0" err="1">
                <a:latin typeface="Calibri"/>
                <a:ea typeface="Calibri"/>
                <a:cs typeface="Times New Roman"/>
              </a:rPr>
              <a:t>eða</a:t>
            </a:r>
            <a:r>
              <a:rPr lang="en-IE" sz="1600" dirty="0">
                <a:latin typeface="Calibri"/>
                <a:ea typeface="Calibri"/>
                <a:cs typeface="Times New Roman"/>
              </a:rPr>
              <a:t> </a:t>
            </a:r>
            <a:r>
              <a:rPr lang="en-IE" sz="1600" dirty="0" err="1">
                <a:latin typeface="Calibri"/>
                <a:ea typeface="Calibri"/>
                <a:cs typeface="Times New Roman"/>
              </a:rPr>
              <a:t>gætu</a:t>
            </a:r>
            <a:r>
              <a:rPr lang="en-IE" sz="1600" dirty="0">
                <a:latin typeface="Calibri"/>
                <a:ea typeface="Calibri"/>
                <a:cs typeface="Times New Roman"/>
              </a:rPr>
              <a:t> </a:t>
            </a:r>
            <a:r>
              <a:rPr lang="en-IE" sz="1600" dirty="0" err="1">
                <a:latin typeface="Calibri"/>
                <a:ea typeface="Calibri"/>
                <a:cs typeface="Times New Roman"/>
              </a:rPr>
              <a:t>verið</a:t>
            </a:r>
            <a:r>
              <a:rPr lang="en-IE" sz="1600" dirty="0">
                <a:latin typeface="Calibri"/>
                <a:ea typeface="Calibri"/>
                <a:cs typeface="Times New Roman"/>
              </a:rPr>
              <a:t>) </a:t>
            </a:r>
            <a:r>
              <a:rPr lang="en-IE" sz="1600" dirty="0" err="1">
                <a:latin typeface="Calibri"/>
                <a:ea typeface="Calibri"/>
                <a:cs typeface="Times New Roman"/>
              </a:rPr>
              <a:t>að</a:t>
            </a:r>
            <a:r>
              <a:rPr lang="en-IE" sz="1600" dirty="0">
                <a:latin typeface="Calibri"/>
                <a:ea typeface="Calibri"/>
                <a:cs typeface="Times New Roman"/>
              </a:rPr>
              <a:t> </a:t>
            </a:r>
            <a:r>
              <a:rPr lang="en-IE" sz="1600" dirty="0" err="1">
                <a:latin typeface="Calibri"/>
                <a:ea typeface="Calibri"/>
                <a:cs typeface="Times New Roman"/>
              </a:rPr>
              <a:t>heimsækja</a:t>
            </a:r>
            <a:r>
              <a:rPr lang="en-IE" sz="1600" dirty="0">
                <a:latin typeface="Calibri"/>
                <a:ea typeface="Calibri"/>
                <a:cs typeface="Times New Roman"/>
              </a:rPr>
              <a:t> </a:t>
            </a:r>
            <a:r>
              <a:rPr lang="en-IE" sz="1600" dirty="0" err="1">
                <a:latin typeface="Calibri"/>
                <a:ea typeface="Calibri"/>
                <a:cs typeface="Times New Roman"/>
              </a:rPr>
              <a:t>svæðið</a:t>
            </a:r>
            <a:r>
              <a:rPr lang="en-IE" sz="1600" dirty="0">
                <a:latin typeface="Calibri"/>
                <a:ea typeface="Calibri"/>
                <a:cs typeface="Times New Roman"/>
              </a:rPr>
              <a:t>, </a:t>
            </a:r>
            <a:r>
              <a:rPr lang="en-IE" sz="1600" dirty="0" err="1">
                <a:latin typeface="Calibri"/>
                <a:ea typeface="Calibri"/>
                <a:cs typeface="Times New Roman"/>
              </a:rPr>
              <a:t>hvað</a:t>
            </a:r>
            <a:r>
              <a:rPr lang="en-IE" sz="1600" dirty="0">
                <a:latin typeface="Calibri"/>
                <a:ea typeface="Calibri"/>
                <a:cs typeface="Times New Roman"/>
              </a:rPr>
              <a:t> </a:t>
            </a:r>
            <a:r>
              <a:rPr lang="en-IE" sz="1600" dirty="0" err="1">
                <a:latin typeface="Calibri"/>
                <a:ea typeface="Calibri"/>
                <a:cs typeface="Times New Roman"/>
              </a:rPr>
              <a:t>hvetur</a:t>
            </a:r>
            <a:r>
              <a:rPr lang="en-IE" sz="1600" dirty="0">
                <a:latin typeface="Calibri"/>
                <a:ea typeface="Calibri"/>
                <a:cs typeface="Times New Roman"/>
              </a:rPr>
              <a:t> </a:t>
            </a:r>
            <a:r>
              <a:rPr lang="en-IE" sz="1600" dirty="0" err="1">
                <a:latin typeface="Calibri"/>
                <a:ea typeface="Calibri"/>
                <a:cs typeface="Times New Roman"/>
              </a:rPr>
              <a:t>þá</a:t>
            </a:r>
            <a:r>
              <a:rPr lang="en-IE" sz="1600" dirty="0">
                <a:latin typeface="Calibri"/>
                <a:ea typeface="Calibri"/>
                <a:cs typeface="Times New Roman"/>
              </a:rPr>
              <a:t> </a:t>
            </a:r>
            <a:r>
              <a:rPr lang="en-IE" sz="1600" dirty="0" err="1">
                <a:latin typeface="Calibri"/>
                <a:ea typeface="Calibri"/>
                <a:cs typeface="Times New Roman"/>
              </a:rPr>
              <a:t>og</a:t>
            </a:r>
            <a:r>
              <a:rPr lang="en-IE" sz="1600" dirty="0">
                <a:latin typeface="Calibri"/>
                <a:ea typeface="Calibri"/>
                <a:cs typeface="Times New Roman"/>
              </a:rPr>
              <a:t> </a:t>
            </a:r>
            <a:r>
              <a:rPr lang="en-IE" sz="1600" dirty="0" err="1">
                <a:latin typeface="Calibri"/>
                <a:ea typeface="Calibri"/>
                <a:cs typeface="Times New Roman"/>
              </a:rPr>
              <a:t>hvar</a:t>
            </a:r>
            <a:r>
              <a:rPr lang="en-IE" sz="1600" dirty="0">
                <a:latin typeface="Calibri"/>
                <a:ea typeface="Calibri"/>
                <a:cs typeface="Times New Roman"/>
              </a:rPr>
              <a:t> </a:t>
            </a:r>
            <a:r>
              <a:rPr lang="en-IE" sz="1600" dirty="0" err="1">
                <a:latin typeface="Calibri"/>
                <a:ea typeface="Calibri"/>
                <a:cs typeface="Times New Roman"/>
              </a:rPr>
              <a:t>skortur</a:t>
            </a:r>
            <a:r>
              <a:rPr lang="en-IE" sz="1600" dirty="0">
                <a:latin typeface="Calibri"/>
                <a:ea typeface="Calibri"/>
                <a:cs typeface="Times New Roman"/>
              </a:rPr>
              <a:t> er á </a:t>
            </a:r>
            <a:r>
              <a:rPr lang="en-IE" sz="1600" dirty="0" err="1">
                <a:latin typeface="Calibri"/>
                <a:ea typeface="Calibri"/>
                <a:cs typeface="Times New Roman"/>
              </a:rPr>
              <a:t>gistirými</a:t>
            </a:r>
            <a:r>
              <a:rPr lang="en-IE" sz="1600" dirty="0">
                <a:latin typeface="Calibri"/>
                <a:ea typeface="Calibri"/>
                <a:cs typeface="Times New Roman"/>
              </a:rPr>
              <a:t>.</a:t>
            </a:r>
          </a:p>
          <a:p>
            <a:pPr marL="285750" indent="-285750" algn="l">
              <a:lnSpc>
                <a:spcPct val="100000"/>
              </a:lnSpc>
              <a:buFont typeface="Arial" panose="020B0604020202020204" pitchFamily="34" charset="0"/>
              <a:buChar char="•"/>
            </a:pPr>
            <a:r>
              <a:rPr lang="en-IE" sz="1600" dirty="0" err="1">
                <a:latin typeface="Calibri"/>
                <a:ea typeface="Calibri"/>
                <a:cs typeface="Times New Roman"/>
              </a:rPr>
              <a:t>Umbreyta</a:t>
            </a:r>
            <a:r>
              <a:rPr lang="en-IE" sz="1600" dirty="0">
                <a:latin typeface="Calibri"/>
                <a:ea typeface="Calibri"/>
                <a:cs typeface="Times New Roman"/>
              </a:rPr>
              <a:t> </a:t>
            </a:r>
            <a:r>
              <a:rPr lang="en-IE" sz="1600" dirty="0" err="1">
                <a:latin typeface="Calibri"/>
                <a:ea typeface="Calibri"/>
                <a:cs typeface="Times New Roman"/>
              </a:rPr>
              <a:t>niðurstöðum</a:t>
            </a:r>
            <a:r>
              <a:rPr lang="en-IE" sz="1600" dirty="0">
                <a:latin typeface="Calibri"/>
                <a:ea typeface="Calibri"/>
                <a:cs typeface="Times New Roman"/>
              </a:rPr>
              <a:t> </a:t>
            </a:r>
            <a:r>
              <a:rPr lang="en-IE" sz="1600" dirty="0" err="1">
                <a:latin typeface="Calibri"/>
                <a:ea typeface="Calibri"/>
                <a:cs typeface="Times New Roman"/>
              </a:rPr>
              <a:t>markaðsrannsóknar</a:t>
            </a:r>
            <a:r>
              <a:rPr lang="en-IE" sz="1600" dirty="0">
                <a:latin typeface="Calibri"/>
                <a:ea typeface="Calibri"/>
                <a:cs typeface="Times New Roman"/>
              </a:rPr>
              <a:t> í </a:t>
            </a:r>
            <a:r>
              <a:rPr lang="en-IE" sz="1600" dirty="0" err="1">
                <a:latin typeface="Calibri"/>
                <a:ea typeface="Calibri"/>
                <a:cs typeface="Times New Roman"/>
              </a:rPr>
              <a:t>skýra</a:t>
            </a:r>
            <a:r>
              <a:rPr lang="en-IE" sz="1600" dirty="0">
                <a:latin typeface="Calibri"/>
                <a:ea typeface="Calibri"/>
                <a:cs typeface="Times New Roman"/>
              </a:rPr>
              <a:t> </a:t>
            </a:r>
            <a:r>
              <a:rPr lang="en-IE" sz="1600" dirty="0" err="1">
                <a:latin typeface="Calibri"/>
                <a:ea typeface="Calibri"/>
                <a:cs typeface="Times New Roman"/>
              </a:rPr>
              <a:t>og</a:t>
            </a:r>
            <a:r>
              <a:rPr lang="en-IE" sz="1600" dirty="0">
                <a:latin typeface="Calibri"/>
                <a:ea typeface="Calibri"/>
                <a:cs typeface="Times New Roman"/>
              </a:rPr>
              <a:t> </a:t>
            </a:r>
            <a:r>
              <a:rPr lang="en-IE" sz="1600" dirty="0" err="1">
                <a:latin typeface="Calibri"/>
                <a:ea typeface="Calibri"/>
                <a:cs typeface="Times New Roman"/>
              </a:rPr>
              <a:t>sannfærandi</a:t>
            </a:r>
            <a:r>
              <a:rPr lang="en-IE" sz="1600" dirty="0">
                <a:latin typeface="Calibri"/>
                <a:ea typeface="Calibri"/>
                <a:cs typeface="Times New Roman"/>
              </a:rPr>
              <a:t> </a:t>
            </a:r>
            <a:r>
              <a:rPr lang="en-IE" sz="1600" dirty="0" err="1">
                <a:latin typeface="Calibri"/>
                <a:ea typeface="Calibri"/>
                <a:cs typeface="Times New Roman"/>
              </a:rPr>
              <a:t>viðskiptahugmynd</a:t>
            </a:r>
            <a:r>
              <a:rPr lang="en-IE" sz="1600" dirty="0">
                <a:latin typeface="Calibri"/>
                <a:ea typeface="Calibri"/>
                <a:cs typeface="Times New Roman"/>
              </a:rPr>
              <a:t> </a:t>
            </a:r>
            <a:r>
              <a:rPr lang="en-IE" sz="1600" dirty="0" err="1">
                <a:latin typeface="Calibri"/>
                <a:ea typeface="Calibri"/>
                <a:cs typeface="Times New Roman"/>
              </a:rPr>
              <a:t>með</a:t>
            </a:r>
            <a:r>
              <a:rPr lang="en-IE" sz="1600" dirty="0">
                <a:latin typeface="Calibri"/>
                <a:ea typeface="Calibri"/>
                <a:cs typeface="Times New Roman"/>
              </a:rPr>
              <a:t> Pitch Deck-</a:t>
            </a:r>
            <a:r>
              <a:rPr lang="en-IE" sz="1600" dirty="0" err="1">
                <a:latin typeface="Calibri"/>
                <a:ea typeface="Calibri"/>
                <a:cs typeface="Times New Roman"/>
              </a:rPr>
              <a:t>aðferðinni</a:t>
            </a:r>
            <a:r>
              <a:rPr lang="en-IE" sz="1600" dirty="0">
                <a:latin typeface="Calibri"/>
                <a:ea typeface="Calibri"/>
                <a:cs typeface="Times New Roman"/>
              </a:rPr>
              <a:t>.</a:t>
            </a:r>
          </a:p>
          <a:p>
            <a:pPr marL="285750" indent="-285750" algn="l">
              <a:lnSpc>
                <a:spcPct val="100000"/>
              </a:lnSpc>
              <a:buFont typeface="Arial" panose="020B0604020202020204" pitchFamily="34" charset="0"/>
              <a:buChar char="•"/>
            </a:pPr>
            <a:r>
              <a:rPr lang="en-IE" sz="1600" dirty="0" err="1">
                <a:latin typeface="Calibri"/>
                <a:ea typeface="Calibri"/>
                <a:cs typeface="Times New Roman"/>
              </a:rPr>
              <a:t>Greindu</a:t>
            </a:r>
            <a:r>
              <a:rPr lang="en-IE" sz="1600" dirty="0">
                <a:latin typeface="Calibri"/>
                <a:ea typeface="Calibri"/>
                <a:cs typeface="Times New Roman"/>
              </a:rPr>
              <a:t> </a:t>
            </a:r>
            <a:r>
              <a:rPr lang="en-IE" sz="1600" dirty="0" err="1">
                <a:latin typeface="Calibri"/>
                <a:ea typeface="Calibri"/>
                <a:cs typeface="Times New Roman"/>
              </a:rPr>
              <a:t>einkenni</a:t>
            </a:r>
            <a:r>
              <a:rPr lang="en-IE" sz="1600" dirty="0">
                <a:latin typeface="Calibri"/>
                <a:ea typeface="Calibri"/>
                <a:cs typeface="Times New Roman"/>
              </a:rPr>
              <a:t> </a:t>
            </a:r>
            <a:r>
              <a:rPr lang="en-IE" sz="1600" dirty="0" err="1">
                <a:latin typeface="Calibri"/>
                <a:ea typeface="Calibri"/>
                <a:cs typeface="Times New Roman"/>
              </a:rPr>
              <a:t>sterks</a:t>
            </a:r>
            <a:r>
              <a:rPr lang="en-IE" sz="1600" dirty="0">
                <a:latin typeface="Calibri"/>
                <a:ea typeface="Calibri"/>
                <a:cs typeface="Times New Roman"/>
              </a:rPr>
              <a:t> </a:t>
            </a:r>
            <a:r>
              <a:rPr lang="en-IE" sz="1600" dirty="0" err="1">
                <a:latin typeface="Calibri"/>
                <a:ea typeface="Calibri"/>
                <a:cs typeface="Times New Roman"/>
              </a:rPr>
              <a:t>hugmyndar</a:t>
            </a:r>
            <a:r>
              <a:rPr lang="en-IE" sz="1600" dirty="0">
                <a:latin typeface="Calibri"/>
                <a:ea typeface="Calibri"/>
                <a:cs typeface="Times New Roman"/>
              </a:rPr>
              <a:t> </a:t>
            </a:r>
            <a:r>
              <a:rPr lang="en-IE" sz="1600" dirty="0" err="1">
                <a:latin typeface="Calibri"/>
                <a:ea typeface="Calibri"/>
                <a:cs typeface="Times New Roman"/>
              </a:rPr>
              <a:t>og</a:t>
            </a:r>
            <a:r>
              <a:rPr lang="en-IE" sz="1600" dirty="0">
                <a:latin typeface="Calibri"/>
                <a:ea typeface="Calibri"/>
                <a:cs typeface="Times New Roman"/>
              </a:rPr>
              <a:t> </a:t>
            </a:r>
            <a:r>
              <a:rPr lang="en-IE" sz="1600" dirty="0" err="1">
                <a:latin typeface="Calibri"/>
                <a:ea typeface="Calibri"/>
                <a:cs typeface="Times New Roman"/>
              </a:rPr>
              <a:t>skilgreindu</a:t>
            </a:r>
            <a:r>
              <a:rPr lang="en-IE" sz="1600" dirty="0">
                <a:latin typeface="Calibri"/>
                <a:ea typeface="Calibri"/>
                <a:cs typeface="Times New Roman"/>
              </a:rPr>
              <a:t> </a:t>
            </a:r>
            <a:r>
              <a:rPr lang="en-IE" sz="1600" dirty="0" err="1">
                <a:latin typeface="Calibri"/>
                <a:ea typeface="Calibri"/>
                <a:cs typeface="Times New Roman"/>
              </a:rPr>
              <a:t>verðmætayfirlýsingu</a:t>
            </a:r>
            <a:r>
              <a:rPr lang="en-IE" sz="1600" dirty="0">
                <a:latin typeface="Calibri"/>
                <a:ea typeface="Calibri"/>
                <a:cs typeface="Times New Roman"/>
              </a:rPr>
              <a:t> </a:t>
            </a:r>
            <a:r>
              <a:rPr lang="en-IE" sz="1600" dirty="0" err="1">
                <a:latin typeface="Calibri"/>
                <a:ea typeface="Calibri"/>
                <a:cs typeface="Times New Roman"/>
              </a:rPr>
              <a:t>sem</a:t>
            </a:r>
            <a:r>
              <a:rPr lang="en-IE" sz="1600" dirty="0">
                <a:latin typeface="Calibri"/>
                <a:ea typeface="Calibri"/>
                <a:cs typeface="Times New Roman"/>
              </a:rPr>
              <a:t> </a:t>
            </a:r>
            <a:r>
              <a:rPr lang="en-IE" sz="1600" dirty="0" err="1">
                <a:latin typeface="Calibri"/>
                <a:ea typeface="Calibri"/>
                <a:cs typeface="Times New Roman"/>
              </a:rPr>
              <a:t>dregur</a:t>
            </a:r>
            <a:r>
              <a:rPr lang="en-IE" sz="1600" dirty="0">
                <a:latin typeface="Calibri"/>
                <a:ea typeface="Calibri"/>
                <a:cs typeface="Times New Roman"/>
              </a:rPr>
              <a:t> </a:t>
            </a:r>
            <a:r>
              <a:rPr lang="en-IE" sz="1600" dirty="0" err="1">
                <a:latin typeface="Calibri"/>
                <a:ea typeface="Calibri"/>
                <a:cs typeface="Times New Roman"/>
              </a:rPr>
              <a:t>fram</a:t>
            </a:r>
            <a:r>
              <a:rPr lang="en-IE" sz="1600" dirty="0">
                <a:latin typeface="Calibri"/>
                <a:ea typeface="Calibri"/>
                <a:cs typeface="Times New Roman"/>
              </a:rPr>
              <a:t> </a:t>
            </a:r>
            <a:r>
              <a:rPr lang="en-IE" sz="1600" dirty="0" err="1">
                <a:latin typeface="Calibri"/>
                <a:ea typeface="Calibri"/>
                <a:cs typeface="Times New Roman"/>
              </a:rPr>
              <a:t>hvers</a:t>
            </a:r>
            <a:r>
              <a:rPr lang="en-IE" sz="1600" dirty="0">
                <a:latin typeface="Calibri"/>
                <a:ea typeface="Calibri"/>
                <a:cs typeface="Times New Roman"/>
              </a:rPr>
              <a:t> </a:t>
            </a:r>
            <a:r>
              <a:rPr lang="en-IE" sz="1600" dirty="0" err="1">
                <a:latin typeface="Calibri"/>
                <a:ea typeface="Calibri"/>
                <a:cs typeface="Times New Roman"/>
              </a:rPr>
              <a:t>vegna</a:t>
            </a:r>
            <a:r>
              <a:rPr lang="en-IE" sz="1600" dirty="0">
                <a:latin typeface="Calibri"/>
                <a:ea typeface="Calibri"/>
                <a:cs typeface="Times New Roman"/>
              </a:rPr>
              <a:t> </a:t>
            </a:r>
            <a:r>
              <a:rPr lang="en-IE" sz="1600" dirty="0" err="1">
                <a:latin typeface="Calibri"/>
                <a:ea typeface="Calibri"/>
                <a:cs typeface="Times New Roman"/>
              </a:rPr>
              <a:t>gestir</a:t>
            </a:r>
            <a:r>
              <a:rPr lang="en-IE" sz="1600" dirty="0">
                <a:latin typeface="Calibri"/>
                <a:ea typeface="Calibri"/>
                <a:cs typeface="Times New Roman"/>
              </a:rPr>
              <a:t> </a:t>
            </a:r>
            <a:r>
              <a:rPr lang="en-IE" sz="1600" dirty="0" err="1">
                <a:latin typeface="Calibri"/>
                <a:ea typeface="Calibri"/>
                <a:cs typeface="Times New Roman"/>
              </a:rPr>
              <a:t>myndu</a:t>
            </a:r>
            <a:r>
              <a:rPr lang="en-IE" sz="1600" dirty="0">
                <a:latin typeface="Calibri"/>
                <a:ea typeface="Calibri"/>
                <a:cs typeface="Times New Roman"/>
              </a:rPr>
              <a:t> </a:t>
            </a:r>
            <a:r>
              <a:rPr lang="en-IE" sz="1600" dirty="0" err="1">
                <a:latin typeface="Calibri"/>
                <a:ea typeface="Calibri"/>
                <a:cs typeface="Times New Roman"/>
              </a:rPr>
              <a:t>velja</a:t>
            </a:r>
            <a:r>
              <a:rPr lang="en-IE" sz="1600" dirty="0">
                <a:latin typeface="Calibri"/>
                <a:ea typeface="Calibri"/>
                <a:cs typeface="Times New Roman"/>
              </a:rPr>
              <a:t> </a:t>
            </a:r>
            <a:r>
              <a:rPr lang="en-IE" sz="1600" dirty="0" err="1">
                <a:latin typeface="Calibri"/>
                <a:ea typeface="Calibri"/>
                <a:cs typeface="Times New Roman"/>
              </a:rPr>
              <a:t>gististaðinn</a:t>
            </a:r>
            <a:r>
              <a:rPr lang="en-IE" sz="1600" dirty="0">
                <a:latin typeface="Calibri"/>
                <a:ea typeface="Calibri"/>
                <a:cs typeface="Times New Roman"/>
              </a:rPr>
              <a:t> </a:t>
            </a:r>
            <a:r>
              <a:rPr lang="en-IE" sz="1600" dirty="0" err="1">
                <a:latin typeface="Calibri"/>
                <a:ea typeface="Calibri"/>
                <a:cs typeface="Times New Roman"/>
              </a:rPr>
              <a:t>þeirra</a:t>
            </a:r>
            <a:r>
              <a:rPr lang="en-IE" sz="1600" dirty="0">
                <a:latin typeface="Calibri"/>
                <a:ea typeface="Calibri"/>
                <a:cs typeface="Times New Roman"/>
              </a:rPr>
              <a:t>.</a:t>
            </a:r>
          </a:p>
          <a:p>
            <a:pPr marL="285750" indent="-285750" algn="l">
              <a:lnSpc>
                <a:spcPct val="100000"/>
              </a:lnSpc>
              <a:buFont typeface="Arial" panose="020B0604020202020204" pitchFamily="34" charset="0"/>
              <a:buChar char="•"/>
            </a:pPr>
            <a:r>
              <a:rPr lang="en-IE" sz="1600" dirty="0" err="1">
                <a:latin typeface="Calibri"/>
                <a:ea typeface="Calibri"/>
                <a:cs typeface="Times New Roman"/>
              </a:rPr>
              <a:t>Þróaðu</a:t>
            </a:r>
            <a:r>
              <a:rPr lang="en-IE" sz="1600" dirty="0">
                <a:latin typeface="Calibri"/>
                <a:ea typeface="Calibri"/>
                <a:cs typeface="Times New Roman"/>
              </a:rPr>
              <a:t> </a:t>
            </a:r>
            <a:r>
              <a:rPr lang="en-IE" sz="1600" dirty="0" err="1">
                <a:latin typeface="Calibri"/>
                <a:ea typeface="Calibri"/>
                <a:cs typeface="Times New Roman"/>
              </a:rPr>
              <a:t>einstakt</a:t>
            </a:r>
            <a:r>
              <a:rPr lang="en-IE" sz="1600" dirty="0">
                <a:latin typeface="Calibri"/>
                <a:ea typeface="Calibri"/>
                <a:cs typeface="Times New Roman"/>
              </a:rPr>
              <a:t> </a:t>
            </a:r>
            <a:r>
              <a:rPr lang="en-IE" sz="1600" dirty="0" err="1">
                <a:latin typeface="Calibri"/>
                <a:ea typeface="Calibri"/>
                <a:cs typeface="Times New Roman"/>
              </a:rPr>
              <a:t>hugmynd</a:t>
            </a:r>
            <a:r>
              <a:rPr lang="en-IE" sz="1600" dirty="0">
                <a:latin typeface="Calibri"/>
                <a:ea typeface="Calibri"/>
                <a:cs typeface="Times New Roman"/>
              </a:rPr>
              <a:t> </a:t>
            </a:r>
            <a:r>
              <a:rPr lang="en-IE" sz="1600" dirty="0" err="1">
                <a:latin typeface="Calibri"/>
                <a:ea typeface="Calibri"/>
                <a:cs typeface="Times New Roman"/>
              </a:rPr>
              <a:t>og</a:t>
            </a:r>
            <a:r>
              <a:rPr lang="en-IE" sz="1600" dirty="0">
                <a:latin typeface="Calibri"/>
                <a:ea typeface="Calibri"/>
                <a:cs typeface="Times New Roman"/>
              </a:rPr>
              <a:t> </a:t>
            </a:r>
            <a:r>
              <a:rPr lang="en-IE" sz="1600" dirty="0" err="1">
                <a:latin typeface="Calibri"/>
                <a:ea typeface="Calibri"/>
                <a:cs typeface="Times New Roman"/>
              </a:rPr>
              <a:t>virðisstefnu</a:t>
            </a:r>
            <a:r>
              <a:rPr lang="en-IE" sz="1600" dirty="0">
                <a:latin typeface="Calibri"/>
                <a:ea typeface="Calibri"/>
                <a:cs typeface="Times New Roman"/>
              </a:rPr>
              <a:t> </a:t>
            </a:r>
            <a:r>
              <a:rPr lang="en-IE" sz="1600" dirty="0" err="1">
                <a:latin typeface="Calibri"/>
                <a:ea typeface="Calibri"/>
                <a:cs typeface="Times New Roman"/>
              </a:rPr>
              <a:t>fyrir</a:t>
            </a:r>
            <a:r>
              <a:rPr lang="en-IE" sz="1600" dirty="0">
                <a:latin typeface="Calibri"/>
                <a:ea typeface="Calibri"/>
                <a:cs typeface="Times New Roman"/>
              </a:rPr>
              <a:t> </a:t>
            </a:r>
            <a:r>
              <a:rPr lang="en-IE" sz="1600" dirty="0" err="1">
                <a:latin typeface="Calibri"/>
                <a:ea typeface="Calibri"/>
                <a:cs typeface="Times New Roman"/>
              </a:rPr>
              <a:t>fyrirtækið</a:t>
            </a:r>
            <a:r>
              <a:rPr lang="en-IE" sz="1600" dirty="0">
                <a:latin typeface="Calibri"/>
                <a:ea typeface="Calibri"/>
                <a:cs typeface="Times New Roman"/>
              </a:rPr>
              <a:t> </a:t>
            </a:r>
            <a:r>
              <a:rPr lang="en-IE" sz="1600" dirty="0" err="1">
                <a:latin typeface="Calibri"/>
                <a:ea typeface="Calibri"/>
                <a:cs typeface="Times New Roman"/>
              </a:rPr>
              <a:t>þeirra</a:t>
            </a:r>
            <a:r>
              <a:rPr lang="en-IE" sz="1600" dirty="0">
                <a:latin typeface="Calibri"/>
                <a:ea typeface="Calibri"/>
                <a:cs typeface="Times New Roman"/>
              </a:rPr>
              <a:t>.</a:t>
            </a:r>
          </a:p>
          <a:p>
            <a:pPr marL="285750" indent="-285750" algn="l">
              <a:lnSpc>
                <a:spcPct val="100000"/>
              </a:lnSpc>
              <a:buFont typeface="Arial" panose="020B0604020202020204" pitchFamily="34" charset="0"/>
              <a:buChar char="•"/>
            </a:pPr>
            <a:r>
              <a:rPr lang="en-IE" sz="1600" dirty="0" err="1">
                <a:latin typeface="Calibri"/>
                <a:ea typeface="Calibri"/>
                <a:cs typeface="Times New Roman"/>
              </a:rPr>
              <a:t>Búðu</a:t>
            </a:r>
            <a:r>
              <a:rPr lang="en-IE" sz="1600" dirty="0">
                <a:latin typeface="Calibri"/>
                <a:ea typeface="Calibri"/>
                <a:cs typeface="Times New Roman"/>
              </a:rPr>
              <a:t> </a:t>
            </a:r>
            <a:r>
              <a:rPr lang="en-IE" sz="1600" dirty="0" err="1">
                <a:latin typeface="Calibri"/>
                <a:ea typeface="Calibri"/>
                <a:cs typeface="Times New Roman"/>
              </a:rPr>
              <a:t>til</a:t>
            </a:r>
            <a:r>
              <a:rPr lang="en-IE" sz="1600" dirty="0">
                <a:latin typeface="Calibri"/>
                <a:ea typeface="Calibri"/>
                <a:cs typeface="Times New Roman"/>
              </a:rPr>
              <a:t> </a:t>
            </a:r>
            <a:r>
              <a:rPr lang="en-IE" sz="1600" dirty="0" err="1">
                <a:latin typeface="Calibri"/>
                <a:ea typeface="Calibri"/>
                <a:cs typeface="Times New Roman"/>
              </a:rPr>
              <a:t>stutta</a:t>
            </a:r>
            <a:r>
              <a:rPr lang="en-IE" sz="1600" dirty="0">
                <a:latin typeface="Calibri"/>
                <a:ea typeface="Calibri"/>
                <a:cs typeface="Times New Roman"/>
              </a:rPr>
              <a:t> </a:t>
            </a:r>
            <a:r>
              <a:rPr lang="en-IE" sz="1600" dirty="0" err="1">
                <a:latin typeface="Calibri"/>
                <a:ea typeface="Calibri"/>
                <a:cs typeface="Times New Roman"/>
              </a:rPr>
              <a:t>kynningarglærusýningu</a:t>
            </a:r>
            <a:r>
              <a:rPr lang="en-IE" sz="1600" dirty="0">
                <a:latin typeface="Calibri"/>
                <a:ea typeface="Calibri"/>
                <a:cs typeface="Times New Roman"/>
              </a:rPr>
              <a:t> (pitch deck) </a:t>
            </a:r>
            <a:r>
              <a:rPr lang="en-IE" sz="1600" dirty="0" err="1">
                <a:latin typeface="Calibri"/>
                <a:ea typeface="Calibri"/>
                <a:cs typeface="Times New Roman"/>
              </a:rPr>
              <a:t>til</a:t>
            </a:r>
            <a:r>
              <a:rPr lang="en-IE" sz="1600" dirty="0">
                <a:latin typeface="Calibri"/>
                <a:ea typeface="Calibri"/>
                <a:cs typeface="Times New Roman"/>
              </a:rPr>
              <a:t> </a:t>
            </a:r>
            <a:r>
              <a:rPr lang="en-IE" sz="1600" dirty="0" err="1">
                <a:latin typeface="Calibri"/>
                <a:ea typeface="Calibri"/>
                <a:cs typeface="Times New Roman"/>
              </a:rPr>
              <a:t>að</a:t>
            </a:r>
            <a:r>
              <a:rPr lang="en-IE" sz="1600" dirty="0">
                <a:latin typeface="Calibri"/>
                <a:ea typeface="Calibri"/>
                <a:cs typeface="Times New Roman"/>
              </a:rPr>
              <a:t> </a:t>
            </a:r>
            <a:r>
              <a:rPr lang="en-IE" sz="1600" dirty="0" err="1">
                <a:latin typeface="Calibri"/>
                <a:ea typeface="Calibri"/>
                <a:cs typeface="Times New Roman"/>
              </a:rPr>
              <a:t>prófa</a:t>
            </a:r>
            <a:r>
              <a:rPr lang="en-IE" sz="1600" dirty="0">
                <a:latin typeface="Calibri"/>
                <a:ea typeface="Calibri"/>
                <a:cs typeface="Times New Roman"/>
              </a:rPr>
              <a:t> </a:t>
            </a:r>
            <a:r>
              <a:rPr lang="en-IE" sz="1600" dirty="0" err="1">
                <a:latin typeface="Calibri"/>
                <a:ea typeface="Calibri"/>
                <a:cs typeface="Times New Roman"/>
              </a:rPr>
              <a:t>hugmyndina</a:t>
            </a:r>
            <a:r>
              <a:rPr lang="en-IE" sz="1600" dirty="0">
                <a:latin typeface="Calibri"/>
                <a:ea typeface="Calibri"/>
                <a:cs typeface="Times New Roman"/>
              </a:rPr>
              <a:t> um </a:t>
            </a:r>
            <a:r>
              <a:rPr lang="en-IE" sz="1600" dirty="0" err="1">
                <a:latin typeface="Calibri"/>
                <a:ea typeface="Calibri"/>
                <a:cs typeface="Times New Roman"/>
              </a:rPr>
              <a:t>fjármögnun</a:t>
            </a:r>
            <a:r>
              <a:rPr lang="en-IE" sz="1600" dirty="0">
                <a:latin typeface="Calibri"/>
                <a:ea typeface="Calibri"/>
                <a:cs typeface="Times New Roman"/>
              </a:rPr>
              <a:t> </a:t>
            </a:r>
            <a:r>
              <a:rPr lang="en-IE" sz="1600" dirty="0" err="1">
                <a:latin typeface="Calibri"/>
                <a:ea typeface="Calibri"/>
                <a:cs typeface="Times New Roman"/>
              </a:rPr>
              <a:t>eða</a:t>
            </a:r>
            <a:r>
              <a:rPr lang="en-IE" sz="1600" dirty="0">
                <a:latin typeface="Calibri"/>
                <a:ea typeface="Calibri"/>
                <a:cs typeface="Times New Roman"/>
              </a:rPr>
              <a:t> </a:t>
            </a:r>
            <a:r>
              <a:rPr lang="en-IE" sz="1600" dirty="0" err="1">
                <a:latin typeface="Calibri"/>
                <a:ea typeface="Calibri"/>
                <a:cs typeface="Times New Roman"/>
              </a:rPr>
              <a:t>samstarfsmöguleika</a:t>
            </a:r>
            <a:r>
              <a:rPr lang="en-IE" sz="1600" dirty="0">
                <a:latin typeface="Calibri"/>
                <a:ea typeface="Calibri"/>
                <a:cs typeface="Times New Roman"/>
              </a:rPr>
              <a:t>.</a:t>
            </a:r>
          </a:p>
          <a:p>
            <a:pPr marL="285750" indent="-285750" algn="l">
              <a:lnSpc>
                <a:spcPct val="100000"/>
              </a:lnSpc>
              <a:buFont typeface="Arial" panose="020B0604020202020204" pitchFamily="34" charset="0"/>
              <a:buChar char="•"/>
            </a:pPr>
            <a:r>
              <a:rPr lang="en-IE" sz="1600" dirty="0" err="1">
                <a:latin typeface="Calibri"/>
                <a:ea typeface="Calibri"/>
                <a:cs typeface="Times New Roman"/>
              </a:rPr>
              <a:t>Kynntu</a:t>
            </a:r>
            <a:r>
              <a:rPr lang="en-IE" sz="1600" dirty="0">
                <a:latin typeface="Calibri"/>
                <a:ea typeface="Calibri"/>
                <a:cs typeface="Times New Roman"/>
              </a:rPr>
              <a:t> </a:t>
            </a:r>
            <a:r>
              <a:rPr lang="en-IE" sz="1600" dirty="0" err="1">
                <a:latin typeface="Calibri"/>
                <a:ea typeface="Calibri"/>
                <a:cs typeface="Times New Roman"/>
              </a:rPr>
              <a:t>virðisstefnu</a:t>
            </a:r>
            <a:r>
              <a:rPr lang="en-IE" sz="1600" dirty="0">
                <a:latin typeface="Calibri"/>
                <a:ea typeface="Calibri"/>
                <a:cs typeface="Times New Roman"/>
              </a:rPr>
              <a:t> </a:t>
            </a:r>
            <a:r>
              <a:rPr lang="en-IE" sz="1600" dirty="0" err="1">
                <a:latin typeface="Calibri"/>
                <a:ea typeface="Calibri"/>
                <a:cs typeface="Times New Roman"/>
              </a:rPr>
              <a:t>þína</a:t>
            </a:r>
            <a:r>
              <a:rPr lang="en-IE" sz="1600" dirty="0">
                <a:latin typeface="Calibri"/>
                <a:ea typeface="Calibri"/>
                <a:cs typeface="Times New Roman"/>
              </a:rPr>
              <a:t> </a:t>
            </a:r>
            <a:r>
              <a:rPr lang="en-IE" sz="1600" dirty="0" err="1">
                <a:latin typeface="Calibri"/>
                <a:ea typeface="Calibri"/>
                <a:cs typeface="Times New Roman"/>
              </a:rPr>
              <a:t>skýrt</a:t>
            </a:r>
            <a:r>
              <a:rPr lang="en-IE" sz="1600" dirty="0">
                <a:latin typeface="Calibri"/>
                <a:ea typeface="Calibri"/>
                <a:cs typeface="Times New Roman"/>
              </a:rPr>
              <a:t> </a:t>
            </a:r>
            <a:r>
              <a:rPr lang="en-IE" sz="1600" dirty="0" err="1">
                <a:latin typeface="Calibri"/>
                <a:ea typeface="Calibri"/>
                <a:cs typeface="Times New Roman"/>
              </a:rPr>
              <a:t>bæði</a:t>
            </a:r>
            <a:r>
              <a:rPr lang="en-IE" sz="1600" dirty="0">
                <a:latin typeface="Calibri"/>
                <a:ea typeface="Calibri"/>
                <a:cs typeface="Times New Roman"/>
              </a:rPr>
              <a:t> </a:t>
            </a:r>
            <a:r>
              <a:rPr lang="en-IE" sz="1600" dirty="0" err="1">
                <a:latin typeface="Calibri"/>
                <a:ea typeface="Calibri"/>
                <a:cs typeface="Times New Roman"/>
              </a:rPr>
              <a:t>gestum</a:t>
            </a:r>
            <a:r>
              <a:rPr lang="en-IE" sz="1600" dirty="0">
                <a:latin typeface="Calibri"/>
                <a:ea typeface="Calibri"/>
                <a:cs typeface="Times New Roman"/>
              </a:rPr>
              <a:t> </a:t>
            </a:r>
            <a:r>
              <a:rPr lang="en-IE" sz="1600" dirty="0" err="1">
                <a:latin typeface="Calibri"/>
                <a:ea typeface="Calibri"/>
                <a:cs typeface="Times New Roman"/>
              </a:rPr>
              <a:t>og</a:t>
            </a:r>
            <a:r>
              <a:rPr lang="en-IE" sz="1600" dirty="0">
                <a:latin typeface="Calibri"/>
                <a:ea typeface="Calibri"/>
                <a:cs typeface="Times New Roman"/>
              </a:rPr>
              <a:t> </a:t>
            </a:r>
            <a:r>
              <a:rPr lang="en-IE" sz="1600" dirty="0" err="1">
                <a:latin typeface="Calibri"/>
                <a:ea typeface="Calibri"/>
                <a:cs typeface="Times New Roman"/>
              </a:rPr>
              <a:t>samstarfsaðilum</a:t>
            </a:r>
            <a:r>
              <a:rPr lang="en-IE" sz="1600" dirty="0">
                <a:latin typeface="Calibri"/>
                <a:ea typeface="Calibri"/>
                <a:cs typeface="Times New Roman"/>
              </a:rPr>
              <a:t>.</a:t>
            </a:r>
          </a:p>
          <a:p>
            <a:pPr algn="l">
              <a:lnSpc>
                <a:spcPct val="100000"/>
              </a:lnSpc>
              <a:spcAft>
                <a:spcPts val="600"/>
              </a:spcAft>
            </a:pPr>
            <a:endParaRPr lang="en-IE" sz="1800" dirty="0">
              <a:ea typeface="Calibri"/>
            </a:endParaRPr>
          </a:p>
          <a:p>
            <a:pPr algn="l">
              <a:lnSpc>
                <a:spcPct val="100000"/>
              </a:lnSpc>
              <a:spcAft>
                <a:spcPts val="600"/>
              </a:spcAft>
            </a:pPr>
            <a:endParaRPr lang="en-IE" sz="1600" dirty="0">
              <a:ea typeface="Calibri"/>
            </a:endParaRPr>
          </a:p>
          <a:p>
            <a:pPr algn="l">
              <a:lnSpc>
                <a:spcPct val="100000"/>
              </a:lnSpc>
              <a:spcAft>
                <a:spcPts val="600"/>
              </a:spcAft>
            </a:pPr>
            <a:endParaRPr lang="en-IE" sz="1600" dirty="0">
              <a:ea typeface="Calibri"/>
            </a:endParaRPr>
          </a:p>
          <a:p>
            <a:pPr algn="l">
              <a:lnSpc>
                <a:spcPct val="100000"/>
              </a:lnSpc>
              <a:spcAft>
                <a:spcPts val="600"/>
              </a:spcAft>
            </a:pPr>
            <a:endParaRPr lang="en-IE" sz="1800" dirty="0">
              <a:ea typeface="Calibri"/>
            </a:endParaRPr>
          </a:p>
          <a:p>
            <a:pPr algn="l">
              <a:lnSpc>
                <a:spcPct val="100000"/>
              </a:lnSpc>
              <a:spcAft>
                <a:spcPts val="600"/>
              </a:spcAft>
            </a:pPr>
            <a:endParaRPr lang="en-IE" sz="2000" dirty="0">
              <a:ea typeface="Calibri"/>
            </a:endParaRPr>
          </a:p>
        </p:txBody>
      </p:sp>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393473" y="1026883"/>
            <a:ext cx="2307578" cy="1884067"/>
          </a:xfrm>
        </p:spPr>
        <p:txBody>
          <a:bodyPr/>
          <a:lstStyle/>
          <a:p>
            <a:pPr>
              <a:lnSpc>
                <a:spcPct val="100000"/>
              </a:lnSpc>
            </a:pPr>
            <a:endParaRPr lang="en-IE" sz="2000" dirty="0"/>
          </a:p>
          <a:p>
            <a:pPr>
              <a:lnSpc>
                <a:spcPct val="100000"/>
              </a:lnSpc>
            </a:pPr>
            <a:endParaRPr lang="en-US" dirty="0"/>
          </a:p>
          <a:p>
            <a:endParaRPr lang="en-US" dirty="0"/>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212524" y="1885153"/>
            <a:ext cx="3467091" cy="1049221"/>
          </a:xfrm>
        </p:spPr>
        <p:txBody>
          <a:bodyPr/>
          <a:lstStyle/>
          <a:p>
            <a:r>
              <a:rPr lang="en-IE" sz="2800">
                <a:latin typeface="Calibri"/>
                <a:ea typeface="Calibri"/>
                <a:cs typeface="Calibri"/>
              </a:rPr>
              <a:t>Markaðsrannsóknir og viðskiptaáætlun</a:t>
            </a:r>
            <a:endParaRPr lang="en-IE"/>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345099" y="999437"/>
            <a:ext cx="3461549" cy="366660"/>
          </a:xfrm>
        </p:spPr>
        <p:txBody>
          <a:bodyPr/>
          <a:lstStyle/>
          <a:p>
            <a:r>
              <a:rPr lang="en-US" sz="3200" dirty="0" err="1">
                <a:latin typeface="Calibri"/>
                <a:ea typeface="Open Sans"/>
                <a:cs typeface="Calibri"/>
              </a:rPr>
              <a:t>Námskeið</a:t>
            </a:r>
            <a:r>
              <a:rPr lang="en-US" sz="3200" dirty="0">
                <a:latin typeface="Calibri"/>
                <a:ea typeface="Open Sans"/>
                <a:cs typeface="Calibri"/>
              </a:rPr>
              <a:t> 2</a:t>
            </a:r>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t>16</a:t>
            </a:fld>
            <a:endParaRPr lang="fr-CA"/>
          </a:p>
        </p:txBody>
      </p:sp>
    </p:spTree>
    <p:extLst>
      <p:ext uri="{BB962C8B-B14F-4D97-AF65-F5344CB8AC3E}">
        <p14:creationId xmlns:p14="http://schemas.microsoft.com/office/powerpoint/2010/main" val="2427491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D34A4142-C8F5-621F-3F43-E0F2A43143B7}"/>
              </a:ext>
            </a:extLst>
          </p:cNvPr>
          <p:cNvSpPr>
            <a:spLocks noGrp="1"/>
          </p:cNvSpPr>
          <p:nvPr>
            <p:ph type="body" sz="quarter" idx="32"/>
          </p:nvPr>
        </p:nvSpPr>
        <p:spPr>
          <a:xfrm>
            <a:off x="287932" y="3260201"/>
            <a:ext cx="7199709" cy="7647511"/>
          </a:xfrm>
        </p:spPr>
        <p:txBody>
          <a:bodyPr numCol="1"/>
          <a:lstStyle/>
          <a:p>
            <a:pPr>
              <a:lnSpc>
                <a:spcPts val="2180"/>
              </a:lnSpc>
            </a:pPr>
            <a:r>
              <a:rPr lang="en-IE" sz="2000" b="1" dirty="0" err="1">
                <a:solidFill>
                  <a:srgbClr val="459597"/>
                </a:solidFill>
                <a:latin typeface="Calibri"/>
                <a:ea typeface="Calibri"/>
                <a:cs typeface="Calibri"/>
              </a:rPr>
              <a:t>Yfirlit</a:t>
            </a:r>
            <a:r>
              <a:rPr lang="en-IE" sz="2000" b="1" dirty="0">
                <a:solidFill>
                  <a:srgbClr val="459597"/>
                </a:solidFill>
                <a:latin typeface="Calibri"/>
                <a:ea typeface="Calibri"/>
                <a:cs typeface="Calibri"/>
              </a:rPr>
              <a:t> </a:t>
            </a:r>
            <a:r>
              <a:rPr lang="en-IE" sz="2000" b="1" dirty="0" err="1">
                <a:solidFill>
                  <a:srgbClr val="459597"/>
                </a:solidFill>
                <a:latin typeface="Calibri"/>
                <a:ea typeface="Calibri"/>
                <a:cs typeface="Calibri"/>
              </a:rPr>
              <a:t>yfir</a:t>
            </a:r>
            <a:r>
              <a:rPr lang="en-IE" sz="2000" b="1" dirty="0">
                <a:solidFill>
                  <a:srgbClr val="459597"/>
                </a:solidFill>
                <a:latin typeface="Calibri"/>
                <a:ea typeface="Calibri"/>
                <a:cs typeface="Calibri"/>
              </a:rPr>
              <a:t> </a:t>
            </a:r>
            <a:r>
              <a:rPr lang="en-IE" sz="2000" b="1" dirty="0" err="1">
                <a:solidFill>
                  <a:srgbClr val="459597"/>
                </a:solidFill>
                <a:latin typeface="Calibri"/>
                <a:ea typeface="Calibri"/>
                <a:cs typeface="Calibri"/>
              </a:rPr>
              <a:t>eininguna</a:t>
            </a:r>
            <a:endParaRPr lang="en-GB" sz="2000" dirty="0">
              <a:latin typeface="Calibri"/>
              <a:ea typeface="Calibri"/>
              <a:cs typeface="Calibri"/>
            </a:endParaRPr>
          </a:p>
          <a:p>
            <a:pPr marL="0" indent="0" algn="l">
              <a:lnSpc>
                <a:spcPts val="2180"/>
              </a:lnSpc>
            </a:pPr>
            <a:r>
              <a:rPr lang="en-GB" sz="1800" dirty="0" err="1">
                <a:latin typeface="Calibri"/>
                <a:ea typeface="Calibri"/>
                <a:cs typeface="Calibri"/>
              </a:rPr>
              <a:t>Námskeið</a:t>
            </a:r>
            <a:r>
              <a:rPr lang="en-GB" sz="1800" b="0" dirty="0">
                <a:latin typeface="Calibri"/>
                <a:ea typeface="Calibri"/>
                <a:cs typeface="Calibri"/>
              </a:rPr>
              <a:t> 3 </a:t>
            </a:r>
            <a:r>
              <a:rPr lang="en-GB" sz="1800" b="0" dirty="0" err="1">
                <a:latin typeface="Calibri"/>
                <a:ea typeface="Calibri"/>
                <a:cs typeface="Calibri"/>
              </a:rPr>
              <a:t>sýnir</a:t>
            </a:r>
            <a:r>
              <a:rPr lang="en-GB" sz="1800" b="0" dirty="0">
                <a:latin typeface="Calibri"/>
                <a:ea typeface="Calibri"/>
                <a:cs typeface="Calibri"/>
              </a:rPr>
              <a:t> </a:t>
            </a:r>
            <a:r>
              <a:rPr lang="en-GB" sz="1800" b="0" dirty="0" err="1">
                <a:latin typeface="Calibri"/>
                <a:ea typeface="Calibri"/>
                <a:cs typeface="Calibri"/>
              </a:rPr>
              <a:t>hvernig</a:t>
            </a:r>
            <a:r>
              <a:rPr lang="en-GB" sz="1800" b="0" dirty="0">
                <a:latin typeface="Calibri"/>
                <a:ea typeface="Calibri"/>
                <a:cs typeface="Calibri"/>
              </a:rPr>
              <a:t> </a:t>
            </a:r>
            <a:r>
              <a:rPr lang="en-GB" sz="1800" b="0" dirty="0" err="1">
                <a:latin typeface="Calibri"/>
                <a:ea typeface="Calibri"/>
                <a:cs typeface="Calibri"/>
              </a:rPr>
              <a:t>valkostir</a:t>
            </a:r>
            <a:r>
              <a:rPr lang="en-GB" sz="1800" b="0" dirty="0">
                <a:latin typeface="Calibri"/>
                <a:ea typeface="Calibri"/>
                <a:cs typeface="Calibri"/>
              </a:rPr>
              <a:t> í </a:t>
            </a:r>
            <a:r>
              <a:rPr lang="en-GB" sz="1800" b="0" dirty="0" err="1">
                <a:latin typeface="Calibri"/>
                <a:ea typeface="Calibri"/>
                <a:cs typeface="Calibri"/>
              </a:rPr>
              <a:t>húsnæði</a:t>
            </a:r>
            <a:r>
              <a:rPr lang="en-GB" sz="1800" b="0" dirty="0">
                <a:latin typeface="Calibri"/>
                <a:ea typeface="Calibri"/>
                <a:cs typeface="Calibri"/>
              </a:rPr>
              <a:t> geta </a:t>
            </a:r>
            <a:r>
              <a:rPr lang="en-GB" sz="1800" b="0" dirty="0" err="1">
                <a:latin typeface="Calibri"/>
                <a:ea typeface="Calibri"/>
                <a:cs typeface="Calibri"/>
              </a:rPr>
              <a:t>verið</a:t>
            </a:r>
            <a:r>
              <a:rPr lang="en-GB" sz="1800" b="0" dirty="0">
                <a:latin typeface="Calibri"/>
                <a:ea typeface="Calibri"/>
                <a:cs typeface="Calibri"/>
              </a:rPr>
              <a:t> </a:t>
            </a:r>
            <a:r>
              <a:rPr lang="en-GB" sz="1800" b="0" dirty="0" err="1">
                <a:latin typeface="Calibri"/>
                <a:ea typeface="Calibri"/>
                <a:cs typeface="Calibri"/>
              </a:rPr>
              <a:t>bæði</a:t>
            </a:r>
            <a:r>
              <a:rPr lang="en-GB" sz="1800" b="0" dirty="0">
                <a:latin typeface="Calibri"/>
                <a:ea typeface="Calibri"/>
                <a:cs typeface="Calibri"/>
              </a:rPr>
              <a:t> </a:t>
            </a:r>
            <a:r>
              <a:rPr lang="en-GB" sz="1800" b="0" dirty="0" err="1">
                <a:latin typeface="Calibri"/>
                <a:ea typeface="Calibri"/>
                <a:cs typeface="Calibri"/>
              </a:rPr>
              <a:t>sjálfbærir</a:t>
            </a:r>
            <a:r>
              <a:rPr lang="en-GB" sz="1800" b="0" dirty="0">
                <a:latin typeface="Calibri"/>
                <a:ea typeface="Calibri"/>
                <a:cs typeface="Calibri"/>
              </a:rPr>
              <a:t> </a:t>
            </a:r>
            <a:r>
              <a:rPr lang="en-GB" sz="1800" b="0" dirty="0" err="1">
                <a:latin typeface="Calibri"/>
                <a:ea typeface="Calibri"/>
                <a:cs typeface="Calibri"/>
              </a:rPr>
              <a:t>og</a:t>
            </a:r>
            <a:r>
              <a:rPr lang="en-GB" sz="1800" b="0" dirty="0">
                <a:latin typeface="Calibri"/>
                <a:ea typeface="Calibri"/>
                <a:cs typeface="Calibri"/>
              </a:rPr>
              <a:t> </a:t>
            </a:r>
            <a:r>
              <a:rPr lang="en-GB" sz="1800" b="0" dirty="0" err="1">
                <a:latin typeface="Calibri"/>
                <a:ea typeface="Calibri"/>
                <a:cs typeface="Calibri"/>
              </a:rPr>
              <a:t>djúpt</a:t>
            </a:r>
            <a:r>
              <a:rPr lang="en-GB" sz="1800" b="0" dirty="0">
                <a:latin typeface="Calibri"/>
                <a:ea typeface="Calibri"/>
                <a:cs typeface="Calibri"/>
              </a:rPr>
              <a:t> </a:t>
            </a:r>
            <a:r>
              <a:rPr lang="en-GB" sz="1800" b="0" dirty="0" err="1">
                <a:latin typeface="Calibri"/>
                <a:ea typeface="Calibri"/>
                <a:cs typeface="Calibri"/>
              </a:rPr>
              <a:t>tengdir</a:t>
            </a:r>
            <a:r>
              <a:rPr lang="en-GB" sz="1800" b="0" dirty="0">
                <a:latin typeface="Calibri"/>
                <a:ea typeface="Calibri"/>
                <a:cs typeface="Calibri"/>
              </a:rPr>
              <a:t> </a:t>
            </a:r>
            <a:r>
              <a:rPr lang="en-GB" sz="1800" b="0" dirty="0" err="1">
                <a:latin typeface="Calibri"/>
                <a:ea typeface="Calibri"/>
                <a:cs typeface="Calibri"/>
              </a:rPr>
              <a:t>staðbundinni</a:t>
            </a:r>
            <a:r>
              <a:rPr lang="en-GB" sz="1800" b="0" dirty="0">
                <a:latin typeface="Calibri"/>
                <a:ea typeface="Calibri"/>
                <a:cs typeface="Calibri"/>
              </a:rPr>
              <a:t> </a:t>
            </a:r>
            <a:r>
              <a:rPr lang="en-GB" sz="1800" b="0" dirty="0" err="1">
                <a:latin typeface="Calibri"/>
                <a:ea typeface="Calibri"/>
                <a:cs typeface="Calibri"/>
              </a:rPr>
              <a:t>sjálfsmynd</a:t>
            </a:r>
            <a:r>
              <a:rPr lang="en-GB" sz="1800" b="0" dirty="0">
                <a:latin typeface="Calibri"/>
                <a:ea typeface="Calibri"/>
                <a:cs typeface="Calibri"/>
              </a:rPr>
              <a:t>. </a:t>
            </a:r>
            <a:r>
              <a:rPr lang="en-GB" sz="1800" b="0" dirty="0" err="1">
                <a:latin typeface="Calibri"/>
                <a:ea typeface="Calibri"/>
                <a:cs typeface="Calibri"/>
              </a:rPr>
              <a:t>Uppgötvaðu</a:t>
            </a:r>
            <a:r>
              <a:rPr lang="en-GB" sz="1800" b="0" dirty="0">
                <a:latin typeface="Calibri"/>
                <a:ea typeface="Calibri"/>
                <a:cs typeface="Calibri"/>
              </a:rPr>
              <a:t> </a:t>
            </a:r>
            <a:r>
              <a:rPr lang="en-GB" sz="1800" b="0" dirty="0" err="1">
                <a:latin typeface="Calibri"/>
                <a:ea typeface="Calibri"/>
                <a:cs typeface="Calibri"/>
              </a:rPr>
              <a:t>hvernig</a:t>
            </a:r>
            <a:r>
              <a:rPr lang="en-GB" sz="1800" b="0" dirty="0">
                <a:latin typeface="Calibri"/>
                <a:ea typeface="Calibri"/>
                <a:cs typeface="Calibri"/>
              </a:rPr>
              <a:t> </a:t>
            </a:r>
            <a:r>
              <a:rPr lang="en-GB" sz="1800" b="0" dirty="0" err="1">
                <a:latin typeface="Calibri"/>
                <a:ea typeface="Calibri"/>
                <a:cs typeface="Calibri"/>
              </a:rPr>
              <a:t>ígrunduð</a:t>
            </a:r>
            <a:r>
              <a:rPr lang="en-GB" sz="1800" b="0" dirty="0">
                <a:latin typeface="Calibri"/>
                <a:ea typeface="Calibri"/>
                <a:cs typeface="Calibri"/>
              </a:rPr>
              <a:t> </a:t>
            </a:r>
            <a:r>
              <a:rPr lang="en-GB" sz="1800" b="0" dirty="0" err="1">
                <a:latin typeface="Calibri"/>
                <a:ea typeface="Calibri"/>
                <a:cs typeface="Calibri"/>
              </a:rPr>
              <a:t>hönnun</a:t>
            </a:r>
            <a:r>
              <a:rPr lang="en-GB" sz="1800" b="0" dirty="0">
                <a:latin typeface="Calibri"/>
                <a:ea typeface="Calibri"/>
                <a:cs typeface="Calibri"/>
              </a:rPr>
              <a:t>, </a:t>
            </a:r>
            <a:r>
              <a:rPr lang="en-GB" sz="1800" b="0" dirty="0" err="1">
                <a:latin typeface="Calibri"/>
                <a:ea typeface="Calibri"/>
                <a:cs typeface="Calibri"/>
              </a:rPr>
              <a:t>val</a:t>
            </a:r>
            <a:r>
              <a:rPr lang="en-GB" sz="1800" b="0" dirty="0">
                <a:latin typeface="Calibri"/>
                <a:ea typeface="Calibri"/>
                <a:cs typeface="Calibri"/>
              </a:rPr>
              <a:t> á </a:t>
            </a:r>
            <a:r>
              <a:rPr lang="en-GB" sz="1800" b="0" dirty="0" err="1">
                <a:latin typeface="Calibri"/>
                <a:ea typeface="Calibri"/>
                <a:cs typeface="Calibri"/>
              </a:rPr>
              <a:t>efnum</a:t>
            </a:r>
            <a:r>
              <a:rPr lang="en-GB" sz="1800" b="0" dirty="0">
                <a:latin typeface="Calibri"/>
                <a:ea typeface="Calibri"/>
                <a:cs typeface="Calibri"/>
              </a:rPr>
              <a:t> </a:t>
            </a:r>
            <a:r>
              <a:rPr lang="en-GB" sz="1800" b="0" dirty="0" err="1">
                <a:latin typeface="Calibri"/>
                <a:ea typeface="Calibri"/>
                <a:cs typeface="Calibri"/>
              </a:rPr>
              <a:t>og</a:t>
            </a:r>
            <a:r>
              <a:rPr lang="en-GB" sz="1800" b="0" dirty="0">
                <a:latin typeface="Calibri"/>
                <a:ea typeface="Calibri"/>
                <a:cs typeface="Calibri"/>
              </a:rPr>
              <a:t> </a:t>
            </a:r>
            <a:r>
              <a:rPr lang="en-GB" sz="1800" b="0" dirty="0" err="1">
                <a:latin typeface="Calibri"/>
                <a:ea typeface="Calibri"/>
                <a:cs typeface="Calibri"/>
              </a:rPr>
              <a:t>samþætting</a:t>
            </a:r>
            <a:r>
              <a:rPr lang="en-GB" sz="1800" b="0" dirty="0">
                <a:latin typeface="Calibri"/>
                <a:ea typeface="Calibri"/>
                <a:cs typeface="Calibri"/>
              </a:rPr>
              <a:t> </a:t>
            </a:r>
            <a:r>
              <a:rPr lang="en-GB" sz="1800" b="0" dirty="0" err="1">
                <a:latin typeface="Calibri"/>
                <a:ea typeface="Calibri"/>
                <a:cs typeface="Calibri"/>
              </a:rPr>
              <a:t>við</a:t>
            </a:r>
            <a:r>
              <a:rPr lang="en-GB" sz="1800" b="0" dirty="0">
                <a:latin typeface="Calibri"/>
                <a:ea typeface="Calibri"/>
                <a:cs typeface="Calibri"/>
              </a:rPr>
              <a:t> </a:t>
            </a:r>
            <a:r>
              <a:rPr lang="en-GB" sz="1800" b="0" dirty="0" err="1">
                <a:latin typeface="Calibri"/>
                <a:ea typeface="Calibri"/>
                <a:cs typeface="Calibri"/>
              </a:rPr>
              <a:t>landslagið</a:t>
            </a:r>
            <a:r>
              <a:rPr lang="en-GB" sz="1800" b="0" dirty="0">
                <a:latin typeface="Calibri"/>
                <a:ea typeface="Calibri"/>
                <a:cs typeface="Calibri"/>
              </a:rPr>
              <a:t> </a:t>
            </a:r>
            <a:r>
              <a:rPr lang="en-GB" sz="1800" b="0" dirty="0" err="1">
                <a:latin typeface="Calibri"/>
                <a:ea typeface="Calibri"/>
                <a:cs typeface="Calibri"/>
              </a:rPr>
              <a:t>styðja</a:t>
            </a:r>
            <a:r>
              <a:rPr lang="en-GB" sz="1800" b="0" dirty="0">
                <a:latin typeface="Calibri"/>
                <a:ea typeface="Calibri"/>
                <a:cs typeface="Calibri"/>
              </a:rPr>
              <a:t> ekki </a:t>
            </a:r>
            <a:r>
              <a:rPr lang="en-GB" sz="1800" b="0" dirty="0" err="1">
                <a:latin typeface="Calibri"/>
                <a:ea typeface="Calibri"/>
                <a:cs typeface="Calibri"/>
              </a:rPr>
              <a:t>aðeins</a:t>
            </a:r>
            <a:r>
              <a:rPr lang="en-GB" sz="1800" b="0" dirty="0">
                <a:latin typeface="Calibri"/>
                <a:ea typeface="Calibri"/>
                <a:cs typeface="Calibri"/>
              </a:rPr>
              <a:t> </a:t>
            </a:r>
            <a:r>
              <a:rPr lang="en-GB" sz="1800" b="0" dirty="0" err="1">
                <a:latin typeface="Calibri"/>
                <a:ea typeface="Calibri"/>
                <a:cs typeface="Calibri"/>
              </a:rPr>
              <a:t>umhverfið</a:t>
            </a:r>
            <a:r>
              <a:rPr lang="en-GB" sz="1800" b="0" dirty="0">
                <a:latin typeface="Calibri"/>
                <a:ea typeface="Calibri"/>
                <a:cs typeface="Calibri"/>
              </a:rPr>
              <a:t> </a:t>
            </a:r>
            <a:r>
              <a:rPr lang="en-GB" sz="1800" b="0" dirty="0" err="1">
                <a:latin typeface="Calibri"/>
                <a:ea typeface="Calibri"/>
                <a:cs typeface="Calibri"/>
              </a:rPr>
              <a:t>heldur</a:t>
            </a:r>
            <a:r>
              <a:rPr lang="en-GB" sz="1800" b="0" dirty="0">
                <a:latin typeface="Calibri"/>
                <a:ea typeface="Calibri"/>
                <a:cs typeface="Calibri"/>
              </a:rPr>
              <a:t> </a:t>
            </a:r>
            <a:r>
              <a:rPr lang="en-GB" sz="1800" b="0" dirty="0" err="1">
                <a:latin typeface="Calibri"/>
                <a:ea typeface="Calibri"/>
                <a:cs typeface="Calibri"/>
              </a:rPr>
              <a:t>styrkja</a:t>
            </a:r>
            <a:r>
              <a:rPr lang="en-GB" sz="1800" b="0" dirty="0">
                <a:latin typeface="Calibri"/>
                <a:ea typeface="Calibri"/>
                <a:cs typeface="Calibri"/>
              </a:rPr>
              <a:t> </a:t>
            </a:r>
            <a:r>
              <a:rPr lang="en-GB" sz="1800" b="0" dirty="0" err="1">
                <a:latin typeface="Calibri"/>
                <a:ea typeface="Calibri"/>
                <a:cs typeface="Calibri"/>
              </a:rPr>
              <a:t>einnig</a:t>
            </a:r>
            <a:r>
              <a:rPr lang="en-GB" sz="1800" b="0" dirty="0">
                <a:latin typeface="Calibri"/>
                <a:ea typeface="Calibri"/>
                <a:cs typeface="Calibri"/>
              </a:rPr>
              <a:t> </a:t>
            </a:r>
            <a:r>
              <a:rPr lang="en-GB" sz="1800" b="0" dirty="0" err="1">
                <a:latin typeface="Calibri"/>
                <a:ea typeface="Calibri"/>
                <a:cs typeface="Calibri"/>
              </a:rPr>
              <a:t>samfélög</a:t>
            </a:r>
            <a:r>
              <a:rPr lang="en-GB" sz="1800" b="0" dirty="0">
                <a:latin typeface="Calibri"/>
                <a:ea typeface="Calibri"/>
                <a:cs typeface="Calibri"/>
              </a:rPr>
              <a:t> </a:t>
            </a:r>
            <a:r>
              <a:rPr lang="en-GB" sz="1800" b="0" dirty="0" err="1">
                <a:latin typeface="Calibri"/>
                <a:ea typeface="Calibri"/>
                <a:cs typeface="Calibri"/>
              </a:rPr>
              <a:t>og</a:t>
            </a:r>
            <a:r>
              <a:rPr lang="en-GB" sz="1800" b="0" dirty="0">
                <a:latin typeface="Calibri"/>
                <a:ea typeface="Calibri"/>
                <a:cs typeface="Calibri"/>
              </a:rPr>
              <a:t> </a:t>
            </a:r>
            <a:r>
              <a:rPr lang="en-GB" sz="1800" b="0" dirty="0" err="1">
                <a:latin typeface="Calibri"/>
                <a:ea typeface="Calibri"/>
                <a:cs typeface="Calibri"/>
              </a:rPr>
              <a:t>varðveita</a:t>
            </a:r>
            <a:r>
              <a:rPr lang="en-GB" sz="1800" b="0" dirty="0">
                <a:latin typeface="Calibri"/>
                <a:ea typeface="Calibri"/>
                <a:cs typeface="Calibri"/>
              </a:rPr>
              <a:t> </a:t>
            </a:r>
            <a:r>
              <a:rPr lang="en-GB" sz="1800" b="0" dirty="0" err="1">
                <a:latin typeface="Calibri"/>
                <a:ea typeface="Calibri"/>
                <a:cs typeface="Calibri"/>
              </a:rPr>
              <a:t>menningu</a:t>
            </a:r>
            <a:r>
              <a:rPr lang="en-GB" sz="1800" b="0" dirty="0">
                <a:latin typeface="Calibri"/>
                <a:ea typeface="Calibri"/>
                <a:cs typeface="Calibri"/>
              </a:rPr>
              <a:t>. </a:t>
            </a:r>
            <a:r>
              <a:rPr lang="en-GB" sz="1800" b="0" dirty="0" err="1">
                <a:latin typeface="Calibri"/>
                <a:ea typeface="Calibri"/>
                <a:cs typeface="Calibri"/>
              </a:rPr>
              <a:t>Lærðu</a:t>
            </a:r>
            <a:r>
              <a:rPr lang="en-GB" sz="1800" b="0" dirty="0">
                <a:latin typeface="Calibri"/>
                <a:ea typeface="Calibri"/>
                <a:cs typeface="Calibri"/>
              </a:rPr>
              <a:t> </a:t>
            </a:r>
            <a:r>
              <a:rPr lang="en-GB" sz="1800" b="0" dirty="0" err="1">
                <a:latin typeface="Calibri"/>
                <a:ea typeface="Calibri"/>
                <a:cs typeface="Calibri"/>
              </a:rPr>
              <a:t>hvernig</a:t>
            </a:r>
            <a:r>
              <a:rPr lang="en-GB" sz="1800" b="0" dirty="0">
                <a:latin typeface="Calibri"/>
                <a:ea typeface="Calibri"/>
                <a:cs typeface="Calibri"/>
              </a:rPr>
              <a:t> </a:t>
            </a:r>
            <a:r>
              <a:rPr lang="en-GB" sz="1800" b="0" dirty="0" err="1">
                <a:latin typeface="Calibri"/>
                <a:ea typeface="Calibri"/>
                <a:cs typeface="Calibri"/>
              </a:rPr>
              <a:t>byggingavalmöguleikar</a:t>
            </a:r>
            <a:r>
              <a:rPr lang="en-GB" sz="1800" b="0" dirty="0">
                <a:latin typeface="Calibri"/>
                <a:ea typeface="Calibri"/>
                <a:cs typeface="Calibri"/>
              </a:rPr>
              <a:t> geta </a:t>
            </a:r>
            <a:r>
              <a:rPr lang="en-GB" sz="1800" b="0" dirty="0" err="1">
                <a:latin typeface="Calibri"/>
                <a:ea typeface="Calibri"/>
                <a:cs typeface="Calibri"/>
              </a:rPr>
              <a:t>skapað</a:t>
            </a:r>
            <a:r>
              <a:rPr lang="en-GB" sz="1800" b="0" dirty="0">
                <a:latin typeface="Calibri"/>
                <a:ea typeface="Calibri"/>
                <a:cs typeface="Calibri"/>
              </a:rPr>
              <a:t> </a:t>
            </a:r>
            <a:r>
              <a:rPr lang="en-GB" sz="1800" b="0" dirty="0" err="1">
                <a:latin typeface="Calibri"/>
                <a:ea typeface="Calibri"/>
                <a:cs typeface="Calibri"/>
              </a:rPr>
              <a:t>einstakar</a:t>
            </a:r>
            <a:r>
              <a:rPr lang="en-GB" sz="1800" b="0" dirty="0">
                <a:latin typeface="Calibri"/>
                <a:ea typeface="Calibri"/>
                <a:cs typeface="Calibri"/>
              </a:rPr>
              <a:t> </a:t>
            </a:r>
            <a:r>
              <a:rPr lang="en-GB" sz="1800" b="0" dirty="0" err="1">
                <a:latin typeface="Calibri"/>
                <a:ea typeface="Calibri"/>
                <a:cs typeface="Calibri"/>
              </a:rPr>
              <a:t>og</a:t>
            </a:r>
            <a:r>
              <a:rPr lang="en-GB" sz="1800" b="0" dirty="0">
                <a:latin typeface="Calibri"/>
                <a:ea typeface="Calibri"/>
                <a:cs typeface="Calibri"/>
              </a:rPr>
              <a:t> </a:t>
            </a:r>
            <a:r>
              <a:rPr lang="en-GB" sz="1800" b="0" dirty="0" err="1">
                <a:latin typeface="Calibri"/>
                <a:ea typeface="Calibri"/>
                <a:cs typeface="Calibri"/>
              </a:rPr>
              <a:t>eftirminnilegar</a:t>
            </a:r>
            <a:r>
              <a:rPr lang="en-GB" sz="1800" b="0" dirty="0">
                <a:latin typeface="Calibri"/>
                <a:ea typeface="Calibri"/>
                <a:cs typeface="Calibri"/>
              </a:rPr>
              <a:t> </a:t>
            </a:r>
            <a:r>
              <a:rPr lang="en-GB" sz="1800" b="0" dirty="0" err="1">
                <a:latin typeface="Calibri"/>
                <a:ea typeface="Calibri"/>
                <a:cs typeface="Calibri"/>
              </a:rPr>
              <a:t>ferðaupplifanir</a:t>
            </a:r>
            <a:r>
              <a:rPr lang="en-GB" sz="1800" b="0" dirty="0">
                <a:latin typeface="Calibri"/>
                <a:ea typeface="Calibri"/>
                <a:cs typeface="Calibri"/>
              </a:rPr>
              <a:t> – </a:t>
            </a:r>
            <a:r>
              <a:rPr lang="en-GB" sz="1800" b="0" dirty="0" err="1">
                <a:latin typeface="Calibri"/>
                <a:ea typeface="Calibri"/>
                <a:cs typeface="Calibri"/>
              </a:rPr>
              <a:t>sérstaklega</a:t>
            </a:r>
            <a:r>
              <a:rPr lang="en-GB" sz="1800" b="0" dirty="0">
                <a:latin typeface="Calibri"/>
                <a:ea typeface="Calibri"/>
                <a:cs typeface="Calibri"/>
              </a:rPr>
              <a:t> á </a:t>
            </a:r>
            <a:r>
              <a:rPr lang="en-GB" sz="1800" b="0" dirty="0" err="1">
                <a:latin typeface="Calibri"/>
                <a:ea typeface="Calibri"/>
                <a:cs typeface="Calibri"/>
              </a:rPr>
              <a:t>dreifbýlissvæðum</a:t>
            </a:r>
            <a:r>
              <a:rPr lang="en-GB" sz="1800" b="0" dirty="0">
                <a:latin typeface="Calibri"/>
                <a:ea typeface="Calibri"/>
                <a:cs typeface="Calibri"/>
              </a:rPr>
              <a:t> </a:t>
            </a:r>
            <a:r>
              <a:rPr lang="en-GB" sz="1800" b="0" dirty="0" err="1">
                <a:latin typeface="Calibri"/>
                <a:ea typeface="Calibri"/>
                <a:cs typeface="Calibri"/>
              </a:rPr>
              <a:t>eða</a:t>
            </a:r>
            <a:r>
              <a:rPr lang="en-GB" sz="1800" b="0" dirty="0">
                <a:latin typeface="Calibri"/>
                <a:ea typeface="Calibri"/>
                <a:cs typeface="Calibri"/>
              </a:rPr>
              <a:t> </a:t>
            </a:r>
            <a:r>
              <a:rPr lang="en-GB" sz="1800" b="0" dirty="0" err="1">
                <a:latin typeface="Calibri"/>
                <a:ea typeface="Calibri"/>
                <a:cs typeface="Calibri"/>
              </a:rPr>
              <a:t>svæðum</a:t>
            </a:r>
            <a:r>
              <a:rPr lang="en-GB" sz="1800" b="0" dirty="0">
                <a:latin typeface="Calibri"/>
                <a:ea typeface="Calibri"/>
                <a:cs typeface="Calibri"/>
              </a:rPr>
              <a:t> </a:t>
            </a:r>
            <a:r>
              <a:rPr lang="en-GB" sz="1800" b="0" dirty="0" err="1">
                <a:latin typeface="Calibri"/>
                <a:ea typeface="Calibri"/>
                <a:cs typeface="Calibri"/>
              </a:rPr>
              <a:t>sem</a:t>
            </a:r>
            <a:r>
              <a:rPr lang="en-GB" sz="1800" b="0" dirty="0">
                <a:latin typeface="Calibri"/>
                <a:ea typeface="Calibri"/>
                <a:cs typeface="Calibri"/>
              </a:rPr>
              <a:t> </a:t>
            </a:r>
            <a:r>
              <a:rPr lang="en-GB" sz="1800" b="0" dirty="0" err="1">
                <a:latin typeface="Calibri"/>
                <a:ea typeface="Calibri"/>
                <a:cs typeface="Calibri"/>
              </a:rPr>
              <a:t>hafa</a:t>
            </a:r>
            <a:r>
              <a:rPr lang="en-GB" sz="1800" b="0" dirty="0">
                <a:latin typeface="Calibri"/>
                <a:ea typeface="Calibri"/>
                <a:cs typeface="Calibri"/>
              </a:rPr>
              <a:t> </a:t>
            </a:r>
            <a:r>
              <a:rPr lang="en-GB" sz="1800" b="0" dirty="0" err="1">
                <a:latin typeface="Calibri"/>
                <a:ea typeface="Calibri"/>
                <a:cs typeface="Calibri"/>
              </a:rPr>
              <a:t>verið</a:t>
            </a:r>
            <a:r>
              <a:rPr lang="en-GB" sz="1800" b="0" dirty="0">
                <a:latin typeface="Calibri"/>
                <a:ea typeface="Calibri"/>
                <a:cs typeface="Calibri"/>
              </a:rPr>
              <a:t> </a:t>
            </a:r>
            <a:r>
              <a:rPr lang="en-GB" sz="1800" b="0" dirty="0" err="1">
                <a:latin typeface="Calibri"/>
                <a:ea typeface="Calibri"/>
                <a:cs typeface="Calibri"/>
              </a:rPr>
              <a:t>vanmetin</a:t>
            </a:r>
            <a:r>
              <a:rPr lang="en-GB" sz="1800" b="0" dirty="0">
                <a:latin typeface="Calibri"/>
                <a:ea typeface="Calibri"/>
                <a:cs typeface="Calibri"/>
              </a:rPr>
              <a:t>.</a:t>
            </a:r>
          </a:p>
          <a:p>
            <a:pPr marL="0" indent="0" algn="l">
              <a:lnSpc>
                <a:spcPts val="2180"/>
              </a:lnSpc>
            </a:pPr>
            <a:endParaRPr lang="en-GB" sz="1800" b="0" dirty="0"/>
          </a:p>
          <a:p>
            <a:pPr marL="0" indent="0" algn="l">
              <a:lnSpc>
                <a:spcPts val="2180"/>
              </a:lnSpc>
            </a:pPr>
            <a:r>
              <a:rPr lang="en-GB" sz="1800" b="0" dirty="0">
                <a:latin typeface="Calibri"/>
                <a:ea typeface="Calibri"/>
                <a:cs typeface="Calibri"/>
              </a:rPr>
              <a:t> </a:t>
            </a:r>
            <a:r>
              <a:rPr lang="en-GB" sz="1800" b="0" dirty="0" err="1">
                <a:latin typeface="Calibri"/>
                <a:ea typeface="Calibri"/>
                <a:cs typeface="Calibri"/>
              </a:rPr>
              <a:t>Hún</a:t>
            </a:r>
            <a:r>
              <a:rPr lang="en-GB" sz="1800" b="0" dirty="0">
                <a:latin typeface="Calibri"/>
                <a:ea typeface="Calibri"/>
                <a:cs typeface="Calibri"/>
              </a:rPr>
              <a:t> </a:t>
            </a:r>
            <a:r>
              <a:rPr lang="en-GB" sz="1800" b="0" dirty="0" err="1">
                <a:latin typeface="Calibri"/>
                <a:ea typeface="Calibri"/>
                <a:cs typeface="Calibri"/>
              </a:rPr>
              <a:t>nær</a:t>
            </a:r>
            <a:r>
              <a:rPr lang="en-GB" sz="1800" b="0" dirty="0">
                <a:latin typeface="Calibri"/>
                <a:ea typeface="Calibri"/>
                <a:cs typeface="Calibri"/>
              </a:rPr>
              <a:t> </a:t>
            </a:r>
            <a:r>
              <a:rPr lang="en-GB" sz="1800" b="0" dirty="0" err="1">
                <a:latin typeface="Calibri"/>
                <a:ea typeface="Calibri"/>
                <a:cs typeface="Calibri"/>
              </a:rPr>
              <a:t>yfir</a:t>
            </a:r>
            <a:r>
              <a:rPr lang="en-GB" sz="1800" b="0" dirty="0">
                <a:latin typeface="Calibri"/>
                <a:ea typeface="Calibri"/>
                <a:cs typeface="Calibri"/>
              </a:rPr>
              <a:t> </a:t>
            </a:r>
            <a:r>
              <a:rPr lang="en-GB" sz="1800" b="0" dirty="0" err="1">
                <a:latin typeface="Calibri"/>
                <a:ea typeface="Calibri"/>
                <a:cs typeface="Calibri"/>
              </a:rPr>
              <a:t>þrjá</a:t>
            </a:r>
            <a:r>
              <a:rPr lang="en-GB" sz="1800" b="0" dirty="0">
                <a:latin typeface="Calibri"/>
                <a:ea typeface="Calibri"/>
                <a:cs typeface="Calibri"/>
              </a:rPr>
              <a:t> </a:t>
            </a:r>
            <a:r>
              <a:rPr lang="en-GB" sz="1800" dirty="0" err="1">
                <a:latin typeface="Calibri"/>
                <a:ea typeface="Calibri"/>
                <a:cs typeface="Calibri"/>
              </a:rPr>
              <a:t>lykilhluta</a:t>
            </a:r>
            <a:r>
              <a:rPr lang="en-GB" sz="1800" dirty="0">
                <a:latin typeface="Calibri"/>
                <a:ea typeface="Calibri"/>
                <a:cs typeface="Calibri"/>
              </a:rPr>
              <a:t>: </a:t>
            </a:r>
          </a:p>
          <a:p>
            <a:pPr algn="l">
              <a:lnSpc>
                <a:spcPts val="2180"/>
              </a:lnSpc>
            </a:pPr>
            <a:endParaRPr lang="en-GB" sz="1800" dirty="0">
              <a:latin typeface="Calibri"/>
              <a:ea typeface="Calibri"/>
              <a:cs typeface="Calibri"/>
            </a:endParaRPr>
          </a:p>
          <a:p>
            <a:pPr marL="457200" indent="-457200" algn="l">
              <a:lnSpc>
                <a:spcPts val="2180"/>
              </a:lnSpc>
              <a:buFont typeface="+mj-lt"/>
              <a:buAutoNum type="arabicPeriod"/>
            </a:pPr>
            <a:r>
              <a:rPr lang="en-GB" sz="1800" dirty="0" err="1">
                <a:latin typeface="Calibri"/>
                <a:ea typeface="Calibri"/>
                <a:cs typeface="Calibri"/>
              </a:rPr>
              <a:t>Snjall</a:t>
            </a:r>
            <a:r>
              <a:rPr lang="en-GB" sz="1800" dirty="0">
                <a:latin typeface="Calibri"/>
                <a:ea typeface="Calibri"/>
                <a:cs typeface="Calibri"/>
              </a:rPr>
              <a:t> </a:t>
            </a:r>
            <a:r>
              <a:rPr lang="en-GB" sz="1800" dirty="0" err="1">
                <a:latin typeface="Calibri"/>
                <a:ea typeface="Calibri"/>
                <a:cs typeface="Calibri"/>
              </a:rPr>
              <a:t>byrjun</a:t>
            </a:r>
            <a:r>
              <a:rPr lang="en-GB" sz="1800" dirty="0">
                <a:latin typeface="Calibri"/>
                <a:ea typeface="Calibri"/>
                <a:cs typeface="Calibri"/>
              </a:rPr>
              <a:t>: </a:t>
            </a:r>
            <a:r>
              <a:rPr lang="en-GB" sz="1800" b="0" dirty="0" err="1">
                <a:latin typeface="Calibri"/>
                <a:ea typeface="Calibri"/>
                <a:cs typeface="Calibri"/>
              </a:rPr>
              <a:t>aðlögun</a:t>
            </a:r>
            <a:r>
              <a:rPr lang="en-GB" sz="1800" b="0" dirty="0">
                <a:latin typeface="Calibri"/>
                <a:ea typeface="Calibri"/>
                <a:cs typeface="Calibri"/>
              </a:rPr>
              <a:t> </a:t>
            </a:r>
            <a:r>
              <a:rPr lang="en-GB" sz="1800" b="0" dirty="0" err="1">
                <a:latin typeface="Calibri"/>
                <a:ea typeface="Calibri"/>
                <a:cs typeface="Calibri"/>
              </a:rPr>
              <a:t>bygginga</a:t>
            </a:r>
            <a:r>
              <a:rPr lang="en-GB" sz="1800" b="0" dirty="0">
                <a:latin typeface="Calibri"/>
                <a:ea typeface="Calibri"/>
                <a:cs typeface="Calibri"/>
              </a:rPr>
              <a:t> </a:t>
            </a:r>
            <a:r>
              <a:rPr lang="en-GB" sz="1800" b="0" dirty="0" err="1">
                <a:latin typeface="Calibri"/>
                <a:ea typeface="Calibri"/>
                <a:cs typeface="Calibri"/>
              </a:rPr>
              <a:t>og</a:t>
            </a:r>
            <a:r>
              <a:rPr lang="en-GB" sz="1800" b="0" dirty="0">
                <a:latin typeface="Calibri"/>
                <a:ea typeface="Calibri"/>
                <a:cs typeface="Calibri"/>
              </a:rPr>
              <a:t> </a:t>
            </a:r>
            <a:r>
              <a:rPr lang="en-GB" sz="1800" b="0" dirty="0" err="1">
                <a:latin typeface="Calibri"/>
                <a:ea typeface="Calibri"/>
                <a:cs typeface="Calibri"/>
              </a:rPr>
              <a:t>notkun</a:t>
            </a:r>
            <a:r>
              <a:rPr lang="en-GB" sz="1800" b="0" dirty="0">
                <a:latin typeface="Calibri"/>
                <a:ea typeface="Calibri"/>
                <a:cs typeface="Calibri"/>
              </a:rPr>
              <a:t> </a:t>
            </a:r>
            <a:r>
              <a:rPr lang="en-GB" sz="1800" b="0" dirty="0" err="1">
                <a:latin typeface="Calibri"/>
                <a:ea typeface="Calibri"/>
                <a:cs typeface="Calibri"/>
              </a:rPr>
              <a:t>forsmíðaðra</a:t>
            </a:r>
            <a:r>
              <a:rPr lang="en-GB" sz="1800" b="0" dirty="0">
                <a:latin typeface="Calibri"/>
                <a:ea typeface="Calibri"/>
                <a:cs typeface="Calibri"/>
              </a:rPr>
              <a:t> </a:t>
            </a:r>
            <a:r>
              <a:rPr lang="en-GB" sz="1800" b="0" dirty="0" err="1">
                <a:latin typeface="Calibri"/>
                <a:ea typeface="Calibri"/>
                <a:cs typeface="Calibri"/>
              </a:rPr>
              <a:t>eininga</a:t>
            </a:r>
            <a:endParaRPr lang="en-GB" sz="1800" b="0" dirty="0">
              <a:latin typeface="Calibri"/>
              <a:ea typeface="Calibri"/>
              <a:cs typeface="Calibri"/>
            </a:endParaRPr>
          </a:p>
          <a:p>
            <a:pPr marL="457200" indent="-457200" algn="l">
              <a:lnSpc>
                <a:spcPts val="2180"/>
              </a:lnSpc>
              <a:buFont typeface="+mj-lt"/>
              <a:buAutoNum type="arabicPeriod"/>
            </a:pPr>
            <a:r>
              <a:rPr lang="en-GB" sz="1800" dirty="0">
                <a:latin typeface="Calibri"/>
                <a:ea typeface="Calibri"/>
                <a:cs typeface="Calibri"/>
              </a:rPr>
              <a:t>Betri </a:t>
            </a:r>
            <a:r>
              <a:rPr lang="en-GB" sz="1800" dirty="0" err="1">
                <a:latin typeface="Calibri"/>
                <a:ea typeface="Calibri"/>
                <a:cs typeface="Calibri"/>
              </a:rPr>
              <a:t>byggingavalkostir</a:t>
            </a:r>
            <a:r>
              <a:rPr lang="en-GB" sz="1800" dirty="0">
                <a:latin typeface="Calibri"/>
                <a:ea typeface="Calibri"/>
                <a:cs typeface="Calibri"/>
              </a:rPr>
              <a:t> </a:t>
            </a:r>
            <a:r>
              <a:rPr lang="en-GB" sz="1800" b="0" dirty="0">
                <a:latin typeface="Calibri"/>
                <a:ea typeface="Calibri"/>
                <a:cs typeface="Calibri"/>
              </a:rPr>
              <a:t>- </a:t>
            </a:r>
            <a:r>
              <a:rPr lang="en-GB" sz="1800" b="0" dirty="0" err="1">
                <a:latin typeface="Calibri"/>
                <a:ea typeface="Calibri"/>
                <a:cs typeface="Calibri"/>
              </a:rPr>
              <a:t>Efni</a:t>
            </a:r>
            <a:r>
              <a:rPr lang="en-GB" sz="1800" b="0" dirty="0">
                <a:latin typeface="Calibri"/>
                <a:ea typeface="Calibri"/>
                <a:cs typeface="Calibri"/>
              </a:rPr>
              <a:t>, </a:t>
            </a:r>
            <a:r>
              <a:rPr lang="en-GB" sz="1800" b="0" dirty="0" err="1">
                <a:latin typeface="Calibri"/>
                <a:ea typeface="Calibri"/>
                <a:cs typeface="Calibri"/>
              </a:rPr>
              <a:t>skipulag</a:t>
            </a:r>
            <a:r>
              <a:rPr lang="en-GB" sz="1800" b="0" dirty="0">
                <a:latin typeface="Calibri"/>
                <a:ea typeface="Calibri"/>
                <a:cs typeface="Calibri"/>
              </a:rPr>
              <a:t> </a:t>
            </a:r>
            <a:r>
              <a:rPr lang="en-GB" sz="1800" b="0" dirty="0" err="1">
                <a:latin typeface="Calibri"/>
                <a:ea typeface="Calibri"/>
                <a:cs typeface="Calibri"/>
              </a:rPr>
              <a:t>og</a:t>
            </a:r>
            <a:r>
              <a:rPr lang="en-GB" sz="1800" b="0" dirty="0">
                <a:latin typeface="Calibri"/>
                <a:ea typeface="Calibri"/>
                <a:cs typeface="Calibri"/>
              </a:rPr>
              <a:t> </a:t>
            </a:r>
            <a:r>
              <a:rPr lang="en-GB" sz="1800" b="0" dirty="0" err="1">
                <a:latin typeface="Calibri"/>
                <a:ea typeface="Calibri"/>
                <a:cs typeface="Calibri"/>
              </a:rPr>
              <a:t>sveigjanleiki</a:t>
            </a:r>
            <a:endParaRPr lang="en-GB" sz="1800" b="0" dirty="0">
              <a:latin typeface="Calibri"/>
              <a:ea typeface="Calibri"/>
              <a:cs typeface="Calibri"/>
            </a:endParaRPr>
          </a:p>
          <a:p>
            <a:pPr marL="457200" indent="-457200" algn="l">
              <a:lnSpc>
                <a:spcPts val="2180"/>
              </a:lnSpc>
              <a:buFont typeface="+mj-lt"/>
              <a:buAutoNum type="arabicPeriod"/>
            </a:pPr>
            <a:r>
              <a:rPr lang="en-GB" sz="1800" b="0" dirty="0" err="1">
                <a:latin typeface="Calibri"/>
                <a:ea typeface="Calibri"/>
                <a:cs typeface="Calibri"/>
              </a:rPr>
              <a:t>Væntanleg</a:t>
            </a:r>
            <a:r>
              <a:rPr lang="en-GB" sz="1800" b="0" dirty="0">
                <a:latin typeface="Calibri"/>
                <a:ea typeface="Calibri"/>
                <a:cs typeface="Calibri"/>
              </a:rPr>
              <a:t> </a:t>
            </a:r>
            <a:r>
              <a:rPr lang="en-GB" sz="1800" b="0" dirty="0" err="1">
                <a:latin typeface="Calibri"/>
                <a:ea typeface="Calibri"/>
                <a:cs typeface="Calibri"/>
              </a:rPr>
              <a:t>dvöl</a:t>
            </a:r>
            <a:r>
              <a:rPr lang="en-GB" sz="1800" b="0" dirty="0">
                <a:latin typeface="Calibri"/>
                <a:ea typeface="Calibri"/>
                <a:cs typeface="Calibri"/>
              </a:rPr>
              <a:t> </a:t>
            </a:r>
            <a:r>
              <a:rPr lang="en-GB" sz="1800" b="0" dirty="0" err="1">
                <a:latin typeface="Calibri"/>
                <a:ea typeface="Calibri"/>
                <a:cs typeface="Calibri"/>
              </a:rPr>
              <a:t>sem</a:t>
            </a:r>
            <a:r>
              <a:rPr lang="en-GB" sz="1800" b="0" dirty="0">
                <a:latin typeface="Calibri"/>
                <a:ea typeface="Calibri"/>
                <a:cs typeface="Calibri"/>
              </a:rPr>
              <a:t> </a:t>
            </a:r>
            <a:r>
              <a:rPr lang="en-GB" sz="1800" b="0" dirty="0" err="1">
                <a:latin typeface="Calibri"/>
                <a:ea typeface="Calibri"/>
                <a:cs typeface="Calibri"/>
              </a:rPr>
              <a:t>skilar</a:t>
            </a:r>
            <a:r>
              <a:rPr lang="en-GB" sz="1800" b="0" dirty="0">
                <a:latin typeface="Calibri"/>
                <a:ea typeface="Calibri"/>
                <a:cs typeface="Calibri"/>
              </a:rPr>
              <a:t> </a:t>
            </a:r>
            <a:r>
              <a:rPr lang="en-GB" sz="1800" b="0" dirty="0" err="1">
                <a:latin typeface="Calibri"/>
                <a:ea typeface="Calibri"/>
                <a:cs typeface="Calibri"/>
              </a:rPr>
              <a:t>staðbundnum</a:t>
            </a:r>
            <a:r>
              <a:rPr lang="en-GB" sz="1800" b="0" dirty="0">
                <a:latin typeface="Calibri"/>
                <a:ea typeface="Calibri"/>
                <a:cs typeface="Calibri"/>
              </a:rPr>
              <a:t> </a:t>
            </a:r>
            <a:r>
              <a:rPr lang="en-GB" sz="1800" b="0" dirty="0" err="1">
                <a:latin typeface="Calibri"/>
                <a:ea typeface="Calibri"/>
                <a:cs typeface="Calibri"/>
              </a:rPr>
              <a:t>áhrifum</a:t>
            </a:r>
            <a:endParaRPr lang="en-GB" sz="1800" b="0" dirty="0">
              <a:latin typeface="Calibri"/>
              <a:ea typeface="Calibri"/>
              <a:cs typeface="Calibri"/>
            </a:endParaRPr>
          </a:p>
          <a:p>
            <a:pPr algn="l">
              <a:lnSpc>
                <a:spcPct val="100000"/>
              </a:lnSpc>
              <a:spcAft>
                <a:spcPts val="600"/>
              </a:spcAft>
            </a:pPr>
            <a:endParaRPr lang="en-IE" sz="2000" dirty="0">
              <a:ea typeface="Calibri"/>
            </a:endParaRPr>
          </a:p>
          <a:p>
            <a:pPr algn="l">
              <a:lnSpc>
                <a:spcPct val="100000"/>
              </a:lnSpc>
              <a:spcAft>
                <a:spcPts val="600"/>
              </a:spcAft>
            </a:pPr>
            <a:r>
              <a:rPr lang="en-IE" sz="2000" b="1" dirty="0" err="1">
                <a:solidFill>
                  <a:srgbClr val="459597"/>
                </a:solidFill>
                <a:latin typeface="Calibri"/>
                <a:ea typeface="Calibri"/>
                <a:cs typeface="Calibri"/>
              </a:rPr>
              <a:t>Námsmarkmið</a:t>
            </a:r>
            <a:endParaRPr lang="en-IE" sz="2000" b="1" dirty="0">
              <a:solidFill>
                <a:srgbClr val="459597"/>
              </a:solidFill>
              <a:latin typeface="Calibri"/>
              <a:ea typeface="Calibri"/>
              <a:cs typeface="Calibri"/>
            </a:endParaRPr>
          </a:p>
          <a:p>
            <a:pPr marL="285750" indent="-285750" algn="l">
              <a:lnSpc>
                <a:spcPct val="100000"/>
              </a:lnSpc>
              <a:spcAft>
                <a:spcPts val="600"/>
              </a:spcAft>
              <a:buFont typeface="Arial" panose="020B0604020202020204" pitchFamily="34" charset="0"/>
              <a:buChar char="•"/>
            </a:pPr>
            <a:r>
              <a:rPr lang="en-IE" sz="1600" dirty="0" err="1">
                <a:latin typeface="Calibri"/>
                <a:ea typeface="Calibri"/>
                <a:cs typeface="Calibri"/>
              </a:rPr>
              <a:t>Lærðu</a:t>
            </a:r>
            <a:r>
              <a:rPr lang="en-IE" sz="1600" dirty="0">
                <a:latin typeface="Calibri"/>
                <a:ea typeface="Calibri"/>
                <a:cs typeface="Calibri"/>
              </a:rPr>
              <a:t> </a:t>
            </a:r>
            <a:r>
              <a:rPr lang="en-IE" sz="1600" dirty="0" err="1">
                <a:latin typeface="Calibri"/>
                <a:ea typeface="Calibri"/>
                <a:cs typeface="Calibri"/>
              </a:rPr>
              <a:t>hvernig</a:t>
            </a:r>
            <a:r>
              <a:rPr lang="en-IE" sz="1600" dirty="0">
                <a:latin typeface="Calibri"/>
                <a:ea typeface="Calibri"/>
                <a:cs typeface="Calibri"/>
              </a:rPr>
              <a:t> á </a:t>
            </a:r>
            <a:r>
              <a:rPr lang="en-IE" sz="1600" dirty="0" err="1">
                <a:latin typeface="Calibri"/>
                <a:ea typeface="Calibri"/>
                <a:cs typeface="Calibri"/>
              </a:rPr>
              <a:t>að</a:t>
            </a:r>
            <a:r>
              <a:rPr lang="en-IE" sz="1600" dirty="0">
                <a:latin typeface="Calibri"/>
                <a:ea typeface="Calibri"/>
                <a:cs typeface="Calibri"/>
              </a:rPr>
              <a:t> </a:t>
            </a:r>
            <a:r>
              <a:rPr lang="en-IE" sz="1600" dirty="0" err="1">
                <a:latin typeface="Calibri"/>
                <a:ea typeface="Calibri"/>
                <a:cs typeface="Calibri"/>
              </a:rPr>
              <a:t>opna</a:t>
            </a:r>
            <a:r>
              <a:rPr lang="en-IE" sz="1600" dirty="0">
                <a:latin typeface="Calibri"/>
                <a:ea typeface="Calibri"/>
                <a:cs typeface="Calibri"/>
              </a:rPr>
              <a:t> </a:t>
            </a:r>
            <a:r>
              <a:rPr lang="en-IE" sz="1600" dirty="0" err="1">
                <a:latin typeface="Calibri"/>
                <a:ea typeface="Calibri"/>
                <a:cs typeface="Calibri"/>
              </a:rPr>
              <a:t>möguleika</a:t>
            </a:r>
            <a:r>
              <a:rPr lang="en-IE" sz="1600" dirty="0">
                <a:latin typeface="Calibri"/>
                <a:ea typeface="Calibri"/>
                <a:cs typeface="Calibri"/>
              </a:rPr>
              <a:t> </a:t>
            </a:r>
            <a:r>
              <a:rPr lang="en-IE" sz="1600" dirty="0" err="1">
                <a:latin typeface="Calibri"/>
                <a:ea typeface="Calibri"/>
                <a:cs typeface="Calibri"/>
              </a:rPr>
              <a:t>núverandi</a:t>
            </a:r>
            <a:r>
              <a:rPr lang="en-IE" sz="1600" dirty="0">
                <a:latin typeface="Calibri"/>
                <a:ea typeface="Calibri"/>
                <a:cs typeface="Calibri"/>
              </a:rPr>
              <a:t> </a:t>
            </a:r>
            <a:r>
              <a:rPr lang="en-IE" sz="1600" dirty="0" err="1">
                <a:latin typeface="Calibri"/>
                <a:ea typeface="Calibri"/>
                <a:cs typeface="Calibri"/>
              </a:rPr>
              <a:t>rýma</a:t>
            </a:r>
            <a:r>
              <a:rPr lang="en-IE" sz="1600" dirty="0">
                <a:latin typeface="Calibri"/>
                <a:ea typeface="Calibri"/>
                <a:cs typeface="Calibri"/>
              </a:rPr>
              <a:t> </a:t>
            </a:r>
            <a:r>
              <a:rPr lang="en-IE" sz="1600" dirty="0" err="1">
                <a:latin typeface="Calibri"/>
                <a:ea typeface="Calibri"/>
                <a:cs typeface="Calibri"/>
              </a:rPr>
              <a:t>með</a:t>
            </a:r>
            <a:r>
              <a:rPr lang="en-IE" sz="1600" dirty="0">
                <a:latin typeface="Calibri"/>
                <a:ea typeface="Calibri"/>
                <a:cs typeface="Calibri"/>
              </a:rPr>
              <a:t> </a:t>
            </a:r>
            <a:r>
              <a:rPr lang="en-IE" sz="1600" dirty="0" err="1">
                <a:latin typeface="Calibri"/>
                <a:ea typeface="Calibri"/>
                <a:cs typeface="Calibri"/>
              </a:rPr>
              <a:t>því</a:t>
            </a:r>
            <a:r>
              <a:rPr lang="en-IE" sz="1600" dirty="0">
                <a:latin typeface="Calibri"/>
                <a:ea typeface="Calibri"/>
                <a:cs typeface="Calibri"/>
              </a:rPr>
              <a:t> </a:t>
            </a:r>
            <a:r>
              <a:rPr lang="en-IE" sz="1600" dirty="0" err="1">
                <a:latin typeface="Calibri"/>
                <a:ea typeface="Calibri"/>
                <a:cs typeface="Calibri"/>
              </a:rPr>
              <a:t>að</a:t>
            </a:r>
            <a:r>
              <a:rPr lang="en-IE" sz="1600" dirty="0">
                <a:latin typeface="Calibri"/>
                <a:ea typeface="Calibri"/>
                <a:cs typeface="Calibri"/>
              </a:rPr>
              <a:t> </a:t>
            </a:r>
            <a:r>
              <a:rPr lang="en-IE" sz="1600" dirty="0" err="1">
                <a:latin typeface="Calibri"/>
                <a:ea typeface="Calibri"/>
                <a:cs typeface="Calibri"/>
              </a:rPr>
              <a:t>endurnýta</a:t>
            </a:r>
            <a:r>
              <a:rPr lang="en-IE" sz="1600" dirty="0">
                <a:latin typeface="Calibri"/>
                <a:ea typeface="Calibri"/>
                <a:cs typeface="Calibri"/>
              </a:rPr>
              <a:t> </a:t>
            </a:r>
            <a:r>
              <a:rPr lang="en-IE" sz="1600" dirty="0" err="1">
                <a:latin typeface="Calibri"/>
                <a:ea typeface="Calibri"/>
                <a:cs typeface="Calibri"/>
              </a:rPr>
              <a:t>núverandi</a:t>
            </a:r>
            <a:r>
              <a:rPr lang="en-IE" sz="1600" dirty="0">
                <a:latin typeface="Calibri"/>
                <a:ea typeface="Calibri"/>
                <a:cs typeface="Calibri"/>
              </a:rPr>
              <a:t> </a:t>
            </a:r>
            <a:r>
              <a:rPr lang="en-IE" sz="1600" dirty="0" err="1">
                <a:latin typeface="Calibri"/>
                <a:ea typeface="Calibri"/>
                <a:cs typeface="Calibri"/>
              </a:rPr>
              <a:t>eða</a:t>
            </a:r>
            <a:r>
              <a:rPr lang="en-IE" sz="1600" dirty="0">
                <a:latin typeface="Calibri"/>
                <a:ea typeface="Calibri"/>
                <a:cs typeface="Calibri"/>
              </a:rPr>
              <a:t> </a:t>
            </a:r>
            <a:r>
              <a:rPr lang="en-IE" sz="1600" dirty="0" err="1">
                <a:latin typeface="Calibri"/>
                <a:ea typeface="Calibri"/>
                <a:cs typeface="Calibri"/>
              </a:rPr>
              <a:t>sveitarsögulegar</a:t>
            </a:r>
            <a:r>
              <a:rPr lang="en-IE" sz="1600" dirty="0">
                <a:latin typeface="Calibri"/>
                <a:ea typeface="Calibri"/>
                <a:cs typeface="Calibri"/>
              </a:rPr>
              <a:t> </a:t>
            </a:r>
            <a:r>
              <a:rPr lang="en-IE" sz="1600" dirty="0" err="1">
                <a:latin typeface="Calibri"/>
                <a:ea typeface="Calibri"/>
                <a:cs typeface="Calibri"/>
              </a:rPr>
              <a:t>byggingar</a:t>
            </a:r>
            <a:r>
              <a:rPr lang="en-IE" sz="1600" dirty="0">
                <a:latin typeface="Calibri"/>
                <a:ea typeface="Calibri"/>
                <a:cs typeface="Calibri"/>
              </a:rPr>
              <a:t> </a:t>
            </a:r>
            <a:r>
              <a:rPr lang="en-IE" sz="1600" dirty="0" err="1">
                <a:latin typeface="Calibri"/>
                <a:ea typeface="Calibri"/>
                <a:cs typeface="Calibri"/>
              </a:rPr>
              <a:t>og</a:t>
            </a:r>
            <a:r>
              <a:rPr lang="en-IE" sz="1600" dirty="0">
                <a:latin typeface="Calibri"/>
                <a:ea typeface="Calibri"/>
                <a:cs typeface="Calibri"/>
              </a:rPr>
              <a:t> </a:t>
            </a:r>
            <a:r>
              <a:rPr lang="en-IE" sz="1600" dirty="0" err="1">
                <a:latin typeface="Calibri"/>
                <a:ea typeface="Calibri"/>
                <a:cs typeface="Calibri"/>
              </a:rPr>
              <a:t>vanrækt</a:t>
            </a:r>
            <a:r>
              <a:rPr lang="en-IE" sz="1600" dirty="0">
                <a:latin typeface="Calibri"/>
                <a:ea typeface="Calibri"/>
                <a:cs typeface="Calibri"/>
              </a:rPr>
              <a:t> </a:t>
            </a:r>
            <a:r>
              <a:rPr lang="en-IE" sz="1600" dirty="0" err="1">
                <a:latin typeface="Calibri"/>
                <a:ea typeface="Calibri"/>
                <a:cs typeface="Calibri"/>
              </a:rPr>
              <a:t>svæði</a:t>
            </a:r>
            <a:r>
              <a:rPr lang="en-IE" sz="1600" dirty="0">
                <a:latin typeface="Calibri"/>
                <a:ea typeface="Calibri"/>
                <a:cs typeface="Calibri"/>
              </a:rPr>
              <a:t>. </a:t>
            </a:r>
          </a:p>
          <a:p>
            <a:pPr marL="285750" indent="-285750" algn="l">
              <a:lnSpc>
                <a:spcPct val="100000"/>
              </a:lnSpc>
              <a:spcAft>
                <a:spcPts val="600"/>
              </a:spcAft>
              <a:buFont typeface="Arial" panose="020B0604020202020204" pitchFamily="34" charset="0"/>
              <a:buChar char="•"/>
            </a:pPr>
            <a:r>
              <a:rPr lang="en-IE" sz="1600" dirty="0" err="1">
                <a:latin typeface="Calibri"/>
                <a:ea typeface="Calibri"/>
                <a:cs typeface="Calibri"/>
              </a:rPr>
              <a:t>Kannaðu</a:t>
            </a:r>
            <a:r>
              <a:rPr lang="en-IE" sz="1600" dirty="0">
                <a:latin typeface="Calibri"/>
                <a:ea typeface="Calibri"/>
                <a:cs typeface="Calibri"/>
              </a:rPr>
              <a:t> </a:t>
            </a:r>
            <a:r>
              <a:rPr lang="en-IE" sz="1600" dirty="0" err="1">
                <a:latin typeface="Calibri"/>
                <a:ea typeface="Calibri"/>
                <a:cs typeface="Calibri"/>
              </a:rPr>
              <a:t>hvernig</a:t>
            </a:r>
            <a:r>
              <a:rPr lang="en-IE" sz="1600" dirty="0">
                <a:latin typeface="Calibri"/>
                <a:ea typeface="Calibri"/>
                <a:cs typeface="Calibri"/>
              </a:rPr>
              <a:t> </a:t>
            </a:r>
            <a:r>
              <a:rPr lang="en-IE" sz="1600" dirty="0" err="1">
                <a:latin typeface="Calibri"/>
                <a:ea typeface="Calibri"/>
                <a:cs typeface="Calibri"/>
              </a:rPr>
              <a:t>núverandi</a:t>
            </a:r>
            <a:r>
              <a:rPr lang="en-IE" sz="1600" dirty="0">
                <a:latin typeface="Calibri"/>
                <a:ea typeface="Calibri"/>
                <a:cs typeface="Calibri"/>
              </a:rPr>
              <a:t> </a:t>
            </a:r>
            <a:r>
              <a:rPr lang="en-IE" sz="1600" dirty="0" err="1">
                <a:latin typeface="Calibri"/>
                <a:ea typeface="Calibri"/>
                <a:cs typeface="Calibri"/>
              </a:rPr>
              <a:t>eða</a:t>
            </a:r>
            <a:r>
              <a:rPr lang="en-IE" sz="1600" dirty="0">
                <a:latin typeface="Calibri"/>
                <a:ea typeface="Calibri"/>
                <a:cs typeface="Calibri"/>
              </a:rPr>
              <a:t> </a:t>
            </a:r>
            <a:r>
              <a:rPr lang="en-IE" sz="1600" dirty="0" err="1">
                <a:latin typeface="Calibri"/>
                <a:ea typeface="Calibri"/>
                <a:cs typeface="Calibri"/>
              </a:rPr>
              <a:t>sveitararfsminjar</a:t>
            </a:r>
            <a:r>
              <a:rPr lang="en-IE" sz="1600" dirty="0">
                <a:latin typeface="Calibri"/>
                <a:ea typeface="Calibri"/>
                <a:cs typeface="Calibri"/>
              </a:rPr>
              <a:t> </a:t>
            </a:r>
            <a:r>
              <a:rPr lang="en-IE" sz="1600" dirty="0" err="1">
                <a:latin typeface="Calibri"/>
                <a:ea typeface="Calibri"/>
                <a:cs typeface="Calibri"/>
              </a:rPr>
              <a:t>endurvekja</a:t>
            </a:r>
            <a:r>
              <a:rPr lang="en-IE" sz="1600" dirty="0">
                <a:latin typeface="Calibri"/>
                <a:ea typeface="Calibri"/>
                <a:cs typeface="Calibri"/>
              </a:rPr>
              <a:t> </a:t>
            </a:r>
            <a:r>
              <a:rPr lang="en-IE" sz="1600" dirty="0" err="1">
                <a:latin typeface="Calibri"/>
                <a:ea typeface="Calibri"/>
                <a:cs typeface="Calibri"/>
              </a:rPr>
              <a:t>samfélög</a:t>
            </a:r>
            <a:r>
              <a:rPr lang="en-IE" sz="1600" dirty="0">
                <a:latin typeface="Calibri"/>
                <a:ea typeface="Calibri"/>
                <a:cs typeface="Calibri"/>
              </a:rPr>
              <a:t> </a:t>
            </a:r>
            <a:r>
              <a:rPr lang="en-IE" sz="1600" dirty="0" err="1">
                <a:latin typeface="Calibri"/>
                <a:ea typeface="Calibri"/>
                <a:cs typeface="Calibri"/>
              </a:rPr>
              <a:t>og</a:t>
            </a:r>
            <a:r>
              <a:rPr lang="en-IE" sz="1600" dirty="0">
                <a:latin typeface="Calibri"/>
                <a:ea typeface="Calibri"/>
                <a:cs typeface="Calibri"/>
              </a:rPr>
              <a:t> </a:t>
            </a:r>
            <a:r>
              <a:rPr lang="en-IE" sz="1600" dirty="0" err="1">
                <a:latin typeface="Calibri"/>
                <a:ea typeface="Calibri"/>
                <a:cs typeface="Calibri"/>
              </a:rPr>
              <a:t>efnahag</a:t>
            </a:r>
            <a:r>
              <a:rPr lang="en-IE" sz="1600" dirty="0">
                <a:latin typeface="Calibri"/>
                <a:ea typeface="Calibri"/>
                <a:cs typeface="Calibri"/>
              </a:rPr>
              <a:t>. </a:t>
            </a:r>
          </a:p>
          <a:p>
            <a:pPr marL="285750" indent="-285750" algn="l">
              <a:lnSpc>
                <a:spcPct val="100000"/>
              </a:lnSpc>
              <a:spcAft>
                <a:spcPts val="600"/>
              </a:spcAft>
              <a:buFont typeface="Arial" panose="020B0604020202020204" pitchFamily="34" charset="0"/>
              <a:buChar char="•"/>
            </a:pPr>
            <a:r>
              <a:rPr lang="en-IE" sz="1600" dirty="0" err="1">
                <a:latin typeface="Calibri"/>
                <a:ea typeface="Calibri"/>
                <a:cs typeface="Calibri"/>
              </a:rPr>
              <a:t>Kannaðu</a:t>
            </a:r>
            <a:r>
              <a:rPr lang="en-IE" sz="1600" dirty="0">
                <a:latin typeface="Calibri"/>
                <a:ea typeface="Calibri"/>
                <a:cs typeface="Calibri"/>
              </a:rPr>
              <a:t> </a:t>
            </a:r>
            <a:r>
              <a:rPr lang="en-IE" sz="1600" dirty="0" err="1">
                <a:latin typeface="Calibri"/>
                <a:ea typeface="Calibri"/>
                <a:cs typeface="Calibri"/>
              </a:rPr>
              <a:t>einingabundnar</a:t>
            </a:r>
            <a:r>
              <a:rPr lang="en-IE" sz="1600" dirty="0">
                <a:latin typeface="Calibri"/>
                <a:ea typeface="Calibri"/>
                <a:cs typeface="Calibri"/>
              </a:rPr>
              <a:t>, </a:t>
            </a:r>
            <a:r>
              <a:rPr lang="en-IE" sz="1600" dirty="0" err="1">
                <a:latin typeface="Calibri"/>
                <a:ea typeface="Calibri"/>
                <a:cs typeface="Calibri"/>
              </a:rPr>
              <a:t>sveigjanlegar</a:t>
            </a:r>
            <a:r>
              <a:rPr lang="en-IE" sz="1600" dirty="0">
                <a:latin typeface="Calibri"/>
                <a:ea typeface="Calibri"/>
                <a:cs typeface="Calibri"/>
              </a:rPr>
              <a:t> </a:t>
            </a:r>
            <a:r>
              <a:rPr lang="en-IE" sz="1600" dirty="0" err="1">
                <a:latin typeface="Calibri"/>
                <a:ea typeface="Calibri"/>
                <a:cs typeface="Calibri"/>
              </a:rPr>
              <a:t>lausnir</a:t>
            </a:r>
            <a:r>
              <a:rPr lang="en-IE" sz="1600" dirty="0">
                <a:latin typeface="Calibri"/>
                <a:ea typeface="Calibri"/>
                <a:cs typeface="Calibri"/>
              </a:rPr>
              <a:t> </a:t>
            </a:r>
            <a:r>
              <a:rPr lang="en-IE" sz="1600" dirty="0" err="1">
                <a:latin typeface="Calibri"/>
                <a:ea typeface="Calibri"/>
                <a:cs typeface="Calibri"/>
              </a:rPr>
              <a:t>og</a:t>
            </a:r>
            <a:r>
              <a:rPr lang="en-IE" sz="1600" dirty="0">
                <a:latin typeface="Calibri"/>
                <a:ea typeface="Calibri"/>
                <a:cs typeface="Calibri"/>
              </a:rPr>
              <a:t> </a:t>
            </a:r>
            <a:r>
              <a:rPr lang="en-IE" sz="1600" dirty="0" err="1">
                <a:latin typeface="Calibri"/>
                <a:ea typeface="Calibri"/>
                <a:cs typeface="Calibri"/>
              </a:rPr>
              <a:t>byggingaraðferðir</a:t>
            </a:r>
            <a:r>
              <a:rPr lang="en-IE" sz="1600" dirty="0">
                <a:latin typeface="Calibri"/>
                <a:ea typeface="Calibri"/>
                <a:cs typeface="Calibri"/>
              </a:rPr>
              <a:t> </a:t>
            </a:r>
            <a:r>
              <a:rPr lang="en-IE" sz="1600" dirty="0" err="1">
                <a:latin typeface="Calibri"/>
                <a:ea typeface="Calibri"/>
                <a:cs typeface="Calibri"/>
              </a:rPr>
              <a:t>með</a:t>
            </a:r>
            <a:r>
              <a:rPr lang="en-IE" sz="1600" dirty="0">
                <a:latin typeface="Calibri"/>
                <a:ea typeface="Calibri"/>
                <a:cs typeface="Calibri"/>
              </a:rPr>
              <a:t> </a:t>
            </a:r>
            <a:r>
              <a:rPr lang="en-IE" sz="1600" dirty="0" err="1">
                <a:latin typeface="Calibri"/>
                <a:ea typeface="Calibri"/>
                <a:cs typeface="Calibri"/>
              </a:rPr>
              <a:t>litlum</a:t>
            </a:r>
            <a:r>
              <a:rPr lang="en-IE" sz="1600" dirty="0">
                <a:latin typeface="Calibri"/>
                <a:ea typeface="Calibri"/>
                <a:cs typeface="Calibri"/>
              </a:rPr>
              <a:t> </a:t>
            </a:r>
            <a:r>
              <a:rPr lang="en-IE" sz="1600" dirty="0" err="1">
                <a:latin typeface="Calibri"/>
                <a:ea typeface="Calibri"/>
                <a:cs typeface="Calibri"/>
              </a:rPr>
              <a:t>umhverfisáhrifum</a:t>
            </a:r>
            <a:r>
              <a:rPr lang="en-IE" sz="1600" dirty="0">
                <a:latin typeface="Calibri"/>
                <a:ea typeface="Calibri"/>
                <a:cs typeface="Calibri"/>
              </a:rPr>
              <a:t> </a:t>
            </a:r>
            <a:r>
              <a:rPr lang="en-IE" sz="1600" dirty="0" err="1">
                <a:latin typeface="Calibri"/>
                <a:ea typeface="Calibri"/>
                <a:cs typeface="Calibri"/>
              </a:rPr>
              <a:t>sem</a:t>
            </a:r>
            <a:r>
              <a:rPr lang="en-IE" sz="1600" dirty="0">
                <a:latin typeface="Calibri"/>
                <a:ea typeface="Calibri"/>
                <a:cs typeface="Calibri"/>
              </a:rPr>
              <a:t> </a:t>
            </a:r>
            <a:r>
              <a:rPr lang="en-IE" sz="1600" dirty="0" err="1">
                <a:latin typeface="Calibri"/>
                <a:ea typeface="Calibri"/>
                <a:cs typeface="Calibri"/>
              </a:rPr>
              <a:t>varðveita</a:t>
            </a:r>
            <a:r>
              <a:rPr lang="en-IE" sz="1600" dirty="0">
                <a:latin typeface="Calibri"/>
                <a:ea typeface="Calibri"/>
                <a:cs typeface="Calibri"/>
              </a:rPr>
              <a:t> </a:t>
            </a:r>
            <a:r>
              <a:rPr lang="en-IE" sz="1600" dirty="0" err="1">
                <a:latin typeface="Calibri"/>
                <a:ea typeface="Calibri"/>
                <a:cs typeface="Calibri"/>
              </a:rPr>
              <a:t>staðbundinn</a:t>
            </a:r>
            <a:r>
              <a:rPr lang="en-IE" sz="1600" dirty="0">
                <a:latin typeface="Calibri"/>
                <a:ea typeface="Calibri"/>
                <a:cs typeface="Calibri"/>
              </a:rPr>
              <a:t> </a:t>
            </a:r>
            <a:r>
              <a:rPr lang="en-IE" sz="1600" dirty="0" err="1">
                <a:latin typeface="Calibri"/>
                <a:ea typeface="Calibri"/>
                <a:cs typeface="Calibri"/>
              </a:rPr>
              <a:t>sjarma</a:t>
            </a:r>
            <a:r>
              <a:rPr lang="en-IE" sz="1600" dirty="0">
                <a:latin typeface="Calibri"/>
                <a:ea typeface="Calibri"/>
                <a:cs typeface="Calibri"/>
              </a:rPr>
              <a:t> </a:t>
            </a:r>
            <a:r>
              <a:rPr lang="en-IE" sz="1600" dirty="0" err="1">
                <a:latin typeface="Calibri"/>
                <a:ea typeface="Calibri"/>
                <a:cs typeface="Calibri"/>
              </a:rPr>
              <a:t>og</a:t>
            </a:r>
            <a:r>
              <a:rPr lang="en-IE" sz="1600" dirty="0">
                <a:latin typeface="Calibri"/>
                <a:ea typeface="Calibri"/>
                <a:cs typeface="Calibri"/>
              </a:rPr>
              <a:t> </a:t>
            </a:r>
            <a:r>
              <a:rPr lang="en-IE" sz="1600" dirty="0" err="1">
                <a:latin typeface="Calibri"/>
                <a:ea typeface="Calibri"/>
                <a:cs typeface="Calibri"/>
              </a:rPr>
              <a:t>styðja</a:t>
            </a:r>
            <a:r>
              <a:rPr lang="en-IE" sz="1600" dirty="0">
                <a:latin typeface="Calibri"/>
                <a:ea typeface="Calibri"/>
                <a:cs typeface="Calibri"/>
              </a:rPr>
              <a:t> </a:t>
            </a:r>
            <a:r>
              <a:rPr lang="en-IE" sz="1600" dirty="0" err="1">
                <a:latin typeface="Calibri"/>
                <a:ea typeface="Calibri"/>
                <a:cs typeface="Calibri"/>
              </a:rPr>
              <a:t>sjálfbæra</a:t>
            </a:r>
            <a:r>
              <a:rPr lang="en-IE" sz="1600" dirty="0">
                <a:latin typeface="Calibri"/>
                <a:ea typeface="Calibri"/>
                <a:cs typeface="Calibri"/>
              </a:rPr>
              <a:t> </a:t>
            </a:r>
            <a:r>
              <a:rPr lang="en-IE" sz="1600" dirty="0" err="1">
                <a:latin typeface="Calibri"/>
                <a:ea typeface="Calibri"/>
                <a:cs typeface="Calibri"/>
              </a:rPr>
              <a:t>ferðaþjónustu</a:t>
            </a:r>
            <a:r>
              <a:rPr lang="en-IE" sz="1600" dirty="0">
                <a:latin typeface="Calibri"/>
                <a:ea typeface="Calibri"/>
                <a:cs typeface="Calibri"/>
              </a:rPr>
              <a:t>.</a:t>
            </a:r>
          </a:p>
          <a:p>
            <a:pPr marL="285750" indent="-285750" algn="l">
              <a:lnSpc>
                <a:spcPct val="100000"/>
              </a:lnSpc>
              <a:spcAft>
                <a:spcPts val="600"/>
              </a:spcAft>
              <a:buFont typeface="Arial" panose="020B0604020202020204" pitchFamily="34" charset="0"/>
              <a:buChar char="•"/>
            </a:pPr>
            <a:r>
              <a:rPr lang="en-IE" sz="1600" dirty="0" err="1">
                <a:latin typeface="Calibri"/>
                <a:ea typeface="Calibri"/>
                <a:cs typeface="Calibri"/>
              </a:rPr>
              <a:t>Lærðu</a:t>
            </a:r>
            <a:r>
              <a:rPr lang="en-IE" sz="1600" dirty="0">
                <a:latin typeface="Calibri"/>
                <a:ea typeface="Calibri"/>
                <a:cs typeface="Calibri"/>
              </a:rPr>
              <a:t> </a:t>
            </a:r>
            <a:r>
              <a:rPr lang="en-IE" sz="1600" dirty="0" err="1">
                <a:latin typeface="Calibri"/>
                <a:ea typeface="Calibri"/>
                <a:cs typeface="Calibri"/>
              </a:rPr>
              <a:t>hvernig</a:t>
            </a:r>
            <a:r>
              <a:rPr lang="en-IE" sz="1600" dirty="0">
                <a:latin typeface="Calibri"/>
                <a:ea typeface="Calibri"/>
                <a:cs typeface="Calibri"/>
              </a:rPr>
              <a:t> </a:t>
            </a:r>
            <a:r>
              <a:rPr lang="en-IE" sz="1600" dirty="0" err="1">
                <a:latin typeface="Calibri"/>
                <a:ea typeface="Calibri"/>
                <a:cs typeface="Calibri"/>
              </a:rPr>
              <a:t>einingarnar</a:t>
            </a:r>
            <a:r>
              <a:rPr lang="en-IE" sz="1600" dirty="0">
                <a:latin typeface="Calibri"/>
                <a:ea typeface="Calibri"/>
                <a:cs typeface="Calibri"/>
              </a:rPr>
              <a:t> </a:t>
            </a:r>
            <a:r>
              <a:rPr lang="en-IE" sz="1600" dirty="0" err="1">
                <a:latin typeface="Calibri"/>
                <a:ea typeface="Calibri"/>
                <a:cs typeface="Calibri"/>
              </a:rPr>
              <a:t>má</a:t>
            </a:r>
            <a:r>
              <a:rPr lang="en-IE" sz="1600" dirty="0">
                <a:latin typeface="Calibri"/>
                <a:ea typeface="Calibri"/>
                <a:cs typeface="Calibri"/>
              </a:rPr>
              <a:t> </a:t>
            </a:r>
            <a:r>
              <a:rPr lang="en-IE" sz="1600" dirty="0" err="1">
                <a:latin typeface="Calibri"/>
                <a:ea typeface="Calibri"/>
                <a:cs typeface="Calibri"/>
              </a:rPr>
              <a:t>aðlaga</a:t>
            </a:r>
            <a:r>
              <a:rPr lang="en-IE" sz="1600" dirty="0">
                <a:latin typeface="Calibri"/>
                <a:ea typeface="Calibri"/>
                <a:cs typeface="Calibri"/>
              </a:rPr>
              <a:t> </a:t>
            </a:r>
            <a:r>
              <a:rPr lang="en-IE" sz="1600" dirty="0" err="1">
                <a:latin typeface="Calibri"/>
                <a:ea typeface="Calibri"/>
                <a:cs typeface="Calibri"/>
              </a:rPr>
              <a:t>og</a:t>
            </a:r>
            <a:r>
              <a:rPr lang="en-IE" sz="1600" dirty="0">
                <a:latin typeface="Calibri"/>
                <a:ea typeface="Calibri"/>
                <a:cs typeface="Calibri"/>
              </a:rPr>
              <a:t> </a:t>
            </a:r>
            <a:r>
              <a:rPr lang="en-IE" sz="1600" dirty="0" err="1">
                <a:latin typeface="Calibri"/>
                <a:ea typeface="Calibri"/>
                <a:cs typeface="Calibri"/>
              </a:rPr>
              <a:t>endurnýta</a:t>
            </a:r>
            <a:r>
              <a:rPr lang="en-IE" sz="1600" dirty="0">
                <a:latin typeface="Calibri"/>
                <a:ea typeface="Calibri"/>
                <a:cs typeface="Calibri"/>
              </a:rPr>
              <a:t> </a:t>
            </a:r>
            <a:r>
              <a:rPr lang="en-IE" sz="1600" dirty="0" err="1">
                <a:latin typeface="Calibri"/>
                <a:ea typeface="Calibri"/>
                <a:cs typeface="Calibri"/>
              </a:rPr>
              <a:t>og</a:t>
            </a:r>
            <a:r>
              <a:rPr lang="en-IE" sz="1600" dirty="0">
                <a:latin typeface="Calibri"/>
                <a:ea typeface="Calibri"/>
                <a:cs typeface="Calibri"/>
              </a:rPr>
              <a:t> </a:t>
            </a:r>
            <a:r>
              <a:rPr lang="en-IE" sz="1600" dirty="0" err="1">
                <a:latin typeface="Calibri"/>
                <a:ea typeface="Calibri"/>
                <a:cs typeface="Calibri"/>
              </a:rPr>
              <a:t>hvernig</a:t>
            </a:r>
            <a:r>
              <a:rPr lang="en-IE" sz="1600" dirty="0">
                <a:latin typeface="Calibri"/>
                <a:ea typeface="Calibri"/>
                <a:cs typeface="Calibri"/>
              </a:rPr>
              <a:t> </a:t>
            </a:r>
            <a:r>
              <a:rPr lang="en-IE" sz="1600" dirty="0" err="1">
                <a:latin typeface="Calibri"/>
                <a:ea typeface="Calibri"/>
                <a:cs typeface="Calibri"/>
              </a:rPr>
              <a:t>þær</a:t>
            </a:r>
            <a:r>
              <a:rPr lang="en-IE" sz="1600" dirty="0">
                <a:latin typeface="Calibri"/>
                <a:ea typeface="Calibri"/>
                <a:cs typeface="Calibri"/>
              </a:rPr>
              <a:t>, </a:t>
            </a:r>
            <a:r>
              <a:rPr lang="en-IE" sz="1600" dirty="0" err="1">
                <a:latin typeface="Calibri"/>
                <a:ea typeface="Calibri"/>
                <a:cs typeface="Calibri"/>
              </a:rPr>
              <a:t>sem</a:t>
            </a:r>
            <a:r>
              <a:rPr lang="en-IE" sz="1600" dirty="0">
                <a:latin typeface="Calibri"/>
                <a:ea typeface="Calibri"/>
                <a:cs typeface="Calibri"/>
              </a:rPr>
              <a:t> </a:t>
            </a:r>
            <a:r>
              <a:rPr lang="en-IE" sz="1600" dirty="0" err="1">
                <a:latin typeface="Calibri"/>
                <a:ea typeface="Calibri"/>
                <a:cs typeface="Calibri"/>
              </a:rPr>
              <a:t>léttbyggingareiningar</a:t>
            </a:r>
            <a:r>
              <a:rPr lang="en-IE" sz="1600" dirty="0">
                <a:latin typeface="Calibri"/>
                <a:ea typeface="Calibri"/>
                <a:cs typeface="Calibri"/>
              </a:rPr>
              <a:t>, geta </a:t>
            </a:r>
            <a:r>
              <a:rPr lang="en-IE" sz="1600" dirty="0" err="1">
                <a:latin typeface="Calibri"/>
                <a:ea typeface="Calibri"/>
                <a:cs typeface="Calibri"/>
              </a:rPr>
              <a:t>varðveitt</a:t>
            </a:r>
            <a:r>
              <a:rPr lang="en-IE" sz="1600" dirty="0">
                <a:latin typeface="Calibri"/>
                <a:ea typeface="Calibri"/>
                <a:cs typeface="Calibri"/>
              </a:rPr>
              <a:t> </a:t>
            </a:r>
            <a:r>
              <a:rPr lang="en-IE" sz="1600" dirty="0" err="1">
                <a:latin typeface="Calibri"/>
                <a:ea typeface="Calibri"/>
                <a:cs typeface="Calibri"/>
              </a:rPr>
              <a:t>náttúruna</a:t>
            </a:r>
            <a:r>
              <a:rPr lang="en-IE" sz="1600" dirty="0">
                <a:latin typeface="Calibri"/>
                <a:ea typeface="Calibri"/>
                <a:cs typeface="Calibri"/>
              </a:rPr>
              <a:t>, </a:t>
            </a:r>
            <a:r>
              <a:rPr lang="en-IE" sz="1600" dirty="0" err="1">
                <a:latin typeface="Calibri"/>
                <a:ea typeface="Calibri"/>
                <a:cs typeface="Calibri"/>
              </a:rPr>
              <a:t>fagnað</a:t>
            </a:r>
            <a:r>
              <a:rPr lang="en-IE" sz="1600" dirty="0">
                <a:latin typeface="Calibri"/>
                <a:ea typeface="Calibri"/>
                <a:cs typeface="Calibri"/>
              </a:rPr>
              <a:t> </a:t>
            </a:r>
            <a:r>
              <a:rPr lang="en-IE" sz="1600" dirty="0" err="1">
                <a:latin typeface="Calibri"/>
                <a:ea typeface="Calibri"/>
                <a:cs typeface="Calibri"/>
              </a:rPr>
              <a:t>staðbundinni</a:t>
            </a:r>
            <a:r>
              <a:rPr lang="en-IE" sz="1600" dirty="0">
                <a:latin typeface="Calibri"/>
                <a:ea typeface="Calibri"/>
                <a:cs typeface="Calibri"/>
              </a:rPr>
              <a:t> </a:t>
            </a:r>
            <a:r>
              <a:rPr lang="en-IE" sz="1600" dirty="0" err="1">
                <a:latin typeface="Calibri"/>
                <a:ea typeface="Calibri"/>
                <a:cs typeface="Calibri"/>
              </a:rPr>
              <a:t>sérstöðu</a:t>
            </a:r>
            <a:r>
              <a:rPr lang="en-IE" sz="1600" dirty="0">
                <a:latin typeface="Calibri"/>
                <a:ea typeface="Calibri"/>
                <a:cs typeface="Calibri"/>
              </a:rPr>
              <a:t> </a:t>
            </a:r>
            <a:r>
              <a:rPr lang="en-IE" sz="1600" dirty="0" err="1">
                <a:latin typeface="Calibri"/>
                <a:ea typeface="Calibri"/>
                <a:cs typeface="Calibri"/>
              </a:rPr>
              <a:t>og</a:t>
            </a:r>
            <a:r>
              <a:rPr lang="en-IE" sz="1600" dirty="0">
                <a:latin typeface="Calibri"/>
                <a:ea typeface="Calibri"/>
                <a:cs typeface="Calibri"/>
              </a:rPr>
              <a:t> </a:t>
            </a:r>
            <a:r>
              <a:rPr lang="en-IE" sz="1600" dirty="0" err="1">
                <a:latin typeface="Calibri"/>
                <a:ea typeface="Calibri"/>
                <a:cs typeface="Calibri"/>
              </a:rPr>
              <a:t>eflt</a:t>
            </a:r>
            <a:r>
              <a:rPr lang="en-IE" sz="1600" dirty="0">
                <a:latin typeface="Calibri"/>
                <a:ea typeface="Calibri"/>
                <a:cs typeface="Calibri"/>
              </a:rPr>
              <a:t> </a:t>
            </a:r>
            <a:r>
              <a:rPr lang="en-IE" sz="1600" dirty="0" err="1">
                <a:latin typeface="Calibri"/>
                <a:ea typeface="Calibri"/>
                <a:cs typeface="Calibri"/>
              </a:rPr>
              <a:t>ferðaþjónustu</a:t>
            </a:r>
            <a:r>
              <a:rPr lang="en-IE" sz="1600" dirty="0">
                <a:latin typeface="Calibri"/>
                <a:ea typeface="Calibri"/>
                <a:cs typeface="Calibri"/>
              </a:rPr>
              <a:t> í </a:t>
            </a:r>
            <a:r>
              <a:rPr lang="en-IE" sz="1600" dirty="0" err="1">
                <a:latin typeface="Calibri"/>
                <a:ea typeface="Calibri"/>
                <a:cs typeface="Calibri"/>
              </a:rPr>
              <a:t>dreifbýli</a:t>
            </a:r>
            <a:r>
              <a:rPr lang="en-IE" sz="1600" dirty="0">
                <a:latin typeface="Calibri"/>
                <a:ea typeface="Calibri"/>
                <a:cs typeface="Calibri"/>
              </a:rPr>
              <a:t>.</a:t>
            </a:r>
          </a:p>
          <a:p>
            <a:pPr algn="l">
              <a:lnSpc>
                <a:spcPct val="100000"/>
              </a:lnSpc>
              <a:spcAft>
                <a:spcPts val="600"/>
              </a:spcAft>
            </a:pPr>
            <a:endParaRPr lang="en-IE" sz="2000" dirty="0">
              <a:ea typeface="Calibri"/>
            </a:endParaRPr>
          </a:p>
          <a:p>
            <a:pPr algn="l">
              <a:lnSpc>
                <a:spcPct val="100000"/>
              </a:lnSpc>
              <a:spcAft>
                <a:spcPts val="600"/>
              </a:spcAft>
            </a:pPr>
            <a:endParaRPr lang="en-IE" sz="2000" dirty="0">
              <a:ea typeface="Calibri"/>
            </a:endParaRPr>
          </a:p>
          <a:p>
            <a:pPr algn="l">
              <a:lnSpc>
                <a:spcPct val="100000"/>
              </a:lnSpc>
              <a:spcAft>
                <a:spcPts val="600"/>
              </a:spcAft>
            </a:pPr>
            <a:endParaRPr lang="en-IE" sz="2000" dirty="0">
              <a:ea typeface="Calibri"/>
            </a:endParaRPr>
          </a:p>
          <a:p>
            <a:pPr algn="l">
              <a:lnSpc>
                <a:spcPct val="100000"/>
              </a:lnSpc>
              <a:spcAft>
                <a:spcPts val="600"/>
              </a:spcAft>
            </a:pPr>
            <a:endParaRPr lang="en-IE" sz="2000" dirty="0">
              <a:ea typeface="Calibri"/>
            </a:endParaRPr>
          </a:p>
        </p:txBody>
      </p:sp>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390324" y="1968916"/>
            <a:ext cx="3467091" cy="1049221"/>
          </a:xfrm>
        </p:spPr>
        <p:txBody>
          <a:bodyPr/>
          <a:lstStyle/>
          <a:p>
            <a:r>
              <a:rPr lang="en-IE" sz="2800" dirty="0" err="1">
                <a:latin typeface="Calibri"/>
                <a:ea typeface="Calibri"/>
                <a:cs typeface="Calibri"/>
              </a:rPr>
              <a:t>Hönnun</a:t>
            </a:r>
            <a:r>
              <a:rPr lang="en-IE" sz="2800" dirty="0">
                <a:latin typeface="Calibri"/>
                <a:ea typeface="Calibri"/>
                <a:cs typeface="Calibri"/>
              </a:rPr>
              <a:t> </a:t>
            </a:r>
            <a:r>
              <a:rPr lang="en-IE" sz="2800" dirty="0" err="1">
                <a:latin typeface="Calibri"/>
                <a:ea typeface="Calibri"/>
                <a:cs typeface="Calibri"/>
              </a:rPr>
              <a:t>sjálfbærra</a:t>
            </a:r>
            <a:r>
              <a:rPr lang="en-IE" sz="2800" dirty="0">
                <a:latin typeface="Calibri"/>
                <a:ea typeface="Calibri"/>
                <a:cs typeface="Calibri"/>
              </a:rPr>
              <a:t> </a:t>
            </a:r>
            <a:r>
              <a:rPr lang="en-IE" sz="2800" dirty="0" err="1">
                <a:latin typeface="Calibri"/>
                <a:ea typeface="Calibri"/>
                <a:cs typeface="Calibri"/>
              </a:rPr>
              <a:t>og</a:t>
            </a:r>
            <a:r>
              <a:rPr lang="en-IE" sz="2800" dirty="0">
                <a:latin typeface="Calibri"/>
                <a:ea typeface="Calibri"/>
                <a:cs typeface="Calibri"/>
              </a:rPr>
              <a:t> </a:t>
            </a:r>
            <a:r>
              <a:rPr lang="en-IE" sz="2800" dirty="0" err="1">
                <a:latin typeface="Calibri"/>
                <a:ea typeface="Calibri"/>
                <a:cs typeface="Calibri"/>
              </a:rPr>
              <a:t>staðbundinna</a:t>
            </a:r>
            <a:r>
              <a:rPr lang="en-IE" sz="2800" dirty="0">
                <a:latin typeface="Calibri"/>
                <a:ea typeface="Calibri"/>
                <a:cs typeface="Calibri"/>
              </a:rPr>
              <a:t> </a:t>
            </a:r>
            <a:r>
              <a:rPr lang="en-IE" sz="2800" dirty="0" err="1">
                <a:latin typeface="Calibri"/>
                <a:ea typeface="Calibri"/>
                <a:cs typeface="Calibri"/>
              </a:rPr>
              <a:t>gistingar</a:t>
            </a:r>
            <a:endParaRPr lang="en-IE" dirty="0"/>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345099" y="999437"/>
            <a:ext cx="3461549" cy="366660"/>
          </a:xfrm>
        </p:spPr>
        <p:txBody>
          <a:bodyPr/>
          <a:lstStyle/>
          <a:p>
            <a:r>
              <a:rPr lang="en-US" sz="3200" dirty="0" err="1">
                <a:latin typeface="Calibri"/>
                <a:ea typeface="Open Sans"/>
                <a:cs typeface="Calibri"/>
              </a:rPr>
              <a:t>Námskeið</a:t>
            </a:r>
            <a:r>
              <a:rPr lang="en-US" sz="3200" dirty="0">
                <a:latin typeface="Calibri"/>
                <a:ea typeface="Open Sans"/>
                <a:cs typeface="Calibri"/>
              </a:rPr>
              <a:t> 3</a:t>
            </a:r>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t>17</a:t>
            </a:fld>
            <a:endParaRPr lang="fr-CA"/>
          </a:p>
        </p:txBody>
      </p:sp>
    </p:spTree>
    <p:extLst>
      <p:ext uri="{BB962C8B-B14F-4D97-AF65-F5344CB8AC3E}">
        <p14:creationId xmlns:p14="http://schemas.microsoft.com/office/powerpoint/2010/main" val="4072161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D34A4142-C8F5-621F-3F43-E0F2A43143B7}"/>
              </a:ext>
            </a:extLst>
          </p:cNvPr>
          <p:cNvSpPr>
            <a:spLocks noGrp="1"/>
          </p:cNvSpPr>
          <p:nvPr>
            <p:ph type="body" sz="quarter" idx="32"/>
          </p:nvPr>
        </p:nvSpPr>
        <p:spPr>
          <a:xfrm>
            <a:off x="315463" y="3406582"/>
            <a:ext cx="7199709" cy="6648074"/>
          </a:xfrm>
        </p:spPr>
        <p:txBody>
          <a:bodyPr numCol="1"/>
          <a:lstStyle/>
          <a:p>
            <a:pPr>
              <a:lnSpc>
                <a:spcPts val="2180"/>
              </a:lnSpc>
            </a:pPr>
            <a:r>
              <a:rPr lang="en-IE" sz="2000" b="1">
                <a:solidFill>
                  <a:srgbClr val="459597"/>
                </a:solidFill>
              </a:rPr>
              <a:t>Yfirlit yfir eininguna</a:t>
            </a:r>
            <a:endParaRPr lang="en-GB" sz="2000"/>
          </a:p>
          <a:p>
            <a:pPr marL="0" indent="0" algn="l">
              <a:lnSpc>
                <a:spcPts val="2180"/>
              </a:lnSpc>
            </a:pPr>
            <a:r>
              <a:rPr lang="en-IE" sz="1800" b="0"/>
              <a:t>Óhefðbundið gistirými hefur náttúrulegan kostnað þegar kemur að vörumerkjauppbyggingu. Slík gistihús eru eðli sínu samkvæmt einstök, oft persónuleg og yfirleitt rótgróin í sterku staðbundnu tengslum – allt sem hentar vel til að skapa áhrifamiklar og eftirminnilegar vörumerkjasögur.</a:t>
            </a:r>
          </a:p>
          <a:p>
            <a:pPr marL="0" indent="0" algn="l">
              <a:lnSpc>
                <a:spcPts val="2180"/>
              </a:lnSpc>
            </a:pPr>
            <a:endParaRPr lang="en-IE" sz="1800" b="0"/>
          </a:p>
          <a:p>
            <a:pPr marL="0" indent="0" algn="l">
              <a:lnSpc>
                <a:spcPts val="2180"/>
              </a:lnSpc>
            </a:pPr>
            <a:r>
              <a:rPr lang="en-IE" sz="1800" b="0"/>
              <a:t>Í þessum áfanga munt þú læra hvernig á að kynna gististaðinn þinn með því að samræma vörumerkið þitt við staðbundna menningu, styðja staðbundið hagkerfi og skapa ekta upplifanir með samstarfi við staðbundna handverksmenn, leiðsögumenn og matvælaframleiðendur. </a:t>
            </a:r>
          </a:p>
          <a:p>
            <a:pPr marL="0" indent="0" algn="l">
              <a:lnSpc>
                <a:spcPts val="2180"/>
              </a:lnSpc>
            </a:pPr>
            <a:endParaRPr lang="en-IE" sz="2400">
              <a:ea typeface="Calibri"/>
            </a:endParaRPr>
          </a:p>
          <a:p>
            <a:pPr algn="l">
              <a:lnSpc>
                <a:spcPct val="100000"/>
              </a:lnSpc>
              <a:spcAft>
                <a:spcPts val="600"/>
              </a:spcAft>
            </a:pPr>
            <a:r>
              <a:rPr lang="en-IE" sz="2400" b="1">
                <a:solidFill>
                  <a:srgbClr val="459597"/>
                </a:solidFill>
              </a:rPr>
              <a:t>Námsmarkmið</a:t>
            </a:r>
          </a:p>
          <a:p>
            <a:pPr marL="285750" indent="-285750">
              <a:lnSpc>
                <a:spcPts val="1800"/>
              </a:lnSpc>
              <a:buFont typeface="Arial" panose="020B0604020202020204" pitchFamily="34" charset="0"/>
              <a:buChar char="•"/>
            </a:pPr>
            <a:r>
              <a:rPr lang="en-GB" sz="1800">
                <a:solidFill>
                  <a:srgbClr val="414141"/>
                </a:solidFill>
              </a:rPr>
              <a:t>Þú munt læra hvernig á að greina einstaka styrkleika þína og breyta þeim í vörumerki sem sker sig úr, tengist markhópnum þínum og eykur bókanir. </a:t>
            </a:r>
          </a:p>
          <a:p>
            <a:pPr marL="285750" indent="-285750" algn="l">
              <a:lnSpc>
                <a:spcPct val="100000"/>
              </a:lnSpc>
              <a:spcAft>
                <a:spcPts val="600"/>
              </a:spcAft>
              <a:buFont typeface="Arial" panose="020B0604020202020204" pitchFamily="34" charset="0"/>
              <a:buChar char="•"/>
            </a:pPr>
            <a:r>
              <a:rPr lang="en-IE" sz="1800">
                <a:ea typeface="Calibri"/>
              </a:rPr>
              <a:t>Lærðu hvernig býðja má upp á ekta, sjálfbærar og staðbundnar upplifanir sem geta bætt verulegt gildi við tilboð þitt og vörumerkjavitund, hjálpað gestum að finna fyrir sterkari tengslum og breytt einföldum heimsóknum í varanlegar minningar.</a:t>
            </a:r>
          </a:p>
          <a:p>
            <a:pPr marL="285750" indent="-285750" algn="l">
              <a:lnSpc>
                <a:spcPct val="100000"/>
              </a:lnSpc>
              <a:spcAft>
                <a:spcPts val="600"/>
              </a:spcAft>
              <a:buFont typeface="Arial" panose="020B0604020202020204" pitchFamily="34" charset="0"/>
              <a:buChar char="•"/>
            </a:pPr>
            <a:r>
              <a:rPr lang="en-IE" sz="1800">
                <a:ea typeface="Calibri"/>
              </a:rPr>
              <a:t>Lærðu hvernig á að nota áhrifamiklar sjónrænar framsetningar, ekta frásögn, samfélagslega þátttöku og stafræna palla til að byggja upp traust, skapa tilfinningaleg tengsl, auka beinar bókanir og styðja langtímaárangur óhefðbundinna sveitaaðstaða.</a:t>
            </a:r>
          </a:p>
          <a:p>
            <a:pPr algn="l">
              <a:lnSpc>
                <a:spcPct val="100000"/>
              </a:lnSpc>
              <a:spcAft>
                <a:spcPts val="600"/>
              </a:spcAft>
            </a:pPr>
            <a:endParaRPr lang="en-IE" sz="2000">
              <a:ea typeface="Calibri"/>
            </a:endParaRPr>
          </a:p>
          <a:p>
            <a:pPr algn="l">
              <a:lnSpc>
                <a:spcPct val="100000"/>
              </a:lnSpc>
              <a:spcAft>
                <a:spcPts val="600"/>
              </a:spcAft>
            </a:pPr>
            <a:endParaRPr lang="en-IE" sz="2000">
              <a:ea typeface="Calibri"/>
            </a:endParaRPr>
          </a:p>
          <a:p>
            <a:pPr algn="l">
              <a:lnSpc>
                <a:spcPct val="100000"/>
              </a:lnSpc>
              <a:spcAft>
                <a:spcPts val="600"/>
              </a:spcAft>
            </a:pPr>
            <a:endParaRPr lang="en-IE" sz="2000">
              <a:ea typeface="Calibri"/>
            </a:endParaRPr>
          </a:p>
          <a:p>
            <a:pPr algn="l">
              <a:lnSpc>
                <a:spcPct val="100000"/>
              </a:lnSpc>
              <a:spcAft>
                <a:spcPts val="600"/>
              </a:spcAft>
            </a:pPr>
            <a:endParaRPr lang="en-IE" sz="2000">
              <a:ea typeface="Calibri"/>
            </a:endParaRPr>
          </a:p>
        </p:txBody>
      </p:sp>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236816" y="1861729"/>
            <a:ext cx="3650971" cy="1049221"/>
          </a:xfrm>
        </p:spPr>
        <p:txBody>
          <a:bodyPr/>
          <a:lstStyle/>
          <a:p>
            <a:r>
              <a:rPr lang="en-IE" sz="2400" dirty="0">
                <a:latin typeface="Calibri"/>
                <a:ea typeface="Calibri"/>
                <a:cs typeface="Calibri"/>
              </a:rPr>
              <a:t>Að byggja upp sterkt vörumerki, </a:t>
            </a:r>
            <a:r>
              <a:rPr lang="en-IE" sz="2400" dirty="0" err="1">
                <a:latin typeface="Calibri"/>
                <a:ea typeface="Calibri"/>
                <a:cs typeface="Calibri"/>
              </a:rPr>
              <a:t>frásagnargerð</a:t>
            </a:r>
            <a:r>
              <a:rPr lang="en-IE" sz="2400" dirty="0">
                <a:latin typeface="Calibri"/>
                <a:ea typeface="Calibri"/>
                <a:cs typeface="Calibri"/>
              </a:rPr>
              <a:t> og hvernig á að fá bókanir</a:t>
            </a:r>
            <a:endParaRPr lang="en-IE" sz="2400" dirty="0"/>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236816" y="949498"/>
            <a:ext cx="3461549" cy="366660"/>
          </a:xfrm>
        </p:spPr>
        <p:txBody>
          <a:bodyPr/>
          <a:lstStyle/>
          <a:p>
            <a:r>
              <a:rPr lang="en-US" sz="3200" dirty="0" err="1">
                <a:latin typeface="Calibri"/>
                <a:ea typeface="Open Sans"/>
                <a:cs typeface="Calibri"/>
              </a:rPr>
              <a:t>Námskeið</a:t>
            </a:r>
            <a:r>
              <a:rPr lang="en-US" sz="3200" dirty="0">
                <a:latin typeface="Calibri"/>
                <a:ea typeface="Open Sans"/>
                <a:cs typeface="Calibri"/>
              </a:rPr>
              <a:t> 4</a:t>
            </a:r>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t>18</a:t>
            </a:fld>
            <a:endParaRPr lang="fr-CA"/>
          </a:p>
        </p:txBody>
      </p:sp>
    </p:spTree>
    <p:extLst>
      <p:ext uri="{BB962C8B-B14F-4D97-AF65-F5344CB8AC3E}">
        <p14:creationId xmlns:p14="http://schemas.microsoft.com/office/powerpoint/2010/main" val="36772816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D34A4142-C8F5-621F-3F43-E0F2A43143B7}"/>
              </a:ext>
            </a:extLst>
          </p:cNvPr>
          <p:cNvSpPr>
            <a:spLocks noGrp="1"/>
          </p:cNvSpPr>
          <p:nvPr>
            <p:ph type="body" sz="quarter" idx="32"/>
          </p:nvPr>
        </p:nvSpPr>
        <p:spPr>
          <a:xfrm>
            <a:off x="257560" y="3260202"/>
            <a:ext cx="7199709" cy="6648074"/>
          </a:xfrm>
        </p:spPr>
        <p:txBody>
          <a:bodyPr numCol="1"/>
          <a:lstStyle/>
          <a:p>
            <a:pPr marL="0" marR="0" lvl="0" indent="0" algn="just" defTabSz="777514" rtl="0" eaLnBrk="1" fontAlgn="auto" latinLnBrk="0" hangingPunct="1">
              <a:lnSpc>
                <a:spcPts val="2180"/>
              </a:lnSpc>
              <a:spcBef>
                <a:spcPts val="0"/>
              </a:spcBef>
              <a:spcAft>
                <a:spcPts val="0"/>
              </a:spcAft>
              <a:buClrTx/>
              <a:buSzTx/>
              <a:buFont typeface="Arial" panose="020B0604020202020204" pitchFamily="34" charset="0"/>
              <a:buNone/>
              <a:tabLst/>
              <a:defRPr/>
            </a:pPr>
            <a:r>
              <a:rPr kumimoji="0" lang="en-IE" sz="2000" b="1" i="0" u="none" strike="noStrike" kern="1200" cap="none" spc="0" normalizeH="0" baseline="0" noProof="0" dirty="0">
                <a:ln>
                  <a:noFill/>
                </a:ln>
                <a:solidFill>
                  <a:srgbClr val="459597"/>
                </a:solidFill>
                <a:effectLst/>
                <a:uLnTx/>
                <a:uFillTx/>
                <a:latin typeface="Calibri" panose="020F0502020204030204" pitchFamily="34" charset="0"/>
                <a:ea typeface="+mn-ea"/>
                <a:cs typeface="Calibri" panose="020F0502020204030204" pitchFamily="34" charset="0"/>
              </a:rPr>
              <a:t>Yfirlit yfir eininguna</a:t>
            </a:r>
            <a:endPar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777514" rtl="0" eaLnBrk="1" fontAlgn="auto" latinLnBrk="0" hangingPunct="1">
              <a:lnSpc>
                <a:spcPts val="2180"/>
              </a:lnSpc>
              <a:spcBef>
                <a:spcPts val="0"/>
              </a:spcBef>
              <a:spcAft>
                <a:spcPts val="0"/>
              </a:spcAft>
              <a:buClrTx/>
              <a:buSzTx/>
              <a:buFont typeface="Arial" panose="020B0604020202020204" pitchFamily="34" charset="0"/>
              <a:buNone/>
              <a:tabLst/>
              <a:defRPr/>
            </a:pPr>
            <a:r>
              <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Þessi eining beinist að því að skapa framúrskarandi gestaupplifanir á sama tíma og viðskiptin eru skilvirk og sjálfbær. Þú munt læra hvernig á að stýra allri gestaferðinni og koma á einföldum kerfum til að einfalda dagleg verkefni. Einnig er fjallað um leiðir til vaxtar í gegnum samstarf, aukið virði og langtímaáætlanagerð.</a:t>
            </a:r>
          </a:p>
          <a:p>
            <a:pPr marL="0" marR="0" lvl="0" indent="0" algn="l" defTabSz="777514" rtl="0" eaLnBrk="1" fontAlgn="auto" latinLnBrk="0" hangingPunct="1">
              <a:lnSpc>
                <a:spcPts val="2180"/>
              </a:lnSpc>
              <a:spcBef>
                <a:spcPts val="0"/>
              </a:spcBef>
              <a:spcAft>
                <a:spcPts val="0"/>
              </a:spcAft>
              <a:buClrTx/>
              <a:buSzTx/>
              <a:buFont typeface="Arial" panose="020B0604020202020204" pitchFamily="34" charset="0"/>
              <a:buNone/>
              <a:tabLst/>
              <a:defRPr/>
            </a:pPr>
            <a:endParaRPr lang="en-IE" sz="2000" b="0" i="0" u="none" strike="noStrike" kern="120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endParaRPr>
          </a:p>
          <a:p>
            <a:pPr marL="0" marR="0" lvl="0" indent="0" algn="l" defTabSz="77751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IE" sz="2000" b="1" i="0" u="none" strike="noStrike" kern="1200" cap="none" spc="0" normalizeH="0" baseline="0" noProof="0" dirty="0">
                <a:ln>
                  <a:noFill/>
                </a:ln>
                <a:solidFill>
                  <a:srgbClr val="459597"/>
                </a:solidFill>
                <a:effectLst/>
                <a:uLnTx/>
                <a:uFillTx/>
                <a:latin typeface="Calibri" panose="020F0502020204030204" pitchFamily="34" charset="0"/>
                <a:ea typeface="+mn-ea"/>
                <a:cs typeface="Calibri" panose="020F0502020204030204" pitchFamily="34" charset="0"/>
              </a:rPr>
              <a:t>Námsmarkmið</a:t>
            </a:r>
          </a:p>
          <a:p>
            <a:pPr marL="342900" lvl="0" indent="-342900" algn="l">
              <a:lnSpc>
                <a:spcPct val="100000"/>
              </a:lnSpc>
              <a:buFont typeface="Symbol" panose="05050102010706020507" pitchFamily="18" charset="2"/>
              <a:buChar char=""/>
            </a:pPr>
            <a:r>
              <a:rPr lang="en-IE" sz="1600" dirty="0">
                <a:effectLst/>
                <a:latin typeface="Calibri" panose="020F0502020204030204" pitchFamily="34" charset="0"/>
                <a:ea typeface="Calibri" panose="020F0502020204030204" pitchFamily="34" charset="0"/>
                <a:cs typeface="Times New Roman" panose="02020603050405020304" pitchFamily="18" charset="0"/>
              </a:rPr>
              <a:t>Lærðu hvernig á að skapa frábæra gestaupplifun frá upphafi til enda. </a:t>
            </a:r>
          </a:p>
          <a:p>
            <a:pPr marL="342900" lvl="0" indent="-342900" algn="l">
              <a:lnSpc>
                <a:spcPct val="100000"/>
              </a:lnSpc>
              <a:buFont typeface="Symbol" panose="05050102010706020507" pitchFamily="18" charset="2"/>
              <a:buChar char=""/>
            </a:pPr>
            <a:r>
              <a:rPr lang="en-IE" sz="1600" dirty="0">
                <a:effectLst/>
                <a:latin typeface="Calibri" panose="020F0502020204030204" pitchFamily="34" charset="0"/>
                <a:ea typeface="Calibri" panose="020F0502020204030204" pitchFamily="34" charset="0"/>
                <a:cs typeface="Times New Roman" panose="02020603050405020304" pitchFamily="18" charset="0"/>
              </a:rPr>
              <a:t>Kortleggja áfanga gestaferðarinnar og greina tækifæri til að bæta upplifunina.</a:t>
            </a:r>
          </a:p>
          <a:p>
            <a:pPr marL="342900" lvl="0" indent="-342900" algn="l">
              <a:lnSpc>
                <a:spcPct val="100000"/>
              </a:lnSpc>
              <a:buFont typeface="Symbol" panose="05050102010706020507" pitchFamily="18" charset="2"/>
              <a:buChar char=""/>
            </a:pPr>
            <a:r>
              <a:rPr lang="en-IE" sz="1600" dirty="0">
                <a:effectLst/>
                <a:latin typeface="Calibri" panose="020F0502020204030204" pitchFamily="34" charset="0"/>
                <a:ea typeface="Calibri" panose="020F0502020204030204" pitchFamily="34" charset="0"/>
                <a:cs typeface="Times New Roman" panose="02020603050405020304" pitchFamily="18" charset="0"/>
              </a:rPr>
              <a:t>Beita árangursríkri samskiptum fyrir, á meðan og eftir dvölina til að byggja upp traust og ánægju.</a:t>
            </a:r>
          </a:p>
          <a:p>
            <a:pPr marL="342900" lvl="0" indent="-342900" algn="l">
              <a:lnSpc>
                <a:spcPct val="100000"/>
              </a:lnSpc>
              <a:buFont typeface="Symbol" panose="05050102010706020507" pitchFamily="18" charset="2"/>
              <a:buChar char=""/>
            </a:pPr>
            <a:r>
              <a:rPr lang="en-IE" sz="1600" dirty="0">
                <a:effectLst/>
                <a:latin typeface="Calibri" panose="020F0502020204030204" pitchFamily="34" charset="0"/>
                <a:ea typeface="Calibri" panose="020F0502020204030204" pitchFamily="34" charset="0"/>
                <a:cs typeface="Times New Roman" panose="02020603050405020304" pitchFamily="18" charset="0"/>
              </a:rPr>
              <a:t>Notaðu persónulegar snertingar til að láta gesti líða velkomnum og metnum.</a:t>
            </a:r>
          </a:p>
          <a:p>
            <a:pPr marL="342900" lvl="0" indent="-342900" algn="l">
              <a:lnSpc>
                <a:spcPct val="100000"/>
              </a:lnSpc>
              <a:buFont typeface="Symbol" panose="05050102010706020507" pitchFamily="18" charset="2"/>
              <a:buChar char=""/>
            </a:pPr>
            <a:r>
              <a:rPr lang="en-IE" sz="1600" dirty="0">
                <a:effectLst/>
                <a:latin typeface="Calibri" panose="020F0502020204030204" pitchFamily="34" charset="0"/>
                <a:ea typeface="Calibri" panose="020F0502020204030204" pitchFamily="34" charset="0"/>
                <a:cs typeface="Times New Roman" panose="02020603050405020304" pitchFamily="18" charset="0"/>
              </a:rPr>
              <a:t>Innleiða stefnur sem hvetja gesti til tryggðar og endurbóka.</a:t>
            </a:r>
          </a:p>
          <a:p>
            <a:pPr marL="342900" lvl="0" indent="-342900" algn="l">
              <a:lnSpc>
                <a:spcPct val="100000"/>
              </a:lnSpc>
              <a:buFont typeface="Symbol" panose="05050102010706020507" pitchFamily="18" charset="2"/>
              <a:buChar char=""/>
            </a:pPr>
            <a:r>
              <a:rPr lang="en-IE" sz="1600" dirty="0">
                <a:effectLst/>
                <a:latin typeface="Calibri" panose="020F0502020204030204" pitchFamily="34" charset="0"/>
                <a:ea typeface="Calibri" panose="020F0502020204030204" pitchFamily="34" charset="0"/>
                <a:cs typeface="Times New Roman" panose="02020603050405020304" pitchFamily="18" charset="0"/>
              </a:rPr>
              <a:t>Notaðu einföld verkfæri til að halda skipulagi. </a:t>
            </a:r>
          </a:p>
          <a:p>
            <a:pPr marL="342900" lvl="0" indent="-342900" algn="l">
              <a:lnSpc>
                <a:spcPct val="100000"/>
              </a:lnSpc>
              <a:buFont typeface="Symbol" panose="05050102010706020507" pitchFamily="18" charset="2"/>
              <a:buChar char=""/>
            </a:pPr>
            <a:r>
              <a:rPr lang="en-IE" sz="1600" dirty="0">
                <a:effectLst/>
                <a:latin typeface="Calibri" panose="020F0502020204030204" pitchFamily="34" charset="0"/>
                <a:ea typeface="Calibri" panose="020F0502020204030204" pitchFamily="34" charset="0"/>
                <a:cs typeface="Times New Roman" panose="02020603050405020304" pitchFamily="18" charset="0"/>
              </a:rPr>
              <a:t>Finndu hagkvæm verkfæri sem einfalda dagleg verkefni gestgjafa.</a:t>
            </a:r>
          </a:p>
          <a:p>
            <a:pPr marL="342900" lvl="0" indent="-342900" algn="l">
              <a:lnSpc>
                <a:spcPct val="100000"/>
              </a:lnSpc>
              <a:buFont typeface="Symbol" panose="05050102010706020507" pitchFamily="18" charset="2"/>
              <a:buChar char=""/>
            </a:pPr>
            <a:r>
              <a:rPr lang="en-IE" sz="1600" dirty="0">
                <a:effectLst/>
                <a:latin typeface="Calibri" panose="020F0502020204030204" pitchFamily="34" charset="0"/>
                <a:ea typeface="Calibri" panose="020F0502020204030204" pitchFamily="34" charset="0"/>
                <a:cs typeface="Times New Roman" panose="02020603050405020304" pitchFamily="18" charset="0"/>
              </a:rPr>
              <a:t>Sjálfvirknivænið rútínuferla eins og innritunarleiðbeiningar, áminningar og beiðnir um umsagnir.</a:t>
            </a:r>
          </a:p>
          <a:p>
            <a:pPr marL="342900" lvl="0" indent="-342900" algn="l">
              <a:lnSpc>
                <a:spcPct val="100000"/>
              </a:lnSpc>
              <a:buFont typeface="Symbol" panose="05050102010706020507" pitchFamily="18" charset="2"/>
              <a:buChar char=""/>
            </a:pPr>
            <a:r>
              <a:rPr lang="en-IE" sz="1600" dirty="0">
                <a:effectLst/>
                <a:latin typeface="Calibri" panose="020F0502020204030204" pitchFamily="34" charset="0"/>
                <a:ea typeface="Calibri" panose="020F0502020204030204" pitchFamily="34" charset="0"/>
                <a:cs typeface="Times New Roman" panose="02020603050405020304" pitchFamily="18" charset="0"/>
              </a:rPr>
              <a:t>Skipulagðu reksturinn skilvirkt til að spara tíma og draga úr streitu.</a:t>
            </a:r>
          </a:p>
          <a:p>
            <a:pPr marL="342900" lvl="0" indent="-342900" algn="l">
              <a:lnSpc>
                <a:spcPct val="100000"/>
              </a:lnSpc>
              <a:buFont typeface="Symbol" panose="05050102010706020507" pitchFamily="18" charset="2"/>
              <a:buChar char=""/>
            </a:pPr>
            <a:r>
              <a:rPr lang="en-IE" sz="1600" dirty="0">
                <a:effectLst/>
                <a:latin typeface="Calibri" panose="020F0502020204030204" pitchFamily="34" charset="0"/>
                <a:ea typeface="Calibri" panose="020F0502020204030204" pitchFamily="34" charset="0"/>
                <a:cs typeface="Times New Roman" panose="02020603050405020304" pitchFamily="18" charset="0"/>
              </a:rPr>
              <a:t>Jafna sjálfvirkni og persónulega þjónustu til að viðhalda hágæða gestaupplifun.</a:t>
            </a:r>
          </a:p>
          <a:p>
            <a:pPr marL="342900" lvl="0" indent="-342900" algn="l">
              <a:lnSpc>
                <a:spcPct val="100000"/>
              </a:lnSpc>
              <a:buFont typeface="Symbol" panose="05050102010706020507" pitchFamily="18" charset="2"/>
              <a:buChar char=""/>
            </a:pPr>
            <a:r>
              <a:rPr lang="en-IE" sz="1600" dirty="0">
                <a:effectLst/>
                <a:latin typeface="Calibri" panose="020F0502020204030204" pitchFamily="34" charset="0"/>
                <a:ea typeface="Calibri" panose="020F0502020204030204" pitchFamily="34" charset="0"/>
                <a:cs typeface="Times New Roman" panose="02020603050405020304" pitchFamily="18" charset="0"/>
              </a:rPr>
              <a:t>Vaxið fyrirtækið þitt á sjálfbæran hátt með snjöllum aðgerðum og staðbundnum samstarfs­samningum. </a:t>
            </a:r>
          </a:p>
          <a:p>
            <a:pPr marL="342900" lvl="0" indent="-342900" algn="l">
              <a:lnSpc>
                <a:spcPct val="100000"/>
              </a:lnSpc>
              <a:buFont typeface="Symbol" panose="05050102010706020507" pitchFamily="18" charset="2"/>
              <a:buChar char=""/>
            </a:pPr>
            <a:r>
              <a:rPr lang="en-IE" sz="1600" dirty="0">
                <a:effectLst/>
                <a:latin typeface="Calibri" panose="020F0502020204030204" pitchFamily="34" charset="0"/>
                <a:ea typeface="Calibri" panose="020F0502020204030204" pitchFamily="34" charset="0"/>
                <a:cs typeface="Times New Roman" panose="02020603050405020304" pitchFamily="18" charset="0"/>
              </a:rPr>
              <a:t>Samstarf við staðbundin fyrirtæki til að skapa samstarf sem eykur virði fyrir gesti.</a:t>
            </a:r>
          </a:p>
          <a:p>
            <a:pPr marL="342900" lvl="0" indent="-342900" algn="l">
              <a:lnSpc>
                <a:spcPct val="100000"/>
              </a:lnSpc>
              <a:buFont typeface="Symbol" panose="05050102010706020507" pitchFamily="18" charset="2"/>
              <a:buChar char=""/>
            </a:pPr>
            <a:r>
              <a:rPr lang="en-IE" sz="1600" dirty="0">
                <a:effectLst/>
                <a:latin typeface="Calibri" panose="020F0502020204030204" pitchFamily="34" charset="0"/>
                <a:ea typeface="Calibri" panose="020F0502020204030204" pitchFamily="34" charset="0"/>
                <a:cs typeface="Times New Roman" panose="02020603050405020304" pitchFamily="18" charset="0"/>
              </a:rPr>
              <a:t>Hanna tækifæri til aukasölu sem auka tekjur og bæta upplifun gesta.</a:t>
            </a:r>
          </a:p>
          <a:p>
            <a:pPr marL="342900" lvl="0" indent="-342900" algn="l">
              <a:lnSpc>
                <a:spcPct val="100000"/>
              </a:lnSpc>
              <a:spcAft>
                <a:spcPts val="800"/>
              </a:spcAft>
              <a:buFont typeface="Symbol" panose="05050102010706020507" pitchFamily="18" charset="2"/>
              <a:buChar char=""/>
            </a:pPr>
            <a:r>
              <a:rPr lang="en-IE" sz="1600" dirty="0">
                <a:effectLst/>
                <a:latin typeface="Calibri" panose="020F0502020204030204" pitchFamily="34" charset="0"/>
                <a:ea typeface="Calibri" panose="020F0502020204030204" pitchFamily="34" charset="0"/>
                <a:cs typeface="Times New Roman" panose="02020603050405020304" pitchFamily="18" charset="0"/>
              </a:rPr>
              <a:t>Beittu langtímaáætlunar aðferðum sem samræma vöxt fyrirtækisins persónulegum markmiðum og samfélagslegum áhrifum.</a:t>
            </a:r>
          </a:p>
          <a:p>
            <a:pPr marL="342900" indent="-342900" algn="l">
              <a:spcAft>
                <a:spcPts val="600"/>
              </a:spcAft>
              <a:buFont typeface="Arial" panose="020B0604020202020204" pitchFamily="34" charset="0"/>
              <a:buChar char="•"/>
            </a:pPr>
            <a:endParaRPr lang="en-US" sz="1800" b="1" dirty="0">
              <a:solidFill>
                <a:srgbClr val="414141"/>
              </a:solidFill>
            </a:endParaRPr>
          </a:p>
          <a:p>
            <a:pPr marL="285750" marR="0" lvl="0" indent="-285750" algn="l" defTabSz="777514" rtl="0" eaLnBrk="1" fontAlgn="auto" latinLnBrk="0" hangingPunct="1">
              <a:lnSpc>
                <a:spcPts val="1800"/>
              </a:lnSpc>
              <a:spcBef>
                <a:spcPts val="0"/>
              </a:spcBef>
              <a:spcAft>
                <a:spcPts val="0"/>
              </a:spcAft>
              <a:buClrTx/>
              <a:buSzTx/>
              <a:buFont typeface="Arial" panose="020B0604020202020204" pitchFamily="34" charset="0"/>
              <a:buChar char="•"/>
              <a:tabLst/>
              <a:defRPr/>
            </a:pPr>
            <a:endParaRPr kumimoji="0" lang="en-IE" sz="1800" b="0" i="0" u="none" strike="noStrike" kern="1200" cap="none" spc="0" normalizeH="0" baseline="0" noProof="0" dirty="0">
              <a:ln>
                <a:noFill/>
              </a:ln>
              <a:solidFill>
                <a:srgbClr val="414141"/>
              </a:solidFill>
              <a:effectLst/>
              <a:uLnTx/>
              <a:uFillTx/>
              <a:latin typeface="Calibri" panose="020F0502020204030204" pitchFamily="34" charset="0"/>
              <a:ea typeface="+mn-ea"/>
              <a:cs typeface="Calibri" panose="020F0502020204030204" pitchFamily="34" charset="0"/>
            </a:endParaRPr>
          </a:p>
          <a:p>
            <a:pPr algn="l">
              <a:lnSpc>
                <a:spcPct val="100000"/>
              </a:lnSpc>
              <a:spcAft>
                <a:spcPts val="600"/>
              </a:spcAft>
            </a:pPr>
            <a:endParaRPr lang="en-IE" sz="2000" dirty="0">
              <a:ea typeface="Calibri"/>
            </a:endParaRPr>
          </a:p>
          <a:p>
            <a:pPr algn="l">
              <a:lnSpc>
                <a:spcPct val="100000"/>
              </a:lnSpc>
              <a:spcAft>
                <a:spcPts val="600"/>
              </a:spcAft>
            </a:pPr>
            <a:endParaRPr lang="en-IE" sz="2000" dirty="0">
              <a:ea typeface="Calibri"/>
            </a:endParaRPr>
          </a:p>
          <a:p>
            <a:pPr algn="l">
              <a:lnSpc>
                <a:spcPct val="100000"/>
              </a:lnSpc>
              <a:spcAft>
                <a:spcPts val="600"/>
              </a:spcAft>
            </a:pPr>
            <a:endParaRPr lang="en-IE" sz="2000" dirty="0">
              <a:ea typeface="Calibri"/>
            </a:endParaRPr>
          </a:p>
          <a:p>
            <a:pPr algn="l">
              <a:lnSpc>
                <a:spcPct val="100000"/>
              </a:lnSpc>
              <a:spcAft>
                <a:spcPts val="600"/>
              </a:spcAft>
            </a:pPr>
            <a:endParaRPr lang="en-IE" sz="2000" dirty="0">
              <a:ea typeface="Calibri"/>
            </a:endParaRPr>
          </a:p>
          <a:p>
            <a:pPr algn="l">
              <a:lnSpc>
                <a:spcPct val="100000"/>
              </a:lnSpc>
              <a:spcAft>
                <a:spcPts val="600"/>
              </a:spcAft>
            </a:pPr>
            <a:endParaRPr lang="en-IE" sz="2000" dirty="0">
              <a:ea typeface="Calibri"/>
            </a:endParaRPr>
          </a:p>
        </p:txBody>
      </p:sp>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390324" y="1968916"/>
            <a:ext cx="3467091" cy="1049221"/>
          </a:xfrm>
        </p:spPr>
        <p:txBody>
          <a:bodyPr/>
          <a:lstStyle/>
          <a:p>
            <a:r>
              <a:rPr lang="en-IE" sz="2800" dirty="0">
                <a:latin typeface="Calibri"/>
                <a:ea typeface="Calibri"/>
                <a:cs typeface="Calibri"/>
              </a:rPr>
              <a:t>Gestaupplifun – gestgjafi með hjarta, áhrif og sjálfbærni</a:t>
            </a:r>
            <a:endParaRPr lang="en-IE" dirty="0"/>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345099" y="999437"/>
            <a:ext cx="3461549" cy="366660"/>
          </a:xfrm>
        </p:spPr>
        <p:txBody>
          <a:bodyPr/>
          <a:lstStyle/>
          <a:p>
            <a:r>
              <a:rPr lang="en-US" sz="3200" dirty="0" err="1">
                <a:latin typeface="Calibri"/>
                <a:ea typeface="Open Sans"/>
                <a:cs typeface="Calibri"/>
              </a:rPr>
              <a:t>Námskeið</a:t>
            </a:r>
            <a:r>
              <a:rPr lang="en-US" sz="3200" dirty="0">
                <a:latin typeface="Calibri"/>
                <a:ea typeface="Open Sans"/>
                <a:cs typeface="Calibri"/>
              </a:rPr>
              <a:t> 5</a:t>
            </a:r>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t>19</a:t>
            </a:fld>
            <a:endParaRPr lang="fr-CA"/>
          </a:p>
        </p:txBody>
      </p:sp>
    </p:spTree>
    <p:extLst>
      <p:ext uri="{BB962C8B-B14F-4D97-AF65-F5344CB8AC3E}">
        <p14:creationId xmlns:p14="http://schemas.microsoft.com/office/powerpoint/2010/main" val="1647086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865AC94C-3996-364F-A4BC-E1C6507ECEEF}"/>
              </a:ext>
            </a:extLst>
          </p:cNvPr>
          <p:cNvSpPr>
            <a:spLocks noGrp="1"/>
          </p:cNvSpPr>
          <p:nvPr>
            <p:ph type="body" sz="quarter" idx="46"/>
          </p:nvPr>
        </p:nvSpPr>
        <p:spPr/>
        <p:txBody>
          <a:bodyPr/>
          <a:lstStyle/>
          <a:p>
            <a:r>
              <a:rPr lang="en-US" sz="1800" dirty="0" err="1">
                <a:latin typeface="Verdana"/>
                <a:ea typeface="Verdana"/>
                <a:cs typeface="Segoe UI"/>
              </a:rPr>
              <a:t>Leiðarvísir</a:t>
            </a:r>
            <a:r>
              <a:rPr lang="en-US" sz="1800" dirty="0">
                <a:latin typeface="Verdana"/>
                <a:ea typeface="Verdana"/>
                <a:cs typeface="Segoe UI"/>
              </a:rPr>
              <a:t> </a:t>
            </a:r>
            <a:r>
              <a:rPr lang="en-US" sz="1800" dirty="0" err="1">
                <a:latin typeface="Verdana"/>
                <a:ea typeface="Verdana"/>
                <a:cs typeface="Segoe UI"/>
              </a:rPr>
              <a:t>leiðbeinanda</a:t>
            </a:r>
            <a:r>
              <a:rPr lang="en-US" sz="1800" dirty="0">
                <a:latin typeface="Verdana"/>
                <a:ea typeface="Verdana"/>
                <a:cs typeface="Segoe UI"/>
              </a:rPr>
              <a:t> um Epic Stays </a:t>
            </a:r>
            <a:r>
              <a:rPr lang="en-US" sz="1800" dirty="0" err="1">
                <a:latin typeface="Verdana"/>
                <a:ea typeface="Verdana"/>
                <a:cs typeface="Segoe UI"/>
              </a:rPr>
              <a:t>námsefni</a:t>
            </a:r>
            <a:endParaRPr lang="en-US" dirty="0"/>
          </a:p>
        </p:txBody>
      </p:sp>
      <p:sp>
        <p:nvSpPr>
          <p:cNvPr id="18" name="Text Placeholder 17">
            <a:extLst>
              <a:ext uri="{FF2B5EF4-FFF2-40B4-BE49-F238E27FC236}">
                <a16:creationId xmlns:a16="http://schemas.microsoft.com/office/drawing/2014/main" id="{F63F3581-181C-EF44-BA65-6C15A4FEE75C}"/>
              </a:ext>
            </a:extLst>
          </p:cNvPr>
          <p:cNvSpPr>
            <a:spLocks noGrp="1"/>
          </p:cNvSpPr>
          <p:nvPr>
            <p:ph type="body" sz="quarter" idx="47"/>
          </p:nvPr>
        </p:nvSpPr>
        <p:spPr>
          <a:xfrm>
            <a:off x="347270" y="2248482"/>
            <a:ext cx="5110101" cy="479353"/>
          </a:xfrm>
        </p:spPr>
        <p:txBody>
          <a:bodyPr vert="horz" lIns="91440" tIns="45720" rIns="91440" bIns="45720" rtlCol="0" anchor="t">
            <a:noAutofit/>
          </a:bodyPr>
          <a:lstStyle/>
          <a:p>
            <a:r>
              <a:rPr lang="en-US" sz="2850" dirty="0" err="1">
                <a:latin typeface="Verdana"/>
                <a:ea typeface="Verdana"/>
              </a:rPr>
              <a:t>Leiðarvísir</a:t>
            </a:r>
            <a:r>
              <a:rPr lang="en-US" sz="2850" dirty="0">
                <a:latin typeface="Verdana"/>
                <a:ea typeface="Verdana"/>
              </a:rPr>
              <a:t> </a:t>
            </a:r>
            <a:r>
              <a:rPr lang="en-US" sz="2850" dirty="0" err="1">
                <a:latin typeface="Verdana"/>
                <a:ea typeface="Verdana"/>
              </a:rPr>
              <a:t>leiðbeinanda</a:t>
            </a:r>
            <a:endParaRPr lang="en-US" sz="2850" dirty="0">
              <a:latin typeface="Verdana"/>
              <a:ea typeface="Verdana"/>
            </a:endParaRPr>
          </a:p>
        </p:txBody>
      </p:sp>
      <p:sp>
        <p:nvSpPr>
          <p:cNvPr id="4" name="Text Placeholder 3">
            <a:extLst>
              <a:ext uri="{FF2B5EF4-FFF2-40B4-BE49-F238E27FC236}">
                <a16:creationId xmlns:a16="http://schemas.microsoft.com/office/drawing/2014/main" id="{5E0F3FC5-03C8-A587-D526-8672EB82C6C1}"/>
              </a:ext>
            </a:extLst>
          </p:cNvPr>
          <p:cNvSpPr>
            <a:spLocks noGrp="1"/>
          </p:cNvSpPr>
          <p:nvPr>
            <p:ph type="body" sz="quarter" idx="14"/>
          </p:nvPr>
        </p:nvSpPr>
        <p:spPr/>
        <p:txBody>
          <a:bodyPr/>
          <a:lstStyle/>
          <a:p>
            <a:r>
              <a:rPr lang="en-GB"/>
              <a:t>1</a:t>
            </a:r>
          </a:p>
        </p:txBody>
      </p:sp>
      <p:sp>
        <p:nvSpPr>
          <p:cNvPr id="5" name="Text Placeholder 4">
            <a:extLst>
              <a:ext uri="{FF2B5EF4-FFF2-40B4-BE49-F238E27FC236}">
                <a16:creationId xmlns:a16="http://schemas.microsoft.com/office/drawing/2014/main" id="{CD0B3439-C73D-50DD-AF1C-563355EA8D2A}"/>
              </a:ext>
            </a:extLst>
          </p:cNvPr>
          <p:cNvSpPr>
            <a:spLocks noGrp="1"/>
          </p:cNvSpPr>
          <p:nvPr>
            <p:ph type="body" sz="quarter" idx="15"/>
          </p:nvPr>
        </p:nvSpPr>
        <p:spPr>
          <a:xfrm>
            <a:off x="1294874" y="5785621"/>
            <a:ext cx="3486872" cy="305547"/>
          </a:xfrm>
        </p:spPr>
        <p:txBody>
          <a:bodyPr/>
          <a:lstStyle/>
          <a:p>
            <a:r>
              <a:rPr lang="en-GB" sz="1428"/>
              <a:t>Um Epic Stays</a:t>
            </a:r>
          </a:p>
        </p:txBody>
      </p:sp>
      <p:sp>
        <p:nvSpPr>
          <p:cNvPr id="6" name="Text Placeholder 5">
            <a:extLst>
              <a:ext uri="{FF2B5EF4-FFF2-40B4-BE49-F238E27FC236}">
                <a16:creationId xmlns:a16="http://schemas.microsoft.com/office/drawing/2014/main" id="{81ADE54F-8BC0-82D4-5D8D-AA1E6B4943F3}"/>
              </a:ext>
            </a:extLst>
          </p:cNvPr>
          <p:cNvSpPr>
            <a:spLocks noGrp="1"/>
          </p:cNvSpPr>
          <p:nvPr>
            <p:ph type="body" sz="quarter" idx="16"/>
          </p:nvPr>
        </p:nvSpPr>
        <p:spPr/>
        <p:txBody>
          <a:bodyPr/>
          <a:lstStyle/>
          <a:p>
            <a:r>
              <a:rPr lang="en-GB"/>
              <a:t>2</a:t>
            </a:r>
          </a:p>
        </p:txBody>
      </p:sp>
      <p:sp>
        <p:nvSpPr>
          <p:cNvPr id="7" name="Text Placeholder 6">
            <a:extLst>
              <a:ext uri="{FF2B5EF4-FFF2-40B4-BE49-F238E27FC236}">
                <a16:creationId xmlns:a16="http://schemas.microsoft.com/office/drawing/2014/main" id="{F18C74CE-DC40-F632-8BB5-237964714FD3}"/>
              </a:ext>
            </a:extLst>
          </p:cNvPr>
          <p:cNvSpPr>
            <a:spLocks noGrp="1"/>
          </p:cNvSpPr>
          <p:nvPr>
            <p:ph type="body" sz="quarter" idx="17"/>
          </p:nvPr>
        </p:nvSpPr>
        <p:spPr>
          <a:xfrm>
            <a:off x="1294874" y="6356582"/>
            <a:ext cx="3162995" cy="415096"/>
          </a:xfrm>
        </p:spPr>
        <p:txBody>
          <a:bodyPr anchor="t"/>
          <a:lstStyle/>
          <a:p>
            <a:r>
              <a:rPr lang="en-GB" sz="1428" dirty="0" err="1"/>
              <a:t>Almennar</a:t>
            </a:r>
            <a:r>
              <a:rPr lang="en-GB" sz="1428" dirty="0"/>
              <a:t> </a:t>
            </a:r>
            <a:r>
              <a:rPr lang="en-GB" sz="1428" dirty="0" err="1"/>
              <a:t>upplýsingar</a:t>
            </a:r>
            <a:r>
              <a:rPr lang="en-GB" sz="1428" dirty="0"/>
              <a:t> </a:t>
            </a:r>
            <a:r>
              <a:rPr lang="en-GB" sz="1428" dirty="0" err="1"/>
              <a:t>fyrir</a:t>
            </a:r>
            <a:r>
              <a:rPr lang="en-GB" sz="1428" dirty="0"/>
              <a:t> </a:t>
            </a:r>
            <a:r>
              <a:rPr lang="en-GB" sz="1428" dirty="0" err="1"/>
              <a:t>leiðbeinanda</a:t>
            </a:r>
            <a:endParaRPr lang="en-GB" sz="1428" dirty="0"/>
          </a:p>
        </p:txBody>
      </p:sp>
      <p:sp>
        <p:nvSpPr>
          <p:cNvPr id="8" name="Text Placeholder 7">
            <a:extLst>
              <a:ext uri="{FF2B5EF4-FFF2-40B4-BE49-F238E27FC236}">
                <a16:creationId xmlns:a16="http://schemas.microsoft.com/office/drawing/2014/main" id="{0513FB7A-2C44-6C12-500E-97584A39935F}"/>
              </a:ext>
            </a:extLst>
          </p:cNvPr>
          <p:cNvSpPr>
            <a:spLocks noGrp="1"/>
          </p:cNvSpPr>
          <p:nvPr>
            <p:ph type="body" sz="quarter" idx="18"/>
          </p:nvPr>
        </p:nvSpPr>
        <p:spPr/>
        <p:txBody>
          <a:bodyPr/>
          <a:lstStyle/>
          <a:p>
            <a:r>
              <a:rPr lang="en-GB"/>
              <a:t>3</a:t>
            </a:r>
          </a:p>
        </p:txBody>
      </p:sp>
      <p:sp>
        <p:nvSpPr>
          <p:cNvPr id="9" name="Text Placeholder 8">
            <a:extLst>
              <a:ext uri="{FF2B5EF4-FFF2-40B4-BE49-F238E27FC236}">
                <a16:creationId xmlns:a16="http://schemas.microsoft.com/office/drawing/2014/main" id="{C4046804-162D-F783-9ED8-D157E9BF4850}"/>
              </a:ext>
            </a:extLst>
          </p:cNvPr>
          <p:cNvSpPr>
            <a:spLocks noGrp="1"/>
          </p:cNvSpPr>
          <p:nvPr>
            <p:ph type="body" sz="quarter" idx="19"/>
          </p:nvPr>
        </p:nvSpPr>
        <p:spPr>
          <a:xfrm>
            <a:off x="1294875" y="7500852"/>
            <a:ext cx="3162995" cy="415096"/>
          </a:xfrm>
        </p:spPr>
        <p:txBody>
          <a:bodyPr anchor="t"/>
          <a:lstStyle/>
          <a:p>
            <a:r>
              <a:rPr lang="en-GB" sz="1428" dirty="0" err="1"/>
              <a:t>Hvernig</a:t>
            </a:r>
            <a:r>
              <a:rPr lang="en-GB" sz="1428" dirty="0"/>
              <a:t> er </a:t>
            </a:r>
            <a:r>
              <a:rPr lang="en-GB" sz="1428" dirty="0" err="1"/>
              <a:t>hægt</a:t>
            </a:r>
            <a:r>
              <a:rPr lang="en-GB" sz="1428" dirty="0"/>
              <a:t> </a:t>
            </a:r>
            <a:r>
              <a:rPr lang="en-GB" sz="1428" dirty="0" err="1"/>
              <a:t>að</a:t>
            </a:r>
            <a:r>
              <a:rPr lang="en-GB" sz="1428" dirty="0"/>
              <a:t> </a:t>
            </a:r>
            <a:r>
              <a:rPr lang="en-GB" sz="1428" dirty="0" err="1"/>
              <a:t>afhenda</a:t>
            </a:r>
            <a:r>
              <a:rPr lang="en-GB" sz="1428" dirty="0"/>
              <a:t> </a:t>
            </a:r>
            <a:r>
              <a:rPr lang="en-GB" sz="1428" dirty="0" err="1"/>
              <a:t>námskeið</a:t>
            </a:r>
            <a:endParaRPr lang="en-GB" sz="1428" dirty="0"/>
          </a:p>
        </p:txBody>
      </p:sp>
      <p:sp>
        <p:nvSpPr>
          <p:cNvPr id="10" name="Text Placeholder 9">
            <a:extLst>
              <a:ext uri="{FF2B5EF4-FFF2-40B4-BE49-F238E27FC236}">
                <a16:creationId xmlns:a16="http://schemas.microsoft.com/office/drawing/2014/main" id="{63D7BEB8-B3E0-D2DD-DD6A-F3C9BEED9B3E}"/>
              </a:ext>
            </a:extLst>
          </p:cNvPr>
          <p:cNvSpPr>
            <a:spLocks noGrp="1"/>
          </p:cNvSpPr>
          <p:nvPr>
            <p:ph type="body" sz="quarter" idx="20"/>
          </p:nvPr>
        </p:nvSpPr>
        <p:spPr/>
        <p:txBody>
          <a:bodyPr/>
          <a:lstStyle/>
          <a:p>
            <a:r>
              <a:rPr lang="en-GB"/>
              <a:t>4</a:t>
            </a:r>
          </a:p>
        </p:txBody>
      </p:sp>
      <p:sp>
        <p:nvSpPr>
          <p:cNvPr id="11" name="Text Placeholder 10">
            <a:extLst>
              <a:ext uri="{FF2B5EF4-FFF2-40B4-BE49-F238E27FC236}">
                <a16:creationId xmlns:a16="http://schemas.microsoft.com/office/drawing/2014/main" id="{1A0A1843-EAA0-B866-0022-BB0FC288F420}"/>
              </a:ext>
            </a:extLst>
          </p:cNvPr>
          <p:cNvSpPr>
            <a:spLocks noGrp="1"/>
          </p:cNvSpPr>
          <p:nvPr>
            <p:ph type="body" sz="quarter" idx="21"/>
          </p:nvPr>
        </p:nvSpPr>
        <p:spPr>
          <a:xfrm>
            <a:off x="1294874" y="6883922"/>
            <a:ext cx="3162995" cy="415096"/>
          </a:xfrm>
        </p:spPr>
        <p:txBody>
          <a:bodyPr/>
          <a:lstStyle/>
          <a:p>
            <a:r>
              <a:rPr lang="en-GB" sz="1428" dirty="0" err="1"/>
              <a:t>Námskeiðseiningar</a:t>
            </a:r>
            <a:r>
              <a:rPr lang="en-GB" sz="1428" dirty="0"/>
              <a:t> Epic Stays</a:t>
            </a:r>
          </a:p>
        </p:txBody>
      </p:sp>
      <p:sp>
        <p:nvSpPr>
          <p:cNvPr id="12" name="Text Placeholder 11">
            <a:extLst>
              <a:ext uri="{FF2B5EF4-FFF2-40B4-BE49-F238E27FC236}">
                <a16:creationId xmlns:a16="http://schemas.microsoft.com/office/drawing/2014/main" id="{B92DBE86-6355-8626-58D0-91A5F686431A}"/>
              </a:ext>
            </a:extLst>
          </p:cNvPr>
          <p:cNvSpPr>
            <a:spLocks noGrp="1"/>
          </p:cNvSpPr>
          <p:nvPr>
            <p:ph type="body" sz="quarter" idx="22"/>
          </p:nvPr>
        </p:nvSpPr>
        <p:spPr/>
        <p:txBody>
          <a:bodyPr/>
          <a:lstStyle/>
          <a:p>
            <a:r>
              <a:rPr lang="en-GB"/>
              <a:t>5</a:t>
            </a:r>
          </a:p>
        </p:txBody>
      </p:sp>
      <p:sp>
        <p:nvSpPr>
          <p:cNvPr id="13" name="Text Placeholder 12">
            <a:extLst>
              <a:ext uri="{FF2B5EF4-FFF2-40B4-BE49-F238E27FC236}">
                <a16:creationId xmlns:a16="http://schemas.microsoft.com/office/drawing/2014/main" id="{3F89BBEB-52E6-1179-2EA2-EA314BFDCF57}"/>
              </a:ext>
            </a:extLst>
          </p:cNvPr>
          <p:cNvSpPr>
            <a:spLocks noGrp="1"/>
          </p:cNvSpPr>
          <p:nvPr>
            <p:ph type="body" sz="quarter" idx="23"/>
          </p:nvPr>
        </p:nvSpPr>
        <p:spPr>
          <a:xfrm>
            <a:off x="1314359" y="8078187"/>
            <a:ext cx="3162995" cy="415096"/>
          </a:xfrm>
        </p:spPr>
        <p:txBody>
          <a:bodyPr/>
          <a:lstStyle/>
          <a:p>
            <a:r>
              <a:rPr lang="en-GB" sz="1428" dirty="0" err="1"/>
              <a:t>Aðrar</a:t>
            </a:r>
            <a:r>
              <a:rPr lang="en-GB" sz="1428" dirty="0"/>
              <a:t> </a:t>
            </a:r>
            <a:r>
              <a:rPr lang="en-GB" sz="1428" dirty="0" err="1"/>
              <a:t>auðlindir</a:t>
            </a:r>
            <a:endParaRPr lang="en-GB" sz="1428" dirty="0"/>
          </a:p>
        </p:txBody>
      </p:sp>
      <p:sp>
        <p:nvSpPr>
          <p:cNvPr id="14" name="Text Placeholder 13">
            <a:extLst>
              <a:ext uri="{FF2B5EF4-FFF2-40B4-BE49-F238E27FC236}">
                <a16:creationId xmlns:a16="http://schemas.microsoft.com/office/drawing/2014/main" id="{C03AB988-83EC-E792-4D27-B66306FFDA06}"/>
              </a:ext>
            </a:extLst>
          </p:cNvPr>
          <p:cNvSpPr>
            <a:spLocks noGrp="1"/>
          </p:cNvSpPr>
          <p:nvPr>
            <p:ph type="body" sz="quarter" idx="24"/>
          </p:nvPr>
        </p:nvSpPr>
        <p:spPr>
          <a:xfrm>
            <a:off x="662711" y="8659648"/>
            <a:ext cx="424160" cy="415096"/>
          </a:xfrm>
        </p:spPr>
        <p:txBody>
          <a:bodyPr/>
          <a:lstStyle/>
          <a:p>
            <a:r>
              <a:rPr lang="en-GB"/>
              <a:t>6</a:t>
            </a:r>
          </a:p>
        </p:txBody>
      </p:sp>
      <p:sp>
        <p:nvSpPr>
          <p:cNvPr id="15" name="Text Placeholder 14">
            <a:extLst>
              <a:ext uri="{FF2B5EF4-FFF2-40B4-BE49-F238E27FC236}">
                <a16:creationId xmlns:a16="http://schemas.microsoft.com/office/drawing/2014/main" id="{317CE403-CC71-5A96-FD3F-42E772527CCB}"/>
              </a:ext>
            </a:extLst>
          </p:cNvPr>
          <p:cNvSpPr>
            <a:spLocks noGrp="1"/>
          </p:cNvSpPr>
          <p:nvPr>
            <p:ph type="body" sz="quarter" idx="25"/>
          </p:nvPr>
        </p:nvSpPr>
        <p:spPr>
          <a:xfrm>
            <a:off x="1294874" y="8731259"/>
            <a:ext cx="3162995" cy="415096"/>
          </a:xfrm>
        </p:spPr>
        <p:txBody>
          <a:bodyPr/>
          <a:lstStyle/>
          <a:p>
            <a:r>
              <a:rPr lang="en-GB" sz="1430" dirty="0" err="1"/>
              <a:t>Dæmi</a:t>
            </a:r>
            <a:r>
              <a:rPr lang="en-GB" sz="1430" dirty="0"/>
              <a:t> um </a:t>
            </a:r>
            <a:r>
              <a:rPr lang="en-GB" sz="1430" dirty="0" err="1"/>
              <a:t>námsskrá</a:t>
            </a:r>
            <a:endParaRPr lang="en-GB" sz="1430" dirty="0"/>
          </a:p>
        </p:txBody>
      </p:sp>
      <p:sp>
        <p:nvSpPr>
          <p:cNvPr id="3" name="Text Placeholder 2">
            <a:extLst>
              <a:ext uri="{FF2B5EF4-FFF2-40B4-BE49-F238E27FC236}">
                <a16:creationId xmlns:a16="http://schemas.microsoft.com/office/drawing/2014/main" id="{7820D49B-E109-1231-86C8-E64D7BACAB6A}"/>
              </a:ext>
            </a:extLst>
          </p:cNvPr>
          <p:cNvSpPr>
            <a:spLocks noGrp="1"/>
          </p:cNvSpPr>
          <p:nvPr>
            <p:ph type="body" sz="quarter" idx="13"/>
          </p:nvPr>
        </p:nvSpPr>
        <p:spPr>
          <a:xfrm>
            <a:off x="555018" y="4827606"/>
            <a:ext cx="4226727" cy="736913"/>
          </a:xfrm>
        </p:spPr>
        <p:txBody>
          <a:bodyPr/>
          <a:lstStyle/>
          <a:p>
            <a:r>
              <a:rPr lang="en-GB" dirty="0" err="1"/>
              <a:t>Hvert</a:t>
            </a:r>
            <a:r>
              <a:rPr lang="en-GB" dirty="0"/>
              <a:t> er </a:t>
            </a:r>
            <a:r>
              <a:rPr lang="en-GB" dirty="0" err="1"/>
              <a:t>innihaldið</a:t>
            </a:r>
            <a:r>
              <a:rPr lang="en-GB" dirty="0"/>
              <a:t>?</a:t>
            </a:r>
          </a:p>
        </p:txBody>
      </p:sp>
      <p:sp>
        <p:nvSpPr>
          <p:cNvPr id="23" name="Text Placeholder 22">
            <a:extLst>
              <a:ext uri="{FF2B5EF4-FFF2-40B4-BE49-F238E27FC236}">
                <a16:creationId xmlns:a16="http://schemas.microsoft.com/office/drawing/2014/main" id="{41062939-C45E-1C68-752E-9FCA01F33973}"/>
              </a:ext>
            </a:extLst>
          </p:cNvPr>
          <p:cNvSpPr>
            <a:spLocks noGrp="1"/>
          </p:cNvSpPr>
          <p:nvPr>
            <p:ph type="body" sz="quarter" idx="50"/>
          </p:nvPr>
        </p:nvSpPr>
        <p:spPr>
          <a:solidFill>
            <a:srgbClr val="EC7C69"/>
          </a:solidFill>
        </p:spPr>
        <p:txBody>
          <a:bodyPr/>
          <a:lstStyle/>
          <a:p>
            <a:r>
              <a:rPr lang="en-US" sz="2000" b="0">
                <a:solidFill>
                  <a:srgbClr val="FFFFFF"/>
                </a:solidFill>
                <a:latin typeface="Calibri" panose="020F0502020204030204" pitchFamily="34" charset="0"/>
                <a:cs typeface="Calibri" panose="020F0502020204030204" pitchFamily="34" charset="0"/>
              </a:rPr>
              <a:t>www.epicstays.eu</a:t>
            </a:r>
          </a:p>
        </p:txBody>
      </p:sp>
      <p:pic>
        <p:nvPicPr>
          <p:cNvPr id="16" name="Picture Placeholder 15">
            <a:extLst>
              <a:ext uri="{FF2B5EF4-FFF2-40B4-BE49-F238E27FC236}">
                <a16:creationId xmlns:a16="http://schemas.microsoft.com/office/drawing/2014/main" id="{6B2A71D8-6E81-4BD9-9EF7-805AFEFF9081}"/>
              </a:ext>
            </a:extLst>
          </p:cNvPr>
          <p:cNvPicPr>
            <a:picLocks noGrp="1" noChangeAspect="1"/>
          </p:cNvPicPr>
          <p:nvPr>
            <p:ph type="pic" sz="quarter" idx="44"/>
          </p:nvPr>
        </p:nvPicPr>
        <p:blipFill>
          <a:blip r:embed="rId2">
            <a:extLst>
              <a:ext uri="{28A0092B-C50C-407E-A947-70E740481C1C}">
                <a14:useLocalDpi xmlns:a14="http://schemas.microsoft.com/office/drawing/2010/main" val="0"/>
              </a:ext>
            </a:extLst>
          </a:blip>
          <a:srcRect t="1738" b="1738"/>
          <a:stretch>
            <a:fillRect/>
          </a:stretch>
        </p:blipFill>
        <p:spPr/>
      </p:pic>
    </p:spTree>
    <p:extLst>
      <p:ext uri="{BB962C8B-B14F-4D97-AF65-F5344CB8AC3E}">
        <p14:creationId xmlns:p14="http://schemas.microsoft.com/office/powerpoint/2010/main" val="15382368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D34A4142-C8F5-621F-3F43-E0F2A43143B7}"/>
              </a:ext>
            </a:extLst>
          </p:cNvPr>
          <p:cNvSpPr>
            <a:spLocks noGrp="1"/>
          </p:cNvSpPr>
          <p:nvPr>
            <p:ph type="body" sz="quarter" idx="32"/>
          </p:nvPr>
        </p:nvSpPr>
        <p:spPr>
          <a:xfrm>
            <a:off x="315463" y="3260202"/>
            <a:ext cx="7199709" cy="6648074"/>
          </a:xfrm>
        </p:spPr>
        <p:txBody>
          <a:bodyPr numCol="1"/>
          <a:lstStyle/>
          <a:p>
            <a:pPr marL="0" marR="0" lvl="0" indent="0" algn="just" defTabSz="777514" rtl="0" eaLnBrk="1" fontAlgn="auto" latinLnBrk="0" hangingPunct="1">
              <a:lnSpc>
                <a:spcPts val="2180"/>
              </a:lnSpc>
              <a:spcBef>
                <a:spcPts val="0"/>
              </a:spcBef>
              <a:spcAft>
                <a:spcPts val="0"/>
              </a:spcAft>
              <a:buClrTx/>
              <a:buSzTx/>
              <a:buFont typeface="Arial" panose="020B0604020202020204" pitchFamily="34" charset="0"/>
              <a:buNone/>
              <a:tabLst/>
              <a:defRPr/>
            </a:pPr>
            <a:r>
              <a:rPr kumimoji="0" lang="en-IE" sz="2000" b="1" i="0" u="none" strike="noStrike" kern="1200" cap="none" spc="0" normalizeH="0" baseline="0" noProof="0" dirty="0">
                <a:ln>
                  <a:noFill/>
                </a:ln>
                <a:solidFill>
                  <a:srgbClr val="459597"/>
                </a:solidFill>
                <a:effectLst/>
                <a:uLnTx/>
                <a:uFillTx/>
                <a:latin typeface="Calibri" panose="020F0502020204030204" pitchFamily="34" charset="0"/>
                <a:ea typeface="+mn-ea"/>
                <a:cs typeface="Calibri" panose="020F0502020204030204" pitchFamily="34" charset="0"/>
              </a:rPr>
              <a:t>Yfirlit yfir eininguna</a:t>
            </a:r>
            <a:endPar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algn="l">
              <a:lnSpc>
                <a:spcPts val="2180"/>
              </a:lnSpc>
              <a:defRPr/>
            </a:pPr>
            <a:r>
              <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Þessi eining </a:t>
            </a:r>
            <a:r>
              <a:rPr lang="en-IE" sz="1800" dirty="0">
                <a:solidFill>
                  <a:srgbClr val="000000"/>
                </a:solidFill>
              </a:rPr>
              <a:t>fjallar um hvað þarf í raun til að koma fjárhagslega upp og hleypa verkefni af stokkunum, þar á meðal val á staðsetningum, kaup vs leigu, raunsæjar innviðiskostnað og hvernig skapa má "wow"-áhrif. Þessi eining skiptist í 4 hluta.</a:t>
            </a:r>
            <a:endParaRPr lang="en-IE" sz="1800" dirty="0"/>
          </a:p>
          <a:p>
            <a:pPr marL="0" marR="0" lvl="0" indent="0" algn="l" defTabSz="777514" rtl="0" eaLnBrk="1" fontAlgn="auto" latinLnBrk="0" hangingPunct="1">
              <a:lnSpc>
                <a:spcPts val="2180"/>
              </a:lnSpc>
              <a:spcBef>
                <a:spcPts val="0"/>
              </a:spcBef>
              <a:spcAft>
                <a:spcPts val="0"/>
              </a:spcAft>
              <a:buClrTx/>
              <a:buSzTx/>
              <a:buFont typeface="Arial" panose="020B0604020202020204" pitchFamily="34" charset="0"/>
              <a:buNone/>
              <a:tabLst/>
              <a:defRPr/>
            </a:pPr>
            <a:endPar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77751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IE" sz="2000" b="1" i="0" u="none" strike="noStrike" kern="1200" cap="none" spc="0" normalizeH="0" baseline="0" noProof="0" dirty="0">
                <a:ln>
                  <a:noFill/>
                </a:ln>
                <a:solidFill>
                  <a:srgbClr val="459597"/>
                </a:solidFill>
                <a:effectLst/>
                <a:uLnTx/>
                <a:uFillTx/>
                <a:latin typeface="Calibri" panose="020F0502020204030204" pitchFamily="34" charset="0"/>
                <a:ea typeface="+mn-ea"/>
                <a:cs typeface="Calibri" panose="020F0502020204030204" pitchFamily="34" charset="0"/>
              </a:rPr>
              <a:t>Námsmarkmið</a:t>
            </a:r>
          </a:p>
          <a:p>
            <a:pPr marL="342900" lvl="0" indent="-342900" algn="l">
              <a:lnSpc>
                <a:spcPct val="100000"/>
              </a:lnSpc>
              <a:buFont typeface="Symbol" panose="05050102010706020507" pitchFamily="18" charset="2"/>
              <a:buChar char=""/>
            </a:pPr>
            <a:r>
              <a:rPr lang="en-IE" sz="1400" dirty="0">
                <a:effectLst/>
                <a:latin typeface="Calibri" panose="020F0502020204030204" pitchFamily="34" charset="0"/>
                <a:ea typeface="Calibri" panose="020F0502020204030204" pitchFamily="34" charset="0"/>
                <a:cs typeface="Times New Roman" panose="02020603050405020304" pitchFamily="18" charset="0"/>
              </a:rPr>
              <a:t>Greina mismunandi gerðir óhefðbundinna gististaða í ferðaþjónustu og skilja hvað einkennir þær frá hefðbundnum líkönum.</a:t>
            </a:r>
          </a:p>
          <a:p>
            <a:pPr marL="342900" lvl="0" indent="-342900" algn="l">
              <a:lnSpc>
                <a:spcPct val="100000"/>
              </a:lnSpc>
              <a:buFont typeface="Symbol" panose="05050102010706020507" pitchFamily="18" charset="2"/>
              <a:buChar char=""/>
            </a:pPr>
            <a:r>
              <a:rPr lang="en-IE" sz="1400" dirty="0">
                <a:effectLst/>
                <a:latin typeface="Calibri" panose="020F0502020204030204" pitchFamily="34" charset="0"/>
                <a:ea typeface="Calibri" panose="020F0502020204030204" pitchFamily="34" charset="0"/>
                <a:cs typeface="Times New Roman" panose="02020603050405020304" pitchFamily="18" charset="0"/>
              </a:rPr>
              <a:t>Skilgreindu fjárhagsleg mörk þín, stofnfjárhagsáætlun og fyrirhugaða viðskiptalíkan</a:t>
            </a:r>
          </a:p>
          <a:p>
            <a:pPr marL="342900" lvl="0" indent="-342900" algn="l">
              <a:lnSpc>
                <a:spcPct val="100000"/>
              </a:lnSpc>
              <a:buFont typeface="Symbol" panose="05050102010706020507" pitchFamily="18" charset="2"/>
              <a:buChar char=""/>
            </a:pPr>
            <a:r>
              <a:rPr lang="en-IE" sz="1400" dirty="0">
                <a:effectLst/>
                <a:latin typeface="Calibri" panose="020F0502020204030204" pitchFamily="34" charset="0"/>
                <a:ea typeface="Calibri" panose="020F0502020204030204" pitchFamily="34" charset="0"/>
                <a:cs typeface="Times New Roman" panose="02020603050405020304" pitchFamily="18" charset="0"/>
              </a:rPr>
              <a:t>Meta hvernig væntingar gesta og greiðslufærni hafa áhrif á verðlagningu, hönnun og upplifunarhönnun.</a:t>
            </a:r>
          </a:p>
          <a:p>
            <a:pPr marL="342900" lvl="0" indent="-342900" algn="l">
              <a:lnSpc>
                <a:spcPct val="100000"/>
              </a:lnSpc>
              <a:buFont typeface="Symbol" panose="05050102010706020507" pitchFamily="18" charset="2"/>
              <a:buChar char=""/>
            </a:pPr>
            <a:r>
              <a:rPr lang="en-IE" sz="1400" dirty="0">
                <a:effectLst/>
                <a:latin typeface="Calibri" panose="020F0502020204030204" pitchFamily="34" charset="0"/>
                <a:ea typeface="Calibri" panose="020F0502020204030204" pitchFamily="34" charset="0"/>
                <a:cs typeface="Times New Roman" panose="02020603050405020304" pitchFamily="18" charset="0"/>
              </a:rPr>
              <a:t>Samsæmdu tilboðið þitt réttri markhóp og staðsettu gististaðinn þinn til árangurs á samkeppnismarkaði sem er drifinn áfram af gildum.</a:t>
            </a:r>
          </a:p>
          <a:p>
            <a:pPr marL="342900" lvl="0" indent="-342900" algn="l">
              <a:lnSpc>
                <a:spcPct val="100000"/>
              </a:lnSpc>
              <a:buFont typeface="Symbol" panose="05050102010706020507" pitchFamily="18" charset="2"/>
              <a:buChar char=""/>
            </a:pPr>
            <a:r>
              <a:rPr lang="en-IE" sz="1400" dirty="0">
                <a:effectLst/>
                <a:latin typeface="Calibri" panose="020F0502020204030204" pitchFamily="34" charset="0"/>
                <a:ea typeface="Calibri" panose="020F0502020204030204" pitchFamily="34" charset="0"/>
                <a:cs typeface="Times New Roman" panose="02020603050405020304" pitchFamily="18" charset="0"/>
              </a:rPr>
              <a:t>Skilja skipulags-, áætlunar- og leyfisferla sem tengjast óhefðbundnum gististöðum.</a:t>
            </a:r>
          </a:p>
          <a:p>
            <a:pPr marL="342900" lvl="0" indent="-342900" algn="l">
              <a:lnSpc>
                <a:spcPct val="100000"/>
              </a:lnSpc>
              <a:buFont typeface="Symbol" panose="05050102010706020507" pitchFamily="18" charset="2"/>
              <a:buChar char=""/>
            </a:pPr>
            <a:r>
              <a:rPr lang="en-IE" sz="1400" dirty="0">
                <a:effectLst/>
                <a:latin typeface="Calibri" panose="020F0502020204030204" pitchFamily="34" charset="0"/>
                <a:ea typeface="Calibri" panose="020F0502020204030204" pitchFamily="34" charset="0"/>
                <a:cs typeface="Times New Roman" panose="02020603050405020304" pitchFamily="18" charset="0"/>
              </a:rPr>
              <a:t>Metið hentugleika lóðar út frá landslagi, frárennsli, jarðvegi og byggingarmöguleikum.</a:t>
            </a:r>
          </a:p>
          <a:p>
            <a:pPr marL="342900" lvl="0" indent="-342900" algn="l">
              <a:lnSpc>
                <a:spcPct val="100000"/>
              </a:lnSpc>
              <a:buFont typeface="Symbol" panose="05050102010706020507" pitchFamily="18" charset="2"/>
              <a:buChar char=""/>
            </a:pPr>
            <a:r>
              <a:rPr lang="en-IE" sz="1400" dirty="0">
                <a:effectLst/>
                <a:latin typeface="Calibri" panose="020F0502020204030204" pitchFamily="34" charset="0"/>
                <a:ea typeface="Calibri" panose="020F0502020204030204" pitchFamily="34" charset="0"/>
                <a:cs typeface="Times New Roman" panose="02020603050405020304" pitchFamily="18" charset="0"/>
              </a:rPr>
              <a:t>Áætla raunhæf útgjöld og valkosti við tengingu (eða endurnýjun) innviða eins og rafmagns, vatns, fráveitu og internets.</a:t>
            </a:r>
          </a:p>
          <a:p>
            <a:pPr marL="342900" lvl="0" indent="-342900" algn="l">
              <a:lnSpc>
                <a:spcPct val="100000"/>
              </a:lnSpc>
              <a:buFont typeface="Symbol" panose="05050102010706020507" pitchFamily="18" charset="2"/>
              <a:buChar char=""/>
            </a:pPr>
            <a:r>
              <a:rPr lang="en-IE" sz="1400" dirty="0">
                <a:effectLst/>
                <a:latin typeface="Calibri" panose="020F0502020204030204" pitchFamily="34" charset="0"/>
                <a:ea typeface="Calibri" panose="020F0502020204030204" pitchFamily="34" charset="0"/>
                <a:cs typeface="Times New Roman" panose="02020603050405020304" pitchFamily="18" charset="0"/>
              </a:rPr>
              <a:t>Metið aðgengi og samgönguhugsanir til að tryggja þægindi og öryggi gesta.</a:t>
            </a:r>
          </a:p>
          <a:p>
            <a:pPr marL="342900" lvl="0" indent="-342900" algn="l">
              <a:lnSpc>
                <a:spcPct val="100000"/>
              </a:lnSpc>
              <a:buFont typeface="Symbol" panose="05050102010706020507" pitchFamily="18" charset="2"/>
              <a:buChar char=""/>
            </a:pPr>
            <a:r>
              <a:rPr lang="en-IE" sz="1400" dirty="0">
                <a:effectLst/>
                <a:latin typeface="Calibri" panose="020F0502020204030204" pitchFamily="34" charset="0"/>
                <a:ea typeface="Calibri" panose="020F0502020204030204" pitchFamily="34" charset="0"/>
                <a:cs typeface="Times New Roman" panose="02020603050405020304" pitchFamily="18" charset="0"/>
              </a:rPr>
              <a:t>Forðastu algengar gildrur sem tengjast lóðinni og leiða til kostnaðarsamra endurvinnslna, tafanna eða tekjumissis.</a:t>
            </a:r>
          </a:p>
          <a:p>
            <a:pPr marL="342900" lvl="0" indent="-342900" algn="l">
              <a:lnSpc>
                <a:spcPct val="100000"/>
              </a:lnSpc>
              <a:buFont typeface="Symbol" panose="05050102010706020507" pitchFamily="18" charset="2"/>
              <a:buChar char=""/>
            </a:pPr>
            <a:r>
              <a:rPr lang="en-IE" sz="1400" dirty="0">
                <a:effectLst/>
                <a:latin typeface="Calibri" panose="020F0502020204030204" pitchFamily="34" charset="0"/>
                <a:ea typeface="Calibri" panose="020F0502020204030204" pitchFamily="34" charset="0"/>
                <a:cs typeface="Times New Roman" panose="02020603050405020304" pitchFamily="18" charset="0"/>
              </a:rPr>
              <a:t>Lærðu að vega og meta skammtíma- og langtímafjárhagsleg áhrif sjálfbærra fjárfestinga og skilja hvernig umhverfisvænir valkostir geta lækkað kostnað eða laðað að sér fjármögnun.</a:t>
            </a:r>
          </a:p>
          <a:p>
            <a:pPr marL="342900" lvl="0" indent="-342900" algn="l">
              <a:lnSpc>
                <a:spcPct val="100000"/>
              </a:lnSpc>
              <a:buFont typeface="Symbol" panose="05050102010706020507" pitchFamily="18" charset="2"/>
              <a:buChar char=""/>
            </a:pPr>
            <a:r>
              <a:rPr lang="en-IE" sz="1400" dirty="0">
                <a:effectLst/>
                <a:latin typeface="Calibri" panose="020F0502020204030204" pitchFamily="34" charset="0"/>
                <a:ea typeface="Calibri" panose="020F0502020204030204" pitchFamily="34" charset="0"/>
                <a:cs typeface="Times New Roman" panose="02020603050405020304" pitchFamily="18" charset="0"/>
              </a:rPr>
              <a:t>Greina og hanna "WOW-þætti" sem auka ánægju gesta, réttlæta hærra verð og bæta markaðsárangur.</a:t>
            </a:r>
          </a:p>
          <a:p>
            <a:pPr marL="342900" lvl="0" indent="-342900" algn="l">
              <a:lnSpc>
                <a:spcPct val="100000"/>
              </a:lnSpc>
              <a:buFont typeface="Symbol" panose="05050102010706020507" pitchFamily="18" charset="2"/>
              <a:buChar char=""/>
            </a:pPr>
            <a:r>
              <a:rPr lang="en-IE" sz="1400" dirty="0">
                <a:effectLst/>
                <a:latin typeface="Calibri" panose="020F0502020204030204" pitchFamily="34" charset="0"/>
                <a:ea typeface="Calibri" panose="020F0502020204030204" pitchFamily="34" charset="0"/>
                <a:cs typeface="Times New Roman" panose="02020603050405020304" pitchFamily="18" charset="0"/>
              </a:rPr>
              <a:t>Náðu aðgengi að og notaðu hagnýt skipulagsverkfæri, þar á meðal fjárhagsáætlunar-sniðmát, athugunarlista fyrir skipulagsflokka og áætlanir um aðdráttarafl fyrir gesti.</a:t>
            </a:r>
          </a:p>
          <a:p>
            <a:pPr marL="342900" lvl="0" indent="-342900" algn="l">
              <a:lnSpc>
                <a:spcPct val="100000"/>
              </a:lnSpc>
              <a:buFont typeface="Symbol" panose="05050102010706020507" pitchFamily="18" charset="2"/>
              <a:buChar char=""/>
            </a:pPr>
            <a:r>
              <a:rPr lang="en-IE" sz="1400" dirty="0">
                <a:effectLst/>
                <a:latin typeface="Calibri" panose="020F0502020204030204" pitchFamily="34" charset="0"/>
                <a:ea typeface="Calibri" panose="020F0502020204030204" pitchFamily="34" charset="0"/>
                <a:cs typeface="Times New Roman" panose="02020603050405020304" pitchFamily="18" charset="0"/>
              </a:rPr>
              <a:t>Taktu stefnumótandi, kostnaðarmeðvitaðar ákvarðanir sem samræmast bæði umhverfismarkmiðum og langtíma rekstrarhæfni.</a:t>
            </a:r>
          </a:p>
          <a:p>
            <a:pPr marL="342900" lvl="0" indent="-342900" algn="l">
              <a:lnSpc>
                <a:spcPct val="100000"/>
              </a:lnSpc>
              <a:spcAft>
                <a:spcPts val="800"/>
              </a:spcAft>
              <a:buFont typeface="Symbol" panose="05050102010706020507" pitchFamily="18" charset="2"/>
              <a:buChar char=""/>
            </a:pPr>
            <a:r>
              <a:rPr lang="en-IE" sz="1400" dirty="0">
                <a:effectLst/>
                <a:latin typeface="Calibri" panose="020F0502020204030204" pitchFamily="34" charset="0"/>
                <a:ea typeface="Calibri" panose="020F0502020204030204" pitchFamily="34" charset="0"/>
                <a:cs typeface="Times New Roman" panose="02020603050405020304" pitchFamily="18" charset="0"/>
              </a:rPr>
              <a:t>Vertu örugg(ur) þegar þú ferð frá áætlunagerð yfir í framkvæmd með réttum stuðningsauðlindum við höndina.</a:t>
            </a:r>
          </a:p>
        </p:txBody>
      </p:sp>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267769" y="1715349"/>
            <a:ext cx="3413855" cy="1026379"/>
          </a:xfrm>
        </p:spPr>
        <p:txBody>
          <a:bodyPr/>
          <a:lstStyle/>
          <a:p>
            <a:pPr algn="l">
              <a:lnSpc>
                <a:spcPct val="100000"/>
              </a:lnSpc>
              <a:spcAft>
                <a:spcPts val="600"/>
              </a:spcAft>
            </a:pPr>
            <a:r>
              <a:rPr lang="en-IE" sz="2400" dirty="0">
                <a:latin typeface="Calibri"/>
                <a:ea typeface="Calibri"/>
                <a:cs typeface="Calibri"/>
              </a:rPr>
              <a:t>Fjármálaleg uppsetning og snjall upphaf – áætlun um stofnun fyrirtækis og fjárfestingarkostnað</a:t>
            </a:r>
            <a:endParaRPr lang="en-IE" sz="2400" dirty="0">
              <a:ea typeface="Calibri"/>
            </a:endParaRPr>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345099" y="999437"/>
            <a:ext cx="3461549" cy="366660"/>
          </a:xfrm>
        </p:spPr>
        <p:txBody>
          <a:bodyPr/>
          <a:lstStyle/>
          <a:p>
            <a:r>
              <a:rPr lang="en-US" sz="3200" dirty="0" err="1">
                <a:latin typeface="Calibri"/>
                <a:ea typeface="Open Sans"/>
                <a:cs typeface="Calibri"/>
              </a:rPr>
              <a:t>Námskeið</a:t>
            </a:r>
            <a:r>
              <a:rPr lang="en-US" sz="3200" dirty="0">
                <a:latin typeface="Calibri"/>
                <a:ea typeface="Open Sans"/>
                <a:cs typeface="Calibri"/>
              </a:rPr>
              <a:t> 6</a:t>
            </a:r>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t>20</a:t>
            </a:fld>
            <a:endParaRPr lang="fr-CA"/>
          </a:p>
        </p:txBody>
      </p:sp>
    </p:spTree>
    <p:extLst>
      <p:ext uri="{BB962C8B-B14F-4D97-AF65-F5344CB8AC3E}">
        <p14:creationId xmlns:p14="http://schemas.microsoft.com/office/powerpoint/2010/main" val="921666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D34A4142-C8F5-621F-3F43-E0F2A43143B7}"/>
              </a:ext>
            </a:extLst>
          </p:cNvPr>
          <p:cNvSpPr>
            <a:spLocks noGrp="1"/>
          </p:cNvSpPr>
          <p:nvPr>
            <p:ph type="body" sz="quarter" idx="32"/>
          </p:nvPr>
        </p:nvSpPr>
        <p:spPr>
          <a:xfrm>
            <a:off x="315463" y="3388263"/>
            <a:ext cx="7199709" cy="6648074"/>
          </a:xfrm>
        </p:spPr>
        <p:txBody>
          <a:bodyPr numCol="1"/>
          <a:lstStyle/>
          <a:p>
            <a:pPr algn="l">
              <a:lnSpc>
                <a:spcPct val="100000"/>
              </a:lnSpc>
              <a:spcAft>
                <a:spcPts val="600"/>
              </a:spcAft>
            </a:pPr>
            <a:r>
              <a:rPr kumimoji="0" lang="en-IE" sz="2000" b="1" i="0" u="none" strike="noStrike" kern="1200" cap="none" spc="0" normalizeH="0" baseline="0" noProof="0">
                <a:ln>
                  <a:noFill/>
                </a:ln>
                <a:solidFill>
                  <a:srgbClr val="459597"/>
                </a:solidFill>
                <a:effectLst/>
                <a:uLnTx/>
                <a:uFillTx/>
                <a:latin typeface="Calibri" panose="020F0502020204030204" pitchFamily="34" charset="0"/>
                <a:ea typeface="+mn-ea"/>
                <a:cs typeface="Calibri" panose="020F0502020204030204" pitchFamily="34" charset="0"/>
              </a:rPr>
              <a:t>Yfirlit yfir eininguna</a:t>
            </a:r>
            <a:endParaRPr lang="en-IE" sz="2000">
              <a:latin typeface="Calibri"/>
              <a:ea typeface="Calibri"/>
              <a:cs typeface="Calibri"/>
            </a:endParaRPr>
          </a:p>
          <a:p>
            <a:pPr algn="l">
              <a:lnSpc>
                <a:spcPct val="100000"/>
              </a:lnSpc>
              <a:spcAft>
                <a:spcPts val="600"/>
              </a:spcAft>
            </a:pPr>
            <a:r>
              <a:rPr lang="en-IE" sz="1800">
                <a:latin typeface="Calibri"/>
                <a:ea typeface="Calibri"/>
                <a:cs typeface="Calibri"/>
              </a:rPr>
              <a:t>Þessi eining mun leiða þig í gegnum fjárhagsáætlunargerð og skoðun fjármögnunarmöguleika fyrir gististarfsemi þína sem býður upp á valkosti við hefðbundna gistingu. </a:t>
            </a:r>
          </a:p>
          <a:p>
            <a:pPr algn="l">
              <a:lnSpc>
                <a:spcPct val="100000"/>
              </a:lnSpc>
              <a:spcAft>
                <a:spcPts val="600"/>
              </a:spcAft>
            </a:pPr>
            <a:r>
              <a:rPr lang="en-IE" sz="1800">
                <a:latin typeface="Calibri"/>
                <a:ea typeface="Calibri"/>
                <a:cs typeface="Calibri"/>
              </a:rPr>
              <a:t>Þú munt uppgötva fjölbreytta möguleika – allt frá persónulegum sparnaði og opinberum styrkjum til siðferðislega ábyrgra lánveitenda og grænna fjárfesta. Kynntu þér hvað fjármögnunaraðilar sækjast eftir, þar á meðal traust viðskiptaáætlun, mælanleg áhrif á sjálfbærni og fjárhagslega hagkvæmni. </a:t>
            </a:r>
          </a:p>
          <a:p>
            <a:pPr algn="l">
              <a:lnSpc>
                <a:spcPct val="100000"/>
              </a:lnSpc>
              <a:spcAft>
                <a:spcPts val="600"/>
              </a:spcAft>
            </a:pPr>
            <a:r>
              <a:rPr lang="en-IE" sz="1800">
                <a:latin typeface="Calibri"/>
                <a:ea typeface="Calibri"/>
                <a:cs typeface="Calibri"/>
              </a:rPr>
              <a:t>Þessi eining kannar einnig sérsniðnar fjármögnunarmöguleika fyrir gistingu í óhefðbundnum ferðaþjónustustöðum um alla Írland, Slóveníu, Ísland, Ítalíu og Niðurlönd.</a:t>
            </a:r>
          </a:p>
          <a:p>
            <a:pPr algn="l">
              <a:lnSpc>
                <a:spcPct val="100000"/>
              </a:lnSpc>
              <a:spcAft>
                <a:spcPts val="600"/>
              </a:spcAft>
            </a:pPr>
            <a:r>
              <a:rPr kumimoji="0" lang="en-IE" sz="2000" b="1" i="0" u="none" strike="noStrike" kern="1200" cap="none" spc="0" normalizeH="0" baseline="0" noProof="0">
                <a:ln>
                  <a:noFill/>
                </a:ln>
                <a:solidFill>
                  <a:srgbClr val="459597"/>
                </a:solidFill>
                <a:effectLst/>
                <a:uLnTx/>
                <a:uFillTx/>
                <a:latin typeface="Calibri" panose="020F0502020204030204" pitchFamily="34" charset="0"/>
                <a:ea typeface="+mn-ea"/>
                <a:cs typeface="Calibri" panose="020F0502020204030204" pitchFamily="34" charset="0"/>
              </a:rPr>
              <a:t>Námsmarkmið</a:t>
            </a:r>
          </a:p>
          <a:p>
            <a:pPr marL="285750" indent="-285750" algn="l">
              <a:lnSpc>
                <a:spcPct val="100000"/>
              </a:lnSpc>
              <a:spcAft>
                <a:spcPts val="600"/>
              </a:spcAft>
              <a:buFont typeface="Arial" panose="020B0604020202020204" pitchFamily="34" charset="0"/>
              <a:buChar char="•"/>
            </a:pPr>
            <a:r>
              <a:rPr lang="en-IE" sz="1800">
                <a:ea typeface="Calibri"/>
              </a:rPr>
              <a:t>Auðkenna helstu fjármögnunartækifærin, þar á meðal Verndarsjóð ferðamannastaða, svæðisbundna sjóði, sveitaskuldir og styrki frá NATA.</a:t>
            </a:r>
          </a:p>
          <a:p>
            <a:pPr marL="285750" indent="-285750" algn="l">
              <a:lnSpc>
                <a:spcPct val="100000"/>
              </a:lnSpc>
              <a:spcAft>
                <a:spcPts val="600"/>
              </a:spcAft>
              <a:buFont typeface="Arial" panose="020B0604020202020204" pitchFamily="34" charset="0"/>
              <a:buChar char="•"/>
            </a:pPr>
            <a:r>
              <a:rPr lang="en-IE" sz="1800">
                <a:ea typeface="Calibri"/>
              </a:rPr>
              <a:t>Skilja hlutverk innviða- og umhverfisfjármögnunarverkefna Epic Stays.</a:t>
            </a:r>
          </a:p>
          <a:p>
            <a:pPr marL="285750" indent="-285750" algn="l">
              <a:lnSpc>
                <a:spcPct val="100000"/>
              </a:lnSpc>
              <a:spcAft>
                <a:spcPts val="600"/>
              </a:spcAft>
              <a:buFont typeface="Arial" panose="020B0604020202020204" pitchFamily="34" charset="0"/>
              <a:buChar char="•"/>
            </a:pPr>
            <a:r>
              <a:rPr lang="en-IE" sz="1800">
                <a:ea typeface="Calibri"/>
              </a:rPr>
              <a:t>Þekkja hvernig grænar lánábyrgðir, studdar af Norðurlöndunum og ESB, styðja jarðvarma-, vistbyggingarlausnir og sjálfstæðar orkulausnir.</a:t>
            </a:r>
          </a:p>
          <a:p>
            <a:pPr marL="285750" indent="-285750" algn="l">
              <a:lnSpc>
                <a:spcPct val="100000"/>
              </a:lnSpc>
              <a:spcAft>
                <a:spcPts val="600"/>
              </a:spcAft>
              <a:buFont typeface="Arial" panose="020B0604020202020204" pitchFamily="34" charset="0"/>
              <a:buChar char="•"/>
            </a:pPr>
            <a:r>
              <a:rPr lang="en-IE" sz="1800">
                <a:ea typeface="Calibri"/>
              </a:rPr>
              <a:t>Metið hvernig skuli samræma verkefni við forgangsröðun hvers lands – verndun náttúru, dreifingu ferðaþjónustu og vistfræðilega viðkvæmni.</a:t>
            </a:r>
          </a:p>
          <a:p>
            <a:pPr marL="285750" indent="-285750" algn="l">
              <a:lnSpc>
                <a:spcPct val="100000"/>
              </a:lnSpc>
              <a:spcAft>
                <a:spcPts val="600"/>
              </a:spcAft>
              <a:buFont typeface="Arial" panose="020B0604020202020204" pitchFamily="34" charset="0"/>
              <a:buChar char="•"/>
            </a:pPr>
            <a:r>
              <a:rPr lang="en-IE" sz="1800">
                <a:ea typeface="Calibri"/>
              </a:rPr>
              <a:t>Sýna fram á aðferðir til að draga úr álagi á náttúrulegum svæðum.</a:t>
            </a:r>
          </a:p>
          <a:p>
            <a:pPr marL="285750" indent="-285750" algn="l">
              <a:lnSpc>
                <a:spcPct val="100000"/>
              </a:lnSpc>
              <a:spcAft>
                <a:spcPts val="600"/>
              </a:spcAft>
              <a:buFont typeface="Arial" panose="020B0604020202020204" pitchFamily="34" charset="0"/>
              <a:buChar char="•"/>
            </a:pPr>
            <a:r>
              <a:rPr lang="en-IE" sz="1800">
                <a:ea typeface="Calibri"/>
              </a:rPr>
              <a:t>Styrkja verkefnasamantektir með samstarfi við sveitarstjórnir.</a:t>
            </a:r>
          </a:p>
          <a:p>
            <a:pPr algn="l">
              <a:lnSpc>
                <a:spcPct val="100000"/>
              </a:lnSpc>
              <a:spcAft>
                <a:spcPts val="600"/>
              </a:spcAft>
            </a:pPr>
            <a:endParaRPr lang="en-IE" sz="2000">
              <a:ea typeface="Calibri"/>
            </a:endParaRPr>
          </a:p>
          <a:p>
            <a:pPr algn="l">
              <a:lnSpc>
                <a:spcPct val="100000"/>
              </a:lnSpc>
              <a:spcAft>
                <a:spcPts val="600"/>
              </a:spcAft>
            </a:pPr>
            <a:endParaRPr lang="en-IE" sz="2000">
              <a:ea typeface="Calibri"/>
            </a:endParaRPr>
          </a:p>
          <a:p>
            <a:pPr algn="l">
              <a:lnSpc>
                <a:spcPct val="100000"/>
              </a:lnSpc>
              <a:spcAft>
                <a:spcPts val="600"/>
              </a:spcAft>
            </a:pPr>
            <a:endParaRPr lang="en-IE" sz="2000">
              <a:ea typeface="Calibri"/>
            </a:endParaRPr>
          </a:p>
          <a:p>
            <a:pPr algn="l">
              <a:lnSpc>
                <a:spcPct val="100000"/>
              </a:lnSpc>
              <a:spcAft>
                <a:spcPts val="600"/>
              </a:spcAft>
            </a:pPr>
            <a:endParaRPr lang="en-IE" sz="2000">
              <a:ea typeface="Calibri"/>
            </a:endParaRPr>
          </a:p>
          <a:p>
            <a:pPr algn="l">
              <a:lnSpc>
                <a:spcPct val="100000"/>
              </a:lnSpc>
              <a:spcAft>
                <a:spcPts val="600"/>
              </a:spcAft>
            </a:pPr>
            <a:endParaRPr lang="en-IE" sz="2000">
              <a:ea typeface="Calibri"/>
            </a:endParaRPr>
          </a:p>
        </p:txBody>
      </p:sp>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201399" y="1843410"/>
            <a:ext cx="3467091" cy="1210815"/>
          </a:xfrm>
        </p:spPr>
        <p:txBody>
          <a:bodyPr/>
          <a:lstStyle/>
          <a:p>
            <a:r>
              <a:rPr lang="en-IE" dirty="0"/>
              <a:t>Að finna fjármögnun sem hentar – fjármögnunar- og fjárhagsvalkostir</a:t>
            </a:r>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345099" y="999437"/>
            <a:ext cx="3461549" cy="366660"/>
          </a:xfrm>
        </p:spPr>
        <p:txBody>
          <a:bodyPr/>
          <a:lstStyle/>
          <a:p>
            <a:r>
              <a:rPr lang="en-US" sz="3200" dirty="0" err="1">
                <a:latin typeface="Calibri"/>
                <a:ea typeface="Open Sans"/>
                <a:cs typeface="Calibri"/>
              </a:rPr>
              <a:t>Námskeið</a:t>
            </a:r>
            <a:r>
              <a:rPr lang="en-US" sz="3200" dirty="0">
                <a:latin typeface="Calibri"/>
                <a:ea typeface="Open Sans"/>
                <a:cs typeface="Calibri"/>
              </a:rPr>
              <a:t> 7</a:t>
            </a:r>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t>21</a:t>
            </a:fld>
            <a:endParaRPr lang="fr-CA"/>
          </a:p>
        </p:txBody>
      </p:sp>
    </p:spTree>
    <p:extLst>
      <p:ext uri="{BB962C8B-B14F-4D97-AF65-F5344CB8AC3E}">
        <p14:creationId xmlns:p14="http://schemas.microsoft.com/office/powerpoint/2010/main" val="37386416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D34A4142-C8F5-621F-3F43-E0F2A43143B7}"/>
              </a:ext>
            </a:extLst>
          </p:cNvPr>
          <p:cNvSpPr>
            <a:spLocks noGrp="1"/>
          </p:cNvSpPr>
          <p:nvPr>
            <p:ph type="body" sz="quarter" idx="32"/>
          </p:nvPr>
        </p:nvSpPr>
        <p:spPr>
          <a:xfrm>
            <a:off x="345099" y="3313595"/>
            <a:ext cx="7199709" cy="6648074"/>
          </a:xfrm>
        </p:spPr>
        <p:txBody>
          <a:bodyPr numCol="1"/>
          <a:lstStyle/>
          <a:p>
            <a:pPr algn="l">
              <a:lnSpc>
                <a:spcPct val="100000"/>
              </a:lnSpc>
              <a:spcAft>
                <a:spcPts val="600"/>
              </a:spcAft>
            </a:pPr>
            <a:r>
              <a:rPr kumimoji="0" lang="en-IE" sz="2000" b="1" i="0" u="none" strike="noStrike" kern="1200" cap="none" spc="0" normalizeH="0" baseline="0" noProof="0" dirty="0">
                <a:ln>
                  <a:noFill/>
                </a:ln>
                <a:solidFill>
                  <a:srgbClr val="459597"/>
                </a:solidFill>
                <a:effectLst/>
                <a:uLnTx/>
                <a:uFillTx/>
                <a:latin typeface="Calibri" panose="020F0502020204030204" pitchFamily="34" charset="0"/>
                <a:ea typeface="+mn-ea"/>
                <a:cs typeface="Calibri" panose="020F0502020204030204" pitchFamily="34" charset="0"/>
              </a:rPr>
              <a:t>Yfirlit yfir eininguna</a:t>
            </a:r>
            <a:endParaRPr lang="en-IE" sz="2000" dirty="0">
              <a:latin typeface="Calibri"/>
              <a:ea typeface="Calibri"/>
              <a:cs typeface="Calibri"/>
            </a:endParaRPr>
          </a:p>
          <a:p>
            <a:pPr algn="l">
              <a:lnSpc>
                <a:spcPct val="100000"/>
              </a:lnSpc>
              <a:spcAft>
                <a:spcPts val="600"/>
              </a:spcAft>
            </a:pPr>
            <a:r>
              <a:rPr lang="en-IE" sz="1800" dirty="0">
                <a:latin typeface="Calibri"/>
                <a:ea typeface="Calibri"/>
                <a:cs typeface="Calibri"/>
              </a:rPr>
              <a:t>Þessi eining kynnir grundvallarreglur fjármálastjórnunar til að hjálpa þér að byggja upp þolmikla og arðbæra starfsemi, hvort sem þú ert rétt að byrja eða að styrkja núverandi verkefni. Frá vali á réttum viðskiptalíkani og greiningu tekjulinda til skilnings á kostnaði, verðlagningarstefnu og langtímaáhættustjórnunar, veitir þessi eining leiðarvísi að því að skapa fjárhagslega sjálfbæra og gildisdrifna gistiaðstöðu.</a:t>
            </a:r>
          </a:p>
          <a:p>
            <a:pPr algn="l">
              <a:lnSpc>
                <a:spcPct val="100000"/>
              </a:lnSpc>
              <a:spcAft>
                <a:spcPts val="600"/>
              </a:spcAft>
            </a:pPr>
            <a:r>
              <a:rPr kumimoji="0" lang="en-IE" sz="2000" b="1" i="0" u="none" strike="noStrike" kern="1200" cap="none" spc="0" normalizeH="0" baseline="0" noProof="0" dirty="0">
                <a:ln>
                  <a:noFill/>
                </a:ln>
                <a:solidFill>
                  <a:srgbClr val="459597"/>
                </a:solidFill>
                <a:effectLst/>
                <a:uLnTx/>
                <a:uFillTx/>
                <a:latin typeface="Calibri" panose="020F0502020204030204" pitchFamily="34" charset="0"/>
                <a:ea typeface="+mn-ea"/>
                <a:cs typeface="Calibri" panose="020F0502020204030204" pitchFamily="34" charset="0"/>
              </a:rPr>
              <a:t>Námsmarkmið</a:t>
            </a:r>
          </a:p>
          <a:p>
            <a:pPr marL="285750" indent="-285750" algn="l">
              <a:lnSpc>
                <a:spcPct val="100000"/>
              </a:lnSpc>
              <a:spcAft>
                <a:spcPts val="600"/>
              </a:spcAft>
              <a:buFont typeface="Arial" panose="020B0604020202020204" pitchFamily="34" charset="0"/>
              <a:buChar char="•"/>
            </a:pPr>
            <a:r>
              <a:rPr lang="en-IE" sz="1800" dirty="0">
                <a:ea typeface="Calibri"/>
              </a:rPr>
              <a:t>Að geta skilið fjármálastjórnun og gerð fjárhagsáætlana fyrir viðskiptalíkan.</a:t>
            </a:r>
          </a:p>
          <a:p>
            <a:pPr marL="285750" indent="-285750" algn="l">
              <a:lnSpc>
                <a:spcPct val="100000"/>
              </a:lnSpc>
              <a:spcAft>
                <a:spcPts val="600"/>
              </a:spcAft>
              <a:buFont typeface="Arial" panose="020B0604020202020204" pitchFamily="34" charset="0"/>
              <a:buChar char="•"/>
            </a:pPr>
            <a:r>
              <a:rPr lang="en-IE" sz="1800" dirty="0">
                <a:ea typeface="Calibri"/>
              </a:rPr>
              <a:t>Að skilja tekjur þínar og bókunargetu </a:t>
            </a:r>
          </a:p>
          <a:p>
            <a:pPr marL="285750" indent="-285750" algn="l">
              <a:lnSpc>
                <a:spcPct val="100000"/>
              </a:lnSpc>
              <a:spcAft>
                <a:spcPts val="600"/>
              </a:spcAft>
              <a:buFont typeface="Arial" panose="020B0604020202020204" pitchFamily="34" charset="0"/>
              <a:buChar char="•"/>
            </a:pPr>
            <a:r>
              <a:rPr lang="en-IE" sz="1800" dirty="0">
                <a:ea typeface="Calibri"/>
              </a:rPr>
              <a:t>Skilja kostnaðinn þinn og setja sjálfbær verð </a:t>
            </a:r>
          </a:p>
          <a:p>
            <a:pPr marL="285750" indent="-285750" algn="l">
              <a:lnSpc>
                <a:spcPct val="100000"/>
              </a:lnSpc>
              <a:spcAft>
                <a:spcPts val="600"/>
              </a:spcAft>
              <a:buFont typeface="Arial" panose="020B0604020202020204" pitchFamily="34" charset="0"/>
              <a:buChar char="•"/>
            </a:pPr>
            <a:r>
              <a:rPr lang="en-IE" sz="1800" dirty="0">
                <a:ea typeface="Calibri"/>
              </a:rPr>
              <a:t>Að geta skilið hversu margar nætur þarf að selja til að hagnast.</a:t>
            </a:r>
          </a:p>
          <a:p>
            <a:pPr marL="285750" indent="-285750" algn="l">
              <a:lnSpc>
                <a:spcPct val="100000"/>
              </a:lnSpc>
              <a:spcAft>
                <a:spcPts val="600"/>
              </a:spcAft>
              <a:buFont typeface="Arial" panose="020B0604020202020204" pitchFamily="34" charset="0"/>
              <a:buChar char="•"/>
            </a:pPr>
            <a:r>
              <a:rPr lang="en-IE" sz="1800" dirty="0">
                <a:ea typeface="Calibri"/>
              </a:rPr>
              <a:t>Að skilja hvernig auka má tekjur með viðbótarþjónustu og hafa fjárhagslegt yfirlit </a:t>
            </a:r>
          </a:p>
          <a:p>
            <a:pPr marL="285750" indent="-285750" algn="l">
              <a:lnSpc>
                <a:spcPct val="100000"/>
              </a:lnSpc>
              <a:spcAft>
                <a:spcPts val="600"/>
              </a:spcAft>
              <a:buFont typeface="Arial" panose="020B0604020202020204" pitchFamily="34" charset="0"/>
              <a:buChar char="•"/>
            </a:pPr>
            <a:r>
              <a:rPr lang="en-IE" sz="1800" dirty="0">
                <a:ea typeface="Calibri"/>
              </a:rPr>
              <a:t>Að geta stjórnað áhættu og verndað fyrirtækið þitt </a:t>
            </a:r>
          </a:p>
          <a:p>
            <a:pPr marL="285750" indent="-285750" algn="l">
              <a:lnSpc>
                <a:spcPct val="100000"/>
              </a:lnSpc>
              <a:spcAft>
                <a:spcPts val="600"/>
              </a:spcAft>
              <a:buFont typeface="Arial" panose="020B0604020202020204" pitchFamily="34" charset="0"/>
              <a:buChar char="•"/>
            </a:pPr>
            <a:r>
              <a:rPr lang="en-IE" sz="1800" dirty="0">
                <a:ea typeface="Calibri"/>
              </a:rPr>
              <a:t>Að skilja grænar fjárfestingar fyrir langtíma fjárhagslega heilsu </a:t>
            </a:r>
          </a:p>
          <a:p>
            <a:pPr algn="l">
              <a:lnSpc>
                <a:spcPct val="100000"/>
              </a:lnSpc>
              <a:spcAft>
                <a:spcPts val="600"/>
              </a:spcAft>
            </a:pPr>
            <a:endParaRPr lang="en-IE" sz="2000" dirty="0">
              <a:ea typeface="Calibri"/>
            </a:endParaRPr>
          </a:p>
          <a:p>
            <a:pPr algn="l">
              <a:lnSpc>
                <a:spcPct val="100000"/>
              </a:lnSpc>
              <a:spcAft>
                <a:spcPts val="600"/>
              </a:spcAft>
            </a:pPr>
            <a:endParaRPr lang="en-IE" sz="2000" dirty="0">
              <a:ea typeface="Calibri"/>
            </a:endParaRPr>
          </a:p>
          <a:p>
            <a:pPr algn="l">
              <a:lnSpc>
                <a:spcPct val="100000"/>
              </a:lnSpc>
              <a:spcAft>
                <a:spcPts val="600"/>
              </a:spcAft>
            </a:pPr>
            <a:endParaRPr lang="en-IE" sz="2000" dirty="0">
              <a:ea typeface="Calibri"/>
            </a:endParaRPr>
          </a:p>
          <a:p>
            <a:pPr algn="l">
              <a:lnSpc>
                <a:spcPct val="100000"/>
              </a:lnSpc>
              <a:spcAft>
                <a:spcPts val="600"/>
              </a:spcAft>
            </a:pPr>
            <a:endParaRPr lang="en-IE" sz="2000" dirty="0">
              <a:ea typeface="Calibri"/>
            </a:endParaRPr>
          </a:p>
          <a:p>
            <a:pPr algn="l">
              <a:lnSpc>
                <a:spcPct val="100000"/>
              </a:lnSpc>
              <a:spcAft>
                <a:spcPts val="600"/>
              </a:spcAft>
            </a:pPr>
            <a:endParaRPr lang="en-IE" sz="2000" dirty="0">
              <a:ea typeface="Calibri"/>
            </a:endParaRPr>
          </a:p>
        </p:txBody>
      </p:sp>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339557" y="1861729"/>
            <a:ext cx="3467091" cy="1049221"/>
          </a:xfrm>
        </p:spPr>
        <p:txBody>
          <a:bodyPr/>
          <a:lstStyle/>
          <a:p>
            <a:r>
              <a:rPr lang="en-IE" sz="2400" dirty="0">
                <a:latin typeface="Calibri"/>
                <a:ea typeface="Calibri"/>
                <a:cs typeface="Calibri"/>
              </a:rPr>
              <a:t>Gerum það hagkvæmt – verðlagning, áætlanagerð og langtímafjárhagsleg heilsa</a:t>
            </a:r>
            <a:endParaRPr lang="en-IE" sz="2400" dirty="0"/>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345099" y="999437"/>
            <a:ext cx="3461549" cy="366660"/>
          </a:xfrm>
        </p:spPr>
        <p:txBody>
          <a:bodyPr/>
          <a:lstStyle/>
          <a:p>
            <a:r>
              <a:rPr lang="en-US" sz="3200" dirty="0" err="1">
                <a:latin typeface="Calibri"/>
                <a:ea typeface="Open Sans"/>
                <a:cs typeface="Calibri"/>
              </a:rPr>
              <a:t>Námskeið</a:t>
            </a:r>
            <a:r>
              <a:rPr lang="en-US" sz="3200" dirty="0">
                <a:latin typeface="Calibri"/>
                <a:ea typeface="Open Sans"/>
                <a:cs typeface="Calibri"/>
              </a:rPr>
              <a:t> 8</a:t>
            </a:r>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t>22</a:t>
            </a:fld>
            <a:endParaRPr lang="fr-CA"/>
          </a:p>
        </p:txBody>
      </p:sp>
    </p:spTree>
    <p:extLst>
      <p:ext uri="{BB962C8B-B14F-4D97-AF65-F5344CB8AC3E}">
        <p14:creationId xmlns:p14="http://schemas.microsoft.com/office/powerpoint/2010/main" val="19431568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41804-D670-89A1-F2AE-F5655E4AB8DD}"/>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4A590751-8CA8-029E-2318-17976A6ADDFC}"/>
              </a:ext>
            </a:extLst>
          </p:cNvPr>
          <p:cNvSpPr>
            <a:spLocks noGrp="1"/>
          </p:cNvSpPr>
          <p:nvPr>
            <p:ph type="body" sz="quarter" idx="32"/>
          </p:nvPr>
        </p:nvSpPr>
        <p:spPr>
          <a:xfrm>
            <a:off x="667211" y="3658764"/>
            <a:ext cx="6611217" cy="6222066"/>
          </a:xfrm>
        </p:spPr>
        <p:txBody>
          <a:bodyPr numCol="1"/>
          <a:lstStyle/>
          <a:p>
            <a:pPr algn="l">
              <a:lnSpc>
                <a:spcPct val="100000"/>
              </a:lnSpc>
              <a:spcAft>
                <a:spcPts val="600"/>
              </a:spcAft>
            </a:pPr>
            <a:r>
              <a:rPr lang="en-IE" sz="2000" b="1"/>
              <a:t>Í lok námskeiðsins munu þjálfarar og nemendur geta unnið saman að:</a:t>
            </a:r>
          </a:p>
          <a:p>
            <a:pPr algn="l">
              <a:lnSpc>
                <a:spcPct val="100000"/>
              </a:lnSpc>
              <a:spcAft>
                <a:spcPts val="600"/>
              </a:spcAft>
            </a:pPr>
            <a:endParaRPr lang="en-IE" sz="2000"/>
          </a:p>
          <a:p>
            <a:pPr marL="342900" indent="-342900" algn="l">
              <a:lnSpc>
                <a:spcPct val="100000"/>
              </a:lnSpc>
              <a:spcAft>
                <a:spcPts val="600"/>
              </a:spcAft>
              <a:buFont typeface="Wingdings" panose="05000000000000000000" pitchFamily="2" charset="2"/>
              <a:buChar char="Ø"/>
            </a:pPr>
            <a:r>
              <a:rPr lang="en-IE" sz="2000"/>
              <a:t>Búa til sérsniðið viðskiptalíkan sem samræmist viðskiptasýn þeirra og markmiðum.</a:t>
            </a:r>
          </a:p>
          <a:p>
            <a:pPr marL="342900" indent="-342900" algn="l">
              <a:lnSpc>
                <a:spcPct val="100000"/>
              </a:lnSpc>
              <a:spcAft>
                <a:spcPts val="600"/>
              </a:spcAft>
              <a:buFont typeface="Wingdings" panose="05000000000000000000" pitchFamily="2" charset="2"/>
              <a:buChar char="Ø"/>
            </a:pPr>
            <a:endParaRPr lang="en-IE" sz="2000"/>
          </a:p>
          <a:p>
            <a:pPr marL="342900" indent="-342900" algn="l">
              <a:lnSpc>
                <a:spcPct val="100000"/>
              </a:lnSpc>
              <a:spcAft>
                <a:spcPts val="600"/>
              </a:spcAft>
              <a:buFont typeface="Wingdings" panose="05000000000000000000" pitchFamily="2" charset="2"/>
              <a:buChar char="Ø"/>
            </a:pPr>
            <a:r>
              <a:rPr lang="en-IE" sz="2000"/>
              <a:t>Þróa hagnýta viðskiptaáætlun með fjármögnunarmöguleikum.</a:t>
            </a:r>
          </a:p>
          <a:p>
            <a:pPr marL="342900" indent="-342900" algn="l">
              <a:lnSpc>
                <a:spcPct val="100000"/>
              </a:lnSpc>
              <a:spcAft>
                <a:spcPts val="600"/>
              </a:spcAft>
              <a:buFont typeface="Wingdings" panose="05000000000000000000" pitchFamily="2" charset="2"/>
              <a:buChar char="Ø"/>
            </a:pPr>
            <a:endParaRPr lang="en-IE" sz="2000"/>
          </a:p>
          <a:p>
            <a:pPr marL="342900" indent="-342900" algn="l">
              <a:lnSpc>
                <a:spcPct val="100000"/>
              </a:lnSpc>
              <a:spcAft>
                <a:spcPts val="600"/>
              </a:spcAft>
              <a:buFont typeface="Wingdings" panose="05000000000000000000" pitchFamily="2" charset="2"/>
              <a:buChar char="Ø"/>
            </a:pPr>
            <a:r>
              <a:rPr lang="en-IE" sz="2000"/>
              <a:t>Hafa sjálfstraust til að kynna — allt frá fjármögnunarbeiðnum til að kynna viðskiptahugmynd sína.</a:t>
            </a:r>
          </a:p>
          <a:p>
            <a:pPr marL="342900" indent="-342900" algn="l">
              <a:lnSpc>
                <a:spcPct val="100000"/>
              </a:lnSpc>
              <a:spcAft>
                <a:spcPts val="600"/>
              </a:spcAft>
              <a:buFont typeface="Wingdings" panose="05000000000000000000" pitchFamily="2" charset="2"/>
              <a:buChar char="Ø"/>
            </a:pPr>
            <a:endParaRPr lang="en-IE" sz="2000"/>
          </a:p>
          <a:p>
            <a:pPr marL="342900" indent="-342900" algn="l">
              <a:lnSpc>
                <a:spcPct val="100000"/>
              </a:lnSpc>
              <a:spcAft>
                <a:spcPts val="600"/>
              </a:spcAft>
              <a:buFont typeface="Wingdings" panose="05000000000000000000" pitchFamily="2" charset="2"/>
              <a:buChar char="Ø"/>
            </a:pPr>
            <a:r>
              <a:rPr lang="en-IE" sz="2000"/>
              <a:t>Hanna sannfærandi vörumerkjavitund byggða á innsýn og lærdómi úr raunverulegum fyrirtækjum.</a:t>
            </a:r>
          </a:p>
          <a:p>
            <a:pPr marL="342900" indent="-342900" algn="l">
              <a:lnSpc>
                <a:spcPct val="100000"/>
              </a:lnSpc>
              <a:spcAft>
                <a:spcPts val="600"/>
              </a:spcAft>
              <a:buFont typeface="Wingdings" panose="05000000000000000000" pitchFamily="2" charset="2"/>
              <a:buChar char="Ø"/>
            </a:pPr>
            <a:endParaRPr lang="en-IE" sz="2000"/>
          </a:p>
          <a:p>
            <a:pPr marL="342900" indent="-342900" algn="l">
              <a:lnSpc>
                <a:spcPct val="100000"/>
              </a:lnSpc>
              <a:spcAft>
                <a:spcPts val="600"/>
              </a:spcAft>
              <a:buFont typeface="Wingdings" panose="05000000000000000000" pitchFamily="2" charset="2"/>
              <a:buChar char="Ø"/>
            </a:pPr>
            <a:r>
              <a:rPr lang="en-IE" sz="2000">
                <a:latin typeface="Calibri"/>
                <a:ea typeface="Calibri"/>
                <a:cs typeface="Calibri"/>
              </a:rPr>
              <a:t>Fá færni til að hanna ógleymanlegar, áhrifamiklar og sjálfbærar upplifanir gesta.</a:t>
            </a:r>
          </a:p>
        </p:txBody>
      </p:sp>
      <p:sp>
        <p:nvSpPr>
          <p:cNvPr id="31" name="Text Placeholder 30">
            <a:extLst>
              <a:ext uri="{FF2B5EF4-FFF2-40B4-BE49-F238E27FC236}">
                <a16:creationId xmlns:a16="http://schemas.microsoft.com/office/drawing/2014/main" id="{A1A1ACAE-F4DE-A50C-EE7B-B6C034C34346}"/>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729BD4E4-7108-0205-0D31-2D0133358DE0}"/>
              </a:ext>
            </a:extLst>
          </p:cNvPr>
          <p:cNvSpPr>
            <a:spLocks noGrp="1"/>
          </p:cNvSpPr>
          <p:nvPr>
            <p:ph type="body" sz="quarter" idx="18"/>
          </p:nvPr>
        </p:nvSpPr>
        <p:spPr>
          <a:xfrm>
            <a:off x="390324" y="1968916"/>
            <a:ext cx="3467091" cy="1049221"/>
          </a:xfrm>
        </p:spPr>
        <p:txBody>
          <a:bodyPr/>
          <a:lstStyle/>
          <a:p>
            <a:r>
              <a:rPr lang="en-IE" dirty="0" err="1"/>
              <a:t>Námsmarkmið</a:t>
            </a:r>
            <a:endParaRPr lang="en-IE" dirty="0"/>
          </a:p>
        </p:txBody>
      </p:sp>
      <p:sp>
        <p:nvSpPr>
          <p:cNvPr id="29" name="Text Placeholder 28">
            <a:extLst>
              <a:ext uri="{FF2B5EF4-FFF2-40B4-BE49-F238E27FC236}">
                <a16:creationId xmlns:a16="http://schemas.microsoft.com/office/drawing/2014/main" id="{08B96769-F1FC-795D-6791-FD97D7BE14BA}"/>
              </a:ext>
            </a:extLst>
          </p:cNvPr>
          <p:cNvSpPr>
            <a:spLocks noGrp="1"/>
          </p:cNvSpPr>
          <p:nvPr>
            <p:ph type="body" sz="quarter" idx="19"/>
          </p:nvPr>
        </p:nvSpPr>
        <p:spPr>
          <a:xfrm>
            <a:off x="458611" y="942725"/>
            <a:ext cx="3253444" cy="385564"/>
          </a:xfrm>
        </p:spPr>
        <p:txBody>
          <a:bodyPr/>
          <a:lstStyle/>
          <a:p>
            <a:r>
              <a:rPr lang="en-US" sz="3200" dirty="0" err="1">
                <a:latin typeface="Calibri"/>
                <a:ea typeface="Open Sans"/>
                <a:cs typeface="Calibri"/>
              </a:rPr>
              <a:t>Námskeiðsáætlun</a:t>
            </a:r>
            <a:endParaRPr lang="en-US" sz="3200" dirty="0">
              <a:latin typeface="Calibri"/>
              <a:ea typeface="Open Sans"/>
              <a:cs typeface="Calibri"/>
            </a:endParaRPr>
          </a:p>
        </p:txBody>
      </p:sp>
      <p:sp>
        <p:nvSpPr>
          <p:cNvPr id="16" name="Slide Number Placeholder 15">
            <a:extLst>
              <a:ext uri="{FF2B5EF4-FFF2-40B4-BE49-F238E27FC236}">
                <a16:creationId xmlns:a16="http://schemas.microsoft.com/office/drawing/2014/main" id="{028B71BD-BFF4-1626-6810-F028EEEFBF8F}"/>
              </a:ext>
            </a:extLst>
          </p:cNvPr>
          <p:cNvSpPr>
            <a:spLocks noGrp="1"/>
          </p:cNvSpPr>
          <p:nvPr>
            <p:ph type="sldNum" sz="quarter" idx="4"/>
          </p:nvPr>
        </p:nvSpPr>
        <p:spPr/>
        <p:txBody>
          <a:bodyPr/>
          <a:lstStyle/>
          <a:p>
            <a:fld id="{9C527BFA-2C0E-4CEC-B6A5-913A56FEF4B4}" type="slidenum">
              <a:rPr lang="fr-CA" smtClean="0"/>
              <a:t>23</a:t>
            </a:fld>
            <a:endParaRPr lang="fr-CA"/>
          </a:p>
        </p:txBody>
      </p:sp>
    </p:spTree>
    <p:extLst>
      <p:ext uri="{BB962C8B-B14F-4D97-AF65-F5344CB8AC3E}">
        <p14:creationId xmlns:p14="http://schemas.microsoft.com/office/powerpoint/2010/main" val="301381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73754-BACA-7984-02D1-00DE3A1BE0F3}"/>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72CA4069-EFDB-31F8-4F76-914A2E878B99}"/>
              </a:ext>
            </a:extLst>
          </p:cNvPr>
          <p:cNvSpPr>
            <a:spLocks noGrp="1"/>
          </p:cNvSpPr>
          <p:nvPr>
            <p:ph type="body" sz="quarter" idx="32"/>
          </p:nvPr>
        </p:nvSpPr>
        <p:spPr>
          <a:xfrm>
            <a:off x="344071" y="3315374"/>
            <a:ext cx="6934357" cy="6565456"/>
          </a:xfrm>
        </p:spPr>
        <p:txBody>
          <a:bodyPr numCol="1"/>
          <a:lstStyle/>
          <a:p>
            <a:pPr algn="l">
              <a:lnSpc>
                <a:spcPct val="100000"/>
              </a:lnSpc>
              <a:spcAft>
                <a:spcPts val="600"/>
              </a:spcAft>
            </a:pPr>
            <a:r>
              <a:rPr lang="en-IE" sz="2000" b="1" dirty="0">
                <a:latin typeface="Calibri"/>
                <a:ea typeface="Calibri"/>
                <a:cs typeface="Calibri"/>
              </a:rPr>
              <a:t>Þjálfarar og nemendur munu geta unnið saman í gegnum allt forritið með því að fylgja skýrri, uppbyggðri og rökréttri námsferð.</a:t>
            </a:r>
          </a:p>
          <a:p>
            <a:pPr algn="l">
              <a:lnSpc>
                <a:spcPct val="100000"/>
              </a:lnSpc>
              <a:spcAft>
                <a:spcPts val="600"/>
              </a:spcAft>
            </a:pPr>
            <a:endParaRPr lang="en-IE" sz="2000" b="1" dirty="0">
              <a:latin typeface="Calibri"/>
              <a:ea typeface="Calibri"/>
              <a:cs typeface="Calibri"/>
            </a:endParaRPr>
          </a:p>
          <a:p>
            <a:pPr algn="l">
              <a:lnSpc>
                <a:spcPct val="100000"/>
              </a:lnSpc>
              <a:spcAft>
                <a:spcPts val="600"/>
              </a:spcAft>
            </a:pPr>
            <a:endParaRPr lang="en-IE" sz="2000" b="1" dirty="0">
              <a:latin typeface="Calibri"/>
              <a:ea typeface="Calibri"/>
              <a:cs typeface="Calibri"/>
            </a:endParaRPr>
          </a:p>
          <a:p>
            <a:pPr algn="l">
              <a:lnSpc>
                <a:spcPct val="100000"/>
              </a:lnSpc>
              <a:spcAft>
                <a:spcPts val="600"/>
              </a:spcAft>
            </a:pPr>
            <a:endParaRPr lang="en-IE" sz="2000" b="1" dirty="0">
              <a:latin typeface="Calibri"/>
              <a:ea typeface="Calibri"/>
              <a:cs typeface="Calibri"/>
            </a:endParaRPr>
          </a:p>
          <a:p>
            <a:pPr algn="l">
              <a:lnSpc>
                <a:spcPct val="100000"/>
              </a:lnSpc>
              <a:spcAft>
                <a:spcPts val="600"/>
              </a:spcAft>
            </a:pPr>
            <a:r>
              <a:rPr lang="en-IE" sz="2000" dirty="0">
                <a:latin typeface="Calibri"/>
                <a:ea typeface="Calibri"/>
                <a:cs typeface="Calibri"/>
              </a:rPr>
              <a:t>.</a:t>
            </a:r>
            <a:endParaRPr lang="en-IE" sz="2000" dirty="0">
              <a:ea typeface="Calibri" panose="020F0502020204030204" pitchFamily="34" charset="0"/>
            </a:endParaRPr>
          </a:p>
        </p:txBody>
      </p:sp>
      <p:sp>
        <p:nvSpPr>
          <p:cNvPr id="31" name="Text Placeholder 30">
            <a:extLst>
              <a:ext uri="{FF2B5EF4-FFF2-40B4-BE49-F238E27FC236}">
                <a16:creationId xmlns:a16="http://schemas.microsoft.com/office/drawing/2014/main" id="{24084E20-7494-A165-6A07-367B168A19AE}"/>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C405CC09-82D9-5A7F-780B-F126EA083D4D}"/>
              </a:ext>
            </a:extLst>
          </p:cNvPr>
          <p:cNvSpPr>
            <a:spLocks noGrp="1"/>
          </p:cNvSpPr>
          <p:nvPr>
            <p:ph type="body" sz="quarter" idx="18"/>
          </p:nvPr>
        </p:nvSpPr>
        <p:spPr>
          <a:xfrm>
            <a:off x="390324" y="1968916"/>
            <a:ext cx="3467091" cy="1049221"/>
          </a:xfrm>
        </p:spPr>
        <p:txBody>
          <a:bodyPr/>
          <a:lstStyle/>
          <a:p>
            <a:r>
              <a:rPr lang="en-IE" dirty="0">
                <a:latin typeface="Calibri"/>
                <a:ea typeface="Open Sans"/>
                <a:cs typeface="Calibri"/>
              </a:rPr>
              <a:t>Kort af námsferðalaginu</a:t>
            </a:r>
            <a:endParaRPr lang="en-IE" dirty="0"/>
          </a:p>
        </p:txBody>
      </p:sp>
      <p:sp>
        <p:nvSpPr>
          <p:cNvPr id="29" name="Text Placeholder 28">
            <a:extLst>
              <a:ext uri="{FF2B5EF4-FFF2-40B4-BE49-F238E27FC236}">
                <a16:creationId xmlns:a16="http://schemas.microsoft.com/office/drawing/2014/main" id="{1130F48A-AF34-DF37-C929-C9705126703A}"/>
              </a:ext>
            </a:extLst>
          </p:cNvPr>
          <p:cNvSpPr>
            <a:spLocks noGrp="1"/>
          </p:cNvSpPr>
          <p:nvPr>
            <p:ph type="body" sz="quarter" idx="19"/>
          </p:nvPr>
        </p:nvSpPr>
        <p:spPr>
          <a:xfrm>
            <a:off x="458611" y="942725"/>
            <a:ext cx="3253444" cy="385564"/>
          </a:xfrm>
        </p:spPr>
        <p:txBody>
          <a:bodyPr/>
          <a:lstStyle/>
          <a:p>
            <a:r>
              <a:rPr lang="en-US" sz="3200" dirty="0" err="1">
                <a:latin typeface="Calibri"/>
                <a:ea typeface="Open Sans"/>
                <a:cs typeface="Calibri"/>
              </a:rPr>
              <a:t>Námskeiðsáætlun</a:t>
            </a:r>
            <a:endParaRPr lang="en-US" sz="3200" dirty="0">
              <a:latin typeface="Calibri"/>
              <a:ea typeface="Open Sans"/>
              <a:cs typeface="Calibri"/>
            </a:endParaRPr>
          </a:p>
        </p:txBody>
      </p:sp>
      <p:sp>
        <p:nvSpPr>
          <p:cNvPr id="16" name="Slide Number Placeholder 15">
            <a:extLst>
              <a:ext uri="{FF2B5EF4-FFF2-40B4-BE49-F238E27FC236}">
                <a16:creationId xmlns:a16="http://schemas.microsoft.com/office/drawing/2014/main" id="{326C3DC9-97F5-D2BA-3214-2CFDCC006FCD}"/>
              </a:ext>
            </a:extLst>
          </p:cNvPr>
          <p:cNvSpPr>
            <a:spLocks noGrp="1"/>
          </p:cNvSpPr>
          <p:nvPr>
            <p:ph type="sldNum" sz="quarter" idx="4"/>
          </p:nvPr>
        </p:nvSpPr>
        <p:spPr/>
        <p:txBody>
          <a:bodyPr/>
          <a:lstStyle/>
          <a:p>
            <a:fld id="{9C527BFA-2C0E-4CEC-B6A5-913A56FEF4B4}" type="slidenum">
              <a:rPr lang="fr-CA" smtClean="0"/>
              <a:t>24</a:t>
            </a:fld>
            <a:endParaRPr lang="fr-CA"/>
          </a:p>
        </p:txBody>
      </p:sp>
      <p:pic>
        <p:nvPicPr>
          <p:cNvPr id="2" name="Picture 1" descr="A diagram of a journey map&#10;&#10;AI-generated content may be incorrect.">
            <a:extLst>
              <a:ext uri="{FF2B5EF4-FFF2-40B4-BE49-F238E27FC236}">
                <a16:creationId xmlns:a16="http://schemas.microsoft.com/office/drawing/2014/main" id="{850CF488-7EAE-71B0-36CE-DF4C4DF93326}"/>
              </a:ext>
            </a:extLst>
          </p:cNvPr>
          <p:cNvPicPr>
            <a:picLocks noChangeAspect="1"/>
          </p:cNvPicPr>
          <p:nvPr/>
        </p:nvPicPr>
        <p:blipFill>
          <a:blip r:embed="rId2"/>
          <a:stretch>
            <a:fillRect/>
          </a:stretch>
        </p:blipFill>
        <p:spPr>
          <a:xfrm>
            <a:off x="3619" y="3944903"/>
            <a:ext cx="7743747" cy="6530519"/>
          </a:xfrm>
          <a:prstGeom prst="rect">
            <a:avLst/>
          </a:prstGeom>
        </p:spPr>
      </p:pic>
    </p:spTree>
    <p:extLst>
      <p:ext uri="{BB962C8B-B14F-4D97-AF65-F5344CB8AC3E}">
        <p14:creationId xmlns:p14="http://schemas.microsoft.com/office/powerpoint/2010/main" val="84011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raphic 27">
            <a:extLst>
              <a:ext uri="{FF2B5EF4-FFF2-40B4-BE49-F238E27FC236}">
                <a16:creationId xmlns:a16="http://schemas.microsoft.com/office/drawing/2014/main" id="{BE013180-64DC-8E9A-39F4-1EB5C7D74D29}"/>
              </a:ext>
            </a:extLst>
          </p:cNvPr>
          <p:cNvSpPr/>
          <p:nvPr/>
        </p:nvSpPr>
        <p:spPr>
          <a:xfrm>
            <a:off x="351420" y="4997827"/>
            <a:ext cx="1187637" cy="3261890"/>
          </a:xfrm>
          <a:custGeom>
            <a:avLst/>
            <a:gdLst>
              <a:gd name="connsiteX0" fmla="*/ 1754936 w 3481421"/>
              <a:gd name="connsiteY0" fmla="*/ 0 h 8407280"/>
              <a:gd name="connsiteX1" fmla="*/ 1888039 w 3481421"/>
              <a:gd name="connsiteY1" fmla="*/ 104943 h 8407280"/>
              <a:gd name="connsiteX2" fmla="*/ 1888039 w 3481421"/>
              <a:gd name="connsiteY2" fmla="*/ 133207 h 8407280"/>
              <a:gd name="connsiteX3" fmla="*/ 2057467 w 3481421"/>
              <a:gd name="connsiteY3" fmla="*/ 238149 h 8407280"/>
              <a:gd name="connsiteX4" fmla="*/ 2049391 w 3481421"/>
              <a:gd name="connsiteY4" fmla="*/ 254310 h 8407280"/>
              <a:gd name="connsiteX5" fmla="*/ 2460864 w 3481421"/>
              <a:gd name="connsiteY5" fmla="*/ 520690 h 8407280"/>
              <a:gd name="connsiteX6" fmla="*/ 2557676 w 3481421"/>
              <a:gd name="connsiteY6" fmla="*/ 803197 h 8407280"/>
              <a:gd name="connsiteX7" fmla="*/ 2557676 w 3481421"/>
              <a:gd name="connsiteY7" fmla="*/ 819357 h 8407280"/>
              <a:gd name="connsiteX8" fmla="*/ 2614141 w 3481421"/>
              <a:gd name="connsiteY8" fmla="*/ 811277 h 8407280"/>
              <a:gd name="connsiteX9" fmla="*/ 3445130 w 3481421"/>
              <a:gd name="connsiteY9" fmla="*/ 1444956 h 8407280"/>
              <a:gd name="connsiteX10" fmla="*/ 3481422 w 3481421"/>
              <a:gd name="connsiteY10" fmla="*/ 1662888 h 8407280"/>
              <a:gd name="connsiteX11" fmla="*/ 3473379 w 3481421"/>
              <a:gd name="connsiteY11" fmla="*/ 1662888 h 8407280"/>
              <a:gd name="connsiteX12" fmla="*/ 3481422 w 3481421"/>
              <a:gd name="connsiteY12" fmla="*/ 1679049 h 8407280"/>
              <a:gd name="connsiteX13" fmla="*/ 3481422 w 3481421"/>
              <a:gd name="connsiteY13" fmla="*/ 1840486 h 8407280"/>
              <a:gd name="connsiteX14" fmla="*/ 2932790 w 3481421"/>
              <a:gd name="connsiteY14" fmla="*/ 2857592 h 8407280"/>
              <a:gd name="connsiteX15" fmla="*/ 2444679 w 3481421"/>
              <a:gd name="connsiteY15" fmla="*/ 3152236 h 8407280"/>
              <a:gd name="connsiteX16" fmla="*/ 2368041 w 3481421"/>
              <a:gd name="connsiteY16" fmla="*/ 3313673 h 8407280"/>
              <a:gd name="connsiteX17" fmla="*/ 2424506 w 3481421"/>
              <a:gd name="connsiteY17" fmla="*/ 3370168 h 8407280"/>
              <a:gd name="connsiteX18" fmla="*/ 2416430 w 3481421"/>
              <a:gd name="connsiteY18" fmla="*/ 3349984 h 8407280"/>
              <a:gd name="connsiteX19" fmla="*/ 2416430 w 3481421"/>
              <a:gd name="connsiteY19" fmla="*/ 3313673 h 8407280"/>
              <a:gd name="connsiteX20" fmla="*/ 2537436 w 3481421"/>
              <a:gd name="connsiteY20" fmla="*/ 3216811 h 8407280"/>
              <a:gd name="connsiteX21" fmla="*/ 2678648 w 3481421"/>
              <a:gd name="connsiteY21" fmla="*/ 3341937 h 8407280"/>
              <a:gd name="connsiteX22" fmla="*/ 2678648 w 3481421"/>
              <a:gd name="connsiteY22" fmla="*/ 3358098 h 8407280"/>
              <a:gd name="connsiteX23" fmla="*/ 2529393 w 3481421"/>
              <a:gd name="connsiteY23" fmla="*/ 3588167 h 8407280"/>
              <a:gd name="connsiteX24" fmla="*/ 2404333 w 3481421"/>
              <a:gd name="connsiteY24" fmla="*/ 3616431 h 8407280"/>
              <a:gd name="connsiteX25" fmla="*/ 2093725 w 3481421"/>
              <a:gd name="connsiteY25" fmla="*/ 3370235 h 8407280"/>
              <a:gd name="connsiteX26" fmla="*/ 2085649 w 3481421"/>
              <a:gd name="connsiteY26" fmla="*/ 3321820 h 8407280"/>
              <a:gd name="connsiteX27" fmla="*/ 2093725 w 3481421"/>
              <a:gd name="connsiteY27" fmla="*/ 3301636 h 8407280"/>
              <a:gd name="connsiteX28" fmla="*/ 2093725 w 3481421"/>
              <a:gd name="connsiteY28" fmla="*/ 3293556 h 8407280"/>
              <a:gd name="connsiteX29" fmla="*/ 2085649 w 3481421"/>
              <a:gd name="connsiteY29" fmla="*/ 3293556 h 8407280"/>
              <a:gd name="connsiteX30" fmla="*/ 1746793 w 3481421"/>
              <a:gd name="connsiteY30" fmla="*/ 3491338 h 8407280"/>
              <a:gd name="connsiteX31" fmla="*/ 1387763 w 3481421"/>
              <a:gd name="connsiteY31" fmla="*/ 3301636 h 8407280"/>
              <a:gd name="connsiteX32" fmla="*/ 1065025 w 3481421"/>
              <a:gd name="connsiteY32" fmla="*/ 3616464 h 8407280"/>
              <a:gd name="connsiteX33" fmla="*/ 802807 w 3481421"/>
              <a:gd name="connsiteY33" fmla="*/ 3370268 h 8407280"/>
              <a:gd name="connsiteX34" fmla="*/ 802807 w 3481421"/>
              <a:gd name="connsiteY34" fmla="*/ 3329901 h 8407280"/>
              <a:gd name="connsiteX35" fmla="*/ 935910 w 3481421"/>
              <a:gd name="connsiteY35" fmla="*/ 3216877 h 8407280"/>
              <a:gd name="connsiteX36" fmla="*/ 943986 w 3481421"/>
              <a:gd name="connsiteY36" fmla="*/ 3216877 h 8407280"/>
              <a:gd name="connsiteX37" fmla="*/ 1064992 w 3481421"/>
              <a:gd name="connsiteY37" fmla="*/ 3321820 h 8407280"/>
              <a:gd name="connsiteX38" fmla="*/ 1056949 w 3481421"/>
              <a:gd name="connsiteY38" fmla="*/ 3370235 h 8407280"/>
              <a:gd name="connsiteX39" fmla="*/ 1064992 w 3481421"/>
              <a:gd name="connsiteY39" fmla="*/ 3370235 h 8407280"/>
              <a:gd name="connsiteX40" fmla="*/ 1113414 w 3481421"/>
              <a:gd name="connsiteY40" fmla="*/ 3313740 h 8407280"/>
              <a:gd name="connsiteX41" fmla="*/ 726135 w 3481421"/>
              <a:gd name="connsiteY41" fmla="*/ 2982785 h 8407280"/>
              <a:gd name="connsiteX42" fmla="*/ 322738 w 3481421"/>
              <a:gd name="connsiteY42" fmla="*/ 2643750 h 8407280"/>
              <a:gd name="connsiteX43" fmla="*/ 0 w 3481421"/>
              <a:gd name="connsiteY43" fmla="*/ 1848633 h 8407280"/>
              <a:gd name="connsiteX44" fmla="*/ 0 w 3481421"/>
              <a:gd name="connsiteY44" fmla="*/ 1747714 h 8407280"/>
              <a:gd name="connsiteX45" fmla="*/ 500209 w 3481421"/>
              <a:gd name="connsiteY45" fmla="*/ 879942 h 8407280"/>
              <a:gd name="connsiteX46" fmla="*/ 879412 w 3481421"/>
              <a:gd name="connsiteY46" fmla="*/ 811311 h 8407280"/>
              <a:gd name="connsiteX47" fmla="*/ 915703 w 3481421"/>
              <a:gd name="connsiteY47" fmla="*/ 819391 h 8407280"/>
              <a:gd name="connsiteX48" fmla="*/ 1423988 w 3481421"/>
              <a:gd name="connsiteY48" fmla="*/ 246263 h 8407280"/>
              <a:gd name="connsiteX49" fmla="*/ 1593416 w 3481421"/>
              <a:gd name="connsiteY49" fmla="*/ 133240 h 8407280"/>
              <a:gd name="connsiteX50" fmla="*/ 1593416 w 3481421"/>
              <a:gd name="connsiteY50" fmla="*/ 76679 h 8407280"/>
              <a:gd name="connsiteX51" fmla="*/ 1754936 w 3481421"/>
              <a:gd name="connsiteY51" fmla="*/ 0 h 8407280"/>
              <a:gd name="connsiteX52" fmla="*/ 2065543 w 3481421"/>
              <a:gd name="connsiteY52" fmla="*/ 7709026 h 8407280"/>
              <a:gd name="connsiteX53" fmla="*/ 2142215 w 3481421"/>
              <a:gd name="connsiteY53" fmla="*/ 7709026 h 8407280"/>
              <a:gd name="connsiteX54" fmla="*/ 2142215 w 3481421"/>
              <a:gd name="connsiteY54" fmla="*/ 7898728 h 8407280"/>
              <a:gd name="connsiteX55" fmla="*/ 2275318 w 3481421"/>
              <a:gd name="connsiteY55" fmla="*/ 7898728 h 8407280"/>
              <a:gd name="connsiteX56" fmla="*/ 2275318 w 3481421"/>
              <a:gd name="connsiteY56" fmla="*/ 7709026 h 8407280"/>
              <a:gd name="connsiteX57" fmla="*/ 2735214 w 3481421"/>
              <a:gd name="connsiteY57" fmla="*/ 7709026 h 8407280"/>
              <a:gd name="connsiteX58" fmla="*/ 2735214 w 3481421"/>
              <a:gd name="connsiteY58" fmla="*/ 8068245 h 8407280"/>
              <a:gd name="connsiteX59" fmla="*/ 3122492 w 3481421"/>
              <a:gd name="connsiteY59" fmla="*/ 8068245 h 8407280"/>
              <a:gd name="connsiteX60" fmla="*/ 3122492 w 3481421"/>
              <a:gd name="connsiteY60" fmla="*/ 7906774 h 8407280"/>
              <a:gd name="connsiteX61" fmla="*/ 2860274 w 3481421"/>
              <a:gd name="connsiteY61" fmla="*/ 7906774 h 8407280"/>
              <a:gd name="connsiteX62" fmla="*/ 2860274 w 3481421"/>
              <a:gd name="connsiteY62" fmla="*/ 7709026 h 8407280"/>
              <a:gd name="connsiteX63" fmla="*/ 3332267 w 3481421"/>
              <a:gd name="connsiteY63" fmla="*/ 7709026 h 8407280"/>
              <a:gd name="connsiteX64" fmla="*/ 3332267 w 3481421"/>
              <a:gd name="connsiteY64" fmla="*/ 8334625 h 8407280"/>
              <a:gd name="connsiteX65" fmla="*/ 2529527 w 3481421"/>
              <a:gd name="connsiteY65" fmla="*/ 8334625 h 8407280"/>
              <a:gd name="connsiteX66" fmla="*/ 2529527 w 3481421"/>
              <a:gd name="connsiteY66" fmla="*/ 7991567 h 8407280"/>
              <a:gd name="connsiteX67" fmla="*/ 2404467 w 3481421"/>
              <a:gd name="connsiteY67" fmla="*/ 7991567 h 8407280"/>
              <a:gd name="connsiteX68" fmla="*/ 2404467 w 3481421"/>
              <a:gd name="connsiteY68" fmla="*/ 8334625 h 8407280"/>
              <a:gd name="connsiteX69" fmla="*/ 1944537 w 3481421"/>
              <a:gd name="connsiteY69" fmla="*/ 8334625 h 8407280"/>
              <a:gd name="connsiteX70" fmla="*/ 1944537 w 3481421"/>
              <a:gd name="connsiteY70" fmla="*/ 7918912 h 8407280"/>
              <a:gd name="connsiteX71" fmla="*/ 1964711 w 3481421"/>
              <a:gd name="connsiteY71" fmla="*/ 7898728 h 8407280"/>
              <a:gd name="connsiteX72" fmla="*/ 2065543 w 3481421"/>
              <a:gd name="connsiteY72" fmla="*/ 7898728 h 8407280"/>
              <a:gd name="connsiteX73" fmla="*/ 2065543 w 3481421"/>
              <a:gd name="connsiteY73" fmla="*/ 7709026 h 8407280"/>
              <a:gd name="connsiteX74" fmla="*/ 1944537 w 3481421"/>
              <a:gd name="connsiteY74" fmla="*/ 6946197 h 8407280"/>
              <a:gd name="connsiteX75" fmla="*/ 2404433 w 3481421"/>
              <a:gd name="connsiteY75" fmla="*/ 6946197 h 8407280"/>
              <a:gd name="connsiteX76" fmla="*/ 2404433 w 3481421"/>
              <a:gd name="connsiteY76" fmla="*/ 7285233 h 8407280"/>
              <a:gd name="connsiteX77" fmla="*/ 2529494 w 3481421"/>
              <a:gd name="connsiteY77" fmla="*/ 7285233 h 8407280"/>
              <a:gd name="connsiteX78" fmla="*/ 2529494 w 3481421"/>
              <a:gd name="connsiteY78" fmla="*/ 6946197 h 8407280"/>
              <a:gd name="connsiteX79" fmla="*/ 3332234 w 3481421"/>
              <a:gd name="connsiteY79" fmla="*/ 6946197 h 8407280"/>
              <a:gd name="connsiteX80" fmla="*/ 3332234 w 3481421"/>
              <a:gd name="connsiteY80" fmla="*/ 7567772 h 8407280"/>
              <a:gd name="connsiteX81" fmla="*/ 2860241 w 3481421"/>
              <a:gd name="connsiteY81" fmla="*/ 7567772 h 8407280"/>
              <a:gd name="connsiteX82" fmla="*/ 2860241 w 3481421"/>
              <a:gd name="connsiteY82" fmla="*/ 7369991 h 8407280"/>
              <a:gd name="connsiteX83" fmla="*/ 3122459 w 3481421"/>
              <a:gd name="connsiteY83" fmla="*/ 7369991 h 8407280"/>
              <a:gd name="connsiteX84" fmla="*/ 3122459 w 3481421"/>
              <a:gd name="connsiteY84" fmla="*/ 7208554 h 8407280"/>
              <a:gd name="connsiteX85" fmla="*/ 2735180 w 3481421"/>
              <a:gd name="connsiteY85" fmla="*/ 7208554 h 8407280"/>
              <a:gd name="connsiteX86" fmla="*/ 2735180 w 3481421"/>
              <a:gd name="connsiteY86" fmla="*/ 7567772 h 8407280"/>
              <a:gd name="connsiteX87" fmla="*/ 2275318 w 3481421"/>
              <a:gd name="connsiteY87" fmla="*/ 7567772 h 8407280"/>
              <a:gd name="connsiteX88" fmla="*/ 2275318 w 3481421"/>
              <a:gd name="connsiteY88" fmla="*/ 7378071 h 8407280"/>
              <a:gd name="connsiteX89" fmla="*/ 2142215 w 3481421"/>
              <a:gd name="connsiteY89" fmla="*/ 7378071 h 8407280"/>
              <a:gd name="connsiteX90" fmla="*/ 2142215 w 3481421"/>
              <a:gd name="connsiteY90" fmla="*/ 7567772 h 8407280"/>
              <a:gd name="connsiteX91" fmla="*/ 2065543 w 3481421"/>
              <a:gd name="connsiteY91" fmla="*/ 7567772 h 8407280"/>
              <a:gd name="connsiteX92" fmla="*/ 2065543 w 3481421"/>
              <a:gd name="connsiteY92" fmla="*/ 7378071 h 8407280"/>
              <a:gd name="connsiteX93" fmla="*/ 1944537 w 3481421"/>
              <a:gd name="connsiteY93" fmla="*/ 7378071 h 8407280"/>
              <a:gd name="connsiteX94" fmla="*/ 1944537 w 3481421"/>
              <a:gd name="connsiteY94" fmla="*/ 6946197 h 8407280"/>
              <a:gd name="connsiteX95" fmla="*/ 1282943 w 3481421"/>
              <a:gd name="connsiteY95" fmla="*/ 774933 h 8407280"/>
              <a:gd name="connsiteX96" fmla="*/ 1395906 w 3481421"/>
              <a:gd name="connsiteY96" fmla="*/ 867772 h 8407280"/>
              <a:gd name="connsiteX97" fmla="*/ 1480620 w 3481421"/>
              <a:gd name="connsiteY97" fmla="*/ 944484 h 8407280"/>
              <a:gd name="connsiteX98" fmla="*/ 1480620 w 3481421"/>
              <a:gd name="connsiteY98" fmla="*/ 972748 h 8407280"/>
              <a:gd name="connsiteX99" fmla="*/ 1303116 w 3481421"/>
              <a:gd name="connsiteY99" fmla="*/ 1085771 h 8407280"/>
              <a:gd name="connsiteX100" fmla="*/ 1182110 w 3481421"/>
              <a:gd name="connsiteY100" fmla="*/ 1057507 h 8407280"/>
              <a:gd name="connsiteX101" fmla="*/ 1182110 w 3481421"/>
              <a:gd name="connsiteY101" fmla="*/ 1065587 h 8407280"/>
              <a:gd name="connsiteX102" fmla="*/ 1311192 w 3481421"/>
              <a:gd name="connsiteY102" fmla="*/ 1331967 h 8407280"/>
              <a:gd name="connsiteX103" fmla="*/ 1311192 w 3481421"/>
              <a:gd name="connsiteY103" fmla="*/ 1388495 h 8407280"/>
              <a:gd name="connsiteX104" fmla="*/ 1036877 w 3481421"/>
              <a:gd name="connsiteY104" fmla="*/ 1784025 h 8407280"/>
              <a:gd name="connsiteX105" fmla="*/ 944086 w 3481421"/>
              <a:gd name="connsiteY105" fmla="*/ 1804209 h 8407280"/>
              <a:gd name="connsiteX106" fmla="*/ 669771 w 3481421"/>
              <a:gd name="connsiteY106" fmla="*/ 1566093 h 8407280"/>
              <a:gd name="connsiteX107" fmla="*/ 839199 w 3481421"/>
              <a:gd name="connsiteY107" fmla="*/ 1432886 h 8407280"/>
              <a:gd name="connsiteX108" fmla="*/ 895664 w 3481421"/>
              <a:gd name="connsiteY108" fmla="*/ 1432886 h 8407280"/>
              <a:gd name="connsiteX109" fmla="*/ 1028801 w 3481421"/>
              <a:gd name="connsiteY109" fmla="*/ 1529749 h 8407280"/>
              <a:gd name="connsiteX110" fmla="*/ 1036843 w 3481421"/>
              <a:gd name="connsiteY110" fmla="*/ 1529749 h 8407280"/>
              <a:gd name="connsiteX111" fmla="*/ 1036843 w 3481421"/>
              <a:gd name="connsiteY111" fmla="*/ 1509565 h 8407280"/>
              <a:gd name="connsiteX112" fmla="*/ 879512 w 3481421"/>
              <a:gd name="connsiteY112" fmla="*/ 1388495 h 8407280"/>
              <a:gd name="connsiteX113" fmla="*/ 464017 w 3481421"/>
              <a:gd name="connsiteY113" fmla="*/ 1840520 h 8407280"/>
              <a:gd name="connsiteX114" fmla="*/ 472060 w 3481421"/>
              <a:gd name="connsiteY114" fmla="*/ 1848600 h 8407280"/>
              <a:gd name="connsiteX115" fmla="*/ 464017 w 3481421"/>
              <a:gd name="connsiteY115" fmla="*/ 1897014 h 8407280"/>
              <a:gd name="connsiteX116" fmla="*/ 464017 w 3481421"/>
              <a:gd name="connsiteY116" fmla="*/ 1981773 h 8407280"/>
              <a:gd name="connsiteX117" fmla="*/ 472060 w 3481421"/>
              <a:gd name="connsiteY117" fmla="*/ 2001957 h 8407280"/>
              <a:gd name="connsiteX118" fmla="*/ 464017 w 3481421"/>
              <a:gd name="connsiteY118" fmla="*/ 2001957 h 8407280"/>
              <a:gd name="connsiteX119" fmla="*/ 681835 w 3481421"/>
              <a:gd name="connsiteY119" fmla="*/ 2518590 h 8407280"/>
              <a:gd name="connsiteX120" fmla="*/ 1198195 w 3481421"/>
              <a:gd name="connsiteY120" fmla="*/ 2906039 h 8407280"/>
              <a:gd name="connsiteX121" fmla="*/ 1226445 w 3481421"/>
              <a:gd name="connsiteY121" fmla="*/ 2906039 h 8407280"/>
              <a:gd name="connsiteX122" fmla="*/ 1379721 w 3481421"/>
              <a:gd name="connsiteY122" fmla="*/ 2829361 h 8407280"/>
              <a:gd name="connsiteX123" fmla="*/ 1266757 w 3481421"/>
              <a:gd name="connsiteY123" fmla="*/ 2744602 h 8407280"/>
              <a:gd name="connsiteX124" fmla="*/ 1416012 w 3481421"/>
              <a:gd name="connsiteY124" fmla="*/ 2623532 h 8407280"/>
              <a:gd name="connsiteX125" fmla="*/ 1585441 w 3481421"/>
              <a:gd name="connsiteY125" fmla="*/ 2784970 h 8407280"/>
              <a:gd name="connsiteX126" fmla="*/ 1528976 w 3481421"/>
              <a:gd name="connsiteY126" fmla="*/ 2926257 h 8407280"/>
              <a:gd name="connsiteX127" fmla="*/ 1746793 w 3481421"/>
              <a:gd name="connsiteY127" fmla="*/ 2869729 h 8407280"/>
              <a:gd name="connsiteX128" fmla="*/ 1952513 w 3481421"/>
              <a:gd name="connsiteY128" fmla="*/ 2926257 h 8407280"/>
              <a:gd name="connsiteX129" fmla="*/ 1952513 w 3481421"/>
              <a:gd name="connsiteY129" fmla="*/ 2918177 h 8407280"/>
              <a:gd name="connsiteX130" fmla="*/ 1896048 w 3481421"/>
              <a:gd name="connsiteY130" fmla="*/ 2784970 h 8407280"/>
              <a:gd name="connsiteX131" fmla="*/ 1896048 w 3481421"/>
              <a:gd name="connsiteY131" fmla="*/ 2764786 h 8407280"/>
              <a:gd name="connsiteX132" fmla="*/ 2077573 w 3481421"/>
              <a:gd name="connsiteY132" fmla="*/ 2623532 h 8407280"/>
              <a:gd name="connsiteX133" fmla="*/ 2206655 w 3481421"/>
              <a:gd name="connsiteY133" fmla="*/ 2744602 h 8407280"/>
              <a:gd name="connsiteX134" fmla="*/ 2206655 w 3481421"/>
              <a:gd name="connsiteY134" fmla="*/ 2756706 h 8407280"/>
              <a:gd name="connsiteX135" fmla="*/ 2105789 w 3481421"/>
              <a:gd name="connsiteY135" fmla="*/ 2829361 h 8407280"/>
              <a:gd name="connsiteX136" fmla="*/ 2275217 w 3481421"/>
              <a:gd name="connsiteY136" fmla="*/ 2906039 h 8407280"/>
              <a:gd name="connsiteX137" fmla="*/ 2888389 w 3481421"/>
              <a:gd name="connsiteY137" fmla="*/ 2389440 h 8407280"/>
              <a:gd name="connsiteX138" fmla="*/ 3009395 w 3481421"/>
              <a:gd name="connsiteY138" fmla="*/ 1961589 h 8407280"/>
              <a:gd name="connsiteX139" fmla="*/ 3009395 w 3481421"/>
              <a:gd name="connsiteY139" fmla="*/ 1868750 h 8407280"/>
              <a:gd name="connsiteX140" fmla="*/ 2839967 w 3481421"/>
              <a:gd name="connsiteY140" fmla="*/ 1453036 h 8407280"/>
              <a:gd name="connsiteX141" fmla="*/ 2585824 w 3481421"/>
              <a:gd name="connsiteY141" fmla="*/ 1388461 h 8407280"/>
              <a:gd name="connsiteX142" fmla="*/ 2444612 w 3481421"/>
              <a:gd name="connsiteY142" fmla="*/ 1509531 h 8407280"/>
              <a:gd name="connsiteX143" fmla="*/ 2444612 w 3481421"/>
              <a:gd name="connsiteY143" fmla="*/ 1517578 h 8407280"/>
              <a:gd name="connsiteX144" fmla="*/ 2452688 w 3481421"/>
              <a:gd name="connsiteY144" fmla="*/ 1517578 h 8407280"/>
              <a:gd name="connsiteX145" fmla="*/ 2585824 w 3481421"/>
              <a:gd name="connsiteY145" fmla="*/ 1432819 h 8407280"/>
              <a:gd name="connsiteX146" fmla="*/ 2634213 w 3481421"/>
              <a:gd name="connsiteY146" fmla="*/ 1432819 h 8407280"/>
              <a:gd name="connsiteX147" fmla="*/ 2811717 w 3481421"/>
              <a:gd name="connsiteY147" fmla="*/ 1566026 h 8407280"/>
              <a:gd name="connsiteX148" fmla="*/ 2803642 w 3481421"/>
              <a:gd name="connsiteY148" fmla="*/ 1566026 h 8407280"/>
              <a:gd name="connsiteX149" fmla="*/ 2811717 w 3481421"/>
              <a:gd name="connsiteY149" fmla="*/ 1586210 h 8407280"/>
              <a:gd name="connsiteX150" fmla="*/ 2537402 w 3481421"/>
              <a:gd name="connsiteY150" fmla="*/ 1804142 h 8407280"/>
              <a:gd name="connsiteX151" fmla="*/ 2170330 w 3481421"/>
              <a:gd name="connsiteY151" fmla="*/ 1461083 h 8407280"/>
              <a:gd name="connsiteX152" fmla="*/ 2162254 w 3481421"/>
              <a:gd name="connsiteY152" fmla="*/ 1376324 h 8407280"/>
              <a:gd name="connsiteX153" fmla="*/ 2303433 w 3481421"/>
              <a:gd name="connsiteY153" fmla="*/ 1057473 h 8407280"/>
              <a:gd name="connsiteX154" fmla="*/ 2170330 w 3481421"/>
              <a:gd name="connsiteY154" fmla="*/ 1085737 h 8407280"/>
              <a:gd name="connsiteX155" fmla="*/ 2150157 w 3481421"/>
              <a:gd name="connsiteY155" fmla="*/ 1085737 h 8407280"/>
              <a:gd name="connsiteX156" fmla="*/ 1992826 w 3481421"/>
              <a:gd name="connsiteY156" fmla="*/ 964668 h 8407280"/>
              <a:gd name="connsiteX157" fmla="*/ 2162254 w 3481421"/>
              <a:gd name="connsiteY157" fmla="*/ 859725 h 8407280"/>
              <a:gd name="connsiteX158" fmla="*/ 2190503 w 3481421"/>
              <a:gd name="connsiteY158" fmla="*/ 783047 h 8407280"/>
              <a:gd name="connsiteX159" fmla="*/ 2190503 w 3481421"/>
              <a:gd name="connsiteY159" fmla="*/ 754782 h 8407280"/>
              <a:gd name="connsiteX160" fmla="*/ 1992859 w 3481421"/>
              <a:gd name="connsiteY160" fmla="*/ 577185 h 8407280"/>
              <a:gd name="connsiteX161" fmla="*/ 1726620 w 3481421"/>
              <a:gd name="connsiteY161" fmla="*/ 678104 h 8407280"/>
              <a:gd name="connsiteX162" fmla="*/ 1472477 w 3481421"/>
              <a:gd name="connsiteY162" fmla="*/ 577185 h 8407280"/>
              <a:gd name="connsiteX163" fmla="*/ 1282943 w 3481421"/>
              <a:gd name="connsiteY163" fmla="*/ 774933 h 8407280"/>
              <a:gd name="connsiteX164" fmla="*/ 2037294 w 3481421"/>
              <a:gd name="connsiteY164" fmla="*/ 2990798 h 8407280"/>
              <a:gd name="connsiteX165" fmla="*/ 2037294 w 3481421"/>
              <a:gd name="connsiteY165" fmla="*/ 3002902 h 8407280"/>
              <a:gd name="connsiteX166" fmla="*/ 2113966 w 3481421"/>
              <a:gd name="connsiteY166" fmla="*/ 3180500 h 8407280"/>
              <a:gd name="connsiteX167" fmla="*/ 2113966 w 3481421"/>
              <a:gd name="connsiteY167" fmla="*/ 3228914 h 8407280"/>
              <a:gd name="connsiteX168" fmla="*/ 2291470 w 3481421"/>
              <a:gd name="connsiteY168" fmla="*/ 3039213 h 8407280"/>
              <a:gd name="connsiteX169" fmla="*/ 2037294 w 3481421"/>
              <a:gd name="connsiteY169" fmla="*/ 2990798 h 8407280"/>
              <a:gd name="connsiteX170" fmla="*/ 1480620 w 3481421"/>
              <a:gd name="connsiteY170" fmla="*/ 3999823 h 8407280"/>
              <a:gd name="connsiteX171" fmla="*/ 1706547 w 3481421"/>
              <a:gd name="connsiteY171" fmla="*/ 4028088 h 8407280"/>
              <a:gd name="connsiteX172" fmla="*/ 1763012 w 3481421"/>
              <a:gd name="connsiteY172" fmla="*/ 4028088 h 8407280"/>
              <a:gd name="connsiteX173" fmla="*/ 1992960 w 3481421"/>
              <a:gd name="connsiteY173" fmla="*/ 3999823 h 8407280"/>
              <a:gd name="connsiteX174" fmla="*/ 2134139 w 3481421"/>
              <a:gd name="connsiteY174" fmla="*/ 4274284 h 8407280"/>
              <a:gd name="connsiteX175" fmla="*/ 2122042 w 3481421"/>
              <a:gd name="connsiteY175" fmla="*/ 4274284 h 8407280"/>
              <a:gd name="connsiteX176" fmla="*/ 2134139 w 3481421"/>
              <a:gd name="connsiteY176" fmla="*/ 4294468 h 8407280"/>
              <a:gd name="connsiteX177" fmla="*/ 2134139 w 3481421"/>
              <a:gd name="connsiteY177" fmla="*/ 4322732 h 8407280"/>
              <a:gd name="connsiteX178" fmla="*/ 2122042 w 3481421"/>
              <a:gd name="connsiteY178" fmla="*/ 4342916 h 8407280"/>
              <a:gd name="connsiteX179" fmla="*/ 2134139 w 3481421"/>
              <a:gd name="connsiteY179" fmla="*/ 4342916 h 8407280"/>
              <a:gd name="connsiteX180" fmla="*/ 1908212 w 3481421"/>
              <a:gd name="connsiteY180" fmla="*/ 4928180 h 8407280"/>
              <a:gd name="connsiteX181" fmla="*/ 1734763 w 3481421"/>
              <a:gd name="connsiteY181" fmla="*/ 4944307 h 8407280"/>
              <a:gd name="connsiteX182" fmla="*/ 1549182 w 3481421"/>
              <a:gd name="connsiteY182" fmla="*/ 4895893 h 8407280"/>
              <a:gd name="connsiteX183" fmla="*/ 1339408 w 3481421"/>
              <a:gd name="connsiteY183" fmla="*/ 4302581 h 8407280"/>
              <a:gd name="connsiteX184" fmla="*/ 1480620 w 3481421"/>
              <a:gd name="connsiteY184" fmla="*/ 3999823 h 8407280"/>
              <a:gd name="connsiteX185" fmla="*/ 1408003 w 3481421"/>
              <a:gd name="connsiteY185" fmla="*/ 3398432 h 8407280"/>
              <a:gd name="connsiteX186" fmla="*/ 1416079 w 3481421"/>
              <a:gd name="connsiteY186" fmla="*/ 3398432 h 8407280"/>
              <a:gd name="connsiteX187" fmla="*/ 1734763 w 3481421"/>
              <a:gd name="connsiteY187" fmla="*/ 3527582 h 8407280"/>
              <a:gd name="connsiteX188" fmla="*/ 2057501 w 3481421"/>
              <a:gd name="connsiteY188" fmla="*/ 3398432 h 8407280"/>
              <a:gd name="connsiteX189" fmla="*/ 2057501 w 3481421"/>
              <a:gd name="connsiteY189" fmla="*/ 3414559 h 8407280"/>
              <a:gd name="connsiteX190" fmla="*/ 1980829 w 3481421"/>
              <a:gd name="connsiteY190" fmla="*/ 3559869 h 8407280"/>
              <a:gd name="connsiteX191" fmla="*/ 2029251 w 3481421"/>
              <a:gd name="connsiteY191" fmla="*/ 3604260 h 8407280"/>
              <a:gd name="connsiteX192" fmla="*/ 1718611 w 3481421"/>
              <a:gd name="connsiteY192" fmla="*/ 3689019 h 8407280"/>
              <a:gd name="connsiteX193" fmla="*/ 1444295 w 3481421"/>
              <a:gd name="connsiteY193" fmla="*/ 3604260 h 8407280"/>
              <a:gd name="connsiteX194" fmla="*/ 1492718 w 3481421"/>
              <a:gd name="connsiteY194" fmla="*/ 3559869 h 8407280"/>
              <a:gd name="connsiteX195" fmla="*/ 1408003 w 3481421"/>
              <a:gd name="connsiteY195" fmla="*/ 3398432 h 8407280"/>
              <a:gd name="connsiteX196" fmla="*/ 1508836 w 3481421"/>
              <a:gd name="connsiteY196" fmla="*/ 3680972 h 8407280"/>
              <a:gd name="connsiteX197" fmla="*/ 1734763 w 3481421"/>
              <a:gd name="connsiteY197" fmla="*/ 3709236 h 8407280"/>
              <a:gd name="connsiteX198" fmla="*/ 1964711 w 3481421"/>
              <a:gd name="connsiteY198" fmla="*/ 3680972 h 8407280"/>
              <a:gd name="connsiteX199" fmla="*/ 2037294 w 3481421"/>
              <a:gd name="connsiteY199" fmla="*/ 3757651 h 8407280"/>
              <a:gd name="connsiteX200" fmla="*/ 1775076 w 3481421"/>
              <a:gd name="connsiteY200" fmla="*/ 3878720 h 8407280"/>
              <a:gd name="connsiteX201" fmla="*/ 1706514 w 3481421"/>
              <a:gd name="connsiteY201" fmla="*/ 3878720 h 8407280"/>
              <a:gd name="connsiteX202" fmla="*/ 1436253 w 3481421"/>
              <a:gd name="connsiteY202" fmla="*/ 3757651 h 8407280"/>
              <a:gd name="connsiteX203" fmla="*/ 1508836 w 3481421"/>
              <a:gd name="connsiteY203" fmla="*/ 3680972 h 8407280"/>
              <a:gd name="connsiteX204" fmla="*/ 2021175 w 3481421"/>
              <a:gd name="connsiteY204" fmla="*/ 238116 h 8407280"/>
              <a:gd name="connsiteX205" fmla="*/ 2021175 w 3481421"/>
              <a:gd name="connsiteY205" fmla="*/ 246196 h 8407280"/>
              <a:gd name="connsiteX206" fmla="*/ 2037294 w 3481421"/>
              <a:gd name="connsiteY206" fmla="*/ 246196 h 8407280"/>
              <a:gd name="connsiteX207" fmla="*/ 2037294 w 3481421"/>
              <a:gd name="connsiteY207" fmla="*/ 238116 h 8407280"/>
              <a:gd name="connsiteX208" fmla="*/ 2021175 w 3481421"/>
              <a:gd name="connsiteY208" fmla="*/ 238116 h 8407280"/>
              <a:gd name="connsiteX209" fmla="*/ 1500794 w 3481421"/>
              <a:gd name="connsiteY209" fmla="*/ 3870640 h 8407280"/>
              <a:gd name="connsiteX210" fmla="*/ 1706547 w 3481421"/>
              <a:gd name="connsiteY210" fmla="*/ 3898904 h 8407280"/>
              <a:gd name="connsiteX211" fmla="*/ 1763012 w 3481421"/>
              <a:gd name="connsiteY211" fmla="*/ 3898904 h 8407280"/>
              <a:gd name="connsiteX212" fmla="*/ 1972753 w 3481421"/>
              <a:gd name="connsiteY212" fmla="*/ 3870640 h 8407280"/>
              <a:gd name="connsiteX213" fmla="*/ 2029251 w 3481421"/>
              <a:gd name="connsiteY213" fmla="*/ 3927168 h 8407280"/>
              <a:gd name="connsiteX214" fmla="*/ 1791228 w 3481421"/>
              <a:gd name="connsiteY214" fmla="*/ 3999790 h 8407280"/>
              <a:gd name="connsiteX215" fmla="*/ 1690362 w 3481421"/>
              <a:gd name="connsiteY215" fmla="*/ 3999790 h 8407280"/>
              <a:gd name="connsiteX216" fmla="*/ 1444295 w 3481421"/>
              <a:gd name="connsiteY216" fmla="*/ 3906951 h 8407280"/>
              <a:gd name="connsiteX217" fmla="*/ 1500794 w 3481421"/>
              <a:gd name="connsiteY217" fmla="*/ 3870640 h 8407280"/>
              <a:gd name="connsiteX218" fmla="*/ 1972753 w 3481421"/>
              <a:gd name="connsiteY218" fmla="*/ 226012 h 8407280"/>
              <a:gd name="connsiteX219" fmla="*/ 1972753 w 3481421"/>
              <a:gd name="connsiteY219" fmla="*/ 238116 h 8407280"/>
              <a:gd name="connsiteX220" fmla="*/ 2001002 w 3481421"/>
              <a:gd name="connsiteY220" fmla="*/ 238116 h 8407280"/>
              <a:gd name="connsiteX221" fmla="*/ 2001002 w 3481421"/>
              <a:gd name="connsiteY221" fmla="*/ 226012 h 8407280"/>
              <a:gd name="connsiteX222" fmla="*/ 1972753 w 3481421"/>
              <a:gd name="connsiteY222" fmla="*/ 226012 h 8407280"/>
              <a:gd name="connsiteX223" fmla="*/ 1557258 w 3481421"/>
              <a:gd name="connsiteY223" fmla="*/ 5069400 h 8407280"/>
              <a:gd name="connsiteX224" fmla="*/ 1746860 w 3481421"/>
              <a:gd name="connsiteY224" fmla="*/ 5085561 h 8407280"/>
              <a:gd name="connsiteX225" fmla="*/ 1924364 w 3481421"/>
              <a:gd name="connsiteY225" fmla="*/ 5069400 h 8407280"/>
              <a:gd name="connsiteX226" fmla="*/ 1972753 w 3481421"/>
              <a:gd name="connsiteY226" fmla="*/ 5339804 h 8407280"/>
              <a:gd name="connsiteX227" fmla="*/ 1972753 w 3481421"/>
              <a:gd name="connsiteY227" fmla="*/ 5359988 h 8407280"/>
              <a:gd name="connsiteX228" fmla="*/ 1980829 w 3481421"/>
              <a:gd name="connsiteY228" fmla="*/ 5368068 h 8407280"/>
              <a:gd name="connsiteX229" fmla="*/ 1972753 w 3481421"/>
              <a:gd name="connsiteY229" fmla="*/ 5380171 h 8407280"/>
              <a:gd name="connsiteX230" fmla="*/ 1980829 w 3481421"/>
              <a:gd name="connsiteY230" fmla="*/ 5493194 h 8407280"/>
              <a:gd name="connsiteX231" fmla="*/ 1980829 w 3481421"/>
              <a:gd name="connsiteY231" fmla="*/ 5501241 h 8407280"/>
              <a:gd name="connsiteX232" fmla="*/ 1972753 w 3481421"/>
              <a:gd name="connsiteY232" fmla="*/ 5586000 h 8407280"/>
              <a:gd name="connsiteX233" fmla="*/ 1980829 w 3481421"/>
              <a:gd name="connsiteY233" fmla="*/ 5598103 h 8407280"/>
              <a:gd name="connsiteX234" fmla="*/ 1972753 w 3481421"/>
              <a:gd name="connsiteY234" fmla="*/ 5662678 h 8407280"/>
              <a:gd name="connsiteX235" fmla="*/ 1972753 w 3481421"/>
              <a:gd name="connsiteY235" fmla="*/ 5775701 h 8407280"/>
              <a:gd name="connsiteX236" fmla="*/ 1964711 w 3481421"/>
              <a:gd name="connsiteY236" fmla="*/ 5783782 h 8407280"/>
              <a:gd name="connsiteX237" fmla="*/ 1972753 w 3481421"/>
              <a:gd name="connsiteY237" fmla="*/ 5795885 h 8407280"/>
              <a:gd name="connsiteX238" fmla="*/ 1952580 w 3481421"/>
              <a:gd name="connsiteY238" fmla="*/ 5916955 h 8407280"/>
              <a:gd name="connsiteX239" fmla="*/ 1964677 w 3481421"/>
              <a:gd name="connsiteY239" fmla="*/ 5916955 h 8407280"/>
              <a:gd name="connsiteX240" fmla="*/ 1908179 w 3481421"/>
              <a:gd name="connsiteY240" fmla="*/ 6114736 h 8407280"/>
              <a:gd name="connsiteX241" fmla="*/ 1734729 w 3481421"/>
              <a:gd name="connsiteY241" fmla="*/ 6134920 h 8407280"/>
              <a:gd name="connsiteX242" fmla="*/ 1529009 w 3481421"/>
              <a:gd name="connsiteY242" fmla="*/ 6066322 h 8407280"/>
              <a:gd name="connsiteX243" fmla="*/ 1492718 w 3481421"/>
              <a:gd name="connsiteY243" fmla="*/ 5481057 h 8407280"/>
              <a:gd name="connsiteX244" fmla="*/ 1557258 w 3481421"/>
              <a:gd name="connsiteY244" fmla="*/ 5069400 h 8407280"/>
              <a:gd name="connsiteX245" fmla="*/ 1549216 w 3481421"/>
              <a:gd name="connsiteY245" fmla="*/ 4936194 h 8407280"/>
              <a:gd name="connsiteX246" fmla="*/ 1734796 w 3481421"/>
              <a:gd name="connsiteY246" fmla="*/ 4964458 h 8407280"/>
              <a:gd name="connsiteX247" fmla="*/ 1916322 w 3481421"/>
              <a:gd name="connsiteY247" fmla="*/ 4936194 h 8407280"/>
              <a:gd name="connsiteX248" fmla="*/ 1972786 w 3481421"/>
              <a:gd name="connsiteY248" fmla="*/ 5000768 h 8407280"/>
              <a:gd name="connsiteX249" fmla="*/ 1734796 w 3481421"/>
              <a:gd name="connsiteY249" fmla="*/ 5077481 h 8407280"/>
              <a:gd name="connsiteX250" fmla="*/ 1500827 w 3481421"/>
              <a:gd name="connsiteY250" fmla="*/ 5000768 h 8407280"/>
              <a:gd name="connsiteX251" fmla="*/ 1500827 w 3481421"/>
              <a:gd name="connsiteY251" fmla="*/ 4984641 h 8407280"/>
              <a:gd name="connsiteX252" fmla="*/ 1549216 w 3481421"/>
              <a:gd name="connsiteY252" fmla="*/ 4936194 h 8407280"/>
              <a:gd name="connsiteX253" fmla="*/ 1549216 w 3481421"/>
              <a:gd name="connsiteY253" fmla="*/ 6122816 h 8407280"/>
              <a:gd name="connsiteX254" fmla="*/ 1734796 w 3481421"/>
              <a:gd name="connsiteY254" fmla="*/ 6151081 h 8407280"/>
              <a:gd name="connsiteX255" fmla="*/ 1936495 w 3481421"/>
              <a:gd name="connsiteY255" fmla="*/ 6122816 h 8407280"/>
              <a:gd name="connsiteX256" fmla="*/ 1952613 w 3481421"/>
              <a:gd name="connsiteY256" fmla="*/ 6151081 h 8407280"/>
              <a:gd name="connsiteX257" fmla="*/ 1952613 w 3481421"/>
              <a:gd name="connsiteY257" fmla="*/ 6171265 h 8407280"/>
              <a:gd name="connsiteX258" fmla="*/ 1734796 w 3481421"/>
              <a:gd name="connsiteY258" fmla="*/ 6235840 h 8407280"/>
              <a:gd name="connsiteX259" fmla="*/ 1521000 w 3481421"/>
              <a:gd name="connsiteY259" fmla="*/ 6171265 h 8407280"/>
              <a:gd name="connsiteX260" fmla="*/ 1521000 w 3481421"/>
              <a:gd name="connsiteY260" fmla="*/ 6151081 h 8407280"/>
              <a:gd name="connsiteX261" fmla="*/ 1549216 w 3481421"/>
              <a:gd name="connsiteY261" fmla="*/ 6122816 h 8407280"/>
              <a:gd name="connsiteX262" fmla="*/ 1924364 w 3481421"/>
              <a:gd name="connsiteY262" fmla="*/ 217965 h 8407280"/>
              <a:gd name="connsiteX263" fmla="*/ 1924364 w 3481421"/>
              <a:gd name="connsiteY263" fmla="*/ 226046 h 8407280"/>
              <a:gd name="connsiteX264" fmla="*/ 1952613 w 3481421"/>
              <a:gd name="connsiteY264" fmla="*/ 226046 h 8407280"/>
              <a:gd name="connsiteX265" fmla="*/ 1952613 w 3481421"/>
              <a:gd name="connsiteY265" fmla="*/ 217965 h 8407280"/>
              <a:gd name="connsiteX266" fmla="*/ 1924364 w 3481421"/>
              <a:gd name="connsiteY266" fmla="*/ 217965 h 8407280"/>
              <a:gd name="connsiteX267" fmla="*/ 1557258 w 3481421"/>
              <a:gd name="connsiteY267" fmla="*/ 6227759 h 8407280"/>
              <a:gd name="connsiteX268" fmla="*/ 1734763 w 3481421"/>
              <a:gd name="connsiteY268" fmla="*/ 6247943 h 8407280"/>
              <a:gd name="connsiteX269" fmla="*/ 1916288 w 3481421"/>
              <a:gd name="connsiteY269" fmla="*/ 6227759 h 8407280"/>
              <a:gd name="connsiteX270" fmla="*/ 1916288 w 3481421"/>
              <a:gd name="connsiteY270" fmla="*/ 8391119 h 8407280"/>
              <a:gd name="connsiteX271" fmla="*/ 1803325 w 3481421"/>
              <a:gd name="connsiteY271" fmla="*/ 8407280 h 8407280"/>
              <a:gd name="connsiteX272" fmla="*/ 1670222 w 3481421"/>
              <a:gd name="connsiteY272" fmla="*/ 8407280 h 8407280"/>
              <a:gd name="connsiteX273" fmla="*/ 1557258 w 3481421"/>
              <a:gd name="connsiteY273" fmla="*/ 8391119 h 8407280"/>
              <a:gd name="connsiteX274" fmla="*/ 1557258 w 3481421"/>
              <a:gd name="connsiteY274" fmla="*/ 6227759 h 8407280"/>
              <a:gd name="connsiteX275" fmla="*/ 1839650 w 3481421"/>
              <a:gd name="connsiteY275" fmla="*/ 209885 h 8407280"/>
              <a:gd name="connsiteX276" fmla="*/ 1839650 w 3481421"/>
              <a:gd name="connsiteY276" fmla="*/ 217965 h 8407280"/>
              <a:gd name="connsiteX277" fmla="*/ 1896115 w 3481421"/>
              <a:gd name="connsiteY277" fmla="*/ 217965 h 8407280"/>
              <a:gd name="connsiteX278" fmla="*/ 1896115 w 3481421"/>
              <a:gd name="connsiteY278" fmla="*/ 209885 h 8407280"/>
              <a:gd name="connsiteX279" fmla="*/ 1839650 w 3481421"/>
              <a:gd name="connsiteY279" fmla="*/ 209885 h 8407280"/>
              <a:gd name="connsiteX280" fmla="*/ 1831574 w 3481421"/>
              <a:gd name="connsiteY280" fmla="*/ 113023 h 8407280"/>
              <a:gd name="connsiteX281" fmla="*/ 1831574 w 3481421"/>
              <a:gd name="connsiteY281" fmla="*/ 121103 h 8407280"/>
              <a:gd name="connsiteX282" fmla="*/ 1859823 w 3481421"/>
              <a:gd name="connsiteY282" fmla="*/ 121103 h 8407280"/>
              <a:gd name="connsiteX283" fmla="*/ 1859823 w 3481421"/>
              <a:gd name="connsiteY283" fmla="*/ 113023 h 8407280"/>
              <a:gd name="connsiteX284" fmla="*/ 1831574 w 3481421"/>
              <a:gd name="connsiteY284" fmla="*/ 113023 h 8407280"/>
              <a:gd name="connsiteX285" fmla="*/ 1698471 w 3481421"/>
              <a:gd name="connsiteY285" fmla="*/ 197782 h 8407280"/>
              <a:gd name="connsiteX286" fmla="*/ 1698471 w 3481421"/>
              <a:gd name="connsiteY286" fmla="*/ 209885 h 8407280"/>
              <a:gd name="connsiteX287" fmla="*/ 1783185 w 3481421"/>
              <a:gd name="connsiteY287" fmla="*/ 209885 h 8407280"/>
              <a:gd name="connsiteX288" fmla="*/ 1783185 w 3481421"/>
              <a:gd name="connsiteY288" fmla="*/ 197782 h 8407280"/>
              <a:gd name="connsiteX289" fmla="*/ 1698471 w 3481421"/>
              <a:gd name="connsiteY289" fmla="*/ 197782 h 8407280"/>
              <a:gd name="connsiteX290" fmla="*/ 1706514 w 3481421"/>
              <a:gd name="connsiteY290" fmla="*/ 104943 h 8407280"/>
              <a:gd name="connsiteX291" fmla="*/ 1706514 w 3481421"/>
              <a:gd name="connsiteY291" fmla="*/ 113023 h 8407280"/>
              <a:gd name="connsiteX292" fmla="*/ 1775076 w 3481421"/>
              <a:gd name="connsiteY292" fmla="*/ 113023 h 8407280"/>
              <a:gd name="connsiteX293" fmla="*/ 1775076 w 3481421"/>
              <a:gd name="connsiteY293" fmla="*/ 104943 h 8407280"/>
              <a:gd name="connsiteX294" fmla="*/ 1706514 w 3481421"/>
              <a:gd name="connsiteY294" fmla="*/ 104943 h 8407280"/>
              <a:gd name="connsiteX295" fmla="*/ 1621833 w 3481421"/>
              <a:gd name="connsiteY295" fmla="*/ 113023 h 8407280"/>
              <a:gd name="connsiteX296" fmla="*/ 1621833 w 3481421"/>
              <a:gd name="connsiteY296" fmla="*/ 121103 h 8407280"/>
              <a:gd name="connsiteX297" fmla="*/ 1650082 w 3481421"/>
              <a:gd name="connsiteY297" fmla="*/ 121103 h 8407280"/>
              <a:gd name="connsiteX298" fmla="*/ 1650082 w 3481421"/>
              <a:gd name="connsiteY298" fmla="*/ 113023 h 8407280"/>
              <a:gd name="connsiteX299" fmla="*/ 1621833 w 3481421"/>
              <a:gd name="connsiteY299" fmla="*/ 113023 h 8407280"/>
              <a:gd name="connsiteX300" fmla="*/ 1585508 w 3481421"/>
              <a:gd name="connsiteY300" fmla="*/ 209885 h 8407280"/>
              <a:gd name="connsiteX301" fmla="*/ 1585508 w 3481421"/>
              <a:gd name="connsiteY301" fmla="*/ 217965 h 8407280"/>
              <a:gd name="connsiteX302" fmla="*/ 1633896 w 3481421"/>
              <a:gd name="connsiteY302" fmla="*/ 217965 h 8407280"/>
              <a:gd name="connsiteX303" fmla="*/ 1633896 w 3481421"/>
              <a:gd name="connsiteY303" fmla="*/ 209885 h 8407280"/>
              <a:gd name="connsiteX304" fmla="*/ 1585508 w 3481421"/>
              <a:gd name="connsiteY304" fmla="*/ 209885 h 8407280"/>
              <a:gd name="connsiteX305" fmla="*/ 1529043 w 3481421"/>
              <a:gd name="connsiteY305" fmla="*/ 217965 h 8407280"/>
              <a:gd name="connsiteX306" fmla="*/ 1529043 w 3481421"/>
              <a:gd name="connsiteY306" fmla="*/ 226046 h 8407280"/>
              <a:gd name="connsiteX307" fmla="*/ 1557292 w 3481421"/>
              <a:gd name="connsiteY307" fmla="*/ 226046 h 8407280"/>
              <a:gd name="connsiteX308" fmla="*/ 1557292 w 3481421"/>
              <a:gd name="connsiteY308" fmla="*/ 217965 h 8407280"/>
              <a:gd name="connsiteX309" fmla="*/ 1529043 w 3481421"/>
              <a:gd name="connsiteY309" fmla="*/ 217965 h 8407280"/>
              <a:gd name="connsiteX310" fmla="*/ 1480620 w 3481421"/>
              <a:gd name="connsiteY310" fmla="*/ 226012 h 8407280"/>
              <a:gd name="connsiteX311" fmla="*/ 1480620 w 3481421"/>
              <a:gd name="connsiteY311" fmla="*/ 238116 h 8407280"/>
              <a:gd name="connsiteX312" fmla="*/ 1508869 w 3481421"/>
              <a:gd name="connsiteY312" fmla="*/ 238116 h 8407280"/>
              <a:gd name="connsiteX313" fmla="*/ 1508869 w 3481421"/>
              <a:gd name="connsiteY313" fmla="*/ 226012 h 8407280"/>
              <a:gd name="connsiteX314" fmla="*/ 1480620 w 3481421"/>
              <a:gd name="connsiteY314" fmla="*/ 226012 h 8407280"/>
              <a:gd name="connsiteX315" fmla="*/ 1444295 w 3481421"/>
              <a:gd name="connsiteY315" fmla="*/ 238116 h 8407280"/>
              <a:gd name="connsiteX316" fmla="*/ 1444295 w 3481421"/>
              <a:gd name="connsiteY316" fmla="*/ 246196 h 8407280"/>
              <a:gd name="connsiteX317" fmla="*/ 1464468 w 3481421"/>
              <a:gd name="connsiteY317" fmla="*/ 246196 h 8407280"/>
              <a:gd name="connsiteX318" fmla="*/ 1464468 w 3481421"/>
              <a:gd name="connsiteY318" fmla="*/ 238116 h 8407280"/>
              <a:gd name="connsiteX319" fmla="*/ 1444295 w 3481421"/>
              <a:gd name="connsiteY319" fmla="*/ 238116 h 8407280"/>
              <a:gd name="connsiteX320" fmla="*/ 1190186 w 3481421"/>
              <a:gd name="connsiteY320" fmla="*/ 3039213 h 8407280"/>
              <a:gd name="connsiteX321" fmla="*/ 1359615 w 3481421"/>
              <a:gd name="connsiteY321" fmla="*/ 3236994 h 8407280"/>
              <a:gd name="connsiteX322" fmla="*/ 1367691 w 3481421"/>
              <a:gd name="connsiteY322" fmla="*/ 3236994 h 8407280"/>
              <a:gd name="connsiteX323" fmla="*/ 1367691 w 3481421"/>
              <a:gd name="connsiteY323" fmla="*/ 3216811 h 8407280"/>
              <a:gd name="connsiteX324" fmla="*/ 1359615 w 3481421"/>
              <a:gd name="connsiteY324" fmla="*/ 3180500 h 8407280"/>
              <a:gd name="connsiteX325" fmla="*/ 1436286 w 3481421"/>
              <a:gd name="connsiteY325" fmla="*/ 2990798 h 8407280"/>
              <a:gd name="connsiteX326" fmla="*/ 1190186 w 3481421"/>
              <a:gd name="connsiteY326" fmla="*/ 3039213 h 840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3481421" h="8407280">
                <a:moveTo>
                  <a:pt x="1754936" y="0"/>
                </a:moveTo>
                <a:cubicBezTo>
                  <a:pt x="1843705" y="16127"/>
                  <a:pt x="1888039" y="51130"/>
                  <a:pt x="1888039" y="104943"/>
                </a:cubicBezTo>
                <a:lnTo>
                  <a:pt x="1888039" y="133207"/>
                </a:lnTo>
                <a:cubicBezTo>
                  <a:pt x="1952580" y="133207"/>
                  <a:pt x="2009045" y="168210"/>
                  <a:pt x="2057467" y="238149"/>
                </a:cubicBezTo>
                <a:lnTo>
                  <a:pt x="2049391" y="254310"/>
                </a:lnTo>
                <a:cubicBezTo>
                  <a:pt x="2248442" y="310805"/>
                  <a:pt x="2385600" y="399620"/>
                  <a:pt x="2460864" y="520690"/>
                </a:cubicBezTo>
                <a:cubicBezTo>
                  <a:pt x="2525405" y="609472"/>
                  <a:pt x="2557676" y="703686"/>
                  <a:pt x="2557676" y="803197"/>
                </a:cubicBezTo>
                <a:lnTo>
                  <a:pt x="2557676" y="819357"/>
                </a:lnTo>
                <a:lnTo>
                  <a:pt x="2614141" y="811277"/>
                </a:lnTo>
                <a:cubicBezTo>
                  <a:pt x="3036404" y="811277"/>
                  <a:pt x="3313401" y="1022537"/>
                  <a:pt x="3445130" y="1444956"/>
                </a:cubicBezTo>
                <a:lnTo>
                  <a:pt x="3481422" y="1662888"/>
                </a:lnTo>
                <a:lnTo>
                  <a:pt x="3473379" y="1662888"/>
                </a:lnTo>
                <a:lnTo>
                  <a:pt x="3481422" y="1679049"/>
                </a:lnTo>
                <a:lnTo>
                  <a:pt x="3481422" y="1840486"/>
                </a:lnTo>
                <a:cubicBezTo>
                  <a:pt x="3481422" y="2192966"/>
                  <a:pt x="3298589" y="2532001"/>
                  <a:pt x="2932790" y="2857592"/>
                </a:cubicBezTo>
                <a:cubicBezTo>
                  <a:pt x="2827903" y="2927531"/>
                  <a:pt x="2665210" y="3025735"/>
                  <a:pt x="2444679" y="3152236"/>
                </a:cubicBezTo>
                <a:cubicBezTo>
                  <a:pt x="2393609" y="3208730"/>
                  <a:pt x="2368041" y="3262543"/>
                  <a:pt x="2368041" y="3313673"/>
                </a:cubicBezTo>
                <a:cubicBezTo>
                  <a:pt x="2368041" y="3351325"/>
                  <a:pt x="2386874" y="3370168"/>
                  <a:pt x="2424506" y="3370168"/>
                </a:cubicBezTo>
                <a:lnTo>
                  <a:pt x="2416430" y="3349984"/>
                </a:lnTo>
                <a:lnTo>
                  <a:pt x="2416430" y="3313673"/>
                </a:lnTo>
                <a:cubicBezTo>
                  <a:pt x="2416430" y="3257178"/>
                  <a:pt x="2456776" y="3224891"/>
                  <a:pt x="2537436" y="3216811"/>
                </a:cubicBezTo>
                <a:cubicBezTo>
                  <a:pt x="2631599" y="3230255"/>
                  <a:pt x="2678648" y="3271931"/>
                  <a:pt x="2678648" y="3341937"/>
                </a:cubicBezTo>
                <a:lnTo>
                  <a:pt x="2678648" y="3358098"/>
                </a:lnTo>
                <a:cubicBezTo>
                  <a:pt x="2678648" y="3449562"/>
                  <a:pt x="2628919" y="3526240"/>
                  <a:pt x="2529393" y="3588167"/>
                </a:cubicBezTo>
                <a:cubicBezTo>
                  <a:pt x="2486399" y="3606976"/>
                  <a:pt x="2444679" y="3616431"/>
                  <a:pt x="2404333" y="3616431"/>
                </a:cubicBezTo>
                <a:cubicBezTo>
                  <a:pt x="2248409" y="3616431"/>
                  <a:pt x="2144829" y="3534321"/>
                  <a:pt x="2093725" y="3370235"/>
                </a:cubicBezTo>
                <a:lnTo>
                  <a:pt x="2085649" y="3321820"/>
                </a:lnTo>
                <a:lnTo>
                  <a:pt x="2093725" y="3301636"/>
                </a:lnTo>
                <a:lnTo>
                  <a:pt x="2093725" y="3293556"/>
                </a:lnTo>
                <a:lnTo>
                  <a:pt x="2085649" y="3293556"/>
                </a:lnTo>
                <a:cubicBezTo>
                  <a:pt x="2007671" y="3425355"/>
                  <a:pt x="1894707" y="3491338"/>
                  <a:pt x="1746793" y="3491338"/>
                </a:cubicBezTo>
                <a:cubicBezTo>
                  <a:pt x="1601559" y="3491338"/>
                  <a:pt x="1481927" y="3428071"/>
                  <a:pt x="1387763" y="3301636"/>
                </a:cubicBezTo>
                <a:cubicBezTo>
                  <a:pt x="1387763" y="3484599"/>
                  <a:pt x="1280229" y="3589541"/>
                  <a:pt x="1065025" y="3616464"/>
                </a:cubicBezTo>
                <a:cubicBezTo>
                  <a:pt x="890235" y="3584177"/>
                  <a:pt x="802807" y="3502067"/>
                  <a:pt x="802807" y="3370268"/>
                </a:cubicBezTo>
                <a:lnTo>
                  <a:pt x="802807" y="3329901"/>
                </a:lnTo>
                <a:cubicBezTo>
                  <a:pt x="802807" y="3267974"/>
                  <a:pt x="847175" y="3230322"/>
                  <a:pt x="935910" y="3216877"/>
                </a:cubicBezTo>
                <a:lnTo>
                  <a:pt x="943986" y="3216877"/>
                </a:lnTo>
                <a:cubicBezTo>
                  <a:pt x="1024679" y="3224958"/>
                  <a:pt x="1064992" y="3259894"/>
                  <a:pt x="1064992" y="3321820"/>
                </a:cubicBezTo>
                <a:lnTo>
                  <a:pt x="1056949" y="3370235"/>
                </a:lnTo>
                <a:lnTo>
                  <a:pt x="1064992" y="3370235"/>
                </a:lnTo>
                <a:cubicBezTo>
                  <a:pt x="1097262" y="3356757"/>
                  <a:pt x="1113414" y="3337947"/>
                  <a:pt x="1113414" y="3313740"/>
                </a:cubicBezTo>
                <a:cubicBezTo>
                  <a:pt x="1113414" y="3203366"/>
                  <a:pt x="984332" y="3093092"/>
                  <a:pt x="726135" y="2982785"/>
                </a:cubicBezTo>
                <a:cubicBezTo>
                  <a:pt x="607810" y="2910130"/>
                  <a:pt x="473367" y="2797107"/>
                  <a:pt x="322738" y="2643750"/>
                </a:cubicBezTo>
                <a:cubicBezTo>
                  <a:pt x="107602" y="2371938"/>
                  <a:pt x="0" y="2106933"/>
                  <a:pt x="0" y="1848633"/>
                </a:cubicBezTo>
                <a:lnTo>
                  <a:pt x="0" y="1747714"/>
                </a:lnTo>
                <a:cubicBezTo>
                  <a:pt x="0" y="1333375"/>
                  <a:pt x="166781" y="1044129"/>
                  <a:pt x="500209" y="879942"/>
                </a:cubicBezTo>
                <a:cubicBezTo>
                  <a:pt x="618601" y="834210"/>
                  <a:pt x="744968" y="811311"/>
                  <a:pt x="879412" y="811311"/>
                </a:cubicBezTo>
                <a:cubicBezTo>
                  <a:pt x="890202" y="816742"/>
                  <a:pt x="902299" y="819391"/>
                  <a:pt x="915703" y="819391"/>
                </a:cubicBezTo>
                <a:cubicBezTo>
                  <a:pt x="915703" y="561091"/>
                  <a:pt x="1085132" y="370049"/>
                  <a:pt x="1423988" y="246263"/>
                </a:cubicBezTo>
                <a:cubicBezTo>
                  <a:pt x="1423988" y="192484"/>
                  <a:pt x="1480453" y="154832"/>
                  <a:pt x="1593416" y="133240"/>
                </a:cubicBezTo>
                <a:lnTo>
                  <a:pt x="1593416" y="76679"/>
                </a:lnTo>
                <a:cubicBezTo>
                  <a:pt x="1620492" y="25615"/>
                  <a:pt x="1674243" y="0"/>
                  <a:pt x="1754936" y="0"/>
                </a:cubicBezTo>
                <a:close/>
                <a:moveTo>
                  <a:pt x="2065543" y="7709026"/>
                </a:moveTo>
                <a:lnTo>
                  <a:pt x="2142215" y="7709026"/>
                </a:lnTo>
                <a:lnTo>
                  <a:pt x="2142215" y="7898728"/>
                </a:lnTo>
                <a:lnTo>
                  <a:pt x="2275318" y="7898728"/>
                </a:lnTo>
                <a:lnTo>
                  <a:pt x="2275318" y="7709026"/>
                </a:lnTo>
                <a:lnTo>
                  <a:pt x="2735214" y="7709026"/>
                </a:lnTo>
                <a:lnTo>
                  <a:pt x="2735214" y="8068245"/>
                </a:lnTo>
                <a:lnTo>
                  <a:pt x="3122492" y="8068245"/>
                </a:lnTo>
                <a:lnTo>
                  <a:pt x="3122492" y="7906774"/>
                </a:lnTo>
                <a:lnTo>
                  <a:pt x="2860274" y="7906774"/>
                </a:lnTo>
                <a:lnTo>
                  <a:pt x="2860274" y="7709026"/>
                </a:lnTo>
                <a:lnTo>
                  <a:pt x="3332267" y="7709026"/>
                </a:lnTo>
                <a:lnTo>
                  <a:pt x="3332267" y="8334625"/>
                </a:lnTo>
                <a:lnTo>
                  <a:pt x="2529527" y="8334625"/>
                </a:lnTo>
                <a:lnTo>
                  <a:pt x="2529527" y="7991567"/>
                </a:lnTo>
                <a:lnTo>
                  <a:pt x="2404467" y="7991567"/>
                </a:lnTo>
                <a:lnTo>
                  <a:pt x="2404467" y="8334625"/>
                </a:lnTo>
                <a:lnTo>
                  <a:pt x="1944537" y="8334625"/>
                </a:lnTo>
                <a:lnTo>
                  <a:pt x="1944537" y="7918912"/>
                </a:lnTo>
                <a:cubicBezTo>
                  <a:pt x="1947252" y="7905434"/>
                  <a:pt x="1953987" y="7898728"/>
                  <a:pt x="1964711" y="7898728"/>
                </a:cubicBezTo>
                <a:lnTo>
                  <a:pt x="2065543" y="7898728"/>
                </a:lnTo>
                <a:lnTo>
                  <a:pt x="2065543" y="7709026"/>
                </a:lnTo>
                <a:close/>
                <a:moveTo>
                  <a:pt x="1944537" y="6946197"/>
                </a:moveTo>
                <a:lnTo>
                  <a:pt x="2404433" y="6946197"/>
                </a:lnTo>
                <a:lnTo>
                  <a:pt x="2404433" y="7285233"/>
                </a:lnTo>
                <a:lnTo>
                  <a:pt x="2529494" y="7285233"/>
                </a:lnTo>
                <a:lnTo>
                  <a:pt x="2529494" y="6946197"/>
                </a:lnTo>
                <a:lnTo>
                  <a:pt x="3332234" y="6946197"/>
                </a:lnTo>
                <a:lnTo>
                  <a:pt x="3332234" y="7567772"/>
                </a:lnTo>
                <a:lnTo>
                  <a:pt x="2860241" y="7567772"/>
                </a:lnTo>
                <a:lnTo>
                  <a:pt x="2860241" y="7369991"/>
                </a:lnTo>
                <a:lnTo>
                  <a:pt x="3122459" y="7369991"/>
                </a:lnTo>
                <a:lnTo>
                  <a:pt x="3122459" y="7208554"/>
                </a:lnTo>
                <a:lnTo>
                  <a:pt x="2735180" y="7208554"/>
                </a:lnTo>
                <a:lnTo>
                  <a:pt x="2735180" y="7567772"/>
                </a:lnTo>
                <a:lnTo>
                  <a:pt x="2275318" y="7567772"/>
                </a:lnTo>
                <a:lnTo>
                  <a:pt x="2275318" y="7378071"/>
                </a:lnTo>
                <a:lnTo>
                  <a:pt x="2142215" y="7378071"/>
                </a:lnTo>
                <a:lnTo>
                  <a:pt x="2142215" y="7567772"/>
                </a:lnTo>
                <a:lnTo>
                  <a:pt x="2065543" y="7567772"/>
                </a:lnTo>
                <a:lnTo>
                  <a:pt x="2065543" y="7378071"/>
                </a:lnTo>
                <a:lnTo>
                  <a:pt x="1944537" y="7378071"/>
                </a:lnTo>
                <a:lnTo>
                  <a:pt x="1944537" y="6946197"/>
                </a:lnTo>
                <a:close/>
                <a:moveTo>
                  <a:pt x="1282943" y="774933"/>
                </a:moveTo>
                <a:cubicBezTo>
                  <a:pt x="1282943" y="836859"/>
                  <a:pt x="1320642" y="867772"/>
                  <a:pt x="1395906" y="867772"/>
                </a:cubicBezTo>
                <a:cubicBezTo>
                  <a:pt x="1452371" y="867772"/>
                  <a:pt x="1480620" y="893387"/>
                  <a:pt x="1480620" y="944484"/>
                </a:cubicBezTo>
                <a:lnTo>
                  <a:pt x="1480620" y="972748"/>
                </a:lnTo>
                <a:cubicBezTo>
                  <a:pt x="1480620" y="1048119"/>
                  <a:pt x="1421508" y="1085771"/>
                  <a:pt x="1303116" y="1085771"/>
                </a:cubicBezTo>
                <a:cubicBezTo>
                  <a:pt x="1265484" y="1085771"/>
                  <a:pt x="1225138" y="1076383"/>
                  <a:pt x="1182110" y="1057507"/>
                </a:cubicBezTo>
                <a:lnTo>
                  <a:pt x="1182110" y="1065587"/>
                </a:lnTo>
                <a:cubicBezTo>
                  <a:pt x="1260156" y="1151720"/>
                  <a:pt x="1303116" y="1240536"/>
                  <a:pt x="1311192" y="1331967"/>
                </a:cubicBezTo>
                <a:lnTo>
                  <a:pt x="1311192" y="1388495"/>
                </a:lnTo>
                <a:cubicBezTo>
                  <a:pt x="1311192" y="1568775"/>
                  <a:pt x="1219810" y="1700607"/>
                  <a:pt x="1036877" y="1784025"/>
                </a:cubicBezTo>
                <a:lnTo>
                  <a:pt x="944086" y="1804209"/>
                </a:lnTo>
                <a:cubicBezTo>
                  <a:pt x="761254" y="1804209"/>
                  <a:pt x="669771" y="1724814"/>
                  <a:pt x="669771" y="1566093"/>
                </a:cubicBezTo>
                <a:cubicBezTo>
                  <a:pt x="696680" y="1477277"/>
                  <a:pt x="753145" y="1432886"/>
                  <a:pt x="839199" y="1432886"/>
                </a:cubicBezTo>
                <a:lnTo>
                  <a:pt x="895664" y="1432886"/>
                </a:lnTo>
                <a:cubicBezTo>
                  <a:pt x="965634" y="1432886"/>
                  <a:pt x="1010001" y="1465174"/>
                  <a:pt x="1028801" y="1529749"/>
                </a:cubicBezTo>
                <a:lnTo>
                  <a:pt x="1036843" y="1529749"/>
                </a:lnTo>
                <a:lnTo>
                  <a:pt x="1036843" y="1509565"/>
                </a:lnTo>
                <a:cubicBezTo>
                  <a:pt x="1015363" y="1428829"/>
                  <a:pt x="962919" y="1388495"/>
                  <a:pt x="879512" y="1388495"/>
                </a:cubicBezTo>
                <a:cubicBezTo>
                  <a:pt x="640181" y="1388495"/>
                  <a:pt x="501717" y="1539203"/>
                  <a:pt x="464017" y="1840520"/>
                </a:cubicBezTo>
                <a:cubicBezTo>
                  <a:pt x="464017" y="1845884"/>
                  <a:pt x="466732" y="1848600"/>
                  <a:pt x="472060" y="1848600"/>
                </a:cubicBezTo>
                <a:lnTo>
                  <a:pt x="464017" y="1897014"/>
                </a:lnTo>
                <a:lnTo>
                  <a:pt x="464017" y="1981773"/>
                </a:lnTo>
                <a:lnTo>
                  <a:pt x="472060" y="2001957"/>
                </a:lnTo>
                <a:lnTo>
                  <a:pt x="464017" y="2001957"/>
                </a:lnTo>
                <a:cubicBezTo>
                  <a:pt x="480136" y="2160678"/>
                  <a:pt x="552753" y="2332912"/>
                  <a:pt x="681835" y="2518590"/>
                </a:cubicBezTo>
                <a:cubicBezTo>
                  <a:pt x="897038" y="2776890"/>
                  <a:pt x="1069114" y="2906039"/>
                  <a:pt x="1198195" y="2906039"/>
                </a:cubicBezTo>
                <a:lnTo>
                  <a:pt x="1226445" y="2906039"/>
                </a:lnTo>
                <a:cubicBezTo>
                  <a:pt x="1290985" y="2906039"/>
                  <a:pt x="1342122" y="2880424"/>
                  <a:pt x="1379721" y="2829361"/>
                </a:cubicBezTo>
                <a:cubicBezTo>
                  <a:pt x="1304456" y="2829361"/>
                  <a:pt x="1266757" y="2801097"/>
                  <a:pt x="1266757" y="2744602"/>
                </a:cubicBezTo>
                <a:cubicBezTo>
                  <a:pt x="1266757" y="2685392"/>
                  <a:pt x="1316554" y="2645024"/>
                  <a:pt x="1416012" y="2623532"/>
                </a:cubicBezTo>
                <a:cubicBezTo>
                  <a:pt x="1528976" y="2639693"/>
                  <a:pt x="1585441" y="2693472"/>
                  <a:pt x="1585441" y="2784970"/>
                </a:cubicBezTo>
                <a:cubicBezTo>
                  <a:pt x="1585441" y="2822622"/>
                  <a:pt x="1566641" y="2869729"/>
                  <a:pt x="1528976" y="2926257"/>
                </a:cubicBezTo>
                <a:cubicBezTo>
                  <a:pt x="1593517" y="2891253"/>
                  <a:pt x="1666134" y="2872377"/>
                  <a:pt x="1746793" y="2869729"/>
                </a:cubicBezTo>
                <a:cubicBezTo>
                  <a:pt x="1814048" y="2872377"/>
                  <a:pt x="1882644" y="2891253"/>
                  <a:pt x="1952513" y="2926257"/>
                </a:cubicBezTo>
                <a:lnTo>
                  <a:pt x="1952513" y="2918177"/>
                </a:lnTo>
                <a:cubicBezTo>
                  <a:pt x="1931033" y="2918177"/>
                  <a:pt x="1912166" y="2873786"/>
                  <a:pt x="1896048" y="2784970"/>
                </a:cubicBezTo>
                <a:lnTo>
                  <a:pt x="1896048" y="2764786"/>
                </a:lnTo>
                <a:cubicBezTo>
                  <a:pt x="1917595" y="2670572"/>
                  <a:pt x="1978115" y="2623532"/>
                  <a:pt x="2077573" y="2623532"/>
                </a:cubicBezTo>
                <a:cubicBezTo>
                  <a:pt x="2163661" y="2645024"/>
                  <a:pt x="2206655" y="2685392"/>
                  <a:pt x="2206655" y="2744602"/>
                </a:cubicBezTo>
                <a:lnTo>
                  <a:pt x="2206655" y="2756706"/>
                </a:lnTo>
                <a:cubicBezTo>
                  <a:pt x="2206655" y="2805120"/>
                  <a:pt x="2173044" y="2829361"/>
                  <a:pt x="2105789" y="2829361"/>
                </a:cubicBezTo>
                <a:cubicBezTo>
                  <a:pt x="2132698" y="2880458"/>
                  <a:pt x="2189163" y="2906039"/>
                  <a:pt x="2275217" y="2906039"/>
                </a:cubicBezTo>
                <a:cubicBezTo>
                  <a:pt x="2444645" y="2906039"/>
                  <a:pt x="2649059" y="2733840"/>
                  <a:pt x="2888389" y="2389440"/>
                </a:cubicBezTo>
                <a:cubicBezTo>
                  <a:pt x="2969082" y="2233367"/>
                  <a:pt x="3009395" y="2090739"/>
                  <a:pt x="3009395" y="1961589"/>
                </a:cubicBezTo>
                <a:lnTo>
                  <a:pt x="3009395" y="1868750"/>
                </a:lnTo>
                <a:cubicBezTo>
                  <a:pt x="3009395" y="1696550"/>
                  <a:pt x="2952930" y="1557979"/>
                  <a:pt x="2839967" y="1453036"/>
                </a:cubicBezTo>
                <a:cubicBezTo>
                  <a:pt x="2764703" y="1410020"/>
                  <a:pt x="2679989" y="1388461"/>
                  <a:pt x="2585824" y="1388461"/>
                </a:cubicBezTo>
                <a:cubicBezTo>
                  <a:pt x="2491728" y="1410020"/>
                  <a:pt x="2444612" y="1450388"/>
                  <a:pt x="2444612" y="1509531"/>
                </a:cubicBezTo>
                <a:lnTo>
                  <a:pt x="2444612" y="1517578"/>
                </a:lnTo>
                <a:lnTo>
                  <a:pt x="2452688" y="1517578"/>
                </a:lnTo>
                <a:cubicBezTo>
                  <a:pt x="2452688" y="1477210"/>
                  <a:pt x="2497056" y="1448980"/>
                  <a:pt x="2585824" y="1432819"/>
                </a:cubicBezTo>
                <a:lnTo>
                  <a:pt x="2634213" y="1432819"/>
                </a:lnTo>
                <a:cubicBezTo>
                  <a:pt x="2720335" y="1432819"/>
                  <a:pt x="2779447" y="1477210"/>
                  <a:pt x="2811717" y="1566026"/>
                </a:cubicBezTo>
                <a:lnTo>
                  <a:pt x="2803642" y="1566026"/>
                </a:lnTo>
                <a:lnTo>
                  <a:pt x="2811717" y="1586210"/>
                </a:lnTo>
                <a:cubicBezTo>
                  <a:pt x="2811717" y="1715359"/>
                  <a:pt x="2720335" y="1788015"/>
                  <a:pt x="2537402" y="1804142"/>
                </a:cubicBezTo>
                <a:cubicBezTo>
                  <a:pt x="2365327" y="1804142"/>
                  <a:pt x="2242947" y="1689744"/>
                  <a:pt x="2170330" y="1461083"/>
                </a:cubicBezTo>
                <a:lnTo>
                  <a:pt x="2162254" y="1376324"/>
                </a:lnTo>
                <a:cubicBezTo>
                  <a:pt x="2162254" y="1271382"/>
                  <a:pt x="2209336" y="1165132"/>
                  <a:pt x="2303433" y="1057473"/>
                </a:cubicBezTo>
                <a:cubicBezTo>
                  <a:pt x="2260439" y="1076316"/>
                  <a:pt x="2216072" y="1085737"/>
                  <a:pt x="2170330" y="1085737"/>
                </a:cubicBezTo>
                <a:lnTo>
                  <a:pt x="2150157" y="1085737"/>
                </a:lnTo>
                <a:cubicBezTo>
                  <a:pt x="2066816" y="1085737"/>
                  <a:pt x="2014373" y="1045370"/>
                  <a:pt x="1992826" y="964668"/>
                </a:cubicBezTo>
                <a:cubicBezTo>
                  <a:pt x="1992826" y="894728"/>
                  <a:pt x="2049291" y="859725"/>
                  <a:pt x="2162254" y="859725"/>
                </a:cubicBezTo>
                <a:cubicBezTo>
                  <a:pt x="2181087" y="827438"/>
                  <a:pt x="2190503" y="801889"/>
                  <a:pt x="2190503" y="783047"/>
                </a:cubicBezTo>
                <a:lnTo>
                  <a:pt x="2190503" y="754782"/>
                </a:lnTo>
                <a:cubicBezTo>
                  <a:pt x="2190503" y="690207"/>
                  <a:pt x="2124622" y="631064"/>
                  <a:pt x="1992859" y="577185"/>
                </a:cubicBezTo>
                <a:cubicBezTo>
                  <a:pt x="1922957" y="644475"/>
                  <a:pt x="1834221" y="678104"/>
                  <a:pt x="1726620" y="678104"/>
                </a:cubicBezTo>
                <a:cubicBezTo>
                  <a:pt x="1651355" y="678104"/>
                  <a:pt x="1566641" y="644475"/>
                  <a:pt x="1472477" y="577185"/>
                </a:cubicBezTo>
                <a:cubicBezTo>
                  <a:pt x="1346177" y="639111"/>
                  <a:pt x="1282943" y="704993"/>
                  <a:pt x="1282943" y="774933"/>
                </a:cubicBezTo>
                <a:close/>
                <a:moveTo>
                  <a:pt x="2037294" y="2990798"/>
                </a:moveTo>
                <a:lnTo>
                  <a:pt x="2037294" y="3002902"/>
                </a:lnTo>
                <a:cubicBezTo>
                  <a:pt x="2088431" y="3035189"/>
                  <a:pt x="2113966" y="3094333"/>
                  <a:pt x="2113966" y="3180500"/>
                </a:cubicBezTo>
                <a:lnTo>
                  <a:pt x="2113966" y="3228914"/>
                </a:lnTo>
                <a:cubicBezTo>
                  <a:pt x="2159707" y="3169704"/>
                  <a:pt x="2218853" y="3106436"/>
                  <a:pt x="2291470" y="3039213"/>
                </a:cubicBezTo>
                <a:cubicBezTo>
                  <a:pt x="2202701" y="3039213"/>
                  <a:pt x="2117987" y="3023086"/>
                  <a:pt x="2037294" y="2990798"/>
                </a:cubicBezTo>
                <a:close/>
                <a:moveTo>
                  <a:pt x="1480620" y="3999823"/>
                </a:moveTo>
                <a:cubicBezTo>
                  <a:pt x="1553237" y="4018632"/>
                  <a:pt x="1628535" y="4028088"/>
                  <a:pt x="1706547" y="4028088"/>
                </a:cubicBezTo>
                <a:lnTo>
                  <a:pt x="1763012" y="4028088"/>
                </a:lnTo>
                <a:cubicBezTo>
                  <a:pt x="1841057" y="4028088"/>
                  <a:pt x="1917695" y="4018632"/>
                  <a:pt x="1992960" y="3999823"/>
                </a:cubicBezTo>
                <a:cubicBezTo>
                  <a:pt x="2087124" y="4142418"/>
                  <a:pt x="2134139" y="4233916"/>
                  <a:pt x="2134139" y="4274284"/>
                </a:cubicBezTo>
                <a:lnTo>
                  <a:pt x="2122042" y="4274284"/>
                </a:lnTo>
                <a:lnTo>
                  <a:pt x="2134139" y="4294468"/>
                </a:lnTo>
                <a:lnTo>
                  <a:pt x="2134139" y="4322732"/>
                </a:lnTo>
                <a:lnTo>
                  <a:pt x="2122042" y="4342916"/>
                </a:lnTo>
                <a:lnTo>
                  <a:pt x="2134139" y="4342916"/>
                </a:lnTo>
                <a:cubicBezTo>
                  <a:pt x="2088431" y="4509718"/>
                  <a:pt x="2013133" y="4704783"/>
                  <a:pt x="1908212" y="4928180"/>
                </a:cubicBezTo>
                <a:cubicBezTo>
                  <a:pt x="1843671" y="4938876"/>
                  <a:pt x="1785866" y="4944307"/>
                  <a:pt x="1734763" y="4944307"/>
                </a:cubicBezTo>
                <a:cubicBezTo>
                  <a:pt x="1611110" y="4944307"/>
                  <a:pt x="1549182" y="4928180"/>
                  <a:pt x="1549182" y="4895893"/>
                </a:cubicBezTo>
                <a:cubicBezTo>
                  <a:pt x="1449724" y="4688656"/>
                  <a:pt x="1379754" y="4490908"/>
                  <a:pt x="1339408" y="4302581"/>
                </a:cubicBezTo>
                <a:cubicBezTo>
                  <a:pt x="1339441" y="4237939"/>
                  <a:pt x="1386490" y="4137054"/>
                  <a:pt x="1480620" y="3999823"/>
                </a:cubicBezTo>
                <a:close/>
                <a:moveTo>
                  <a:pt x="1408003" y="3398432"/>
                </a:moveTo>
                <a:lnTo>
                  <a:pt x="1416079" y="3398432"/>
                </a:lnTo>
                <a:cubicBezTo>
                  <a:pt x="1515605" y="3484498"/>
                  <a:pt x="1621833" y="3527582"/>
                  <a:pt x="1734763" y="3527582"/>
                </a:cubicBezTo>
                <a:cubicBezTo>
                  <a:pt x="1853121" y="3527582"/>
                  <a:pt x="1960656" y="3484532"/>
                  <a:pt x="2057501" y="3398432"/>
                </a:cubicBezTo>
                <a:lnTo>
                  <a:pt x="2057501" y="3414559"/>
                </a:lnTo>
                <a:lnTo>
                  <a:pt x="1980829" y="3559869"/>
                </a:lnTo>
                <a:cubicBezTo>
                  <a:pt x="2002376" y="3559869"/>
                  <a:pt x="2018528" y="3574621"/>
                  <a:pt x="2029251" y="3604260"/>
                </a:cubicBezTo>
                <a:cubicBezTo>
                  <a:pt x="2029251" y="3660755"/>
                  <a:pt x="1925738" y="3689019"/>
                  <a:pt x="1718611" y="3689019"/>
                </a:cubicBezTo>
                <a:cubicBezTo>
                  <a:pt x="1535745" y="3683587"/>
                  <a:pt x="1444295" y="3655357"/>
                  <a:pt x="1444295" y="3604260"/>
                </a:cubicBezTo>
                <a:cubicBezTo>
                  <a:pt x="1444295" y="3588100"/>
                  <a:pt x="1460447" y="3573280"/>
                  <a:pt x="1492718" y="3559869"/>
                </a:cubicBezTo>
                <a:lnTo>
                  <a:pt x="1408003" y="3398432"/>
                </a:lnTo>
                <a:close/>
                <a:moveTo>
                  <a:pt x="1508836" y="3680972"/>
                </a:moveTo>
                <a:cubicBezTo>
                  <a:pt x="1578806" y="3699781"/>
                  <a:pt x="1654070" y="3709236"/>
                  <a:pt x="1734763" y="3709236"/>
                </a:cubicBezTo>
                <a:cubicBezTo>
                  <a:pt x="1815422" y="3709236"/>
                  <a:pt x="1892094" y="3699781"/>
                  <a:pt x="1964711" y="3680972"/>
                </a:cubicBezTo>
                <a:cubicBezTo>
                  <a:pt x="2013099" y="3689052"/>
                  <a:pt x="2037294" y="3714567"/>
                  <a:pt x="2037294" y="3757651"/>
                </a:cubicBezTo>
                <a:cubicBezTo>
                  <a:pt x="2037294" y="3838386"/>
                  <a:pt x="1949933" y="3878720"/>
                  <a:pt x="1775076" y="3878720"/>
                </a:cubicBezTo>
                <a:lnTo>
                  <a:pt x="1706514" y="3878720"/>
                </a:lnTo>
                <a:cubicBezTo>
                  <a:pt x="1526362" y="3878720"/>
                  <a:pt x="1436253" y="3838353"/>
                  <a:pt x="1436253" y="3757651"/>
                </a:cubicBezTo>
                <a:cubicBezTo>
                  <a:pt x="1436253" y="3717283"/>
                  <a:pt x="1460447" y="3691701"/>
                  <a:pt x="1508836" y="3680972"/>
                </a:cubicBezTo>
                <a:close/>
                <a:moveTo>
                  <a:pt x="2021175" y="238116"/>
                </a:moveTo>
                <a:lnTo>
                  <a:pt x="2021175" y="246196"/>
                </a:lnTo>
                <a:lnTo>
                  <a:pt x="2037294" y="246196"/>
                </a:lnTo>
                <a:lnTo>
                  <a:pt x="2037294" y="238116"/>
                </a:lnTo>
                <a:lnTo>
                  <a:pt x="2021175" y="238116"/>
                </a:lnTo>
                <a:close/>
                <a:moveTo>
                  <a:pt x="1500794" y="3870640"/>
                </a:moveTo>
                <a:cubicBezTo>
                  <a:pt x="1549216" y="3889449"/>
                  <a:pt x="1617778" y="3898904"/>
                  <a:pt x="1706547" y="3898904"/>
                </a:cubicBezTo>
                <a:lnTo>
                  <a:pt x="1763012" y="3898904"/>
                </a:lnTo>
                <a:cubicBezTo>
                  <a:pt x="1854461" y="3898904"/>
                  <a:pt x="1924364" y="3889449"/>
                  <a:pt x="1972753" y="3870640"/>
                </a:cubicBezTo>
                <a:cubicBezTo>
                  <a:pt x="2010452" y="3884085"/>
                  <a:pt x="2029251" y="3902928"/>
                  <a:pt x="2029251" y="3927168"/>
                </a:cubicBezTo>
                <a:cubicBezTo>
                  <a:pt x="2029251" y="3975583"/>
                  <a:pt x="1949933" y="3999790"/>
                  <a:pt x="1791228" y="3999790"/>
                </a:cubicBezTo>
                <a:lnTo>
                  <a:pt x="1690362" y="3999790"/>
                </a:lnTo>
                <a:cubicBezTo>
                  <a:pt x="1526362" y="3999790"/>
                  <a:pt x="1444295" y="3968843"/>
                  <a:pt x="1444295" y="3906951"/>
                </a:cubicBezTo>
                <a:cubicBezTo>
                  <a:pt x="1476599" y="3882777"/>
                  <a:pt x="1495432" y="3870640"/>
                  <a:pt x="1500794" y="3870640"/>
                </a:cubicBezTo>
                <a:close/>
                <a:moveTo>
                  <a:pt x="1972753" y="226012"/>
                </a:moveTo>
                <a:lnTo>
                  <a:pt x="1972753" y="238116"/>
                </a:lnTo>
                <a:lnTo>
                  <a:pt x="2001002" y="238116"/>
                </a:lnTo>
                <a:lnTo>
                  <a:pt x="2001002" y="226012"/>
                </a:lnTo>
                <a:lnTo>
                  <a:pt x="1972753" y="226012"/>
                </a:lnTo>
                <a:close/>
                <a:moveTo>
                  <a:pt x="1557258" y="5069400"/>
                </a:moveTo>
                <a:cubicBezTo>
                  <a:pt x="1645994" y="5080129"/>
                  <a:pt x="1709228" y="5085561"/>
                  <a:pt x="1746860" y="5085561"/>
                </a:cubicBezTo>
                <a:lnTo>
                  <a:pt x="1924364" y="5069400"/>
                </a:lnTo>
                <a:cubicBezTo>
                  <a:pt x="1956635" y="5139340"/>
                  <a:pt x="1972753" y="5229463"/>
                  <a:pt x="1972753" y="5339804"/>
                </a:cubicBezTo>
                <a:lnTo>
                  <a:pt x="1972753" y="5359988"/>
                </a:lnTo>
                <a:cubicBezTo>
                  <a:pt x="1972753" y="5365352"/>
                  <a:pt x="1975467" y="5368068"/>
                  <a:pt x="1980829" y="5368068"/>
                </a:cubicBezTo>
                <a:cubicBezTo>
                  <a:pt x="1980829" y="5376148"/>
                  <a:pt x="1978182" y="5380171"/>
                  <a:pt x="1972753" y="5380171"/>
                </a:cubicBezTo>
                <a:lnTo>
                  <a:pt x="1980829" y="5493194"/>
                </a:lnTo>
                <a:lnTo>
                  <a:pt x="1980829" y="5501241"/>
                </a:lnTo>
                <a:cubicBezTo>
                  <a:pt x="1980829" y="5525448"/>
                  <a:pt x="1978182" y="5553712"/>
                  <a:pt x="1972753" y="5586000"/>
                </a:cubicBezTo>
                <a:cubicBezTo>
                  <a:pt x="1972753" y="5594080"/>
                  <a:pt x="1975467" y="5598103"/>
                  <a:pt x="1980829" y="5598103"/>
                </a:cubicBezTo>
                <a:lnTo>
                  <a:pt x="1972753" y="5662678"/>
                </a:lnTo>
                <a:lnTo>
                  <a:pt x="1972753" y="5775701"/>
                </a:lnTo>
                <a:cubicBezTo>
                  <a:pt x="1972753" y="5781066"/>
                  <a:pt x="1970106" y="5783782"/>
                  <a:pt x="1964711" y="5783782"/>
                </a:cubicBezTo>
                <a:cubicBezTo>
                  <a:pt x="1964711" y="5791861"/>
                  <a:pt x="1967425" y="5795885"/>
                  <a:pt x="1972753" y="5795885"/>
                </a:cubicBezTo>
                <a:cubicBezTo>
                  <a:pt x="1964711" y="5863108"/>
                  <a:pt x="1958008" y="5903476"/>
                  <a:pt x="1952580" y="5916955"/>
                </a:cubicBezTo>
                <a:lnTo>
                  <a:pt x="1964677" y="5916955"/>
                </a:lnTo>
                <a:cubicBezTo>
                  <a:pt x="1951239" y="6048753"/>
                  <a:pt x="1932407" y="6114736"/>
                  <a:pt x="1908179" y="6114736"/>
                </a:cubicBezTo>
                <a:cubicBezTo>
                  <a:pt x="1843638" y="6128181"/>
                  <a:pt x="1785832" y="6134920"/>
                  <a:pt x="1734729" y="6134920"/>
                </a:cubicBezTo>
                <a:cubicBezTo>
                  <a:pt x="1597571" y="6134920"/>
                  <a:pt x="1529009" y="6112020"/>
                  <a:pt x="1529009" y="6066322"/>
                </a:cubicBezTo>
                <a:cubicBezTo>
                  <a:pt x="1510210" y="5872597"/>
                  <a:pt x="1498113" y="5677464"/>
                  <a:pt x="1492718" y="5481057"/>
                </a:cubicBezTo>
                <a:cubicBezTo>
                  <a:pt x="1503508" y="5206630"/>
                  <a:pt x="1524988" y="5069400"/>
                  <a:pt x="1557258" y="5069400"/>
                </a:cubicBezTo>
                <a:close/>
                <a:moveTo>
                  <a:pt x="1549216" y="4936194"/>
                </a:moveTo>
                <a:cubicBezTo>
                  <a:pt x="1594957" y="4954969"/>
                  <a:pt x="1656818" y="4964458"/>
                  <a:pt x="1734796" y="4964458"/>
                </a:cubicBezTo>
                <a:cubicBezTo>
                  <a:pt x="1831607" y="4964458"/>
                  <a:pt x="1892127" y="4955003"/>
                  <a:pt x="1916322" y="4936194"/>
                </a:cubicBezTo>
                <a:cubicBezTo>
                  <a:pt x="1954021" y="4946889"/>
                  <a:pt x="1972786" y="4968481"/>
                  <a:pt x="1972786" y="5000768"/>
                </a:cubicBezTo>
                <a:cubicBezTo>
                  <a:pt x="1972786" y="5035705"/>
                  <a:pt x="1893501" y="5061320"/>
                  <a:pt x="1734796" y="5077481"/>
                </a:cubicBezTo>
                <a:cubicBezTo>
                  <a:pt x="1578839" y="5058638"/>
                  <a:pt x="1500827" y="5033090"/>
                  <a:pt x="1500827" y="5000768"/>
                </a:cubicBezTo>
                <a:lnTo>
                  <a:pt x="1500827" y="4984641"/>
                </a:lnTo>
                <a:cubicBezTo>
                  <a:pt x="1500794" y="4976561"/>
                  <a:pt x="1516912" y="4960401"/>
                  <a:pt x="1549216" y="4936194"/>
                </a:cubicBezTo>
                <a:close/>
                <a:moveTo>
                  <a:pt x="1549216" y="6122816"/>
                </a:moveTo>
                <a:cubicBezTo>
                  <a:pt x="1632590" y="6141592"/>
                  <a:pt x="1694416" y="6151081"/>
                  <a:pt x="1734796" y="6151081"/>
                </a:cubicBezTo>
                <a:cubicBezTo>
                  <a:pt x="1777857" y="6151081"/>
                  <a:pt x="1845112" y="6141626"/>
                  <a:pt x="1936495" y="6122816"/>
                </a:cubicBezTo>
                <a:lnTo>
                  <a:pt x="1952613" y="6151081"/>
                </a:lnTo>
                <a:lnTo>
                  <a:pt x="1952613" y="6171265"/>
                </a:lnTo>
                <a:cubicBezTo>
                  <a:pt x="1952613" y="6200836"/>
                  <a:pt x="1879996" y="6222361"/>
                  <a:pt x="1734796" y="6235840"/>
                </a:cubicBezTo>
                <a:cubicBezTo>
                  <a:pt x="1592277" y="6222328"/>
                  <a:pt x="1521000" y="6200836"/>
                  <a:pt x="1521000" y="6171265"/>
                </a:cubicBezTo>
                <a:lnTo>
                  <a:pt x="1521000" y="6151081"/>
                </a:lnTo>
                <a:cubicBezTo>
                  <a:pt x="1520967" y="6143000"/>
                  <a:pt x="1530417" y="6133546"/>
                  <a:pt x="1549216" y="6122816"/>
                </a:cubicBezTo>
                <a:close/>
                <a:moveTo>
                  <a:pt x="1924364" y="217965"/>
                </a:moveTo>
                <a:lnTo>
                  <a:pt x="1924364" y="226046"/>
                </a:lnTo>
                <a:lnTo>
                  <a:pt x="1952613" y="226046"/>
                </a:lnTo>
                <a:lnTo>
                  <a:pt x="1952613" y="217965"/>
                </a:lnTo>
                <a:lnTo>
                  <a:pt x="1924364" y="217965"/>
                </a:lnTo>
                <a:close/>
                <a:moveTo>
                  <a:pt x="1557258" y="6227759"/>
                </a:moveTo>
                <a:cubicBezTo>
                  <a:pt x="1632590" y="6241204"/>
                  <a:pt x="1691769" y="6247943"/>
                  <a:pt x="1734763" y="6247943"/>
                </a:cubicBezTo>
                <a:cubicBezTo>
                  <a:pt x="1780504" y="6247943"/>
                  <a:pt x="1841024" y="6241204"/>
                  <a:pt x="1916288" y="6227759"/>
                </a:cubicBezTo>
                <a:lnTo>
                  <a:pt x="1916288" y="8391119"/>
                </a:lnTo>
                <a:cubicBezTo>
                  <a:pt x="1873294" y="8401848"/>
                  <a:pt x="1835629" y="8407280"/>
                  <a:pt x="1803325" y="8407280"/>
                </a:cubicBezTo>
                <a:lnTo>
                  <a:pt x="1670222" y="8407280"/>
                </a:lnTo>
                <a:cubicBezTo>
                  <a:pt x="1637951" y="8407280"/>
                  <a:pt x="1600319" y="8401848"/>
                  <a:pt x="1557258" y="8391119"/>
                </a:cubicBezTo>
                <a:lnTo>
                  <a:pt x="1557258" y="6227759"/>
                </a:lnTo>
                <a:close/>
                <a:moveTo>
                  <a:pt x="1839650" y="209885"/>
                </a:moveTo>
                <a:lnTo>
                  <a:pt x="1839650" y="217965"/>
                </a:lnTo>
                <a:lnTo>
                  <a:pt x="1896115" y="217965"/>
                </a:lnTo>
                <a:lnTo>
                  <a:pt x="1896115" y="209885"/>
                </a:lnTo>
                <a:lnTo>
                  <a:pt x="1839650" y="209885"/>
                </a:lnTo>
                <a:close/>
                <a:moveTo>
                  <a:pt x="1831574" y="113023"/>
                </a:moveTo>
                <a:lnTo>
                  <a:pt x="1831574" y="121103"/>
                </a:lnTo>
                <a:lnTo>
                  <a:pt x="1859823" y="121103"/>
                </a:lnTo>
                <a:lnTo>
                  <a:pt x="1859823" y="113023"/>
                </a:lnTo>
                <a:lnTo>
                  <a:pt x="1831574" y="113023"/>
                </a:lnTo>
                <a:close/>
                <a:moveTo>
                  <a:pt x="1698471" y="197782"/>
                </a:moveTo>
                <a:lnTo>
                  <a:pt x="1698471" y="209885"/>
                </a:lnTo>
                <a:lnTo>
                  <a:pt x="1783185" y="209885"/>
                </a:lnTo>
                <a:lnTo>
                  <a:pt x="1783185" y="197782"/>
                </a:lnTo>
                <a:lnTo>
                  <a:pt x="1698471" y="197782"/>
                </a:lnTo>
                <a:close/>
                <a:moveTo>
                  <a:pt x="1706514" y="104943"/>
                </a:moveTo>
                <a:lnTo>
                  <a:pt x="1706514" y="113023"/>
                </a:lnTo>
                <a:lnTo>
                  <a:pt x="1775076" y="113023"/>
                </a:lnTo>
                <a:lnTo>
                  <a:pt x="1775076" y="104943"/>
                </a:lnTo>
                <a:lnTo>
                  <a:pt x="1706514" y="104943"/>
                </a:lnTo>
                <a:close/>
                <a:moveTo>
                  <a:pt x="1621833" y="113023"/>
                </a:moveTo>
                <a:lnTo>
                  <a:pt x="1621833" y="121103"/>
                </a:lnTo>
                <a:lnTo>
                  <a:pt x="1650082" y="121103"/>
                </a:lnTo>
                <a:lnTo>
                  <a:pt x="1650082" y="113023"/>
                </a:lnTo>
                <a:lnTo>
                  <a:pt x="1621833" y="113023"/>
                </a:lnTo>
                <a:close/>
                <a:moveTo>
                  <a:pt x="1585508" y="209885"/>
                </a:moveTo>
                <a:lnTo>
                  <a:pt x="1585508" y="217965"/>
                </a:lnTo>
                <a:lnTo>
                  <a:pt x="1633896" y="217965"/>
                </a:lnTo>
                <a:lnTo>
                  <a:pt x="1633896" y="209885"/>
                </a:lnTo>
                <a:lnTo>
                  <a:pt x="1585508" y="209885"/>
                </a:lnTo>
                <a:close/>
                <a:moveTo>
                  <a:pt x="1529043" y="217965"/>
                </a:moveTo>
                <a:lnTo>
                  <a:pt x="1529043" y="226046"/>
                </a:lnTo>
                <a:lnTo>
                  <a:pt x="1557292" y="226046"/>
                </a:lnTo>
                <a:lnTo>
                  <a:pt x="1557292" y="217965"/>
                </a:lnTo>
                <a:lnTo>
                  <a:pt x="1529043" y="217965"/>
                </a:lnTo>
                <a:close/>
                <a:moveTo>
                  <a:pt x="1480620" y="226012"/>
                </a:moveTo>
                <a:lnTo>
                  <a:pt x="1480620" y="238116"/>
                </a:lnTo>
                <a:lnTo>
                  <a:pt x="1508869" y="238116"/>
                </a:lnTo>
                <a:lnTo>
                  <a:pt x="1508869" y="226012"/>
                </a:lnTo>
                <a:lnTo>
                  <a:pt x="1480620" y="226012"/>
                </a:lnTo>
                <a:close/>
                <a:moveTo>
                  <a:pt x="1444295" y="238116"/>
                </a:moveTo>
                <a:lnTo>
                  <a:pt x="1444295" y="246196"/>
                </a:lnTo>
                <a:lnTo>
                  <a:pt x="1464468" y="246196"/>
                </a:lnTo>
                <a:lnTo>
                  <a:pt x="1464468" y="238116"/>
                </a:lnTo>
                <a:lnTo>
                  <a:pt x="1444295" y="238116"/>
                </a:lnTo>
                <a:close/>
                <a:moveTo>
                  <a:pt x="1190186" y="3039213"/>
                </a:moveTo>
                <a:cubicBezTo>
                  <a:pt x="1303150" y="3152236"/>
                  <a:pt x="1359615" y="3218118"/>
                  <a:pt x="1359615" y="3236994"/>
                </a:cubicBezTo>
                <a:lnTo>
                  <a:pt x="1367691" y="3236994"/>
                </a:lnTo>
                <a:lnTo>
                  <a:pt x="1367691" y="3216811"/>
                </a:lnTo>
                <a:lnTo>
                  <a:pt x="1359615" y="3180500"/>
                </a:lnTo>
                <a:cubicBezTo>
                  <a:pt x="1359615" y="3129336"/>
                  <a:pt x="1385216" y="3066102"/>
                  <a:pt x="1436286" y="2990798"/>
                </a:cubicBezTo>
                <a:cubicBezTo>
                  <a:pt x="1363636" y="3023086"/>
                  <a:pt x="1281636" y="3039213"/>
                  <a:pt x="1190186" y="3039213"/>
                </a:cubicBezTo>
                <a:close/>
              </a:path>
            </a:pathLst>
          </a:custGeom>
          <a:solidFill>
            <a:srgbClr val="2D2C29"/>
          </a:solidFill>
          <a:ln w="3349" cap="flat">
            <a:noFill/>
            <a:prstDash val="solid"/>
            <a:miter/>
          </a:ln>
        </p:spPr>
        <p:txBody>
          <a:bodyPr rtlCol="0" anchor="ctr"/>
          <a:lstStyle/>
          <a:p>
            <a:endParaRPr lang="en-GB"/>
          </a:p>
        </p:txBody>
      </p:sp>
      <p:pic>
        <p:nvPicPr>
          <p:cNvPr id="7" name="Picture Placeholder 6">
            <a:extLst>
              <a:ext uri="{FF2B5EF4-FFF2-40B4-BE49-F238E27FC236}">
                <a16:creationId xmlns:a16="http://schemas.microsoft.com/office/drawing/2014/main" id="{4F2992EF-2E50-7FC0-DFA5-8B8220010F73}"/>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14466" r="14466"/>
          <a:stretch/>
        </p:blipFill>
        <p:spPr/>
      </p:pic>
      <p:sp>
        <p:nvSpPr>
          <p:cNvPr id="28" name="Text Placeholder 27">
            <a:extLst>
              <a:ext uri="{FF2B5EF4-FFF2-40B4-BE49-F238E27FC236}">
                <a16:creationId xmlns:a16="http://schemas.microsoft.com/office/drawing/2014/main" id="{BA4FE1B4-0169-CACD-4904-ABC43BD74262}"/>
              </a:ext>
            </a:extLst>
          </p:cNvPr>
          <p:cNvSpPr>
            <a:spLocks noGrp="1"/>
          </p:cNvSpPr>
          <p:nvPr>
            <p:ph type="body" sz="quarter" idx="14"/>
          </p:nvPr>
        </p:nvSpPr>
        <p:spPr/>
        <p:txBody>
          <a:bodyPr vert="horz" lIns="91440" tIns="45720" rIns="91440" bIns="45720" rtlCol="0" anchor="t">
            <a:noAutofit/>
          </a:bodyPr>
          <a:lstStyle/>
          <a:p>
            <a:r>
              <a:rPr lang="en-US">
                <a:latin typeface="Calibri"/>
                <a:ea typeface="Calibri"/>
                <a:cs typeface="Calibri"/>
              </a:rPr>
              <a:t>04</a:t>
            </a:r>
            <a:endParaRPr lang="en-US"/>
          </a:p>
        </p:txBody>
      </p:sp>
      <p:sp>
        <p:nvSpPr>
          <p:cNvPr id="29" name="Text Placeholder 28">
            <a:extLst>
              <a:ext uri="{FF2B5EF4-FFF2-40B4-BE49-F238E27FC236}">
                <a16:creationId xmlns:a16="http://schemas.microsoft.com/office/drawing/2014/main" id="{B8F0D2E9-5CEF-E259-54B8-8E2A5235DE27}"/>
              </a:ext>
            </a:extLst>
          </p:cNvPr>
          <p:cNvSpPr>
            <a:spLocks noGrp="1"/>
          </p:cNvSpPr>
          <p:nvPr>
            <p:ph type="body" sz="quarter" idx="15"/>
          </p:nvPr>
        </p:nvSpPr>
        <p:spPr>
          <a:xfrm>
            <a:off x="2319650" y="2579456"/>
            <a:ext cx="4065108" cy="2002900"/>
          </a:xfrm>
        </p:spPr>
        <p:txBody>
          <a:bodyPr/>
          <a:lstStyle/>
          <a:p>
            <a:r>
              <a:rPr lang="en-US" sz="4800" b="1" dirty="0" err="1"/>
              <a:t>Afhendingar</a:t>
            </a:r>
            <a:endParaRPr lang="en-US" sz="4800" b="1" dirty="0"/>
          </a:p>
          <a:p>
            <a:r>
              <a:rPr lang="en-US" sz="4800" b="1" dirty="0" err="1"/>
              <a:t>möguleikar</a:t>
            </a:r>
            <a:r>
              <a:rPr lang="en-US" sz="4800" b="1" dirty="0"/>
              <a:t> </a:t>
            </a:r>
            <a:r>
              <a:rPr lang="en-US" sz="4800" b="1" dirty="0" err="1"/>
              <a:t>námskeiða</a:t>
            </a:r>
            <a:endParaRPr lang="en-US" sz="4800" b="1" dirty="0"/>
          </a:p>
        </p:txBody>
      </p:sp>
      <p:sp>
        <p:nvSpPr>
          <p:cNvPr id="3" name="Text Placeholder 2">
            <a:extLst>
              <a:ext uri="{FF2B5EF4-FFF2-40B4-BE49-F238E27FC236}">
                <a16:creationId xmlns:a16="http://schemas.microsoft.com/office/drawing/2014/main" id="{CFDF615B-7D8A-D0FB-B536-BA6A3714C939}"/>
              </a:ext>
            </a:extLst>
          </p:cNvPr>
          <p:cNvSpPr>
            <a:spLocks noGrp="1"/>
          </p:cNvSpPr>
          <p:nvPr>
            <p:ph type="body" sz="quarter" idx="66"/>
          </p:nvPr>
        </p:nvSpPr>
        <p:spPr/>
        <p:txBody>
          <a:bodyPr/>
          <a:lstStyle/>
          <a:p>
            <a:r>
              <a:rPr lang="en-GB"/>
              <a:t>Ljósmynd: </a:t>
            </a:r>
            <a:r>
              <a:rPr lang="en-US" err="1"/>
              <a:t>Torfhús </a:t>
            </a:r>
            <a:r>
              <a:rPr lang="en-US"/>
              <a:t>Retreat, Ísland </a:t>
            </a:r>
            <a:endParaRPr lang="en-GB"/>
          </a:p>
        </p:txBody>
      </p:sp>
    </p:spTree>
    <p:extLst>
      <p:ext uri="{BB962C8B-B14F-4D97-AF65-F5344CB8AC3E}">
        <p14:creationId xmlns:p14="http://schemas.microsoft.com/office/powerpoint/2010/main" val="10079241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D34A4142-C8F5-621F-3F43-E0F2A43143B7}"/>
              </a:ext>
            </a:extLst>
          </p:cNvPr>
          <p:cNvSpPr>
            <a:spLocks noGrp="1"/>
          </p:cNvSpPr>
          <p:nvPr>
            <p:ph type="body" sz="quarter" idx="32"/>
          </p:nvPr>
        </p:nvSpPr>
        <p:spPr>
          <a:xfrm>
            <a:off x="363036" y="3370261"/>
            <a:ext cx="7156880" cy="1866124"/>
          </a:xfrm>
        </p:spPr>
        <p:txBody>
          <a:bodyPr numCol="1"/>
          <a:lstStyle/>
          <a:p>
            <a:pPr algn="l">
              <a:lnSpc>
                <a:spcPct val="100000"/>
              </a:lnSpc>
              <a:spcAft>
                <a:spcPts val="600"/>
              </a:spcAft>
            </a:pPr>
            <a:r>
              <a:rPr lang="en-IE" sz="1600" b="1">
                <a:solidFill>
                  <a:srgbClr val="459597"/>
                </a:solidFill>
                <a:latin typeface="Calibri"/>
                <a:ea typeface="Calibri"/>
                <a:cs typeface="Calibri"/>
              </a:rPr>
              <a:t>Hver eining sameinar:</a:t>
            </a:r>
          </a:p>
          <a:p>
            <a:pPr marL="342900" indent="-342900" algn="l">
              <a:lnSpc>
                <a:spcPct val="100000"/>
              </a:lnSpc>
              <a:spcAft>
                <a:spcPts val="600"/>
              </a:spcAft>
              <a:buFont typeface="Wingdings" panose="05000000000000000000" pitchFamily="2" charset="2"/>
              <a:buChar char="Ø"/>
            </a:pPr>
            <a:r>
              <a:rPr lang="en-IE" sz="1600" b="1">
                <a:latin typeface="Calibri"/>
                <a:ea typeface="Calibri"/>
                <a:cs typeface="Calibri"/>
              </a:rPr>
              <a:t>Tæki og sniðmát sem eru tilbúin til notkunar og </a:t>
            </a:r>
            <a:r>
              <a:rPr lang="en-IE" sz="1600">
                <a:latin typeface="Calibri"/>
                <a:ea typeface="Calibri"/>
                <a:cs typeface="Calibri"/>
              </a:rPr>
              <a:t>hönnuð fyrir tafarlausa notkun.</a:t>
            </a:r>
          </a:p>
          <a:p>
            <a:pPr marL="342900" indent="-342900" algn="l">
              <a:lnSpc>
                <a:spcPct val="100000"/>
              </a:lnSpc>
              <a:spcAft>
                <a:spcPts val="600"/>
              </a:spcAft>
              <a:buFont typeface="Wingdings" panose="05000000000000000000" pitchFamily="2" charset="2"/>
              <a:buChar char="Ø"/>
            </a:pPr>
            <a:r>
              <a:rPr lang="en-IE" sz="1600" b="1">
                <a:latin typeface="Calibri"/>
                <a:ea typeface="Calibri"/>
                <a:cs typeface="Calibri"/>
              </a:rPr>
              <a:t>Raunveruleg dæmasöfn og myndbönd </a:t>
            </a:r>
            <a:r>
              <a:rPr lang="en-IE" sz="1600">
                <a:latin typeface="Calibri"/>
                <a:ea typeface="Calibri"/>
                <a:cs typeface="Calibri"/>
              </a:rPr>
              <a:t>frá öllum Evrópu með myndböndum, myndum og fleiru.</a:t>
            </a:r>
          </a:p>
          <a:p>
            <a:pPr marL="342900" indent="-342900" algn="l">
              <a:lnSpc>
                <a:spcPct val="100000"/>
              </a:lnSpc>
              <a:spcAft>
                <a:spcPts val="600"/>
              </a:spcAft>
              <a:buFont typeface="Wingdings" panose="05000000000000000000" pitchFamily="2" charset="2"/>
              <a:buChar char="Ø"/>
            </a:pPr>
            <a:r>
              <a:rPr lang="en-IE" sz="1600" b="1">
                <a:latin typeface="Calibri"/>
                <a:ea typeface="Calibri"/>
                <a:cs typeface="Calibri"/>
              </a:rPr>
              <a:t>Hagnýtar aðferðir og æfingar </a:t>
            </a:r>
            <a:r>
              <a:rPr lang="en-IE" sz="1600">
                <a:latin typeface="Calibri"/>
                <a:ea typeface="Calibri"/>
                <a:cs typeface="Calibri"/>
              </a:rPr>
              <a:t>til að hjálpa við að hanna, fjármagna og vaxa ný fyrirtæki eða þau sem fyrir eru.</a:t>
            </a:r>
          </a:p>
          <a:p>
            <a:pPr marL="342900" indent="-342900" algn="l">
              <a:lnSpc>
                <a:spcPct val="100000"/>
              </a:lnSpc>
              <a:spcAft>
                <a:spcPts val="600"/>
              </a:spcAft>
              <a:buFont typeface="Wingdings" panose="05000000000000000000" pitchFamily="2" charset="2"/>
              <a:buChar char="Ø"/>
            </a:pPr>
            <a:r>
              <a:rPr lang="en-IE" sz="1600" b="1">
                <a:latin typeface="Calibri"/>
                <a:ea typeface="Calibri"/>
                <a:cs typeface="Calibri"/>
              </a:rPr>
              <a:t>Skref-fyrir-skref leiðbeiningar </a:t>
            </a:r>
            <a:r>
              <a:rPr lang="en-IE" sz="1600">
                <a:latin typeface="Calibri"/>
                <a:ea typeface="Calibri"/>
                <a:cs typeface="Calibri"/>
              </a:rPr>
              <a:t>til að hrinda nýjum hugmyndum, stórum sem smáum, í framkvæmd og hámarka möguleika þeirra.</a:t>
            </a:r>
            <a:endParaRPr lang="en-US" sz="1600">
              <a:latin typeface="Calibri"/>
              <a:ea typeface="Calibri"/>
              <a:cs typeface="Calibri"/>
            </a:endParaRPr>
          </a:p>
          <a:p>
            <a:pPr algn="l">
              <a:lnSpc>
                <a:spcPct val="100000"/>
              </a:lnSpc>
              <a:spcAft>
                <a:spcPts val="600"/>
              </a:spcAft>
            </a:pPr>
            <a:endParaRPr lang="en-IE" sz="2000"/>
          </a:p>
        </p:txBody>
      </p:sp>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393472" y="1026883"/>
            <a:ext cx="2504633" cy="1884067"/>
          </a:xfrm>
        </p:spPr>
        <p:txBody>
          <a:bodyPr/>
          <a:lstStyle/>
          <a:p>
            <a:pPr>
              <a:lnSpc>
                <a:spcPct val="100000"/>
              </a:lnSpc>
            </a:pPr>
            <a:r>
              <a:rPr lang="en-IE" sz="2000" dirty="0"/>
              <a:t>8 </a:t>
            </a:r>
            <a:r>
              <a:rPr lang="en-IE" sz="2000" dirty="0" err="1"/>
              <a:t>námskeiðseiningar</a:t>
            </a:r>
            <a:r>
              <a:rPr lang="en-IE" sz="2000" dirty="0"/>
              <a:t> I 27 </a:t>
            </a:r>
            <a:r>
              <a:rPr lang="en-IE" sz="2000" dirty="0" err="1"/>
              <a:t>námsþættir</a:t>
            </a:r>
            <a:r>
              <a:rPr lang="en-IE" sz="2000" dirty="0"/>
              <a:t> I </a:t>
            </a:r>
            <a:r>
              <a:rPr lang="en-IE" sz="2000" dirty="0" err="1"/>
              <a:t>yfir</a:t>
            </a:r>
            <a:r>
              <a:rPr lang="en-IE" sz="2000" dirty="0"/>
              <a:t> 30 </a:t>
            </a:r>
            <a:r>
              <a:rPr lang="en-IE" sz="2000" dirty="0" err="1"/>
              <a:t>hvetjandi</a:t>
            </a:r>
            <a:r>
              <a:rPr lang="en-IE" sz="2000" dirty="0"/>
              <a:t> </a:t>
            </a:r>
            <a:r>
              <a:rPr lang="en-IE" sz="2000" dirty="0" err="1"/>
              <a:t>dæmi</a:t>
            </a:r>
            <a:endParaRPr lang="en-IE" sz="2000" dirty="0"/>
          </a:p>
          <a:p>
            <a:pPr>
              <a:lnSpc>
                <a:spcPct val="100000"/>
              </a:lnSpc>
            </a:pPr>
            <a:endParaRPr lang="en-US" dirty="0"/>
          </a:p>
          <a:p>
            <a:endParaRPr lang="en-US" dirty="0"/>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390324" y="1968916"/>
            <a:ext cx="3467091" cy="1049221"/>
          </a:xfrm>
        </p:spPr>
        <p:txBody>
          <a:bodyPr/>
          <a:lstStyle/>
          <a:p>
            <a:r>
              <a:rPr lang="en-GB" sz="2800" dirty="0" err="1"/>
              <a:t>Kennslustofu</a:t>
            </a:r>
            <a:r>
              <a:rPr lang="en-GB" sz="2800" dirty="0"/>
              <a:t> </a:t>
            </a:r>
            <a:r>
              <a:rPr lang="en-GB" sz="2800" dirty="0" err="1"/>
              <a:t>þjálfun</a:t>
            </a:r>
            <a:r>
              <a:rPr lang="en-GB" sz="2800" dirty="0"/>
              <a:t> </a:t>
            </a:r>
            <a:r>
              <a:rPr lang="en-GB" sz="2800" dirty="0" err="1"/>
              <a:t>og</a:t>
            </a:r>
            <a:r>
              <a:rPr lang="en-GB" sz="2800" dirty="0"/>
              <a:t> </a:t>
            </a:r>
            <a:r>
              <a:rPr lang="en-GB" sz="2800" dirty="0" err="1"/>
              <a:t>verkfæri</a:t>
            </a:r>
            <a:endParaRPr lang="en-IE" dirty="0"/>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363036" y="641319"/>
            <a:ext cx="3253444" cy="385564"/>
          </a:xfrm>
        </p:spPr>
        <p:txBody>
          <a:bodyPr/>
          <a:lstStyle/>
          <a:p>
            <a:r>
              <a:rPr lang="en-US" sz="3200" dirty="0" err="1"/>
              <a:t>Afhendingar</a:t>
            </a:r>
            <a:endParaRPr lang="en-US" sz="3200" dirty="0"/>
          </a:p>
          <a:p>
            <a:r>
              <a:rPr lang="en-US" sz="3200" dirty="0" err="1"/>
              <a:t>möguleikar</a:t>
            </a:r>
            <a:endParaRPr lang="en-US" sz="3200" dirty="0"/>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t>26</a:t>
            </a:fld>
            <a:endParaRPr lang="fr-CA"/>
          </a:p>
        </p:txBody>
      </p:sp>
      <p:graphicFrame>
        <p:nvGraphicFramePr>
          <p:cNvPr id="9" name="Google Shape;322;p12">
            <a:extLst>
              <a:ext uri="{FF2B5EF4-FFF2-40B4-BE49-F238E27FC236}">
                <a16:creationId xmlns:a16="http://schemas.microsoft.com/office/drawing/2014/main" id="{279E7E57-ECB7-45ED-9D2B-A1BA920F1D2E}"/>
              </a:ext>
            </a:extLst>
          </p:cNvPr>
          <p:cNvGraphicFramePr/>
          <p:nvPr>
            <p:extLst>
              <p:ext uri="{D42A27DB-BD31-4B8C-83A1-F6EECF244321}">
                <p14:modId xmlns:p14="http://schemas.microsoft.com/office/powerpoint/2010/main" val="3645220462"/>
              </p:ext>
            </p:extLst>
          </p:nvPr>
        </p:nvGraphicFramePr>
        <p:xfrm>
          <a:off x="23657" y="5908037"/>
          <a:ext cx="7751917" cy="4955371"/>
        </p:xfrm>
        <a:graphic>
          <a:graphicData uri="http://schemas.openxmlformats.org/drawingml/2006/table">
            <a:tbl>
              <a:tblPr firstRow="1" bandRow="1">
                <a:noFill/>
              </a:tblPr>
              <a:tblGrid>
                <a:gridCol w="1765954">
                  <a:extLst>
                    <a:ext uri="{9D8B030D-6E8A-4147-A177-3AD203B41FA5}">
                      <a16:colId xmlns:a16="http://schemas.microsoft.com/office/drawing/2014/main" val="20000"/>
                    </a:ext>
                  </a:extLst>
                </a:gridCol>
                <a:gridCol w="3563587">
                  <a:extLst>
                    <a:ext uri="{9D8B030D-6E8A-4147-A177-3AD203B41FA5}">
                      <a16:colId xmlns:a16="http://schemas.microsoft.com/office/drawing/2014/main" val="20001"/>
                    </a:ext>
                  </a:extLst>
                </a:gridCol>
                <a:gridCol w="2422376">
                  <a:extLst>
                    <a:ext uri="{9D8B030D-6E8A-4147-A177-3AD203B41FA5}">
                      <a16:colId xmlns:a16="http://schemas.microsoft.com/office/drawing/2014/main" val="20002"/>
                    </a:ext>
                  </a:extLst>
                </a:gridCol>
              </a:tblGrid>
              <a:tr h="813897">
                <a:tc>
                  <a:txBody>
                    <a:bodyPr/>
                    <a:lstStyle/>
                    <a:p>
                      <a:pPr marL="0" marR="0" lvl="0" indent="0" algn="l" rtl="0">
                        <a:spcBef>
                          <a:spcPts val="0"/>
                        </a:spcBef>
                        <a:spcAft>
                          <a:spcPts val="0"/>
                        </a:spcAft>
                        <a:buNone/>
                      </a:pPr>
                      <a:r>
                        <a:rPr lang="en-GB" sz="1600" u="none" strike="noStrike" cap="none">
                          <a:solidFill>
                            <a:schemeClr val="lt1"/>
                          </a:solidFill>
                          <a:latin typeface="Calibri"/>
                          <a:ea typeface="Calibri"/>
                          <a:cs typeface="Calibri"/>
                          <a:sym typeface="Calibri"/>
                        </a:rPr>
                        <a:t>Kennslustofutæki</a:t>
                      </a:r>
                      <a:endParaRPr sz="1600"/>
                    </a:p>
                  </a:txBody>
                  <a:tcPr marL="93297" marR="93297" marT="46648" marB="46648" anchor="ctr">
                    <a:solidFill>
                      <a:srgbClr val="305C6F"/>
                    </a:solidFill>
                  </a:tcPr>
                </a:tc>
                <a:tc>
                  <a:txBody>
                    <a:bodyPr/>
                    <a:lstStyle/>
                    <a:p>
                      <a:pPr marL="0" marR="0" lvl="0" indent="0" algn="l" rtl="0">
                        <a:spcBef>
                          <a:spcPts val="0"/>
                        </a:spcBef>
                        <a:spcAft>
                          <a:spcPts val="0"/>
                        </a:spcAft>
                        <a:buNone/>
                      </a:pPr>
                      <a:endParaRPr sz="1600" b="1">
                        <a:solidFill>
                          <a:schemeClr val="lt1"/>
                        </a:solidFill>
                        <a:latin typeface="Calibri"/>
                        <a:ea typeface="Calibri"/>
                        <a:cs typeface="Calibri"/>
                        <a:sym typeface="Calibri"/>
                      </a:endParaRPr>
                    </a:p>
                    <a:p>
                      <a:pPr marL="0" marR="0" lvl="0" indent="0" algn="l" rtl="0">
                        <a:spcBef>
                          <a:spcPts val="0"/>
                        </a:spcBef>
                        <a:spcAft>
                          <a:spcPts val="0"/>
                        </a:spcAft>
                        <a:buNone/>
                      </a:pPr>
                      <a:r>
                        <a:rPr lang="en-GB" sz="1600" b="1">
                          <a:solidFill>
                            <a:schemeClr val="lt1"/>
                          </a:solidFill>
                          <a:latin typeface="Calibri"/>
                          <a:ea typeface="Calibri"/>
                          <a:cs typeface="Calibri"/>
                          <a:sym typeface="Calibri"/>
                        </a:rPr>
                        <a:t>Tillaga um notkun í kennslustofu</a:t>
                      </a:r>
                      <a:endParaRPr sz="1600"/>
                    </a:p>
                    <a:p>
                      <a:pPr marL="0" marR="0" lvl="0" indent="0" algn="l" rtl="0">
                        <a:spcBef>
                          <a:spcPts val="0"/>
                        </a:spcBef>
                        <a:spcAft>
                          <a:spcPts val="0"/>
                        </a:spcAft>
                        <a:buNone/>
                      </a:pPr>
                      <a:endParaRPr sz="1600" b="1">
                        <a:solidFill>
                          <a:schemeClr val="lt1"/>
                        </a:solidFill>
                        <a:latin typeface="Calibri"/>
                        <a:ea typeface="Calibri"/>
                        <a:cs typeface="Calibri"/>
                        <a:sym typeface="Calibri"/>
                      </a:endParaRPr>
                    </a:p>
                  </a:txBody>
                  <a:tcPr marL="93297" marR="93297" marT="46648" marB="46648" anchor="b">
                    <a:solidFill>
                      <a:srgbClr val="305C6F"/>
                    </a:solidFill>
                  </a:tcPr>
                </a:tc>
                <a:tc>
                  <a:txBody>
                    <a:bodyPr/>
                    <a:lstStyle/>
                    <a:p>
                      <a:pPr marL="0" marR="0" lvl="0" indent="0" algn="l" rtl="0">
                        <a:spcBef>
                          <a:spcPts val="0"/>
                        </a:spcBef>
                        <a:spcAft>
                          <a:spcPts val="0"/>
                        </a:spcAft>
                        <a:buNone/>
                      </a:pPr>
                      <a:r>
                        <a:rPr lang="en-GB" sz="1600" b="1">
                          <a:solidFill>
                            <a:schemeClr val="lt1"/>
                          </a:solidFill>
                          <a:latin typeface="Calibri"/>
                          <a:ea typeface="Calibri"/>
                          <a:cs typeface="Calibri"/>
                          <a:sym typeface="Calibri"/>
                        </a:rPr>
                        <a:t>Viðbótarauðlindir krafist</a:t>
                      </a:r>
                      <a:endParaRPr sz="1600"/>
                    </a:p>
                  </a:txBody>
                  <a:tcPr marL="93297" marR="93297" marT="46648" marB="46648" anchor="ctr">
                    <a:solidFill>
                      <a:srgbClr val="305C6F"/>
                    </a:solidFill>
                  </a:tcPr>
                </a:tc>
                <a:extLst>
                  <a:ext uri="{0D108BD9-81ED-4DB2-BD59-A6C34878D82A}">
                    <a16:rowId xmlns:a16="http://schemas.microsoft.com/office/drawing/2014/main" val="10000"/>
                  </a:ext>
                </a:extLst>
              </a:tr>
              <a:tr h="1107839">
                <a:tc>
                  <a:txBody>
                    <a:bodyPr/>
                    <a:lstStyle/>
                    <a:p>
                      <a:pPr marL="0" marR="0" lvl="0" indent="0" algn="l" rtl="0">
                        <a:spcBef>
                          <a:spcPts val="0"/>
                        </a:spcBef>
                        <a:spcAft>
                          <a:spcPts val="0"/>
                        </a:spcAft>
                        <a:buNone/>
                      </a:pPr>
                      <a:r>
                        <a:rPr lang="en-GB" sz="1300">
                          <a:latin typeface="+mn-lt"/>
                          <a:ea typeface="Calibri"/>
                          <a:cs typeface="Calibri"/>
                          <a:sym typeface="Calibri"/>
                        </a:rPr>
                        <a:t>PowerPoint © kynning</a:t>
                      </a:r>
                      <a:endParaRPr sz="1300">
                        <a:latin typeface="+mn-lt"/>
                      </a:endParaRPr>
                    </a:p>
                  </a:txBody>
                  <a:tcPr marL="93297" marR="93297" marT="46648" marB="46648">
                    <a:solidFill>
                      <a:srgbClr val="ABBAA2"/>
                    </a:solidFill>
                  </a:tcPr>
                </a:tc>
                <a:tc>
                  <a:txBody>
                    <a:bodyPr/>
                    <a:lstStyle/>
                    <a:p>
                      <a:pPr marL="0" marR="0" lvl="0" indent="0" algn="l" rtl="0">
                        <a:spcBef>
                          <a:spcPts val="0"/>
                        </a:spcBef>
                        <a:spcAft>
                          <a:spcPts val="0"/>
                        </a:spcAft>
                        <a:buNone/>
                      </a:pPr>
                      <a:r>
                        <a:rPr lang="en-GB" sz="1300">
                          <a:latin typeface="+mn-lt"/>
                          <a:ea typeface="Calibri"/>
                          <a:cs typeface="Calibri"/>
                          <a:sym typeface="Calibri"/>
                        </a:rPr>
                        <a:t>Þjálfunarefni er unnið í PowerPoint og er aðgengilegt á vefsíðu verkefnisins.</a:t>
                      </a:r>
                      <a:r>
                        <a:rPr lang="en-GB" sz="1300">
                          <a:latin typeface="+mn-lt"/>
                          <a:ea typeface="Calibri"/>
                          <a:cs typeface="Calibri"/>
                          <a:sym typeface="Calibri"/>
                          <a:hlinkClick r:id="rId2"/>
                        </a:rPr>
                        <a:t> https://epicstays.eu/modules/ </a:t>
                      </a:r>
                      <a:r>
                        <a:rPr lang="en-GB" sz="1300">
                          <a:latin typeface="+mn-lt"/>
                          <a:ea typeface="Calibri"/>
                          <a:cs typeface="Calibri"/>
                          <a:sym typeface="Calibri"/>
                        </a:rPr>
                        <a:t>Við mælum með að það sé sýnt á stórum skjá til kennslu í kennslustofu.</a:t>
                      </a:r>
                      <a:endParaRPr sz="1300">
                        <a:latin typeface="+mn-lt"/>
                      </a:endParaRPr>
                    </a:p>
                    <a:p>
                      <a:pPr marL="0" marR="0" lvl="0" indent="0" algn="l" rtl="0">
                        <a:spcBef>
                          <a:spcPts val="0"/>
                        </a:spcBef>
                        <a:spcAft>
                          <a:spcPts val="0"/>
                        </a:spcAft>
                        <a:buNone/>
                      </a:pPr>
                      <a:endParaRPr sz="1300">
                        <a:latin typeface="+mn-lt"/>
                        <a:ea typeface="Calibri"/>
                        <a:cs typeface="Calibri"/>
                        <a:sym typeface="Calibri"/>
                      </a:endParaRPr>
                    </a:p>
                  </a:txBody>
                  <a:tcPr marL="93297" marR="93297" marT="46648" marB="46648">
                    <a:solidFill>
                      <a:srgbClr val="ABBAA2"/>
                    </a:solidFill>
                  </a:tcPr>
                </a:tc>
                <a:tc>
                  <a:txBody>
                    <a:bodyPr/>
                    <a:lstStyle/>
                    <a:p>
                      <a:pPr marL="0" marR="0" lvl="0" indent="0" algn="l" rtl="0">
                        <a:spcBef>
                          <a:spcPts val="0"/>
                        </a:spcBef>
                        <a:spcAft>
                          <a:spcPts val="0"/>
                        </a:spcAft>
                        <a:buNone/>
                      </a:pPr>
                      <a:r>
                        <a:rPr lang="en-GB" sz="1300">
                          <a:latin typeface="+mn-lt"/>
                          <a:ea typeface="Calibri"/>
                          <a:cs typeface="Calibri"/>
                          <a:sym typeface="Calibri"/>
                        </a:rPr>
                        <a:t>Fartölva/ Tölva</a:t>
                      </a:r>
                      <a:endParaRPr sz="1300">
                        <a:latin typeface="+mn-lt"/>
                      </a:endParaRPr>
                    </a:p>
                    <a:p>
                      <a:pPr marL="0" marR="0" lvl="0" indent="0" algn="l" rtl="0">
                        <a:spcBef>
                          <a:spcPts val="0"/>
                        </a:spcBef>
                        <a:spcAft>
                          <a:spcPts val="0"/>
                        </a:spcAft>
                        <a:buNone/>
                      </a:pPr>
                      <a:r>
                        <a:rPr lang="en-GB" sz="1300">
                          <a:latin typeface="+mn-lt"/>
                          <a:ea typeface="Calibri"/>
                          <a:cs typeface="Calibri"/>
                          <a:sym typeface="Calibri"/>
                        </a:rPr>
                        <a:t>Skýjara</a:t>
                      </a:r>
                      <a:endParaRPr sz="1300">
                        <a:latin typeface="+mn-lt"/>
                      </a:endParaRPr>
                    </a:p>
                    <a:p>
                      <a:pPr marL="0" marR="0" lvl="0" indent="0" algn="l" rtl="0">
                        <a:spcBef>
                          <a:spcPts val="0"/>
                        </a:spcBef>
                        <a:spcAft>
                          <a:spcPts val="0"/>
                        </a:spcAft>
                        <a:buNone/>
                      </a:pPr>
                      <a:r>
                        <a:rPr lang="en-GB" sz="1300">
                          <a:latin typeface="+mn-lt"/>
                          <a:ea typeface="Calibri"/>
                          <a:cs typeface="Calibri"/>
                          <a:sym typeface="Calibri"/>
                        </a:rPr>
                        <a:t>Stórt skjá/vegg</a:t>
                      </a:r>
                      <a:endParaRPr sz="1300">
                        <a:latin typeface="+mn-lt"/>
                      </a:endParaRPr>
                    </a:p>
                  </a:txBody>
                  <a:tcPr marL="93297" marR="93297" marT="46648" marB="46648">
                    <a:solidFill>
                      <a:srgbClr val="ABBAA2"/>
                    </a:solidFill>
                  </a:tcPr>
                </a:tc>
                <a:extLst>
                  <a:ext uri="{0D108BD9-81ED-4DB2-BD59-A6C34878D82A}">
                    <a16:rowId xmlns:a16="http://schemas.microsoft.com/office/drawing/2014/main" val="10001"/>
                  </a:ext>
                </a:extLst>
              </a:tr>
              <a:tr h="756700">
                <a:tc>
                  <a:txBody>
                    <a:bodyPr/>
                    <a:lstStyle/>
                    <a:p>
                      <a:pPr marL="0" marR="0" lvl="0" indent="0" algn="l" rtl="0">
                        <a:spcBef>
                          <a:spcPts val="0"/>
                        </a:spcBef>
                        <a:spcAft>
                          <a:spcPts val="0"/>
                        </a:spcAft>
                        <a:buNone/>
                      </a:pPr>
                      <a:r>
                        <a:rPr lang="en-GB" sz="1300">
                          <a:latin typeface="+mn-lt"/>
                          <a:ea typeface="Calibri"/>
                          <a:cs typeface="Calibri"/>
                          <a:sym typeface="Calibri"/>
                        </a:rPr>
                        <a:t>Myndbönd</a:t>
                      </a:r>
                      <a:endParaRPr sz="1300">
                        <a:latin typeface="+mn-lt"/>
                      </a:endParaRPr>
                    </a:p>
                  </a:txBody>
                  <a:tcPr marL="93297" marR="93297" marT="46648" marB="46648">
                    <a:solidFill>
                      <a:srgbClr val="ABBAA2"/>
                    </a:solidFill>
                  </a:tcPr>
                </a:tc>
                <a:tc>
                  <a:txBody>
                    <a:bodyPr/>
                    <a:lstStyle/>
                    <a:p>
                      <a:pPr marL="0" marR="0" lvl="0" indent="0" algn="l" rtl="0">
                        <a:spcBef>
                          <a:spcPts val="0"/>
                        </a:spcBef>
                        <a:spcAft>
                          <a:spcPts val="0"/>
                        </a:spcAft>
                        <a:buNone/>
                      </a:pPr>
                      <a:r>
                        <a:rPr lang="en-GB" sz="1300">
                          <a:latin typeface="+mn-lt"/>
                          <a:ea typeface="Calibri"/>
                          <a:cs typeface="Calibri"/>
                          <a:sym typeface="Calibri"/>
                        </a:rPr>
                        <a:t>Myndbönd eru notuð til að útskýra ákveðna hluta þjálfunarefnisins og til að kynna dæmasögur til umræðu.</a:t>
                      </a:r>
                      <a:endParaRPr sz="1300">
                        <a:latin typeface="+mn-lt"/>
                      </a:endParaRPr>
                    </a:p>
                    <a:p>
                      <a:pPr marL="0" marR="0" lvl="0" indent="0" algn="l" rtl="0">
                        <a:spcBef>
                          <a:spcPts val="0"/>
                        </a:spcBef>
                        <a:spcAft>
                          <a:spcPts val="0"/>
                        </a:spcAft>
                        <a:buNone/>
                      </a:pPr>
                      <a:endParaRPr sz="1300">
                        <a:latin typeface="+mn-lt"/>
                        <a:ea typeface="Calibri"/>
                        <a:cs typeface="Calibri"/>
                        <a:sym typeface="Calibri"/>
                      </a:endParaRPr>
                    </a:p>
                  </a:txBody>
                  <a:tcPr marL="93297" marR="93297" marT="46648" marB="46648">
                    <a:solidFill>
                      <a:srgbClr val="ABBAA2"/>
                    </a:solidFill>
                  </a:tcPr>
                </a:tc>
                <a:tc>
                  <a:txBody>
                    <a:bodyPr/>
                    <a:lstStyle/>
                    <a:p>
                      <a:pPr marL="0" marR="0" lvl="0" indent="0" algn="l" rtl="0">
                        <a:spcBef>
                          <a:spcPts val="0"/>
                        </a:spcBef>
                        <a:spcAft>
                          <a:spcPts val="0"/>
                        </a:spcAft>
                        <a:buNone/>
                      </a:pPr>
                      <a:r>
                        <a:rPr lang="en-GB" sz="1300">
                          <a:latin typeface="+mn-lt"/>
                          <a:ea typeface="Calibri"/>
                          <a:cs typeface="Calibri"/>
                          <a:sym typeface="Calibri"/>
                        </a:rPr>
                        <a:t>Hljóðkerfi</a:t>
                      </a:r>
                      <a:endParaRPr sz="1300">
                        <a:latin typeface="+mn-lt"/>
                      </a:endParaRPr>
                    </a:p>
                  </a:txBody>
                  <a:tcPr marL="93297" marR="93297" marT="46648" marB="46648">
                    <a:solidFill>
                      <a:srgbClr val="ABBAA2"/>
                    </a:solidFill>
                  </a:tcPr>
                </a:tc>
                <a:extLst>
                  <a:ext uri="{0D108BD9-81ED-4DB2-BD59-A6C34878D82A}">
                    <a16:rowId xmlns:a16="http://schemas.microsoft.com/office/drawing/2014/main" val="10002"/>
                  </a:ext>
                </a:extLst>
              </a:tr>
              <a:tr h="662977">
                <a:tc>
                  <a:txBody>
                    <a:bodyPr/>
                    <a:lstStyle/>
                    <a:p>
                      <a:pPr marL="0" marR="0" lvl="0" indent="0" algn="l" rtl="0">
                        <a:spcBef>
                          <a:spcPts val="0"/>
                        </a:spcBef>
                        <a:spcAft>
                          <a:spcPts val="0"/>
                        </a:spcAft>
                        <a:buNone/>
                      </a:pPr>
                      <a:r>
                        <a:rPr lang="en-GB" sz="1300">
                          <a:latin typeface="+mn-lt"/>
                          <a:ea typeface="Calibri"/>
                          <a:cs typeface="Calibri"/>
                          <a:sym typeface="Calibri"/>
                        </a:rPr>
                        <a:t>Hvítt töflu eða flip-chart</a:t>
                      </a:r>
                      <a:endParaRPr sz="1300">
                        <a:latin typeface="+mn-lt"/>
                      </a:endParaRPr>
                    </a:p>
                  </a:txBody>
                  <a:tcPr marL="93297" marR="93297" marT="46648" marB="46648">
                    <a:solidFill>
                      <a:srgbClr val="ABBAA2"/>
                    </a:solidFill>
                  </a:tcPr>
                </a:tc>
                <a:tc>
                  <a:txBody>
                    <a:bodyPr/>
                    <a:lstStyle/>
                    <a:p>
                      <a:pPr marL="0" marR="0" lvl="0" indent="0" algn="l" rtl="0">
                        <a:spcBef>
                          <a:spcPts val="0"/>
                        </a:spcBef>
                        <a:spcAft>
                          <a:spcPts val="0"/>
                        </a:spcAft>
                        <a:buNone/>
                      </a:pPr>
                      <a:r>
                        <a:rPr lang="en-GB" sz="1300">
                          <a:latin typeface="+mn-lt"/>
                          <a:ea typeface="Calibri"/>
                          <a:cs typeface="Calibri"/>
                          <a:sym typeface="Calibri"/>
                        </a:rPr>
                        <a:t>Bjóðið nemendum að skrifa á töfluna eða biðjið þá um endurgjöf sem þið skráið á töfluna</a:t>
                      </a:r>
                      <a:endParaRPr sz="1300">
                        <a:latin typeface="+mn-lt"/>
                      </a:endParaRPr>
                    </a:p>
                    <a:p>
                      <a:pPr marL="0" marR="0" lvl="0" indent="0" algn="l" rtl="0">
                        <a:spcBef>
                          <a:spcPts val="0"/>
                        </a:spcBef>
                        <a:spcAft>
                          <a:spcPts val="0"/>
                        </a:spcAft>
                        <a:buNone/>
                      </a:pPr>
                      <a:endParaRPr sz="1300">
                        <a:latin typeface="+mn-lt"/>
                        <a:ea typeface="Calibri"/>
                        <a:cs typeface="Calibri"/>
                        <a:sym typeface="Calibri"/>
                      </a:endParaRPr>
                    </a:p>
                  </a:txBody>
                  <a:tcPr marL="93297" marR="93297" marT="46648" marB="46648">
                    <a:solidFill>
                      <a:srgbClr val="ABBAA2"/>
                    </a:solidFill>
                  </a:tcPr>
                </a:tc>
                <a:tc>
                  <a:txBody>
                    <a:bodyPr/>
                    <a:lstStyle/>
                    <a:p>
                      <a:pPr marL="0" marR="0" lvl="0" indent="0" algn="l" rtl="0">
                        <a:spcBef>
                          <a:spcPts val="0"/>
                        </a:spcBef>
                        <a:spcAft>
                          <a:spcPts val="0"/>
                        </a:spcAft>
                        <a:buNone/>
                      </a:pPr>
                      <a:r>
                        <a:rPr lang="en-GB" sz="1300">
                          <a:latin typeface="+mn-lt"/>
                          <a:ea typeface="Calibri"/>
                          <a:cs typeface="Calibri"/>
                          <a:sym typeface="Calibri"/>
                        </a:rPr>
                        <a:t>Pennar / merkjarar</a:t>
                      </a:r>
                      <a:endParaRPr sz="1300">
                        <a:latin typeface="+mn-lt"/>
                      </a:endParaRPr>
                    </a:p>
                  </a:txBody>
                  <a:tcPr marL="93297" marR="93297" marT="46648" marB="46648">
                    <a:solidFill>
                      <a:srgbClr val="ABBAA2"/>
                    </a:solidFill>
                  </a:tcPr>
                </a:tc>
                <a:extLst>
                  <a:ext uri="{0D108BD9-81ED-4DB2-BD59-A6C34878D82A}">
                    <a16:rowId xmlns:a16="http://schemas.microsoft.com/office/drawing/2014/main" val="10003"/>
                  </a:ext>
                </a:extLst>
              </a:tr>
              <a:tr h="662977">
                <a:tc>
                  <a:txBody>
                    <a:bodyPr/>
                    <a:lstStyle/>
                    <a:p>
                      <a:pPr marL="0" marR="0" lvl="0" indent="0" algn="l" rtl="0">
                        <a:spcBef>
                          <a:spcPts val="0"/>
                        </a:spcBef>
                        <a:spcAft>
                          <a:spcPts val="0"/>
                        </a:spcAft>
                        <a:buNone/>
                      </a:pPr>
                      <a:r>
                        <a:rPr lang="en-GB" sz="1300" b="0" i="0">
                          <a:latin typeface="+mn-lt"/>
                          <a:ea typeface="Calibri"/>
                          <a:cs typeface="Calibri"/>
                          <a:sym typeface="Calibri"/>
                        </a:rPr>
                        <a:t>Aðstoðartækni</a:t>
                      </a:r>
                      <a:endParaRPr sz="1300" b="0">
                        <a:latin typeface="+mn-lt"/>
                        <a:ea typeface="Calibri"/>
                        <a:cs typeface="Calibri"/>
                        <a:sym typeface="Calibri"/>
                      </a:endParaRPr>
                    </a:p>
                  </a:txBody>
                  <a:tcPr marL="93297" marR="93297" marT="46648" marB="46648">
                    <a:solidFill>
                      <a:srgbClr val="ABBAA2"/>
                    </a:solidFill>
                  </a:tcPr>
                </a:tc>
                <a:tc>
                  <a:txBody>
                    <a:bodyPr/>
                    <a:lstStyle/>
                    <a:p>
                      <a:pPr marL="0" marR="0" lvl="0" indent="0" algn="l" rtl="0">
                        <a:spcBef>
                          <a:spcPts val="0"/>
                        </a:spcBef>
                        <a:spcAft>
                          <a:spcPts val="0"/>
                        </a:spcAft>
                        <a:buNone/>
                      </a:pPr>
                      <a:r>
                        <a:rPr lang="en-GB" sz="1300" b="0" i="0">
                          <a:latin typeface="+mn-lt"/>
                          <a:ea typeface="Calibri"/>
                          <a:cs typeface="Calibri"/>
                          <a:sym typeface="Calibri"/>
                        </a:rPr>
                        <a:t>Til að auka aðgengi og þátttöku</a:t>
                      </a:r>
                      <a:endParaRPr sz="1300" b="0">
                        <a:latin typeface="+mn-lt"/>
                        <a:ea typeface="Calibri"/>
                        <a:cs typeface="Calibri"/>
                        <a:sym typeface="Calibri"/>
                      </a:endParaRPr>
                    </a:p>
                  </a:txBody>
                  <a:tcPr marL="93297" marR="93297" marT="46648" marB="46648">
                    <a:solidFill>
                      <a:srgbClr val="ABBAA2"/>
                    </a:solidFill>
                  </a:tcPr>
                </a:tc>
                <a:tc>
                  <a:txBody>
                    <a:bodyPr/>
                    <a:lstStyle/>
                    <a:p>
                      <a:pPr marL="0" marR="0" lvl="0" indent="0" algn="l" rtl="0">
                        <a:lnSpc>
                          <a:spcPct val="100000"/>
                        </a:lnSpc>
                        <a:spcBef>
                          <a:spcPts val="0"/>
                        </a:spcBef>
                        <a:spcAft>
                          <a:spcPts val="0"/>
                        </a:spcAft>
                        <a:buClr>
                          <a:srgbClr val="374151"/>
                        </a:buClr>
                        <a:buSzPts val="1200"/>
                        <a:buFont typeface="Calibri"/>
                        <a:buNone/>
                      </a:pPr>
                      <a:r>
                        <a:rPr lang="en-GB" sz="1300" b="0" i="0">
                          <a:latin typeface="+mn-lt"/>
                          <a:ea typeface="Calibri"/>
                          <a:cs typeface="Calibri"/>
                          <a:sym typeface="Calibri"/>
                        </a:rPr>
                        <a:t>Skjálesarar, heyrnartæki eða talgreiningartól geta aðstoðað nemendur með fötlun.</a:t>
                      </a:r>
                      <a:endParaRPr sz="1300">
                        <a:latin typeface="+mn-lt"/>
                      </a:endParaRPr>
                    </a:p>
                  </a:txBody>
                  <a:tcPr marL="93297" marR="93297" marT="46648" marB="46648">
                    <a:solidFill>
                      <a:srgbClr val="ABBAA2"/>
                    </a:solidFill>
                  </a:tcPr>
                </a:tc>
                <a:extLst>
                  <a:ext uri="{0D108BD9-81ED-4DB2-BD59-A6C34878D82A}">
                    <a16:rowId xmlns:a16="http://schemas.microsoft.com/office/drawing/2014/main" val="10004"/>
                  </a:ext>
                </a:extLst>
              </a:tr>
              <a:tr h="587451">
                <a:tc>
                  <a:txBody>
                    <a:bodyPr/>
                    <a:lstStyle/>
                    <a:p>
                      <a:pPr marL="0" marR="0" lvl="0" indent="0" algn="l" rtl="0">
                        <a:spcBef>
                          <a:spcPts val="0"/>
                        </a:spcBef>
                        <a:spcAft>
                          <a:spcPts val="0"/>
                        </a:spcAft>
                        <a:buNone/>
                      </a:pPr>
                      <a:r>
                        <a:rPr lang="en-GB" sz="1300" b="0" i="0">
                          <a:latin typeface="+mn-lt"/>
                          <a:ea typeface="Calibri"/>
                          <a:cs typeface="Calibri"/>
                          <a:sym typeface="Calibri"/>
                        </a:rPr>
                        <a:t>Matskönnur</a:t>
                      </a:r>
                      <a:endParaRPr sz="1300" b="0">
                        <a:latin typeface="+mn-lt"/>
                        <a:ea typeface="Calibri"/>
                        <a:cs typeface="Calibri"/>
                        <a:sym typeface="Calibri"/>
                      </a:endParaRPr>
                    </a:p>
                  </a:txBody>
                  <a:tcPr marL="93297" marR="93297" marT="46648" marB="46648">
                    <a:solidFill>
                      <a:srgbClr val="ABBAA2"/>
                    </a:solidFill>
                  </a:tcPr>
                </a:tc>
                <a:tc>
                  <a:txBody>
                    <a:bodyPr/>
                    <a:lstStyle/>
                    <a:p>
                      <a:pPr marL="0" marR="0" lvl="0" indent="0" algn="l" rtl="0">
                        <a:spcBef>
                          <a:spcPts val="0"/>
                        </a:spcBef>
                        <a:spcAft>
                          <a:spcPts val="0"/>
                        </a:spcAft>
                        <a:buNone/>
                      </a:pPr>
                      <a:r>
                        <a:rPr lang="en-GB" sz="1300" b="0" i="0">
                          <a:latin typeface="+mn-lt"/>
                          <a:ea typeface="Calibri"/>
                          <a:cs typeface="Calibri"/>
                          <a:sym typeface="Calibri"/>
                        </a:rPr>
                        <a:t>Metið reglulega árangur þjálfunarmódula og safnið endurgjöf til sífelldrar umbótar</a:t>
                      </a:r>
                      <a:endParaRPr sz="1300">
                        <a:latin typeface="+mn-lt"/>
                        <a:ea typeface="Calibri"/>
                        <a:cs typeface="Calibri"/>
                        <a:sym typeface="Calibri"/>
                      </a:endParaRPr>
                    </a:p>
                  </a:txBody>
                  <a:tcPr marL="93297" marR="93297" marT="46648" marB="46648">
                    <a:solidFill>
                      <a:srgbClr val="ABBAA2"/>
                    </a:solidFill>
                  </a:tcPr>
                </a:tc>
                <a:tc>
                  <a:txBody>
                    <a:bodyPr/>
                    <a:lstStyle/>
                    <a:p>
                      <a:pPr marL="0" marR="0" lvl="0" indent="0" algn="l" rtl="0">
                        <a:spcBef>
                          <a:spcPts val="0"/>
                        </a:spcBef>
                        <a:spcAft>
                          <a:spcPts val="0"/>
                        </a:spcAft>
                        <a:buNone/>
                      </a:pPr>
                      <a:endParaRPr sz="1300">
                        <a:latin typeface="+mn-lt"/>
                        <a:ea typeface="Calibri"/>
                        <a:cs typeface="Calibri"/>
                        <a:sym typeface="Calibri"/>
                      </a:endParaRPr>
                    </a:p>
                  </a:txBody>
                  <a:tcPr marL="93297" marR="93297" marT="46648" marB="46648">
                    <a:solidFill>
                      <a:srgbClr val="ABBAA2"/>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1915263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13"/>
          <p:cNvSpPr txBox="1">
            <a:spLocks noGrp="1"/>
          </p:cNvSpPr>
          <p:nvPr>
            <p:ph type="body" sz="quarter" idx="18"/>
          </p:nvPr>
        </p:nvSpPr>
        <p:spPr>
          <a:xfrm>
            <a:off x="388979" y="2020772"/>
            <a:ext cx="2774624" cy="1049221"/>
          </a:xfrm>
          <a:prstGeom prst="rect">
            <a:avLst/>
          </a:prstGeom>
          <a:noFill/>
          <a:ln>
            <a:noFill/>
          </a:ln>
        </p:spPr>
        <p:txBody>
          <a:bodyPr spcFirstLastPara="1" vert="horz" wrap="square" lIns="93271" tIns="46623" rIns="93271" bIns="46623" rtlCol="0" anchor="t" anchorCtr="0">
            <a:noAutofit/>
          </a:bodyPr>
          <a:lstStyle/>
          <a:p>
            <a:pPr marL="0" indent="0">
              <a:spcBef>
                <a:spcPts val="0"/>
              </a:spcBef>
            </a:pPr>
            <a:r>
              <a:rPr lang="en-GB" dirty="0" err="1">
                <a:latin typeface="Calibri"/>
                <a:ea typeface="Open Sans"/>
                <a:cs typeface="Calibri"/>
              </a:rPr>
              <a:t>Aðferðir</a:t>
            </a:r>
            <a:r>
              <a:rPr lang="en-GB" dirty="0">
                <a:latin typeface="Calibri"/>
                <a:ea typeface="Open Sans"/>
                <a:cs typeface="Calibri"/>
              </a:rPr>
              <a:t> </a:t>
            </a:r>
            <a:r>
              <a:rPr lang="en-GB" dirty="0" err="1">
                <a:latin typeface="Calibri"/>
                <a:ea typeface="Open Sans"/>
                <a:cs typeface="Calibri"/>
              </a:rPr>
              <a:t>til</a:t>
            </a:r>
            <a:r>
              <a:rPr lang="en-GB" dirty="0">
                <a:latin typeface="Calibri"/>
                <a:ea typeface="Open Sans"/>
                <a:cs typeface="Calibri"/>
              </a:rPr>
              <a:t> </a:t>
            </a:r>
            <a:r>
              <a:rPr lang="en-GB" dirty="0" err="1">
                <a:latin typeface="Calibri"/>
                <a:ea typeface="Open Sans"/>
                <a:cs typeface="Calibri"/>
              </a:rPr>
              <a:t>að</a:t>
            </a:r>
            <a:r>
              <a:rPr lang="en-GB" dirty="0">
                <a:latin typeface="Calibri"/>
                <a:ea typeface="Open Sans"/>
                <a:cs typeface="Calibri"/>
              </a:rPr>
              <a:t> </a:t>
            </a:r>
            <a:r>
              <a:rPr lang="en-GB" dirty="0" err="1">
                <a:latin typeface="Calibri"/>
                <a:ea typeface="Open Sans"/>
                <a:cs typeface="Calibri"/>
              </a:rPr>
              <a:t>kenna</a:t>
            </a:r>
            <a:endParaRPr dirty="0">
              <a:latin typeface="Calibri"/>
              <a:ea typeface="Open Sans"/>
              <a:cs typeface="Calibri"/>
            </a:endParaRPr>
          </a:p>
        </p:txBody>
      </p:sp>
      <p:sp>
        <p:nvSpPr>
          <p:cNvPr id="329" name="Google Shape;329;p13"/>
          <p:cNvSpPr txBox="1">
            <a:spLocks noGrp="1"/>
          </p:cNvSpPr>
          <p:nvPr>
            <p:ph type="body" sz="quarter" idx="19"/>
          </p:nvPr>
        </p:nvSpPr>
        <p:spPr>
          <a:xfrm>
            <a:off x="388979" y="660400"/>
            <a:ext cx="3342854" cy="880726"/>
          </a:xfrm>
          <a:prstGeom prst="rect">
            <a:avLst/>
          </a:prstGeom>
          <a:noFill/>
          <a:ln>
            <a:noFill/>
          </a:ln>
        </p:spPr>
        <p:txBody>
          <a:bodyPr spcFirstLastPara="1" vert="horz" wrap="square" lIns="93271" tIns="46623" rIns="93271" bIns="46623" rtlCol="0" anchor="t" anchorCtr="0">
            <a:noAutofit/>
          </a:bodyPr>
          <a:lstStyle/>
          <a:p>
            <a:pPr marL="0" indent="0">
              <a:buSzPts val="1100"/>
            </a:pPr>
            <a:r>
              <a:rPr lang="en-IE" sz="3200" dirty="0" err="1"/>
              <a:t>Afhendingar</a:t>
            </a:r>
            <a:endParaRPr lang="en-IE" sz="3200" dirty="0"/>
          </a:p>
          <a:p>
            <a:pPr marL="0" indent="0">
              <a:buSzPts val="1100"/>
            </a:pPr>
            <a:r>
              <a:rPr lang="en-IE" sz="3200" dirty="0" err="1"/>
              <a:t>möguleikar</a:t>
            </a:r>
            <a:endParaRPr lang="en-IE" sz="3200" dirty="0"/>
          </a:p>
        </p:txBody>
      </p:sp>
      <p:sp>
        <p:nvSpPr>
          <p:cNvPr id="328" name="Google Shape;328;p13"/>
          <p:cNvSpPr txBox="1">
            <a:spLocks noGrp="1"/>
          </p:cNvSpPr>
          <p:nvPr>
            <p:ph type="sldNum" idx="4294967295"/>
          </p:nvPr>
        </p:nvSpPr>
        <p:spPr>
          <a:xfrm>
            <a:off x="7410450" y="10525125"/>
            <a:ext cx="365125" cy="271463"/>
          </a:xfrm>
          <a:prstGeom prst="rect">
            <a:avLst/>
          </a:prstGeom>
          <a:noFill/>
          <a:ln>
            <a:noFill/>
          </a:ln>
        </p:spPr>
        <p:txBody>
          <a:bodyPr spcFirstLastPara="1" vert="horz" wrap="square" lIns="93271" tIns="46623" rIns="93271" bIns="46623" rtlCol="0" anchor="ctr" anchorCtr="0">
            <a:noAutofit/>
          </a:bodyPr>
          <a:lstStyle/>
          <a:p>
            <a:fld id="{00000000-1234-1234-1234-123412341234}" type="slidenum">
              <a:rPr lang="en-GB"/>
              <a:t>27</a:t>
            </a:fld>
            <a:endParaRPr/>
          </a:p>
        </p:txBody>
      </p:sp>
      <p:sp>
        <p:nvSpPr>
          <p:cNvPr id="330" name="Google Shape;330;p13"/>
          <p:cNvSpPr txBox="1"/>
          <p:nvPr/>
        </p:nvSpPr>
        <p:spPr>
          <a:xfrm>
            <a:off x="462502" y="3440808"/>
            <a:ext cx="6850569" cy="7220048"/>
          </a:xfrm>
          <a:prstGeom prst="rect">
            <a:avLst/>
          </a:prstGeom>
          <a:noFill/>
          <a:ln>
            <a:noFill/>
          </a:ln>
        </p:spPr>
        <p:txBody>
          <a:bodyPr spcFirstLastPara="1" wrap="square" lIns="93271" tIns="46623" rIns="93271" bIns="46623" anchor="t" anchorCtr="0">
            <a:noAutofit/>
          </a:bodyPr>
          <a:lstStyle/>
          <a:p>
            <a:r>
              <a:rPr lang="en-IE" b="1">
                <a:effectLst/>
                <a:latin typeface="Calibri"/>
                <a:ea typeface="Calibri"/>
                <a:cs typeface="Calibri"/>
              </a:rPr>
              <a:t>Fyrirlestrar</a:t>
            </a:r>
            <a:r>
              <a:rPr lang="en-IE">
                <a:effectLst/>
                <a:latin typeface="Calibri"/>
                <a:ea typeface="Calibri"/>
                <a:cs typeface="Calibri"/>
              </a:rPr>
              <a:t>: kynna lykilhugtök og leggja sameiginlegan grunn að námi með uppbyggðum kynningum frá Epic Stays til að draga fram helstu þemu, viðeigandi dæmi og undirstrika nauðsynlegar upplýsingar. </a:t>
            </a:r>
          </a:p>
          <a:p>
            <a:endParaRPr lang="en-IE">
              <a:effectLst/>
              <a:latin typeface="Calibri"/>
              <a:ea typeface="Calibri"/>
              <a:cs typeface="Calibri"/>
            </a:endParaRPr>
          </a:p>
          <a:p>
            <a:r>
              <a:rPr lang="en-IE" b="1">
                <a:effectLst/>
                <a:latin typeface="Calibri"/>
                <a:ea typeface="Calibri"/>
                <a:cs typeface="Segoe UI"/>
              </a:rPr>
              <a:t>Umræður í smærri hópum: </a:t>
            </a:r>
            <a:r>
              <a:rPr lang="en-IE">
                <a:latin typeface="Calibri"/>
                <a:ea typeface="Calibri"/>
                <a:cs typeface="Segoe UI"/>
              </a:rPr>
              <a:t>gera </a:t>
            </a:r>
            <a:r>
              <a:rPr lang="en-IE">
                <a:effectLst/>
                <a:latin typeface="Calibri"/>
                <a:ea typeface="Calibri"/>
                <a:cs typeface="Segoe UI"/>
              </a:rPr>
              <a:t>þátttakendum </a:t>
            </a:r>
            <a:r>
              <a:rPr lang="en-IE">
                <a:latin typeface="Calibri"/>
                <a:ea typeface="Calibri"/>
                <a:cs typeface="Segoe UI"/>
              </a:rPr>
              <a:t>kleift </a:t>
            </a:r>
            <a:r>
              <a:rPr lang="en-IE">
                <a:effectLst/>
                <a:latin typeface="Calibri"/>
                <a:ea typeface="Calibri"/>
                <a:cs typeface="Segoe UI"/>
              </a:rPr>
              <a:t>að dýpka skilning sinn, beita nýjum þekkingu og skiptast á sjónarmiðum í gagnvirkara umhverfi.</a:t>
            </a:r>
            <a:br>
              <a:rPr lang="en-IE">
                <a:effectLst/>
                <a:latin typeface="Calibri"/>
              </a:rPr>
            </a:br>
            <a:br>
              <a:rPr lang="en-IE" b="1">
                <a:effectLst/>
                <a:latin typeface="Calibri"/>
              </a:rPr>
            </a:br>
            <a:r>
              <a:rPr lang="en-IE" b="1">
                <a:effectLst/>
                <a:latin typeface="Calibri"/>
                <a:ea typeface="Calibri"/>
                <a:cs typeface="Segoe UI"/>
              </a:rPr>
              <a:t>Samvinnu-/jafningjanám: </a:t>
            </a:r>
            <a:r>
              <a:rPr lang="en-IE">
                <a:effectLst/>
                <a:latin typeface="Calibri"/>
                <a:ea typeface="Calibri"/>
                <a:cs typeface="Segoe UI"/>
              </a:rPr>
              <a:t>felur í sér að nemendur vinna saman </a:t>
            </a:r>
            <a:r>
              <a:rPr lang="en-IE">
                <a:latin typeface="Calibri"/>
                <a:ea typeface="Calibri"/>
                <a:cs typeface="Segoe UI"/>
              </a:rPr>
              <a:t>að </a:t>
            </a:r>
            <a:r>
              <a:rPr lang="en-IE">
                <a:effectLst/>
                <a:latin typeface="Calibri"/>
                <a:ea typeface="Calibri"/>
                <a:cs typeface="Segoe UI"/>
              </a:rPr>
              <a:t>þekkingarsköpun. Aðferðir eins og </a:t>
            </a:r>
            <a:r>
              <a:rPr lang="en-IE">
                <a:latin typeface="Calibri"/>
                <a:ea typeface="Calibri"/>
                <a:cs typeface="Segoe UI"/>
              </a:rPr>
              <a:t>jafningjamat </a:t>
            </a:r>
            <a:r>
              <a:rPr lang="en-IE">
                <a:effectLst/>
                <a:latin typeface="Calibri"/>
                <a:ea typeface="Calibri"/>
                <a:cs typeface="Segoe UI"/>
              </a:rPr>
              <a:t>gera þátttakendum kleift að meta verk hvors annars, deila reynslu og læra hver af öðrum. </a:t>
            </a:r>
            <a:br>
              <a:rPr lang="en-IE">
                <a:effectLst/>
                <a:latin typeface="Calibri"/>
              </a:rPr>
            </a:br>
            <a:br>
              <a:rPr lang="en-IE">
                <a:effectLst/>
                <a:latin typeface="Calibri"/>
              </a:rPr>
            </a:br>
            <a:r>
              <a:rPr lang="en-IE" b="1">
                <a:effectLst/>
                <a:latin typeface="Calibri"/>
                <a:ea typeface="Calibri"/>
                <a:cs typeface="Segoe UI"/>
              </a:rPr>
              <a:t>Blönduð kennsla: </a:t>
            </a:r>
            <a:r>
              <a:rPr lang="en-IE">
                <a:effectLst/>
                <a:latin typeface="Calibri"/>
                <a:ea typeface="Calibri"/>
                <a:cs typeface="Segoe UI"/>
              </a:rPr>
              <a:t>sameinar stafræna miðla á netinu við hefðbundna kennslustofu. Hún krefst þess að bæði </a:t>
            </a:r>
            <a:r>
              <a:rPr lang="en-IE">
                <a:latin typeface="Calibri"/>
                <a:ea typeface="Calibri"/>
                <a:cs typeface="Segoe UI"/>
              </a:rPr>
              <a:t>kennarar </a:t>
            </a:r>
            <a:r>
              <a:rPr lang="en-IE">
                <a:effectLst/>
                <a:latin typeface="Calibri"/>
                <a:ea typeface="Calibri"/>
                <a:cs typeface="Segoe UI"/>
              </a:rPr>
              <a:t>og nemendur séu mættir á staðnum en veitir nemendum ákveðið vald yfir tímasetningu, staðsetningu, hraða eða námsleið. Þessi nálgun sameinar augliti til auglitis fundi og tölvumiðlaðar athafnir til að bæta bæði efnisflutning og þátttöku.</a:t>
            </a:r>
            <a:br>
              <a:rPr lang="en-IE">
                <a:effectLst/>
                <a:latin typeface="Calibri"/>
              </a:rPr>
            </a:br>
            <a:br>
              <a:rPr lang="en-IE">
                <a:effectLst/>
                <a:latin typeface="Calibri"/>
              </a:rPr>
            </a:br>
            <a:r>
              <a:rPr lang="en-IE" b="1">
                <a:effectLst/>
                <a:latin typeface="Calibri"/>
                <a:ea typeface="Calibri"/>
                <a:cs typeface="Segoe UI"/>
              </a:rPr>
              <a:t>Margmiðlun</a:t>
            </a:r>
            <a:r>
              <a:rPr lang="en-IE">
                <a:effectLst/>
                <a:latin typeface="Calibri"/>
                <a:ea typeface="Calibri"/>
                <a:cs typeface="Segoe UI"/>
              </a:rPr>
              <a:t>: þjálfunarefni er yfirleitt áhugaverðara og vitsmunalega örvandi fyrir fullorðna nemendur. Þjálfarar </a:t>
            </a:r>
            <a:r>
              <a:rPr lang="en-IE">
                <a:latin typeface="Calibri"/>
                <a:ea typeface="Calibri"/>
                <a:cs typeface="Segoe UI"/>
              </a:rPr>
              <a:t>geta </a:t>
            </a:r>
            <a:r>
              <a:rPr lang="en-IE">
                <a:effectLst/>
                <a:latin typeface="Calibri"/>
                <a:ea typeface="Calibri"/>
                <a:cs typeface="Segoe UI"/>
              </a:rPr>
              <a:t>nýtt sér alla innbyggða eiginleika til fulls til að hámarka árangur þeirra.</a:t>
            </a:r>
            <a:br>
              <a:rPr lang="en-IE" sz="1700">
                <a:effectLst/>
                <a:latin typeface="Segoe UI" panose="020B0502040204020203" pitchFamily="34" charset="0"/>
              </a:rPr>
            </a:br>
            <a:br>
              <a:rPr lang="en-IE" sz="1700">
                <a:effectLst/>
                <a:latin typeface="Segoe UI" panose="020B0502040204020203" pitchFamily="34" charset="0"/>
              </a:rPr>
            </a:br>
            <a:endParaRPr lang="en-IE" sz="1700">
              <a:effectLst/>
              <a:latin typeface="Arial" panose="020B0604020202020204" pitchFamily="34" charset="0"/>
            </a:endParaRPr>
          </a:p>
        </p:txBody>
      </p:sp>
    </p:spTree>
    <p:extLst>
      <p:ext uri="{BB962C8B-B14F-4D97-AF65-F5344CB8AC3E}">
        <p14:creationId xmlns:p14="http://schemas.microsoft.com/office/powerpoint/2010/main" val="4064565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13"/>
          <p:cNvSpPr txBox="1">
            <a:spLocks noGrp="1"/>
          </p:cNvSpPr>
          <p:nvPr>
            <p:ph type="body" sz="quarter" idx="18"/>
          </p:nvPr>
        </p:nvSpPr>
        <p:spPr>
          <a:xfrm>
            <a:off x="388979" y="2020772"/>
            <a:ext cx="2774624" cy="1049221"/>
          </a:xfrm>
          <a:prstGeom prst="rect">
            <a:avLst/>
          </a:prstGeom>
          <a:noFill/>
          <a:ln>
            <a:noFill/>
          </a:ln>
        </p:spPr>
        <p:txBody>
          <a:bodyPr spcFirstLastPara="1" vert="horz" wrap="square" lIns="93271" tIns="46623" rIns="93271" bIns="46623" rtlCol="0" anchor="t" anchorCtr="0">
            <a:noAutofit/>
          </a:bodyPr>
          <a:lstStyle/>
          <a:p>
            <a:pPr marL="0" indent="0">
              <a:spcBef>
                <a:spcPts val="0"/>
              </a:spcBef>
            </a:pPr>
            <a:r>
              <a:rPr lang="en-GB" dirty="0" err="1">
                <a:latin typeface="Calibri"/>
                <a:ea typeface="Open Sans"/>
                <a:cs typeface="Calibri"/>
              </a:rPr>
              <a:t>Aðrir</a:t>
            </a:r>
            <a:r>
              <a:rPr lang="en-GB" dirty="0">
                <a:latin typeface="Calibri"/>
                <a:ea typeface="Open Sans"/>
                <a:cs typeface="Calibri"/>
              </a:rPr>
              <a:t> </a:t>
            </a:r>
            <a:r>
              <a:rPr lang="en-GB" dirty="0" err="1">
                <a:latin typeface="Calibri"/>
                <a:ea typeface="Open Sans"/>
                <a:cs typeface="Calibri"/>
              </a:rPr>
              <a:t>afhendingar-möguleikar</a:t>
            </a:r>
            <a:endParaRPr lang="en-GB" dirty="0"/>
          </a:p>
        </p:txBody>
      </p:sp>
      <p:sp>
        <p:nvSpPr>
          <p:cNvPr id="329" name="Google Shape;329;p13"/>
          <p:cNvSpPr txBox="1">
            <a:spLocks noGrp="1"/>
          </p:cNvSpPr>
          <p:nvPr>
            <p:ph type="body" sz="quarter" idx="19"/>
          </p:nvPr>
        </p:nvSpPr>
        <p:spPr>
          <a:xfrm>
            <a:off x="297807" y="723900"/>
            <a:ext cx="3342854" cy="880726"/>
          </a:xfrm>
          <a:prstGeom prst="rect">
            <a:avLst/>
          </a:prstGeom>
          <a:noFill/>
          <a:ln>
            <a:noFill/>
          </a:ln>
        </p:spPr>
        <p:txBody>
          <a:bodyPr spcFirstLastPara="1" vert="horz" wrap="square" lIns="93271" tIns="46623" rIns="93271" bIns="46623" rtlCol="0" anchor="t" anchorCtr="0">
            <a:noAutofit/>
          </a:bodyPr>
          <a:lstStyle/>
          <a:p>
            <a:pPr marL="0" indent="0">
              <a:buSzPts val="1100"/>
            </a:pPr>
            <a:r>
              <a:rPr lang="en-IE" sz="3200" dirty="0" err="1"/>
              <a:t>Afhendingar</a:t>
            </a:r>
            <a:endParaRPr lang="en-IE" sz="3200" dirty="0"/>
          </a:p>
          <a:p>
            <a:pPr marL="0" indent="0">
              <a:buSzPts val="1100"/>
            </a:pPr>
            <a:r>
              <a:rPr lang="en-IE" sz="3200" dirty="0" err="1"/>
              <a:t>möguleikar</a:t>
            </a:r>
            <a:endParaRPr lang="en-IE" sz="3200" dirty="0"/>
          </a:p>
        </p:txBody>
      </p:sp>
      <p:sp>
        <p:nvSpPr>
          <p:cNvPr id="328" name="Google Shape;328;p13"/>
          <p:cNvSpPr txBox="1">
            <a:spLocks noGrp="1"/>
          </p:cNvSpPr>
          <p:nvPr>
            <p:ph type="sldNum" idx="4294967295"/>
          </p:nvPr>
        </p:nvSpPr>
        <p:spPr>
          <a:xfrm>
            <a:off x="7410450" y="10525125"/>
            <a:ext cx="365125" cy="271463"/>
          </a:xfrm>
          <a:prstGeom prst="rect">
            <a:avLst/>
          </a:prstGeom>
          <a:noFill/>
          <a:ln>
            <a:noFill/>
          </a:ln>
        </p:spPr>
        <p:txBody>
          <a:bodyPr spcFirstLastPara="1" vert="horz" wrap="square" lIns="93271" tIns="46623" rIns="93271" bIns="46623" rtlCol="0" anchor="ctr" anchorCtr="0">
            <a:noAutofit/>
          </a:bodyPr>
          <a:lstStyle/>
          <a:p>
            <a:fld id="{00000000-1234-1234-1234-123412341234}" type="slidenum">
              <a:rPr lang="en-GB"/>
              <a:t>28</a:t>
            </a:fld>
            <a:endParaRPr/>
          </a:p>
        </p:txBody>
      </p:sp>
      <p:sp>
        <p:nvSpPr>
          <p:cNvPr id="330" name="Google Shape;330;p13"/>
          <p:cNvSpPr txBox="1"/>
          <p:nvPr/>
        </p:nvSpPr>
        <p:spPr>
          <a:xfrm>
            <a:off x="450438" y="3576540"/>
            <a:ext cx="6659501" cy="4261180"/>
          </a:xfrm>
          <a:prstGeom prst="rect">
            <a:avLst/>
          </a:prstGeom>
          <a:noFill/>
          <a:ln>
            <a:noFill/>
          </a:ln>
        </p:spPr>
        <p:txBody>
          <a:bodyPr spcFirstLastPara="1" wrap="square" lIns="93271" tIns="46623" rIns="93271" bIns="46623" anchor="t" anchorCtr="0">
            <a:noAutofit/>
          </a:bodyPr>
          <a:lstStyle/>
          <a:p>
            <a:br>
              <a:rPr lang="en-IE" sz="1800">
                <a:effectLst/>
              </a:rPr>
            </a:br>
            <a:r>
              <a:rPr lang="en-IE" sz="2000" b="1"/>
              <a:t>Viðbót</a:t>
            </a:r>
            <a:r>
              <a:rPr lang="en-IE" sz="2000" b="1">
                <a:effectLst/>
              </a:rPr>
              <a:t>ar </a:t>
            </a:r>
            <a:r>
              <a:rPr lang="en-IE" sz="2000" b="1"/>
              <a:t>afhendingarmöguleikar fyrir </a:t>
            </a:r>
            <a:r>
              <a:rPr lang="en-IE" sz="2000" b="1">
                <a:effectLst/>
              </a:rPr>
              <a:t>Epic Stays-námskeiðið:</a:t>
            </a:r>
          </a:p>
          <a:p>
            <a:br>
              <a:rPr lang="en-IE" sz="1800">
                <a:effectLst/>
              </a:rPr>
            </a:br>
            <a:r>
              <a:rPr lang="en-IE" sz="1800" b="1">
                <a:effectLst/>
              </a:rPr>
              <a:t>Vendikennsla: </a:t>
            </a:r>
            <a:r>
              <a:rPr lang="en-IE" sz="1800">
                <a:effectLst/>
              </a:rPr>
              <a:t>Í vendikennslu </a:t>
            </a:r>
            <a:r>
              <a:rPr lang="en-IE"/>
              <a:t>geta</a:t>
            </a:r>
            <a:r>
              <a:rPr lang="en-IE" sz="1800">
                <a:effectLst/>
              </a:rPr>
              <a:t> nemendur farið yfir efni einingarinnar fyrir tímann, sem gerir það kleift að nýta tímann í kennslustofunni til æfinga og verkefna. Þessi nálgun færir þekkingarflutninginn yfir á netnámskeið, sem skapar fleiri tækifæri í kennslustundum til æfinga, skýrari útskýringa og dýpri umfjöllunar um efnið.</a:t>
            </a:r>
            <a:br>
              <a:rPr lang="en-IE" sz="1800">
                <a:effectLst/>
              </a:rPr>
            </a:br>
            <a:br>
              <a:rPr lang="en-IE" sz="1800">
                <a:effectLst/>
              </a:rPr>
            </a:br>
            <a:r>
              <a:rPr lang="en-IE" sz="1800" b="1">
                <a:effectLst/>
              </a:rPr>
              <a:t> gagnvirk verkfæri: </a:t>
            </a:r>
            <a:r>
              <a:rPr lang="en-IE" sz="1800">
                <a:effectLst/>
              </a:rPr>
              <a:t>Með gagnvirkum verkfærum er hægt að auka þátttöku nemenda. Kahoot!, ásamt vettvangi eins og Quizizz og </a:t>
            </a:r>
            <a:r>
              <a:rPr lang="en-IE" sz="1800" err="1">
                <a:effectLst/>
              </a:rPr>
              <a:t>Mentimeter</a:t>
            </a:r>
            <a:r>
              <a:rPr lang="en-IE" sz="1800">
                <a:effectLst/>
              </a:rPr>
              <a:t>, eru leikmiðuð eða gagnvirk námsverkfæri</a:t>
            </a:r>
            <a:r>
              <a:rPr lang="en-IE"/>
              <a:t>.  Þessi verkfæri gera </a:t>
            </a:r>
            <a:r>
              <a:rPr lang="en-IE" sz="1800">
                <a:effectLst/>
              </a:rPr>
              <a:t>þjálfurum </a:t>
            </a:r>
            <a:r>
              <a:rPr lang="en-IE"/>
              <a:t>kleift </a:t>
            </a:r>
            <a:r>
              <a:rPr lang="en-IE" sz="1800">
                <a:effectLst/>
              </a:rPr>
              <a:t>að búa til spurningakeppnir og verkefni sem þátttakendur geta leyst á síma, spjaldtölvum eða tölvum</a:t>
            </a:r>
            <a:r>
              <a:rPr lang="en-IE"/>
              <a:t>. </a:t>
            </a:r>
            <a:r>
              <a:rPr lang="en-IE" sz="1800">
                <a:effectLst/>
              </a:rPr>
              <a:t>Þessi nálgun veitir tafarlaust endurgjöf og niðurstöður, sem gerir námið bæði skemmtilegt og árangursríkt.</a:t>
            </a:r>
            <a:endParaRPr lang="en-IE" sz="1800">
              <a:effectLst/>
              <a:ea typeface="Calibri"/>
              <a:cs typeface="Calibri"/>
            </a:endParaRPr>
          </a:p>
          <a:p>
            <a:endParaRPr lang="en-IE" sz="1800">
              <a:effectLst/>
              <a:latin typeface="Arial" panose="020B0604020202020204" pitchFamily="34" charset="0"/>
            </a:endParaRPr>
          </a:p>
        </p:txBody>
      </p:sp>
    </p:spTree>
    <p:extLst>
      <p:ext uri="{BB962C8B-B14F-4D97-AF65-F5344CB8AC3E}">
        <p14:creationId xmlns:p14="http://schemas.microsoft.com/office/powerpoint/2010/main" val="4065360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6">
          <a:extLst>
            <a:ext uri="{FF2B5EF4-FFF2-40B4-BE49-F238E27FC236}">
              <a16:creationId xmlns:a16="http://schemas.microsoft.com/office/drawing/2014/main" id="{B5EE3E28-6EB0-6ED0-2033-3E1D64F6E301}"/>
            </a:ext>
          </a:extLst>
        </p:cNvPr>
        <p:cNvGrpSpPr/>
        <p:nvPr/>
      </p:nvGrpSpPr>
      <p:grpSpPr>
        <a:xfrm>
          <a:off x="0" y="0"/>
          <a:ext cx="0" cy="0"/>
          <a:chOff x="0" y="0"/>
          <a:chExt cx="0" cy="0"/>
        </a:xfrm>
      </p:grpSpPr>
      <p:sp>
        <p:nvSpPr>
          <p:cNvPr id="327" name="Google Shape;327;p13">
            <a:extLst>
              <a:ext uri="{FF2B5EF4-FFF2-40B4-BE49-F238E27FC236}">
                <a16:creationId xmlns:a16="http://schemas.microsoft.com/office/drawing/2014/main" id="{4DA27205-9701-330B-0EB5-DD983A6F2393}"/>
              </a:ext>
            </a:extLst>
          </p:cNvPr>
          <p:cNvSpPr txBox="1">
            <a:spLocks noGrp="1"/>
          </p:cNvSpPr>
          <p:nvPr>
            <p:ph type="body" sz="quarter" idx="18"/>
          </p:nvPr>
        </p:nvSpPr>
        <p:spPr>
          <a:xfrm>
            <a:off x="388979" y="2020772"/>
            <a:ext cx="2774624" cy="1049221"/>
          </a:xfrm>
          <a:prstGeom prst="rect">
            <a:avLst/>
          </a:prstGeom>
          <a:noFill/>
          <a:ln>
            <a:noFill/>
          </a:ln>
        </p:spPr>
        <p:txBody>
          <a:bodyPr spcFirstLastPara="1" vert="horz" wrap="square" lIns="93271" tIns="46623" rIns="93271" bIns="46623" rtlCol="0" anchor="t" anchorCtr="0">
            <a:noAutofit/>
          </a:bodyPr>
          <a:lstStyle/>
          <a:p>
            <a:pPr marL="0" indent="0">
              <a:spcBef>
                <a:spcPts val="0"/>
              </a:spcBef>
            </a:pPr>
            <a:r>
              <a:rPr lang="en-GB" dirty="0">
                <a:latin typeface="Calibri"/>
                <a:ea typeface="Open Sans"/>
                <a:cs typeface="Calibri"/>
              </a:rPr>
              <a:t>Stefnur</a:t>
            </a:r>
          </a:p>
        </p:txBody>
      </p:sp>
      <p:sp>
        <p:nvSpPr>
          <p:cNvPr id="329" name="Google Shape;329;p13">
            <a:extLst>
              <a:ext uri="{FF2B5EF4-FFF2-40B4-BE49-F238E27FC236}">
                <a16:creationId xmlns:a16="http://schemas.microsoft.com/office/drawing/2014/main" id="{071ED8D7-D051-E163-DEBA-187FC601B532}"/>
              </a:ext>
            </a:extLst>
          </p:cNvPr>
          <p:cNvSpPr txBox="1">
            <a:spLocks noGrp="1"/>
          </p:cNvSpPr>
          <p:nvPr>
            <p:ph type="body" sz="quarter" idx="19"/>
          </p:nvPr>
        </p:nvSpPr>
        <p:spPr>
          <a:xfrm>
            <a:off x="348607" y="914400"/>
            <a:ext cx="3342854" cy="880726"/>
          </a:xfrm>
          <a:prstGeom prst="rect">
            <a:avLst/>
          </a:prstGeom>
          <a:noFill/>
          <a:ln>
            <a:noFill/>
          </a:ln>
        </p:spPr>
        <p:txBody>
          <a:bodyPr spcFirstLastPara="1" vert="horz" wrap="square" lIns="93271" tIns="46623" rIns="93271" bIns="46623" rtlCol="0" anchor="t" anchorCtr="0">
            <a:noAutofit/>
          </a:bodyPr>
          <a:lstStyle/>
          <a:p>
            <a:pPr>
              <a:buSzPts val="1100"/>
            </a:pPr>
            <a:r>
              <a:rPr lang="en-IE" sz="3200" dirty="0"/>
              <a:t>Matsaðferðir</a:t>
            </a:r>
          </a:p>
        </p:txBody>
      </p:sp>
      <p:sp>
        <p:nvSpPr>
          <p:cNvPr id="328" name="Google Shape;328;p13">
            <a:extLst>
              <a:ext uri="{FF2B5EF4-FFF2-40B4-BE49-F238E27FC236}">
                <a16:creationId xmlns:a16="http://schemas.microsoft.com/office/drawing/2014/main" id="{911E3A85-A18E-D479-A08D-706A853E7179}"/>
              </a:ext>
            </a:extLst>
          </p:cNvPr>
          <p:cNvSpPr txBox="1">
            <a:spLocks noGrp="1"/>
          </p:cNvSpPr>
          <p:nvPr>
            <p:ph type="sldNum" idx="4294967295"/>
          </p:nvPr>
        </p:nvSpPr>
        <p:spPr>
          <a:xfrm>
            <a:off x="7410450" y="10525125"/>
            <a:ext cx="365125" cy="271463"/>
          </a:xfrm>
          <a:prstGeom prst="rect">
            <a:avLst/>
          </a:prstGeom>
          <a:noFill/>
          <a:ln>
            <a:noFill/>
          </a:ln>
        </p:spPr>
        <p:txBody>
          <a:bodyPr spcFirstLastPara="1" vert="horz" wrap="square" lIns="93271" tIns="46623" rIns="93271" bIns="46623" rtlCol="0" anchor="ctr" anchorCtr="0">
            <a:noAutofit/>
          </a:bodyPr>
          <a:lstStyle/>
          <a:p>
            <a:fld id="{00000000-1234-1234-1234-123412341234}" type="slidenum">
              <a:rPr lang="en-GB"/>
              <a:t>29</a:t>
            </a:fld>
            <a:endParaRPr/>
          </a:p>
        </p:txBody>
      </p:sp>
      <p:sp>
        <p:nvSpPr>
          <p:cNvPr id="330" name="Google Shape;330;p13">
            <a:extLst>
              <a:ext uri="{FF2B5EF4-FFF2-40B4-BE49-F238E27FC236}">
                <a16:creationId xmlns:a16="http://schemas.microsoft.com/office/drawing/2014/main" id="{55612D60-D1B2-4C93-C2DB-44EEEB18AB98}"/>
              </a:ext>
            </a:extLst>
          </p:cNvPr>
          <p:cNvSpPr txBox="1"/>
          <p:nvPr/>
        </p:nvSpPr>
        <p:spPr>
          <a:xfrm>
            <a:off x="408770" y="3717690"/>
            <a:ext cx="6701169" cy="5867022"/>
          </a:xfrm>
          <a:prstGeom prst="rect">
            <a:avLst/>
          </a:prstGeom>
          <a:noFill/>
          <a:ln>
            <a:noFill/>
          </a:ln>
        </p:spPr>
        <p:txBody>
          <a:bodyPr spcFirstLastPara="1" wrap="square" lIns="93271" tIns="46623" rIns="93271" bIns="46623" anchor="t" anchorCtr="0">
            <a:noAutofit/>
          </a:bodyPr>
          <a:lstStyle/>
          <a:p>
            <a:r>
              <a:rPr lang="en-IE" sz="2400" b="1" dirty="0">
                <a:ea typeface="+mn-lt"/>
                <a:cs typeface="+mn-lt"/>
              </a:rPr>
              <a:t>Myndandi mat </a:t>
            </a:r>
            <a:r>
              <a:rPr lang="en-IE" sz="2400" dirty="0">
                <a:ea typeface="+mn-lt"/>
                <a:cs typeface="+mn-lt"/>
              </a:rPr>
              <a:t>til að fylgjast með námi á meðan á Epic Stays-áætluninni stendur.</a:t>
            </a:r>
            <a:endParaRPr lang="en-IE" sz="2400" dirty="0">
              <a:ea typeface="Calibri"/>
              <a:cs typeface="Calibri"/>
            </a:endParaRPr>
          </a:p>
          <a:p>
            <a:pPr>
              <a:buFont typeface="Arial"/>
              <a:buChar char="•"/>
            </a:pPr>
            <a:endParaRPr lang="en-IE" sz="2400" dirty="0">
              <a:ea typeface="Calibri"/>
              <a:cs typeface="Calibri"/>
            </a:endParaRPr>
          </a:p>
          <a:p>
            <a:r>
              <a:rPr lang="en-IE" sz="2400" b="1" dirty="0">
                <a:ea typeface="+mn-lt"/>
                <a:cs typeface="+mn-lt"/>
              </a:rPr>
              <a:t>Samantektarmat </a:t>
            </a:r>
            <a:r>
              <a:rPr lang="en-IE" sz="2400" dirty="0">
                <a:ea typeface="+mn-lt"/>
                <a:cs typeface="+mn-lt"/>
              </a:rPr>
              <a:t>til að meta heildarnámárangur.</a:t>
            </a:r>
            <a:endParaRPr lang="en-IE" sz="2400" dirty="0">
              <a:ea typeface="Calibri"/>
              <a:cs typeface="Calibri"/>
            </a:endParaRPr>
          </a:p>
          <a:p>
            <a:pPr>
              <a:buFont typeface="Arial"/>
              <a:buChar char="•"/>
            </a:pPr>
            <a:endParaRPr lang="en-IE" sz="2400" dirty="0">
              <a:ea typeface="Calibri"/>
              <a:cs typeface="Calibri"/>
            </a:endParaRPr>
          </a:p>
          <a:p>
            <a:r>
              <a:rPr lang="en-IE" sz="2400" b="1" dirty="0">
                <a:ea typeface="+mn-lt"/>
                <a:cs typeface="+mn-lt"/>
              </a:rPr>
              <a:t>Sjálfsmat </a:t>
            </a:r>
            <a:r>
              <a:rPr lang="en-IE" sz="2400" dirty="0">
                <a:ea typeface="+mn-lt"/>
                <a:cs typeface="+mn-lt"/>
              </a:rPr>
              <a:t>til að hvetja til íhugunar.</a:t>
            </a:r>
            <a:endParaRPr lang="en-IE" sz="2400" dirty="0">
              <a:ea typeface="Calibri"/>
              <a:cs typeface="Calibri"/>
            </a:endParaRPr>
          </a:p>
          <a:p>
            <a:pPr>
              <a:buFont typeface="Arial"/>
              <a:buChar char="•"/>
            </a:pPr>
            <a:endParaRPr lang="en-IE" sz="2400" dirty="0">
              <a:ea typeface="Calibri"/>
              <a:cs typeface="Calibri"/>
            </a:endParaRPr>
          </a:p>
          <a:p>
            <a:r>
              <a:rPr lang="en-IE" sz="2400" b="1" dirty="0">
                <a:ea typeface="+mn-lt"/>
                <a:cs typeface="+mn-lt"/>
              </a:rPr>
              <a:t>Mat samnemenda </a:t>
            </a:r>
            <a:r>
              <a:rPr lang="en-IE" sz="2400" dirty="0">
                <a:ea typeface="+mn-lt"/>
                <a:cs typeface="+mn-lt"/>
              </a:rPr>
              <a:t>til að þróa matfærni.</a:t>
            </a:r>
            <a:endParaRPr lang="en-IE" sz="2400" dirty="0">
              <a:ea typeface="Calibri"/>
              <a:cs typeface="Calibri"/>
            </a:endParaRPr>
          </a:p>
          <a:p>
            <a:pPr>
              <a:buFont typeface="Arial"/>
              <a:buChar char="•"/>
            </a:pPr>
            <a:endParaRPr lang="en-IE" sz="2400" dirty="0">
              <a:ea typeface="Calibri"/>
              <a:cs typeface="Calibri"/>
            </a:endParaRPr>
          </a:p>
          <a:p>
            <a:r>
              <a:rPr lang="en-IE" sz="2400" b="1" dirty="0">
                <a:ea typeface="+mn-lt"/>
                <a:cs typeface="+mn-lt"/>
              </a:rPr>
              <a:t>Mat byggt á verkefnasafni </a:t>
            </a:r>
            <a:r>
              <a:rPr lang="en-IE" sz="2400" dirty="0">
                <a:ea typeface="+mn-lt"/>
                <a:cs typeface="+mn-lt"/>
              </a:rPr>
              <a:t>til að sýna framfarir.</a:t>
            </a:r>
            <a:endParaRPr lang="en-IE" sz="2400" dirty="0">
              <a:ea typeface="Calibri"/>
              <a:cs typeface="Calibri"/>
            </a:endParaRPr>
          </a:p>
          <a:p>
            <a:pPr>
              <a:buFont typeface="Arial"/>
              <a:buChar char="•"/>
            </a:pPr>
            <a:endParaRPr lang="en-IE" sz="2400" dirty="0">
              <a:ea typeface="Calibri"/>
              <a:cs typeface="Calibri"/>
            </a:endParaRPr>
          </a:p>
          <a:p>
            <a:r>
              <a:rPr lang="en-IE" sz="2400" b="1" dirty="0">
                <a:ea typeface="+mn-lt"/>
                <a:cs typeface="+mn-lt"/>
              </a:rPr>
              <a:t>Framkvæmda-/hagnýtndarmat </a:t>
            </a:r>
            <a:r>
              <a:rPr lang="en-IE" sz="2400" dirty="0">
                <a:ea typeface="+mn-lt"/>
                <a:cs typeface="+mn-lt"/>
              </a:rPr>
              <a:t>til að meta færni í raunverulegum valkostum gistimöguleika í ferðaþjónustu.</a:t>
            </a:r>
            <a:endParaRPr lang="en-IE" sz="2400" dirty="0">
              <a:ea typeface="Calibri"/>
              <a:cs typeface="Calibri"/>
            </a:endParaRPr>
          </a:p>
          <a:p>
            <a:endParaRPr lang="en-IE" sz="2000" dirty="0">
              <a:ea typeface="Calibri"/>
              <a:cs typeface="Calibri"/>
            </a:endParaRPr>
          </a:p>
          <a:p>
            <a:pPr marL="285750" indent="-285750">
              <a:buFont typeface="Arial"/>
              <a:buChar char="•"/>
            </a:pPr>
            <a:endParaRPr lang="en-IE" sz="2000" b="1" dirty="0">
              <a:ea typeface="Calibri"/>
              <a:cs typeface="Calibri"/>
            </a:endParaRPr>
          </a:p>
          <a:p>
            <a:pPr marL="285750" indent="-285750">
              <a:buFont typeface="Arial"/>
              <a:buChar char="•"/>
            </a:pPr>
            <a:endParaRPr lang="en-IE" sz="2000" dirty="0">
              <a:effectLst/>
              <a:latin typeface="Calibri"/>
              <a:ea typeface="Calibri"/>
              <a:cs typeface="Calibri"/>
            </a:endParaRPr>
          </a:p>
          <a:p>
            <a:pPr marL="285750" indent="-285750">
              <a:buFont typeface="Arial"/>
              <a:buChar char="•"/>
            </a:pPr>
            <a:endParaRPr lang="en-IE" sz="2000" dirty="0">
              <a:latin typeface="Calibri"/>
              <a:ea typeface="Calibri"/>
              <a:cs typeface="Calibri"/>
            </a:endParaRPr>
          </a:p>
          <a:p>
            <a:endParaRPr lang="en-IE" sz="2000" b="1" dirty="0">
              <a:latin typeface="Calibri"/>
              <a:ea typeface="Calibri"/>
              <a:cs typeface="Calibri"/>
            </a:endParaRPr>
          </a:p>
        </p:txBody>
      </p:sp>
    </p:spTree>
    <p:extLst>
      <p:ext uri="{BB962C8B-B14F-4D97-AF65-F5344CB8AC3E}">
        <p14:creationId xmlns:p14="http://schemas.microsoft.com/office/powerpoint/2010/main" val="2124808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raphic 27">
            <a:extLst>
              <a:ext uri="{FF2B5EF4-FFF2-40B4-BE49-F238E27FC236}">
                <a16:creationId xmlns:a16="http://schemas.microsoft.com/office/drawing/2014/main" id="{1D3F3AC4-24D3-CE9C-DE9D-4D2D624045EE}"/>
              </a:ext>
            </a:extLst>
          </p:cNvPr>
          <p:cNvSpPr/>
          <p:nvPr/>
        </p:nvSpPr>
        <p:spPr>
          <a:xfrm>
            <a:off x="117822" y="4762502"/>
            <a:ext cx="1421235" cy="3538158"/>
          </a:xfrm>
          <a:custGeom>
            <a:avLst/>
            <a:gdLst>
              <a:gd name="connsiteX0" fmla="*/ 1754936 w 3481421"/>
              <a:gd name="connsiteY0" fmla="*/ 0 h 8407280"/>
              <a:gd name="connsiteX1" fmla="*/ 1888039 w 3481421"/>
              <a:gd name="connsiteY1" fmla="*/ 104943 h 8407280"/>
              <a:gd name="connsiteX2" fmla="*/ 1888039 w 3481421"/>
              <a:gd name="connsiteY2" fmla="*/ 133207 h 8407280"/>
              <a:gd name="connsiteX3" fmla="*/ 2057467 w 3481421"/>
              <a:gd name="connsiteY3" fmla="*/ 238149 h 8407280"/>
              <a:gd name="connsiteX4" fmla="*/ 2049391 w 3481421"/>
              <a:gd name="connsiteY4" fmla="*/ 254310 h 8407280"/>
              <a:gd name="connsiteX5" fmla="*/ 2460864 w 3481421"/>
              <a:gd name="connsiteY5" fmla="*/ 520690 h 8407280"/>
              <a:gd name="connsiteX6" fmla="*/ 2557676 w 3481421"/>
              <a:gd name="connsiteY6" fmla="*/ 803197 h 8407280"/>
              <a:gd name="connsiteX7" fmla="*/ 2557676 w 3481421"/>
              <a:gd name="connsiteY7" fmla="*/ 819357 h 8407280"/>
              <a:gd name="connsiteX8" fmla="*/ 2614141 w 3481421"/>
              <a:gd name="connsiteY8" fmla="*/ 811277 h 8407280"/>
              <a:gd name="connsiteX9" fmla="*/ 3445130 w 3481421"/>
              <a:gd name="connsiteY9" fmla="*/ 1444956 h 8407280"/>
              <a:gd name="connsiteX10" fmla="*/ 3481422 w 3481421"/>
              <a:gd name="connsiteY10" fmla="*/ 1662888 h 8407280"/>
              <a:gd name="connsiteX11" fmla="*/ 3473379 w 3481421"/>
              <a:gd name="connsiteY11" fmla="*/ 1662888 h 8407280"/>
              <a:gd name="connsiteX12" fmla="*/ 3481422 w 3481421"/>
              <a:gd name="connsiteY12" fmla="*/ 1679049 h 8407280"/>
              <a:gd name="connsiteX13" fmla="*/ 3481422 w 3481421"/>
              <a:gd name="connsiteY13" fmla="*/ 1840486 h 8407280"/>
              <a:gd name="connsiteX14" fmla="*/ 2932790 w 3481421"/>
              <a:gd name="connsiteY14" fmla="*/ 2857592 h 8407280"/>
              <a:gd name="connsiteX15" fmla="*/ 2444679 w 3481421"/>
              <a:gd name="connsiteY15" fmla="*/ 3152236 h 8407280"/>
              <a:gd name="connsiteX16" fmla="*/ 2368041 w 3481421"/>
              <a:gd name="connsiteY16" fmla="*/ 3313673 h 8407280"/>
              <a:gd name="connsiteX17" fmla="*/ 2424506 w 3481421"/>
              <a:gd name="connsiteY17" fmla="*/ 3370168 h 8407280"/>
              <a:gd name="connsiteX18" fmla="*/ 2416430 w 3481421"/>
              <a:gd name="connsiteY18" fmla="*/ 3349984 h 8407280"/>
              <a:gd name="connsiteX19" fmla="*/ 2416430 w 3481421"/>
              <a:gd name="connsiteY19" fmla="*/ 3313673 h 8407280"/>
              <a:gd name="connsiteX20" fmla="*/ 2537436 w 3481421"/>
              <a:gd name="connsiteY20" fmla="*/ 3216811 h 8407280"/>
              <a:gd name="connsiteX21" fmla="*/ 2678648 w 3481421"/>
              <a:gd name="connsiteY21" fmla="*/ 3341937 h 8407280"/>
              <a:gd name="connsiteX22" fmla="*/ 2678648 w 3481421"/>
              <a:gd name="connsiteY22" fmla="*/ 3358098 h 8407280"/>
              <a:gd name="connsiteX23" fmla="*/ 2529393 w 3481421"/>
              <a:gd name="connsiteY23" fmla="*/ 3588167 h 8407280"/>
              <a:gd name="connsiteX24" fmla="*/ 2404333 w 3481421"/>
              <a:gd name="connsiteY24" fmla="*/ 3616431 h 8407280"/>
              <a:gd name="connsiteX25" fmla="*/ 2093725 w 3481421"/>
              <a:gd name="connsiteY25" fmla="*/ 3370235 h 8407280"/>
              <a:gd name="connsiteX26" fmla="*/ 2085649 w 3481421"/>
              <a:gd name="connsiteY26" fmla="*/ 3321820 h 8407280"/>
              <a:gd name="connsiteX27" fmla="*/ 2093725 w 3481421"/>
              <a:gd name="connsiteY27" fmla="*/ 3301636 h 8407280"/>
              <a:gd name="connsiteX28" fmla="*/ 2093725 w 3481421"/>
              <a:gd name="connsiteY28" fmla="*/ 3293556 h 8407280"/>
              <a:gd name="connsiteX29" fmla="*/ 2085649 w 3481421"/>
              <a:gd name="connsiteY29" fmla="*/ 3293556 h 8407280"/>
              <a:gd name="connsiteX30" fmla="*/ 1746793 w 3481421"/>
              <a:gd name="connsiteY30" fmla="*/ 3491338 h 8407280"/>
              <a:gd name="connsiteX31" fmla="*/ 1387763 w 3481421"/>
              <a:gd name="connsiteY31" fmla="*/ 3301636 h 8407280"/>
              <a:gd name="connsiteX32" fmla="*/ 1065025 w 3481421"/>
              <a:gd name="connsiteY32" fmla="*/ 3616464 h 8407280"/>
              <a:gd name="connsiteX33" fmla="*/ 802807 w 3481421"/>
              <a:gd name="connsiteY33" fmla="*/ 3370268 h 8407280"/>
              <a:gd name="connsiteX34" fmla="*/ 802807 w 3481421"/>
              <a:gd name="connsiteY34" fmla="*/ 3329901 h 8407280"/>
              <a:gd name="connsiteX35" fmla="*/ 935910 w 3481421"/>
              <a:gd name="connsiteY35" fmla="*/ 3216877 h 8407280"/>
              <a:gd name="connsiteX36" fmla="*/ 943986 w 3481421"/>
              <a:gd name="connsiteY36" fmla="*/ 3216877 h 8407280"/>
              <a:gd name="connsiteX37" fmla="*/ 1064992 w 3481421"/>
              <a:gd name="connsiteY37" fmla="*/ 3321820 h 8407280"/>
              <a:gd name="connsiteX38" fmla="*/ 1056949 w 3481421"/>
              <a:gd name="connsiteY38" fmla="*/ 3370235 h 8407280"/>
              <a:gd name="connsiteX39" fmla="*/ 1064992 w 3481421"/>
              <a:gd name="connsiteY39" fmla="*/ 3370235 h 8407280"/>
              <a:gd name="connsiteX40" fmla="*/ 1113414 w 3481421"/>
              <a:gd name="connsiteY40" fmla="*/ 3313740 h 8407280"/>
              <a:gd name="connsiteX41" fmla="*/ 726135 w 3481421"/>
              <a:gd name="connsiteY41" fmla="*/ 2982785 h 8407280"/>
              <a:gd name="connsiteX42" fmla="*/ 322738 w 3481421"/>
              <a:gd name="connsiteY42" fmla="*/ 2643750 h 8407280"/>
              <a:gd name="connsiteX43" fmla="*/ 0 w 3481421"/>
              <a:gd name="connsiteY43" fmla="*/ 1848633 h 8407280"/>
              <a:gd name="connsiteX44" fmla="*/ 0 w 3481421"/>
              <a:gd name="connsiteY44" fmla="*/ 1747714 h 8407280"/>
              <a:gd name="connsiteX45" fmla="*/ 500209 w 3481421"/>
              <a:gd name="connsiteY45" fmla="*/ 879942 h 8407280"/>
              <a:gd name="connsiteX46" fmla="*/ 879412 w 3481421"/>
              <a:gd name="connsiteY46" fmla="*/ 811311 h 8407280"/>
              <a:gd name="connsiteX47" fmla="*/ 915703 w 3481421"/>
              <a:gd name="connsiteY47" fmla="*/ 819391 h 8407280"/>
              <a:gd name="connsiteX48" fmla="*/ 1423988 w 3481421"/>
              <a:gd name="connsiteY48" fmla="*/ 246263 h 8407280"/>
              <a:gd name="connsiteX49" fmla="*/ 1593416 w 3481421"/>
              <a:gd name="connsiteY49" fmla="*/ 133240 h 8407280"/>
              <a:gd name="connsiteX50" fmla="*/ 1593416 w 3481421"/>
              <a:gd name="connsiteY50" fmla="*/ 76679 h 8407280"/>
              <a:gd name="connsiteX51" fmla="*/ 1754936 w 3481421"/>
              <a:gd name="connsiteY51" fmla="*/ 0 h 8407280"/>
              <a:gd name="connsiteX52" fmla="*/ 2065543 w 3481421"/>
              <a:gd name="connsiteY52" fmla="*/ 7709026 h 8407280"/>
              <a:gd name="connsiteX53" fmla="*/ 2142215 w 3481421"/>
              <a:gd name="connsiteY53" fmla="*/ 7709026 h 8407280"/>
              <a:gd name="connsiteX54" fmla="*/ 2142215 w 3481421"/>
              <a:gd name="connsiteY54" fmla="*/ 7898728 h 8407280"/>
              <a:gd name="connsiteX55" fmla="*/ 2275318 w 3481421"/>
              <a:gd name="connsiteY55" fmla="*/ 7898728 h 8407280"/>
              <a:gd name="connsiteX56" fmla="*/ 2275318 w 3481421"/>
              <a:gd name="connsiteY56" fmla="*/ 7709026 h 8407280"/>
              <a:gd name="connsiteX57" fmla="*/ 2735214 w 3481421"/>
              <a:gd name="connsiteY57" fmla="*/ 7709026 h 8407280"/>
              <a:gd name="connsiteX58" fmla="*/ 2735214 w 3481421"/>
              <a:gd name="connsiteY58" fmla="*/ 8068245 h 8407280"/>
              <a:gd name="connsiteX59" fmla="*/ 3122492 w 3481421"/>
              <a:gd name="connsiteY59" fmla="*/ 8068245 h 8407280"/>
              <a:gd name="connsiteX60" fmla="*/ 3122492 w 3481421"/>
              <a:gd name="connsiteY60" fmla="*/ 7906774 h 8407280"/>
              <a:gd name="connsiteX61" fmla="*/ 2860274 w 3481421"/>
              <a:gd name="connsiteY61" fmla="*/ 7906774 h 8407280"/>
              <a:gd name="connsiteX62" fmla="*/ 2860274 w 3481421"/>
              <a:gd name="connsiteY62" fmla="*/ 7709026 h 8407280"/>
              <a:gd name="connsiteX63" fmla="*/ 3332267 w 3481421"/>
              <a:gd name="connsiteY63" fmla="*/ 7709026 h 8407280"/>
              <a:gd name="connsiteX64" fmla="*/ 3332267 w 3481421"/>
              <a:gd name="connsiteY64" fmla="*/ 8334625 h 8407280"/>
              <a:gd name="connsiteX65" fmla="*/ 2529527 w 3481421"/>
              <a:gd name="connsiteY65" fmla="*/ 8334625 h 8407280"/>
              <a:gd name="connsiteX66" fmla="*/ 2529527 w 3481421"/>
              <a:gd name="connsiteY66" fmla="*/ 7991567 h 8407280"/>
              <a:gd name="connsiteX67" fmla="*/ 2404467 w 3481421"/>
              <a:gd name="connsiteY67" fmla="*/ 7991567 h 8407280"/>
              <a:gd name="connsiteX68" fmla="*/ 2404467 w 3481421"/>
              <a:gd name="connsiteY68" fmla="*/ 8334625 h 8407280"/>
              <a:gd name="connsiteX69" fmla="*/ 1944537 w 3481421"/>
              <a:gd name="connsiteY69" fmla="*/ 8334625 h 8407280"/>
              <a:gd name="connsiteX70" fmla="*/ 1944537 w 3481421"/>
              <a:gd name="connsiteY70" fmla="*/ 7918912 h 8407280"/>
              <a:gd name="connsiteX71" fmla="*/ 1964711 w 3481421"/>
              <a:gd name="connsiteY71" fmla="*/ 7898728 h 8407280"/>
              <a:gd name="connsiteX72" fmla="*/ 2065543 w 3481421"/>
              <a:gd name="connsiteY72" fmla="*/ 7898728 h 8407280"/>
              <a:gd name="connsiteX73" fmla="*/ 2065543 w 3481421"/>
              <a:gd name="connsiteY73" fmla="*/ 7709026 h 8407280"/>
              <a:gd name="connsiteX74" fmla="*/ 1944537 w 3481421"/>
              <a:gd name="connsiteY74" fmla="*/ 6946197 h 8407280"/>
              <a:gd name="connsiteX75" fmla="*/ 2404433 w 3481421"/>
              <a:gd name="connsiteY75" fmla="*/ 6946197 h 8407280"/>
              <a:gd name="connsiteX76" fmla="*/ 2404433 w 3481421"/>
              <a:gd name="connsiteY76" fmla="*/ 7285233 h 8407280"/>
              <a:gd name="connsiteX77" fmla="*/ 2529494 w 3481421"/>
              <a:gd name="connsiteY77" fmla="*/ 7285233 h 8407280"/>
              <a:gd name="connsiteX78" fmla="*/ 2529494 w 3481421"/>
              <a:gd name="connsiteY78" fmla="*/ 6946197 h 8407280"/>
              <a:gd name="connsiteX79" fmla="*/ 3332234 w 3481421"/>
              <a:gd name="connsiteY79" fmla="*/ 6946197 h 8407280"/>
              <a:gd name="connsiteX80" fmla="*/ 3332234 w 3481421"/>
              <a:gd name="connsiteY80" fmla="*/ 7567772 h 8407280"/>
              <a:gd name="connsiteX81" fmla="*/ 2860241 w 3481421"/>
              <a:gd name="connsiteY81" fmla="*/ 7567772 h 8407280"/>
              <a:gd name="connsiteX82" fmla="*/ 2860241 w 3481421"/>
              <a:gd name="connsiteY82" fmla="*/ 7369991 h 8407280"/>
              <a:gd name="connsiteX83" fmla="*/ 3122459 w 3481421"/>
              <a:gd name="connsiteY83" fmla="*/ 7369991 h 8407280"/>
              <a:gd name="connsiteX84" fmla="*/ 3122459 w 3481421"/>
              <a:gd name="connsiteY84" fmla="*/ 7208554 h 8407280"/>
              <a:gd name="connsiteX85" fmla="*/ 2735180 w 3481421"/>
              <a:gd name="connsiteY85" fmla="*/ 7208554 h 8407280"/>
              <a:gd name="connsiteX86" fmla="*/ 2735180 w 3481421"/>
              <a:gd name="connsiteY86" fmla="*/ 7567772 h 8407280"/>
              <a:gd name="connsiteX87" fmla="*/ 2275318 w 3481421"/>
              <a:gd name="connsiteY87" fmla="*/ 7567772 h 8407280"/>
              <a:gd name="connsiteX88" fmla="*/ 2275318 w 3481421"/>
              <a:gd name="connsiteY88" fmla="*/ 7378071 h 8407280"/>
              <a:gd name="connsiteX89" fmla="*/ 2142215 w 3481421"/>
              <a:gd name="connsiteY89" fmla="*/ 7378071 h 8407280"/>
              <a:gd name="connsiteX90" fmla="*/ 2142215 w 3481421"/>
              <a:gd name="connsiteY90" fmla="*/ 7567772 h 8407280"/>
              <a:gd name="connsiteX91" fmla="*/ 2065543 w 3481421"/>
              <a:gd name="connsiteY91" fmla="*/ 7567772 h 8407280"/>
              <a:gd name="connsiteX92" fmla="*/ 2065543 w 3481421"/>
              <a:gd name="connsiteY92" fmla="*/ 7378071 h 8407280"/>
              <a:gd name="connsiteX93" fmla="*/ 1944537 w 3481421"/>
              <a:gd name="connsiteY93" fmla="*/ 7378071 h 8407280"/>
              <a:gd name="connsiteX94" fmla="*/ 1944537 w 3481421"/>
              <a:gd name="connsiteY94" fmla="*/ 6946197 h 8407280"/>
              <a:gd name="connsiteX95" fmla="*/ 1282943 w 3481421"/>
              <a:gd name="connsiteY95" fmla="*/ 774933 h 8407280"/>
              <a:gd name="connsiteX96" fmla="*/ 1395906 w 3481421"/>
              <a:gd name="connsiteY96" fmla="*/ 867772 h 8407280"/>
              <a:gd name="connsiteX97" fmla="*/ 1480620 w 3481421"/>
              <a:gd name="connsiteY97" fmla="*/ 944484 h 8407280"/>
              <a:gd name="connsiteX98" fmla="*/ 1480620 w 3481421"/>
              <a:gd name="connsiteY98" fmla="*/ 972748 h 8407280"/>
              <a:gd name="connsiteX99" fmla="*/ 1303116 w 3481421"/>
              <a:gd name="connsiteY99" fmla="*/ 1085771 h 8407280"/>
              <a:gd name="connsiteX100" fmla="*/ 1182110 w 3481421"/>
              <a:gd name="connsiteY100" fmla="*/ 1057507 h 8407280"/>
              <a:gd name="connsiteX101" fmla="*/ 1182110 w 3481421"/>
              <a:gd name="connsiteY101" fmla="*/ 1065587 h 8407280"/>
              <a:gd name="connsiteX102" fmla="*/ 1311192 w 3481421"/>
              <a:gd name="connsiteY102" fmla="*/ 1331967 h 8407280"/>
              <a:gd name="connsiteX103" fmla="*/ 1311192 w 3481421"/>
              <a:gd name="connsiteY103" fmla="*/ 1388495 h 8407280"/>
              <a:gd name="connsiteX104" fmla="*/ 1036877 w 3481421"/>
              <a:gd name="connsiteY104" fmla="*/ 1784025 h 8407280"/>
              <a:gd name="connsiteX105" fmla="*/ 944086 w 3481421"/>
              <a:gd name="connsiteY105" fmla="*/ 1804209 h 8407280"/>
              <a:gd name="connsiteX106" fmla="*/ 669771 w 3481421"/>
              <a:gd name="connsiteY106" fmla="*/ 1566093 h 8407280"/>
              <a:gd name="connsiteX107" fmla="*/ 839199 w 3481421"/>
              <a:gd name="connsiteY107" fmla="*/ 1432886 h 8407280"/>
              <a:gd name="connsiteX108" fmla="*/ 895664 w 3481421"/>
              <a:gd name="connsiteY108" fmla="*/ 1432886 h 8407280"/>
              <a:gd name="connsiteX109" fmla="*/ 1028801 w 3481421"/>
              <a:gd name="connsiteY109" fmla="*/ 1529749 h 8407280"/>
              <a:gd name="connsiteX110" fmla="*/ 1036843 w 3481421"/>
              <a:gd name="connsiteY110" fmla="*/ 1529749 h 8407280"/>
              <a:gd name="connsiteX111" fmla="*/ 1036843 w 3481421"/>
              <a:gd name="connsiteY111" fmla="*/ 1509565 h 8407280"/>
              <a:gd name="connsiteX112" fmla="*/ 879512 w 3481421"/>
              <a:gd name="connsiteY112" fmla="*/ 1388495 h 8407280"/>
              <a:gd name="connsiteX113" fmla="*/ 464017 w 3481421"/>
              <a:gd name="connsiteY113" fmla="*/ 1840520 h 8407280"/>
              <a:gd name="connsiteX114" fmla="*/ 472060 w 3481421"/>
              <a:gd name="connsiteY114" fmla="*/ 1848600 h 8407280"/>
              <a:gd name="connsiteX115" fmla="*/ 464017 w 3481421"/>
              <a:gd name="connsiteY115" fmla="*/ 1897014 h 8407280"/>
              <a:gd name="connsiteX116" fmla="*/ 464017 w 3481421"/>
              <a:gd name="connsiteY116" fmla="*/ 1981773 h 8407280"/>
              <a:gd name="connsiteX117" fmla="*/ 472060 w 3481421"/>
              <a:gd name="connsiteY117" fmla="*/ 2001957 h 8407280"/>
              <a:gd name="connsiteX118" fmla="*/ 464017 w 3481421"/>
              <a:gd name="connsiteY118" fmla="*/ 2001957 h 8407280"/>
              <a:gd name="connsiteX119" fmla="*/ 681835 w 3481421"/>
              <a:gd name="connsiteY119" fmla="*/ 2518590 h 8407280"/>
              <a:gd name="connsiteX120" fmla="*/ 1198195 w 3481421"/>
              <a:gd name="connsiteY120" fmla="*/ 2906039 h 8407280"/>
              <a:gd name="connsiteX121" fmla="*/ 1226445 w 3481421"/>
              <a:gd name="connsiteY121" fmla="*/ 2906039 h 8407280"/>
              <a:gd name="connsiteX122" fmla="*/ 1379721 w 3481421"/>
              <a:gd name="connsiteY122" fmla="*/ 2829361 h 8407280"/>
              <a:gd name="connsiteX123" fmla="*/ 1266757 w 3481421"/>
              <a:gd name="connsiteY123" fmla="*/ 2744602 h 8407280"/>
              <a:gd name="connsiteX124" fmla="*/ 1416012 w 3481421"/>
              <a:gd name="connsiteY124" fmla="*/ 2623532 h 8407280"/>
              <a:gd name="connsiteX125" fmla="*/ 1585441 w 3481421"/>
              <a:gd name="connsiteY125" fmla="*/ 2784970 h 8407280"/>
              <a:gd name="connsiteX126" fmla="*/ 1528976 w 3481421"/>
              <a:gd name="connsiteY126" fmla="*/ 2926257 h 8407280"/>
              <a:gd name="connsiteX127" fmla="*/ 1746793 w 3481421"/>
              <a:gd name="connsiteY127" fmla="*/ 2869729 h 8407280"/>
              <a:gd name="connsiteX128" fmla="*/ 1952513 w 3481421"/>
              <a:gd name="connsiteY128" fmla="*/ 2926257 h 8407280"/>
              <a:gd name="connsiteX129" fmla="*/ 1952513 w 3481421"/>
              <a:gd name="connsiteY129" fmla="*/ 2918177 h 8407280"/>
              <a:gd name="connsiteX130" fmla="*/ 1896048 w 3481421"/>
              <a:gd name="connsiteY130" fmla="*/ 2784970 h 8407280"/>
              <a:gd name="connsiteX131" fmla="*/ 1896048 w 3481421"/>
              <a:gd name="connsiteY131" fmla="*/ 2764786 h 8407280"/>
              <a:gd name="connsiteX132" fmla="*/ 2077573 w 3481421"/>
              <a:gd name="connsiteY132" fmla="*/ 2623532 h 8407280"/>
              <a:gd name="connsiteX133" fmla="*/ 2206655 w 3481421"/>
              <a:gd name="connsiteY133" fmla="*/ 2744602 h 8407280"/>
              <a:gd name="connsiteX134" fmla="*/ 2206655 w 3481421"/>
              <a:gd name="connsiteY134" fmla="*/ 2756706 h 8407280"/>
              <a:gd name="connsiteX135" fmla="*/ 2105789 w 3481421"/>
              <a:gd name="connsiteY135" fmla="*/ 2829361 h 8407280"/>
              <a:gd name="connsiteX136" fmla="*/ 2275217 w 3481421"/>
              <a:gd name="connsiteY136" fmla="*/ 2906039 h 8407280"/>
              <a:gd name="connsiteX137" fmla="*/ 2888389 w 3481421"/>
              <a:gd name="connsiteY137" fmla="*/ 2389440 h 8407280"/>
              <a:gd name="connsiteX138" fmla="*/ 3009395 w 3481421"/>
              <a:gd name="connsiteY138" fmla="*/ 1961589 h 8407280"/>
              <a:gd name="connsiteX139" fmla="*/ 3009395 w 3481421"/>
              <a:gd name="connsiteY139" fmla="*/ 1868750 h 8407280"/>
              <a:gd name="connsiteX140" fmla="*/ 2839967 w 3481421"/>
              <a:gd name="connsiteY140" fmla="*/ 1453036 h 8407280"/>
              <a:gd name="connsiteX141" fmla="*/ 2585824 w 3481421"/>
              <a:gd name="connsiteY141" fmla="*/ 1388461 h 8407280"/>
              <a:gd name="connsiteX142" fmla="*/ 2444612 w 3481421"/>
              <a:gd name="connsiteY142" fmla="*/ 1509531 h 8407280"/>
              <a:gd name="connsiteX143" fmla="*/ 2444612 w 3481421"/>
              <a:gd name="connsiteY143" fmla="*/ 1517578 h 8407280"/>
              <a:gd name="connsiteX144" fmla="*/ 2452688 w 3481421"/>
              <a:gd name="connsiteY144" fmla="*/ 1517578 h 8407280"/>
              <a:gd name="connsiteX145" fmla="*/ 2585824 w 3481421"/>
              <a:gd name="connsiteY145" fmla="*/ 1432819 h 8407280"/>
              <a:gd name="connsiteX146" fmla="*/ 2634213 w 3481421"/>
              <a:gd name="connsiteY146" fmla="*/ 1432819 h 8407280"/>
              <a:gd name="connsiteX147" fmla="*/ 2811717 w 3481421"/>
              <a:gd name="connsiteY147" fmla="*/ 1566026 h 8407280"/>
              <a:gd name="connsiteX148" fmla="*/ 2803642 w 3481421"/>
              <a:gd name="connsiteY148" fmla="*/ 1566026 h 8407280"/>
              <a:gd name="connsiteX149" fmla="*/ 2811717 w 3481421"/>
              <a:gd name="connsiteY149" fmla="*/ 1586210 h 8407280"/>
              <a:gd name="connsiteX150" fmla="*/ 2537402 w 3481421"/>
              <a:gd name="connsiteY150" fmla="*/ 1804142 h 8407280"/>
              <a:gd name="connsiteX151" fmla="*/ 2170330 w 3481421"/>
              <a:gd name="connsiteY151" fmla="*/ 1461083 h 8407280"/>
              <a:gd name="connsiteX152" fmla="*/ 2162254 w 3481421"/>
              <a:gd name="connsiteY152" fmla="*/ 1376324 h 8407280"/>
              <a:gd name="connsiteX153" fmla="*/ 2303433 w 3481421"/>
              <a:gd name="connsiteY153" fmla="*/ 1057473 h 8407280"/>
              <a:gd name="connsiteX154" fmla="*/ 2170330 w 3481421"/>
              <a:gd name="connsiteY154" fmla="*/ 1085737 h 8407280"/>
              <a:gd name="connsiteX155" fmla="*/ 2150157 w 3481421"/>
              <a:gd name="connsiteY155" fmla="*/ 1085737 h 8407280"/>
              <a:gd name="connsiteX156" fmla="*/ 1992826 w 3481421"/>
              <a:gd name="connsiteY156" fmla="*/ 964668 h 8407280"/>
              <a:gd name="connsiteX157" fmla="*/ 2162254 w 3481421"/>
              <a:gd name="connsiteY157" fmla="*/ 859725 h 8407280"/>
              <a:gd name="connsiteX158" fmla="*/ 2190503 w 3481421"/>
              <a:gd name="connsiteY158" fmla="*/ 783047 h 8407280"/>
              <a:gd name="connsiteX159" fmla="*/ 2190503 w 3481421"/>
              <a:gd name="connsiteY159" fmla="*/ 754782 h 8407280"/>
              <a:gd name="connsiteX160" fmla="*/ 1992859 w 3481421"/>
              <a:gd name="connsiteY160" fmla="*/ 577185 h 8407280"/>
              <a:gd name="connsiteX161" fmla="*/ 1726620 w 3481421"/>
              <a:gd name="connsiteY161" fmla="*/ 678104 h 8407280"/>
              <a:gd name="connsiteX162" fmla="*/ 1472477 w 3481421"/>
              <a:gd name="connsiteY162" fmla="*/ 577185 h 8407280"/>
              <a:gd name="connsiteX163" fmla="*/ 1282943 w 3481421"/>
              <a:gd name="connsiteY163" fmla="*/ 774933 h 8407280"/>
              <a:gd name="connsiteX164" fmla="*/ 2037294 w 3481421"/>
              <a:gd name="connsiteY164" fmla="*/ 2990798 h 8407280"/>
              <a:gd name="connsiteX165" fmla="*/ 2037294 w 3481421"/>
              <a:gd name="connsiteY165" fmla="*/ 3002902 h 8407280"/>
              <a:gd name="connsiteX166" fmla="*/ 2113966 w 3481421"/>
              <a:gd name="connsiteY166" fmla="*/ 3180500 h 8407280"/>
              <a:gd name="connsiteX167" fmla="*/ 2113966 w 3481421"/>
              <a:gd name="connsiteY167" fmla="*/ 3228914 h 8407280"/>
              <a:gd name="connsiteX168" fmla="*/ 2291470 w 3481421"/>
              <a:gd name="connsiteY168" fmla="*/ 3039213 h 8407280"/>
              <a:gd name="connsiteX169" fmla="*/ 2037294 w 3481421"/>
              <a:gd name="connsiteY169" fmla="*/ 2990798 h 8407280"/>
              <a:gd name="connsiteX170" fmla="*/ 1480620 w 3481421"/>
              <a:gd name="connsiteY170" fmla="*/ 3999823 h 8407280"/>
              <a:gd name="connsiteX171" fmla="*/ 1706547 w 3481421"/>
              <a:gd name="connsiteY171" fmla="*/ 4028088 h 8407280"/>
              <a:gd name="connsiteX172" fmla="*/ 1763012 w 3481421"/>
              <a:gd name="connsiteY172" fmla="*/ 4028088 h 8407280"/>
              <a:gd name="connsiteX173" fmla="*/ 1992960 w 3481421"/>
              <a:gd name="connsiteY173" fmla="*/ 3999823 h 8407280"/>
              <a:gd name="connsiteX174" fmla="*/ 2134139 w 3481421"/>
              <a:gd name="connsiteY174" fmla="*/ 4274284 h 8407280"/>
              <a:gd name="connsiteX175" fmla="*/ 2122042 w 3481421"/>
              <a:gd name="connsiteY175" fmla="*/ 4274284 h 8407280"/>
              <a:gd name="connsiteX176" fmla="*/ 2134139 w 3481421"/>
              <a:gd name="connsiteY176" fmla="*/ 4294468 h 8407280"/>
              <a:gd name="connsiteX177" fmla="*/ 2134139 w 3481421"/>
              <a:gd name="connsiteY177" fmla="*/ 4322732 h 8407280"/>
              <a:gd name="connsiteX178" fmla="*/ 2122042 w 3481421"/>
              <a:gd name="connsiteY178" fmla="*/ 4342916 h 8407280"/>
              <a:gd name="connsiteX179" fmla="*/ 2134139 w 3481421"/>
              <a:gd name="connsiteY179" fmla="*/ 4342916 h 8407280"/>
              <a:gd name="connsiteX180" fmla="*/ 1908212 w 3481421"/>
              <a:gd name="connsiteY180" fmla="*/ 4928180 h 8407280"/>
              <a:gd name="connsiteX181" fmla="*/ 1734763 w 3481421"/>
              <a:gd name="connsiteY181" fmla="*/ 4944307 h 8407280"/>
              <a:gd name="connsiteX182" fmla="*/ 1549182 w 3481421"/>
              <a:gd name="connsiteY182" fmla="*/ 4895893 h 8407280"/>
              <a:gd name="connsiteX183" fmla="*/ 1339408 w 3481421"/>
              <a:gd name="connsiteY183" fmla="*/ 4302581 h 8407280"/>
              <a:gd name="connsiteX184" fmla="*/ 1480620 w 3481421"/>
              <a:gd name="connsiteY184" fmla="*/ 3999823 h 8407280"/>
              <a:gd name="connsiteX185" fmla="*/ 1408003 w 3481421"/>
              <a:gd name="connsiteY185" fmla="*/ 3398432 h 8407280"/>
              <a:gd name="connsiteX186" fmla="*/ 1416079 w 3481421"/>
              <a:gd name="connsiteY186" fmla="*/ 3398432 h 8407280"/>
              <a:gd name="connsiteX187" fmla="*/ 1734763 w 3481421"/>
              <a:gd name="connsiteY187" fmla="*/ 3527582 h 8407280"/>
              <a:gd name="connsiteX188" fmla="*/ 2057501 w 3481421"/>
              <a:gd name="connsiteY188" fmla="*/ 3398432 h 8407280"/>
              <a:gd name="connsiteX189" fmla="*/ 2057501 w 3481421"/>
              <a:gd name="connsiteY189" fmla="*/ 3414559 h 8407280"/>
              <a:gd name="connsiteX190" fmla="*/ 1980829 w 3481421"/>
              <a:gd name="connsiteY190" fmla="*/ 3559869 h 8407280"/>
              <a:gd name="connsiteX191" fmla="*/ 2029251 w 3481421"/>
              <a:gd name="connsiteY191" fmla="*/ 3604260 h 8407280"/>
              <a:gd name="connsiteX192" fmla="*/ 1718611 w 3481421"/>
              <a:gd name="connsiteY192" fmla="*/ 3689019 h 8407280"/>
              <a:gd name="connsiteX193" fmla="*/ 1444295 w 3481421"/>
              <a:gd name="connsiteY193" fmla="*/ 3604260 h 8407280"/>
              <a:gd name="connsiteX194" fmla="*/ 1492718 w 3481421"/>
              <a:gd name="connsiteY194" fmla="*/ 3559869 h 8407280"/>
              <a:gd name="connsiteX195" fmla="*/ 1408003 w 3481421"/>
              <a:gd name="connsiteY195" fmla="*/ 3398432 h 8407280"/>
              <a:gd name="connsiteX196" fmla="*/ 1508836 w 3481421"/>
              <a:gd name="connsiteY196" fmla="*/ 3680972 h 8407280"/>
              <a:gd name="connsiteX197" fmla="*/ 1734763 w 3481421"/>
              <a:gd name="connsiteY197" fmla="*/ 3709236 h 8407280"/>
              <a:gd name="connsiteX198" fmla="*/ 1964711 w 3481421"/>
              <a:gd name="connsiteY198" fmla="*/ 3680972 h 8407280"/>
              <a:gd name="connsiteX199" fmla="*/ 2037294 w 3481421"/>
              <a:gd name="connsiteY199" fmla="*/ 3757651 h 8407280"/>
              <a:gd name="connsiteX200" fmla="*/ 1775076 w 3481421"/>
              <a:gd name="connsiteY200" fmla="*/ 3878720 h 8407280"/>
              <a:gd name="connsiteX201" fmla="*/ 1706514 w 3481421"/>
              <a:gd name="connsiteY201" fmla="*/ 3878720 h 8407280"/>
              <a:gd name="connsiteX202" fmla="*/ 1436253 w 3481421"/>
              <a:gd name="connsiteY202" fmla="*/ 3757651 h 8407280"/>
              <a:gd name="connsiteX203" fmla="*/ 1508836 w 3481421"/>
              <a:gd name="connsiteY203" fmla="*/ 3680972 h 8407280"/>
              <a:gd name="connsiteX204" fmla="*/ 2021175 w 3481421"/>
              <a:gd name="connsiteY204" fmla="*/ 238116 h 8407280"/>
              <a:gd name="connsiteX205" fmla="*/ 2021175 w 3481421"/>
              <a:gd name="connsiteY205" fmla="*/ 246196 h 8407280"/>
              <a:gd name="connsiteX206" fmla="*/ 2037294 w 3481421"/>
              <a:gd name="connsiteY206" fmla="*/ 246196 h 8407280"/>
              <a:gd name="connsiteX207" fmla="*/ 2037294 w 3481421"/>
              <a:gd name="connsiteY207" fmla="*/ 238116 h 8407280"/>
              <a:gd name="connsiteX208" fmla="*/ 2021175 w 3481421"/>
              <a:gd name="connsiteY208" fmla="*/ 238116 h 8407280"/>
              <a:gd name="connsiteX209" fmla="*/ 1500794 w 3481421"/>
              <a:gd name="connsiteY209" fmla="*/ 3870640 h 8407280"/>
              <a:gd name="connsiteX210" fmla="*/ 1706547 w 3481421"/>
              <a:gd name="connsiteY210" fmla="*/ 3898904 h 8407280"/>
              <a:gd name="connsiteX211" fmla="*/ 1763012 w 3481421"/>
              <a:gd name="connsiteY211" fmla="*/ 3898904 h 8407280"/>
              <a:gd name="connsiteX212" fmla="*/ 1972753 w 3481421"/>
              <a:gd name="connsiteY212" fmla="*/ 3870640 h 8407280"/>
              <a:gd name="connsiteX213" fmla="*/ 2029251 w 3481421"/>
              <a:gd name="connsiteY213" fmla="*/ 3927168 h 8407280"/>
              <a:gd name="connsiteX214" fmla="*/ 1791228 w 3481421"/>
              <a:gd name="connsiteY214" fmla="*/ 3999790 h 8407280"/>
              <a:gd name="connsiteX215" fmla="*/ 1690362 w 3481421"/>
              <a:gd name="connsiteY215" fmla="*/ 3999790 h 8407280"/>
              <a:gd name="connsiteX216" fmla="*/ 1444295 w 3481421"/>
              <a:gd name="connsiteY216" fmla="*/ 3906951 h 8407280"/>
              <a:gd name="connsiteX217" fmla="*/ 1500794 w 3481421"/>
              <a:gd name="connsiteY217" fmla="*/ 3870640 h 8407280"/>
              <a:gd name="connsiteX218" fmla="*/ 1972753 w 3481421"/>
              <a:gd name="connsiteY218" fmla="*/ 226012 h 8407280"/>
              <a:gd name="connsiteX219" fmla="*/ 1972753 w 3481421"/>
              <a:gd name="connsiteY219" fmla="*/ 238116 h 8407280"/>
              <a:gd name="connsiteX220" fmla="*/ 2001002 w 3481421"/>
              <a:gd name="connsiteY220" fmla="*/ 238116 h 8407280"/>
              <a:gd name="connsiteX221" fmla="*/ 2001002 w 3481421"/>
              <a:gd name="connsiteY221" fmla="*/ 226012 h 8407280"/>
              <a:gd name="connsiteX222" fmla="*/ 1972753 w 3481421"/>
              <a:gd name="connsiteY222" fmla="*/ 226012 h 8407280"/>
              <a:gd name="connsiteX223" fmla="*/ 1557258 w 3481421"/>
              <a:gd name="connsiteY223" fmla="*/ 5069400 h 8407280"/>
              <a:gd name="connsiteX224" fmla="*/ 1746860 w 3481421"/>
              <a:gd name="connsiteY224" fmla="*/ 5085561 h 8407280"/>
              <a:gd name="connsiteX225" fmla="*/ 1924364 w 3481421"/>
              <a:gd name="connsiteY225" fmla="*/ 5069400 h 8407280"/>
              <a:gd name="connsiteX226" fmla="*/ 1972753 w 3481421"/>
              <a:gd name="connsiteY226" fmla="*/ 5339804 h 8407280"/>
              <a:gd name="connsiteX227" fmla="*/ 1972753 w 3481421"/>
              <a:gd name="connsiteY227" fmla="*/ 5359988 h 8407280"/>
              <a:gd name="connsiteX228" fmla="*/ 1980829 w 3481421"/>
              <a:gd name="connsiteY228" fmla="*/ 5368068 h 8407280"/>
              <a:gd name="connsiteX229" fmla="*/ 1972753 w 3481421"/>
              <a:gd name="connsiteY229" fmla="*/ 5380171 h 8407280"/>
              <a:gd name="connsiteX230" fmla="*/ 1980829 w 3481421"/>
              <a:gd name="connsiteY230" fmla="*/ 5493194 h 8407280"/>
              <a:gd name="connsiteX231" fmla="*/ 1980829 w 3481421"/>
              <a:gd name="connsiteY231" fmla="*/ 5501241 h 8407280"/>
              <a:gd name="connsiteX232" fmla="*/ 1972753 w 3481421"/>
              <a:gd name="connsiteY232" fmla="*/ 5586000 h 8407280"/>
              <a:gd name="connsiteX233" fmla="*/ 1980829 w 3481421"/>
              <a:gd name="connsiteY233" fmla="*/ 5598103 h 8407280"/>
              <a:gd name="connsiteX234" fmla="*/ 1972753 w 3481421"/>
              <a:gd name="connsiteY234" fmla="*/ 5662678 h 8407280"/>
              <a:gd name="connsiteX235" fmla="*/ 1972753 w 3481421"/>
              <a:gd name="connsiteY235" fmla="*/ 5775701 h 8407280"/>
              <a:gd name="connsiteX236" fmla="*/ 1964711 w 3481421"/>
              <a:gd name="connsiteY236" fmla="*/ 5783782 h 8407280"/>
              <a:gd name="connsiteX237" fmla="*/ 1972753 w 3481421"/>
              <a:gd name="connsiteY237" fmla="*/ 5795885 h 8407280"/>
              <a:gd name="connsiteX238" fmla="*/ 1952580 w 3481421"/>
              <a:gd name="connsiteY238" fmla="*/ 5916955 h 8407280"/>
              <a:gd name="connsiteX239" fmla="*/ 1964677 w 3481421"/>
              <a:gd name="connsiteY239" fmla="*/ 5916955 h 8407280"/>
              <a:gd name="connsiteX240" fmla="*/ 1908179 w 3481421"/>
              <a:gd name="connsiteY240" fmla="*/ 6114736 h 8407280"/>
              <a:gd name="connsiteX241" fmla="*/ 1734729 w 3481421"/>
              <a:gd name="connsiteY241" fmla="*/ 6134920 h 8407280"/>
              <a:gd name="connsiteX242" fmla="*/ 1529009 w 3481421"/>
              <a:gd name="connsiteY242" fmla="*/ 6066322 h 8407280"/>
              <a:gd name="connsiteX243" fmla="*/ 1492718 w 3481421"/>
              <a:gd name="connsiteY243" fmla="*/ 5481057 h 8407280"/>
              <a:gd name="connsiteX244" fmla="*/ 1557258 w 3481421"/>
              <a:gd name="connsiteY244" fmla="*/ 5069400 h 8407280"/>
              <a:gd name="connsiteX245" fmla="*/ 1549216 w 3481421"/>
              <a:gd name="connsiteY245" fmla="*/ 4936194 h 8407280"/>
              <a:gd name="connsiteX246" fmla="*/ 1734796 w 3481421"/>
              <a:gd name="connsiteY246" fmla="*/ 4964458 h 8407280"/>
              <a:gd name="connsiteX247" fmla="*/ 1916322 w 3481421"/>
              <a:gd name="connsiteY247" fmla="*/ 4936194 h 8407280"/>
              <a:gd name="connsiteX248" fmla="*/ 1972786 w 3481421"/>
              <a:gd name="connsiteY248" fmla="*/ 5000768 h 8407280"/>
              <a:gd name="connsiteX249" fmla="*/ 1734796 w 3481421"/>
              <a:gd name="connsiteY249" fmla="*/ 5077481 h 8407280"/>
              <a:gd name="connsiteX250" fmla="*/ 1500827 w 3481421"/>
              <a:gd name="connsiteY250" fmla="*/ 5000768 h 8407280"/>
              <a:gd name="connsiteX251" fmla="*/ 1500827 w 3481421"/>
              <a:gd name="connsiteY251" fmla="*/ 4984641 h 8407280"/>
              <a:gd name="connsiteX252" fmla="*/ 1549216 w 3481421"/>
              <a:gd name="connsiteY252" fmla="*/ 4936194 h 8407280"/>
              <a:gd name="connsiteX253" fmla="*/ 1549216 w 3481421"/>
              <a:gd name="connsiteY253" fmla="*/ 6122816 h 8407280"/>
              <a:gd name="connsiteX254" fmla="*/ 1734796 w 3481421"/>
              <a:gd name="connsiteY254" fmla="*/ 6151081 h 8407280"/>
              <a:gd name="connsiteX255" fmla="*/ 1936495 w 3481421"/>
              <a:gd name="connsiteY255" fmla="*/ 6122816 h 8407280"/>
              <a:gd name="connsiteX256" fmla="*/ 1952613 w 3481421"/>
              <a:gd name="connsiteY256" fmla="*/ 6151081 h 8407280"/>
              <a:gd name="connsiteX257" fmla="*/ 1952613 w 3481421"/>
              <a:gd name="connsiteY257" fmla="*/ 6171265 h 8407280"/>
              <a:gd name="connsiteX258" fmla="*/ 1734796 w 3481421"/>
              <a:gd name="connsiteY258" fmla="*/ 6235840 h 8407280"/>
              <a:gd name="connsiteX259" fmla="*/ 1521000 w 3481421"/>
              <a:gd name="connsiteY259" fmla="*/ 6171265 h 8407280"/>
              <a:gd name="connsiteX260" fmla="*/ 1521000 w 3481421"/>
              <a:gd name="connsiteY260" fmla="*/ 6151081 h 8407280"/>
              <a:gd name="connsiteX261" fmla="*/ 1549216 w 3481421"/>
              <a:gd name="connsiteY261" fmla="*/ 6122816 h 8407280"/>
              <a:gd name="connsiteX262" fmla="*/ 1924364 w 3481421"/>
              <a:gd name="connsiteY262" fmla="*/ 217965 h 8407280"/>
              <a:gd name="connsiteX263" fmla="*/ 1924364 w 3481421"/>
              <a:gd name="connsiteY263" fmla="*/ 226046 h 8407280"/>
              <a:gd name="connsiteX264" fmla="*/ 1952613 w 3481421"/>
              <a:gd name="connsiteY264" fmla="*/ 226046 h 8407280"/>
              <a:gd name="connsiteX265" fmla="*/ 1952613 w 3481421"/>
              <a:gd name="connsiteY265" fmla="*/ 217965 h 8407280"/>
              <a:gd name="connsiteX266" fmla="*/ 1924364 w 3481421"/>
              <a:gd name="connsiteY266" fmla="*/ 217965 h 8407280"/>
              <a:gd name="connsiteX267" fmla="*/ 1557258 w 3481421"/>
              <a:gd name="connsiteY267" fmla="*/ 6227759 h 8407280"/>
              <a:gd name="connsiteX268" fmla="*/ 1734763 w 3481421"/>
              <a:gd name="connsiteY268" fmla="*/ 6247943 h 8407280"/>
              <a:gd name="connsiteX269" fmla="*/ 1916288 w 3481421"/>
              <a:gd name="connsiteY269" fmla="*/ 6227759 h 8407280"/>
              <a:gd name="connsiteX270" fmla="*/ 1916288 w 3481421"/>
              <a:gd name="connsiteY270" fmla="*/ 8391119 h 8407280"/>
              <a:gd name="connsiteX271" fmla="*/ 1803325 w 3481421"/>
              <a:gd name="connsiteY271" fmla="*/ 8407280 h 8407280"/>
              <a:gd name="connsiteX272" fmla="*/ 1670222 w 3481421"/>
              <a:gd name="connsiteY272" fmla="*/ 8407280 h 8407280"/>
              <a:gd name="connsiteX273" fmla="*/ 1557258 w 3481421"/>
              <a:gd name="connsiteY273" fmla="*/ 8391119 h 8407280"/>
              <a:gd name="connsiteX274" fmla="*/ 1557258 w 3481421"/>
              <a:gd name="connsiteY274" fmla="*/ 6227759 h 8407280"/>
              <a:gd name="connsiteX275" fmla="*/ 1839650 w 3481421"/>
              <a:gd name="connsiteY275" fmla="*/ 209885 h 8407280"/>
              <a:gd name="connsiteX276" fmla="*/ 1839650 w 3481421"/>
              <a:gd name="connsiteY276" fmla="*/ 217965 h 8407280"/>
              <a:gd name="connsiteX277" fmla="*/ 1896115 w 3481421"/>
              <a:gd name="connsiteY277" fmla="*/ 217965 h 8407280"/>
              <a:gd name="connsiteX278" fmla="*/ 1896115 w 3481421"/>
              <a:gd name="connsiteY278" fmla="*/ 209885 h 8407280"/>
              <a:gd name="connsiteX279" fmla="*/ 1839650 w 3481421"/>
              <a:gd name="connsiteY279" fmla="*/ 209885 h 8407280"/>
              <a:gd name="connsiteX280" fmla="*/ 1831574 w 3481421"/>
              <a:gd name="connsiteY280" fmla="*/ 113023 h 8407280"/>
              <a:gd name="connsiteX281" fmla="*/ 1831574 w 3481421"/>
              <a:gd name="connsiteY281" fmla="*/ 121103 h 8407280"/>
              <a:gd name="connsiteX282" fmla="*/ 1859823 w 3481421"/>
              <a:gd name="connsiteY282" fmla="*/ 121103 h 8407280"/>
              <a:gd name="connsiteX283" fmla="*/ 1859823 w 3481421"/>
              <a:gd name="connsiteY283" fmla="*/ 113023 h 8407280"/>
              <a:gd name="connsiteX284" fmla="*/ 1831574 w 3481421"/>
              <a:gd name="connsiteY284" fmla="*/ 113023 h 8407280"/>
              <a:gd name="connsiteX285" fmla="*/ 1698471 w 3481421"/>
              <a:gd name="connsiteY285" fmla="*/ 197782 h 8407280"/>
              <a:gd name="connsiteX286" fmla="*/ 1698471 w 3481421"/>
              <a:gd name="connsiteY286" fmla="*/ 209885 h 8407280"/>
              <a:gd name="connsiteX287" fmla="*/ 1783185 w 3481421"/>
              <a:gd name="connsiteY287" fmla="*/ 209885 h 8407280"/>
              <a:gd name="connsiteX288" fmla="*/ 1783185 w 3481421"/>
              <a:gd name="connsiteY288" fmla="*/ 197782 h 8407280"/>
              <a:gd name="connsiteX289" fmla="*/ 1698471 w 3481421"/>
              <a:gd name="connsiteY289" fmla="*/ 197782 h 8407280"/>
              <a:gd name="connsiteX290" fmla="*/ 1706514 w 3481421"/>
              <a:gd name="connsiteY290" fmla="*/ 104943 h 8407280"/>
              <a:gd name="connsiteX291" fmla="*/ 1706514 w 3481421"/>
              <a:gd name="connsiteY291" fmla="*/ 113023 h 8407280"/>
              <a:gd name="connsiteX292" fmla="*/ 1775076 w 3481421"/>
              <a:gd name="connsiteY292" fmla="*/ 113023 h 8407280"/>
              <a:gd name="connsiteX293" fmla="*/ 1775076 w 3481421"/>
              <a:gd name="connsiteY293" fmla="*/ 104943 h 8407280"/>
              <a:gd name="connsiteX294" fmla="*/ 1706514 w 3481421"/>
              <a:gd name="connsiteY294" fmla="*/ 104943 h 8407280"/>
              <a:gd name="connsiteX295" fmla="*/ 1621833 w 3481421"/>
              <a:gd name="connsiteY295" fmla="*/ 113023 h 8407280"/>
              <a:gd name="connsiteX296" fmla="*/ 1621833 w 3481421"/>
              <a:gd name="connsiteY296" fmla="*/ 121103 h 8407280"/>
              <a:gd name="connsiteX297" fmla="*/ 1650082 w 3481421"/>
              <a:gd name="connsiteY297" fmla="*/ 121103 h 8407280"/>
              <a:gd name="connsiteX298" fmla="*/ 1650082 w 3481421"/>
              <a:gd name="connsiteY298" fmla="*/ 113023 h 8407280"/>
              <a:gd name="connsiteX299" fmla="*/ 1621833 w 3481421"/>
              <a:gd name="connsiteY299" fmla="*/ 113023 h 8407280"/>
              <a:gd name="connsiteX300" fmla="*/ 1585508 w 3481421"/>
              <a:gd name="connsiteY300" fmla="*/ 209885 h 8407280"/>
              <a:gd name="connsiteX301" fmla="*/ 1585508 w 3481421"/>
              <a:gd name="connsiteY301" fmla="*/ 217965 h 8407280"/>
              <a:gd name="connsiteX302" fmla="*/ 1633896 w 3481421"/>
              <a:gd name="connsiteY302" fmla="*/ 217965 h 8407280"/>
              <a:gd name="connsiteX303" fmla="*/ 1633896 w 3481421"/>
              <a:gd name="connsiteY303" fmla="*/ 209885 h 8407280"/>
              <a:gd name="connsiteX304" fmla="*/ 1585508 w 3481421"/>
              <a:gd name="connsiteY304" fmla="*/ 209885 h 8407280"/>
              <a:gd name="connsiteX305" fmla="*/ 1529043 w 3481421"/>
              <a:gd name="connsiteY305" fmla="*/ 217965 h 8407280"/>
              <a:gd name="connsiteX306" fmla="*/ 1529043 w 3481421"/>
              <a:gd name="connsiteY306" fmla="*/ 226046 h 8407280"/>
              <a:gd name="connsiteX307" fmla="*/ 1557292 w 3481421"/>
              <a:gd name="connsiteY307" fmla="*/ 226046 h 8407280"/>
              <a:gd name="connsiteX308" fmla="*/ 1557292 w 3481421"/>
              <a:gd name="connsiteY308" fmla="*/ 217965 h 8407280"/>
              <a:gd name="connsiteX309" fmla="*/ 1529043 w 3481421"/>
              <a:gd name="connsiteY309" fmla="*/ 217965 h 8407280"/>
              <a:gd name="connsiteX310" fmla="*/ 1480620 w 3481421"/>
              <a:gd name="connsiteY310" fmla="*/ 226012 h 8407280"/>
              <a:gd name="connsiteX311" fmla="*/ 1480620 w 3481421"/>
              <a:gd name="connsiteY311" fmla="*/ 238116 h 8407280"/>
              <a:gd name="connsiteX312" fmla="*/ 1508869 w 3481421"/>
              <a:gd name="connsiteY312" fmla="*/ 238116 h 8407280"/>
              <a:gd name="connsiteX313" fmla="*/ 1508869 w 3481421"/>
              <a:gd name="connsiteY313" fmla="*/ 226012 h 8407280"/>
              <a:gd name="connsiteX314" fmla="*/ 1480620 w 3481421"/>
              <a:gd name="connsiteY314" fmla="*/ 226012 h 8407280"/>
              <a:gd name="connsiteX315" fmla="*/ 1444295 w 3481421"/>
              <a:gd name="connsiteY315" fmla="*/ 238116 h 8407280"/>
              <a:gd name="connsiteX316" fmla="*/ 1444295 w 3481421"/>
              <a:gd name="connsiteY316" fmla="*/ 246196 h 8407280"/>
              <a:gd name="connsiteX317" fmla="*/ 1464468 w 3481421"/>
              <a:gd name="connsiteY317" fmla="*/ 246196 h 8407280"/>
              <a:gd name="connsiteX318" fmla="*/ 1464468 w 3481421"/>
              <a:gd name="connsiteY318" fmla="*/ 238116 h 8407280"/>
              <a:gd name="connsiteX319" fmla="*/ 1444295 w 3481421"/>
              <a:gd name="connsiteY319" fmla="*/ 238116 h 8407280"/>
              <a:gd name="connsiteX320" fmla="*/ 1190186 w 3481421"/>
              <a:gd name="connsiteY320" fmla="*/ 3039213 h 8407280"/>
              <a:gd name="connsiteX321" fmla="*/ 1359615 w 3481421"/>
              <a:gd name="connsiteY321" fmla="*/ 3236994 h 8407280"/>
              <a:gd name="connsiteX322" fmla="*/ 1367691 w 3481421"/>
              <a:gd name="connsiteY322" fmla="*/ 3236994 h 8407280"/>
              <a:gd name="connsiteX323" fmla="*/ 1367691 w 3481421"/>
              <a:gd name="connsiteY323" fmla="*/ 3216811 h 8407280"/>
              <a:gd name="connsiteX324" fmla="*/ 1359615 w 3481421"/>
              <a:gd name="connsiteY324" fmla="*/ 3180500 h 8407280"/>
              <a:gd name="connsiteX325" fmla="*/ 1436286 w 3481421"/>
              <a:gd name="connsiteY325" fmla="*/ 2990798 h 8407280"/>
              <a:gd name="connsiteX326" fmla="*/ 1190186 w 3481421"/>
              <a:gd name="connsiteY326" fmla="*/ 3039213 h 840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3481421" h="8407280">
                <a:moveTo>
                  <a:pt x="1754936" y="0"/>
                </a:moveTo>
                <a:cubicBezTo>
                  <a:pt x="1843705" y="16127"/>
                  <a:pt x="1888039" y="51130"/>
                  <a:pt x="1888039" y="104943"/>
                </a:cubicBezTo>
                <a:lnTo>
                  <a:pt x="1888039" y="133207"/>
                </a:lnTo>
                <a:cubicBezTo>
                  <a:pt x="1952580" y="133207"/>
                  <a:pt x="2009045" y="168210"/>
                  <a:pt x="2057467" y="238149"/>
                </a:cubicBezTo>
                <a:lnTo>
                  <a:pt x="2049391" y="254310"/>
                </a:lnTo>
                <a:cubicBezTo>
                  <a:pt x="2248442" y="310805"/>
                  <a:pt x="2385600" y="399620"/>
                  <a:pt x="2460864" y="520690"/>
                </a:cubicBezTo>
                <a:cubicBezTo>
                  <a:pt x="2525405" y="609472"/>
                  <a:pt x="2557676" y="703686"/>
                  <a:pt x="2557676" y="803197"/>
                </a:cubicBezTo>
                <a:lnTo>
                  <a:pt x="2557676" y="819357"/>
                </a:lnTo>
                <a:lnTo>
                  <a:pt x="2614141" y="811277"/>
                </a:lnTo>
                <a:cubicBezTo>
                  <a:pt x="3036404" y="811277"/>
                  <a:pt x="3313401" y="1022537"/>
                  <a:pt x="3445130" y="1444956"/>
                </a:cubicBezTo>
                <a:lnTo>
                  <a:pt x="3481422" y="1662888"/>
                </a:lnTo>
                <a:lnTo>
                  <a:pt x="3473379" y="1662888"/>
                </a:lnTo>
                <a:lnTo>
                  <a:pt x="3481422" y="1679049"/>
                </a:lnTo>
                <a:lnTo>
                  <a:pt x="3481422" y="1840486"/>
                </a:lnTo>
                <a:cubicBezTo>
                  <a:pt x="3481422" y="2192966"/>
                  <a:pt x="3298589" y="2532001"/>
                  <a:pt x="2932790" y="2857592"/>
                </a:cubicBezTo>
                <a:cubicBezTo>
                  <a:pt x="2827903" y="2927531"/>
                  <a:pt x="2665210" y="3025735"/>
                  <a:pt x="2444679" y="3152236"/>
                </a:cubicBezTo>
                <a:cubicBezTo>
                  <a:pt x="2393609" y="3208730"/>
                  <a:pt x="2368041" y="3262543"/>
                  <a:pt x="2368041" y="3313673"/>
                </a:cubicBezTo>
                <a:cubicBezTo>
                  <a:pt x="2368041" y="3351325"/>
                  <a:pt x="2386874" y="3370168"/>
                  <a:pt x="2424506" y="3370168"/>
                </a:cubicBezTo>
                <a:lnTo>
                  <a:pt x="2416430" y="3349984"/>
                </a:lnTo>
                <a:lnTo>
                  <a:pt x="2416430" y="3313673"/>
                </a:lnTo>
                <a:cubicBezTo>
                  <a:pt x="2416430" y="3257178"/>
                  <a:pt x="2456776" y="3224891"/>
                  <a:pt x="2537436" y="3216811"/>
                </a:cubicBezTo>
                <a:cubicBezTo>
                  <a:pt x="2631599" y="3230255"/>
                  <a:pt x="2678648" y="3271931"/>
                  <a:pt x="2678648" y="3341937"/>
                </a:cubicBezTo>
                <a:lnTo>
                  <a:pt x="2678648" y="3358098"/>
                </a:lnTo>
                <a:cubicBezTo>
                  <a:pt x="2678648" y="3449562"/>
                  <a:pt x="2628919" y="3526240"/>
                  <a:pt x="2529393" y="3588167"/>
                </a:cubicBezTo>
                <a:cubicBezTo>
                  <a:pt x="2486399" y="3606976"/>
                  <a:pt x="2444679" y="3616431"/>
                  <a:pt x="2404333" y="3616431"/>
                </a:cubicBezTo>
                <a:cubicBezTo>
                  <a:pt x="2248409" y="3616431"/>
                  <a:pt x="2144829" y="3534321"/>
                  <a:pt x="2093725" y="3370235"/>
                </a:cubicBezTo>
                <a:lnTo>
                  <a:pt x="2085649" y="3321820"/>
                </a:lnTo>
                <a:lnTo>
                  <a:pt x="2093725" y="3301636"/>
                </a:lnTo>
                <a:lnTo>
                  <a:pt x="2093725" y="3293556"/>
                </a:lnTo>
                <a:lnTo>
                  <a:pt x="2085649" y="3293556"/>
                </a:lnTo>
                <a:cubicBezTo>
                  <a:pt x="2007671" y="3425355"/>
                  <a:pt x="1894707" y="3491338"/>
                  <a:pt x="1746793" y="3491338"/>
                </a:cubicBezTo>
                <a:cubicBezTo>
                  <a:pt x="1601559" y="3491338"/>
                  <a:pt x="1481927" y="3428071"/>
                  <a:pt x="1387763" y="3301636"/>
                </a:cubicBezTo>
                <a:cubicBezTo>
                  <a:pt x="1387763" y="3484599"/>
                  <a:pt x="1280229" y="3589541"/>
                  <a:pt x="1065025" y="3616464"/>
                </a:cubicBezTo>
                <a:cubicBezTo>
                  <a:pt x="890235" y="3584177"/>
                  <a:pt x="802807" y="3502067"/>
                  <a:pt x="802807" y="3370268"/>
                </a:cubicBezTo>
                <a:lnTo>
                  <a:pt x="802807" y="3329901"/>
                </a:lnTo>
                <a:cubicBezTo>
                  <a:pt x="802807" y="3267974"/>
                  <a:pt x="847175" y="3230322"/>
                  <a:pt x="935910" y="3216877"/>
                </a:cubicBezTo>
                <a:lnTo>
                  <a:pt x="943986" y="3216877"/>
                </a:lnTo>
                <a:cubicBezTo>
                  <a:pt x="1024679" y="3224958"/>
                  <a:pt x="1064992" y="3259894"/>
                  <a:pt x="1064992" y="3321820"/>
                </a:cubicBezTo>
                <a:lnTo>
                  <a:pt x="1056949" y="3370235"/>
                </a:lnTo>
                <a:lnTo>
                  <a:pt x="1064992" y="3370235"/>
                </a:lnTo>
                <a:cubicBezTo>
                  <a:pt x="1097262" y="3356757"/>
                  <a:pt x="1113414" y="3337947"/>
                  <a:pt x="1113414" y="3313740"/>
                </a:cubicBezTo>
                <a:cubicBezTo>
                  <a:pt x="1113414" y="3203366"/>
                  <a:pt x="984332" y="3093092"/>
                  <a:pt x="726135" y="2982785"/>
                </a:cubicBezTo>
                <a:cubicBezTo>
                  <a:pt x="607810" y="2910130"/>
                  <a:pt x="473367" y="2797107"/>
                  <a:pt x="322738" y="2643750"/>
                </a:cubicBezTo>
                <a:cubicBezTo>
                  <a:pt x="107602" y="2371938"/>
                  <a:pt x="0" y="2106933"/>
                  <a:pt x="0" y="1848633"/>
                </a:cubicBezTo>
                <a:lnTo>
                  <a:pt x="0" y="1747714"/>
                </a:lnTo>
                <a:cubicBezTo>
                  <a:pt x="0" y="1333375"/>
                  <a:pt x="166781" y="1044129"/>
                  <a:pt x="500209" y="879942"/>
                </a:cubicBezTo>
                <a:cubicBezTo>
                  <a:pt x="618601" y="834210"/>
                  <a:pt x="744968" y="811311"/>
                  <a:pt x="879412" y="811311"/>
                </a:cubicBezTo>
                <a:cubicBezTo>
                  <a:pt x="890202" y="816742"/>
                  <a:pt x="902299" y="819391"/>
                  <a:pt x="915703" y="819391"/>
                </a:cubicBezTo>
                <a:cubicBezTo>
                  <a:pt x="915703" y="561091"/>
                  <a:pt x="1085132" y="370049"/>
                  <a:pt x="1423988" y="246263"/>
                </a:cubicBezTo>
                <a:cubicBezTo>
                  <a:pt x="1423988" y="192484"/>
                  <a:pt x="1480453" y="154832"/>
                  <a:pt x="1593416" y="133240"/>
                </a:cubicBezTo>
                <a:lnTo>
                  <a:pt x="1593416" y="76679"/>
                </a:lnTo>
                <a:cubicBezTo>
                  <a:pt x="1620492" y="25615"/>
                  <a:pt x="1674243" y="0"/>
                  <a:pt x="1754936" y="0"/>
                </a:cubicBezTo>
                <a:close/>
                <a:moveTo>
                  <a:pt x="2065543" y="7709026"/>
                </a:moveTo>
                <a:lnTo>
                  <a:pt x="2142215" y="7709026"/>
                </a:lnTo>
                <a:lnTo>
                  <a:pt x="2142215" y="7898728"/>
                </a:lnTo>
                <a:lnTo>
                  <a:pt x="2275318" y="7898728"/>
                </a:lnTo>
                <a:lnTo>
                  <a:pt x="2275318" y="7709026"/>
                </a:lnTo>
                <a:lnTo>
                  <a:pt x="2735214" y="7709026"/>
                </a:lnTo>
                <a:lnTo>
                  <a:pt x="2735214" y="8068245"/>
                </a:lnTo>
                <a:lnTo>
                  <a:pt x="3122492" y="8068245"/>
                </a:lnTo>
                <a:lnTo>
                  <a:pt x="3122492" y="7906774"/>
                </a:lnTo>
                <a:lnTo>
                  <a:pt x="2860274" y="7906774"/>
                </a:lnTo>
                <a:lnTo>
                  <a:pt x="2860274" y="7709026"/>
                </a:lnTo>
                <a:lnTo>
                  <a:pt x="3332267" y="7709026"/>
                </a:lnTo>
                <a:lnTo>
                  <a:pt x="3332267" y="8334625"/>
                </a:lnTo>
                <a:lnTo>
                  <a:pt x="2529527" y="8334625"/>
                </a:lnTo>
                <a:lnTo>
                  <a:pt x="2529527" y="7991567"/>
                </a:lnTo>
                <a:lnTo>
                  <a:pt x="2404467" y="7991567"/>
                </a:lnTo>
                <a:lnTo>
                  <a:pt x="2404467" y="8334625"/>
                </a:lnTo>
                <a:lnTo>
                  <a:pt x="1944537" y="8334625"/>
                </a:lnTo>
                <a:lnTo>
                  <a:pt x="1944537" y="7918912"/>
                </a:lnTo>
                <a:cubicBezTo>
                  <a:pt x="1947252" y="7905434"/>
                  <a:pt x="1953987" y="7898728"/>
                  <a:pt x="1964711" y="7898728"/>
                </a:cubicBezTo>
                <a:lnTo>
                  <a:pt x="2065543" y="7898728"/>
                </a:lnTo>
                <a:lnTo>
                  <a:pt x="2065543" y="7709026"/>
                </a:lnTo>
                <a:close/>
                <a:moveTo>
                  <a:pt x="1944537" y="6946197"/>
                </a:moveTo>
                <a:lnTo>
                  <a:pt x="2404433" y="6946197"/>
                </a:lnTo>
                <a:lnTo>
                  <a:pt x="2404433" y="7285233"/>
                </a:lnTo>
                <a:lnTo>
                  <a:pt x="2529494" y="7285233"/>
                </a:lnTo>
                <a:lnTo>
                  <a:pt x="2529494" y="6946197"/>
                </a:lnTo>
                <a:lnTo>
                  <a:pt x="3332234" y="6946197"/>
                </a:lnTo>
                <a:lnTo>
                  <a:pt x="3332234" y="7567772"/>
                </a:lnTo>
                <a:lnTo>
                  <a:pt x="2860241" y="7567772"/>
                </a:lnTo>
                <a:lnTo>
                  <a:pt x="2860241" y="7369991"/>
                </a:lnTo>
                <a:lnTo>
                  <a:pt x="3122459" y="7369991"/>
                </a:lnTo>
                <a:lnTo>
                  <a:pt x="3122459" y="7208554"/>
                </a:lnTo>
                <a:lnTo>
                  <a:pt x="2735180" y="7208554"/>
                </a:lnTo>
                <a:lnTo>
                  <a:pt x="2735180" y="7567772"/>
                </a:lnTo>
                <a:lnTo>
                  <a:pt x="2275318" y="7567772"/>
                </a:lnTo>
                <a:lnTo>
                  <a:pt x="2275318" y="7378071"/>
                </a:lnTo>
                <a:lnTo>
                  <a:pt x="2142215" y="7378071"/>
                </a:lnTo>
                <a:lnTo>
                  <a:pt x="2142215" y="7567772"/>
                </a:lnTo>
                <a:lnTo>
                  <a:pt x="2065543" y="7567772"/>
                </a:lnTo>
                <a:lnTo>
                  <a:pt x="2065543" y="7378071"/>
                </a:lnTo>
                <a:lnTo>
                  <a:pt x="1944537" y="7378071"/>
                </a:lnTo>
                <a:lnTo>
                  <a:pt x="1944537" y="6946197"/>
                </a:lnTo>
                <a:close/>
                <a:moveTo>
                  <a:pt x="1282943" y="774933"/>
                </a:moveTo>
                <a:cubicBezTo>
                  <a:pt x="1282943" y="836859"/>
                  <a:pt x="1320642" y="867772"/>
                  <a:pt x="1395906" y="867772"/>
                </a:cubicBezTo>
                <a:cubicBezTo>
                  <a:pt x="1452371" y="867772"/>
                  <a:pt x="1480620" y="893387"/>
                  <a:pt x="1480620" y="944484"/>
                </a:cubicBezTo>
                <a:lnTo>
                  <a:pt x="1480620" y="972748"/>
                </a:lnTo>
                <a:cubicBezTo>
                  <a:pt x="1480620" y="1048119"/>
                  <a:pt x="1421508" y="1085771"/>
                  <a:pt x="1303116" y="1085771"/>
                </a:cubicBezTo>
                <a:cubicBezTo>
                  <a:pt x="1265484" y="1085771"/>
                  <a:pt x="1225138" y="1076383"/>
                  <a:pt x="1182110" y="1057507"/>
                </a:cubicBezTo>
                <a:lnTo>
                  <a:pt x="1182110" y="1065587"/>
                </a:lnTo>
                <a:cubicBezTo>
                  <a:pt x="1260156" y="1151720"/>
                  <a:pt x="1303116" y="1240536"/>
                  <a:pt x="1311192" y="1331967"/>
                </a:cubicBezTo>
                <a:lnTo>
                  <a:pt x="1311192" y="1388495"/>
                </a:lnTo>
                <a:cubicBezTo>
                  <a:pt x="1311192" y="1568775"/>
                  <a:pt x="1219810" y="1700607"/>
                  <a:pt x="1036877" y="1784025"/>
                </a:cubicBezTo>
                <a:lnTo>
                  <a:pt x="944086" y="1804209"/>
                </a:lnTo>
                <a:cubicBezTo>
                  <a:pt x="761254" y="1804209"/>
                  <a:pt x="669771" y="1724814"/>
                  <a:pt x="669771" y="1566093"/>
                </a:cubicBezTo>
                <a:cubicBezTo>
                  <a:pt x="696680" y="1477277"/>
                  <a:pt x="753145" y="1432886"/>
                  <a:pt x="839199" y="1432886"/>
                </a:cubicBezTo>
                <a:lnTo>
                  <a:pt x="895664" y="1432886"/>
                </a:lnTo>
                <a:cubicBezTo>
                  <a:pt x="965634" y="1432886"/>
                  <a:pt x="1010001" y="1465174"/>
                  <a:pt x="1028801" y="1529749"/>
                </a:cubicBezTo>
                <a:lnTo>
                  <a:pt x="1036843" y="1529749"/>
                </a:lnTo>
                <a:lnTo>
                  <a:pt x="1036843" y="1509565"/>
                </a:lnTo>
                <a:cubicBezTo>
                  <a:pt x="1015363" y="1428829"/>
                  <a:pt x="962919" y="1388495"/>
                  <a:pt x="879512" y="1388495"/>
                </a:cubicBezTo>
                <a:cubicBezTo>
                  <a:pt x="640181" y="1388495"/>
                  <a:pt x="501717" y="1539203"/>
                  <a:pt x="464017" y="1840520"/>
                </a:cubicBezTo>
                <a:cubicBezTo>
                  <a:pt x="464017" y="1845884"/>
                  <a:pt x="466732" y="1848600"/>
                  <a:pt x="472060" y="1848600"/>
                </a:cubicBezTo>
                <a:lnTo>
                  <a:pt x="464017" y="1897014"/>
                </a:lnTo>
                <a:lnTo>
                  <a:pt x="464017" y="1981773"/>
                </a:lnTo>
                <a:lnTo>
                  <a:pt x="472060" y="2001957"/>
                </a:lnTo>
                <a:lnTo>
                  <a:pt x="464017" y="2001957"/>
                </a:lnTo>
                <a:cubicBezTo>
                  <a:pt x="480136" y="2160678"/>
                  <a:pt x="552753" y="2332912"/>
                  <a:pt x="681835" y="2518590"/>
                </a:cubicBezTo>
                <a:cubicBezTo>
                  <a:pt x="897038" y="2776890"/>
                  <a:pt x="1069114" y="2906039"/>
                  <a:pt x="1198195" y="2906039"/>
                </a:cubicBezTo>
                <a:lnTo>
                  <a:pt x="1226445" y="2906039"/>
                </a:lnTo>
                <a:cubicBezTo>
                  <a:pt x="1290985" y="2906039"/>
                  <a:pt x="1342122" y="2880424"/>
                  <a:pt x="1379721" y="2829361"/>
                </a:cubicBezTo>
                <a:cubicBezTo>
                  <a:pt x="1304456" y="2829361"/>
                  <a:pt x="1266757" y="2801097"/>
                  <a:pt x="1266757" y="2744602"/>
                </a:cubicBezTo>
                <a:cubicBezTo>
                  <a:pt x="1266757" y="2685392"/>
                  <a:pt x="1316554" y="2645024"/>
                  <a:pt x="1416012" y="2623532"/>
                </a:cubicBezTo>
                <a:cubicBezTo>
                  <a:pt x="1528976" y="2639693"/>
                  <a:pt x="1585441" y="2693472"/>
                  <a:pt x="1585441" y="2784970"/>
                </a:cubicBezTo>
                <a:cubicBezTo>
                  <a:pt x="1585441" y="2822622"/>
                  <a:pt x="1566641" y="2869729"/>
                  <a:pt x="1528976" y="2926257"/>
                </a:cubicBezTo>
                <a:cubicBezTo>
                  <a:pt x="1593517" y="2891253"/>
                  <a:pt x="1666134" y="2872377"/>
                  <a:pt x="1746793" y="2869729"/>
                </a:cubicBezTo>
                <a:cubicBezTo>
                  <a:pt x="1814048" y="2872377"/>
                  <a:pt x="1882644" y="2891253"/>
                  <a:pt x="1952513" y="2926257"/>
                </a:cubicBezTo>
                <a:lnTo>
                  <a:pt x="1952513" y="2918177"/>
                </a:lnTo>
                <a:cubicBezTo>
                  <a:pt x="1931033" y="2918177"/>
                  <a:pt x="1912166" y="2873786"/>
                  <a:pt x="1896048" y="2784970"/>
                </a:cubicBezTo>
                <a:lnTo>
                  <a:pt x="1896048" y="2764786"/>
                </a:lnTo>
                <a:cubicBezTo>
                  <a:pt x="1917595" y="2670572"/>
                  <a:pt x="1978115" y="2623532"/>
                  <a:pt x="2077573" y="2623532"/>
                </a:cubicBezTo>
                <a:cubicBezTo>
                  <a:pt x="2163661" y="2645024"/>
                  <a:pt x="2206655" y="2685392"/>
                  <a:pt x="2206655" y="2744602"/>
                </a:cubicBezTo>
                <a:lnTo>
                  <a:pt x="2206655" y="2756706"/>
                </a:lnTo>
                <a:cubicBezTo>
                  <a:pt x="2206655" y="2805120"/>
                  <a:pt x="2173044" y="2829361"/>
                  <a:pt x="2105789" y="2829361"/>
                </a:cubicBezTo>
                <a:cubicBezTo>
                  <a:pt x="2132698" y="2880458"/>
                  <a:pt x="2189163" y="2906039"/>
                  <a:pt x="2275217" y="2906039"/>
                </a:cubicBezTo>
                <a:cubicBezTo>
                  <a:pt x="2444645" y="2906039"/>
                  <a:pt x="2649059" y="2733840"/>
                  <a:pt x="2888389" y="2389440"/>
                </a:cubicBezTo>
                <a:cubicBezTo>
                  <a:pt x="2969082" y="2233367"/>
                  <a:pt x="3009395" y="2090739"/>
                  <a:pt x="3009395" y="1961589"/>
                </a:cubicBezTo>
                <a:lnTo>
                  <a:pt x="3009395" y="1868750"/>
                </a:lnTo>
                <a:cubicBezTo>
                  <a:pt x="3009395" y="1696550"/>
                  <a:pt x="2952930" y="1557979"/>
                  <a:pt x="2839967" y="1453036"/>
                </a:cubicBezTo>
                <a:cubicBezTo>
                  <a:pt x="2764703" y="1410020"/>
                  <a:pt x="2679989" y="1388461"/>
                  <a:pt x="2585824" y="1388461"/>
                </a:cubicBezTo>
                <a:cubicBezTo>
                  <a:pt x="2491728" y="1410020"/>
                  <a:pt x="2444612" y="1450388"/>
                  <a:pt x="2444612" y="1509531"/>
                </a:cubicBezTo>
                <a:lnTo>
                  <a:pt x="2444612" y="1517578"/>
                </a:lnTo>
                <a:lnTo>
                  <a:pt x="2452688" y="1517578"/>
                </a:lnTo>
                <a:cubicBezTo>
                  <a:pt x="2452688" y="1477210"/>
                  <a:pt x="2497056" y="1448980"/>
                  <a:pt x="2585824" y="1432819"/>
                </a:cubicBezTo>
                <a:lnTo>
                  <a:pt x="2634213" y="1432819"/>
                </a:lnTo>
                <a:cubicBezTo>
                  <a:pt x="2720335" y="1432819"/>
                  <a:pt x="2779447" y="1477210"/>
                  <a:pt x="2811717" y="1566026"/>
                </a:cubicBezTo>
                <a:lnTo>
                  <a:pt x="2803642" y="1566026"/>
                </a:lnTo>
                <a:lnTo>
                  <a:pt x="2811717" y="1586210"/>
                </a:lnTo>
                <a:cubicBezTo>
                  <a:pt x="2811717" y="1715359"/>
                  <a:pt x="2720335" y="1788015"/>
                  <a:pt x="2537402" y="1804142"/>
                </a:cubicBezTo>
                <a:cubicBezTo>
                  <a:pt x="2365327" y="1804142"/>
                  <a:pt x="2242947" y="1689744"/>
                  <a:pt x="2170330" y="1461083"/>
                </a:cubicBezTo>
                <a:lnTo>
                  <a:pt x="2162254" y="1376324"/>
                </a:lnTo>
                <a:cubicBezTo>
                  <a:pt x="2162254" y="1271382"/>
                  <a:pt x="2209336" y="1165132"/>
                  <a:pt x="2303433" y="1057473"/>
                </a:cubicBezTo>
                <a:cubicBezTo>
                  <a:pt x="2260439" y="1076316"/>
                  <a:pt x="2216072" y="1085737"/>
                  <a:pt x="2170330" y="1085737"/>
                </a:cubicBezTo>
                <a:lnTo>
                  <a:pt x="2150157" y="1085737"/>
                </a:lnTo>
                <a:cubicBezTo>
                  <a:pt x="2066816" y="1085737"/>
                  <a:pt x="2014373" y="1045370"/>
                  <a:pt x="1992826" y="964668"/>
                </a:cubicBezTo>
                <a:cubicBezTo>
                  <a:pt x="1992826" y="894728"/>
                  <a:pt x="2049291" y="859725"/>
                  <a:pt x="2162254" y="859725"/>
                </a:cubicBezTo>
                <a:cubicBezTo>
                  <a:pt x="2181087" y="827438"/>
                  <a:pt x="2190503" y="801889"/>
                  <a:pt x="2190503" y="783047"/>
                </a:cubicBezTo>
                <a:lnTo>
                  <a:pt x="2190503" y="754782"/>
                </a:lnTo>
                <a:cubicBezTo>
                  <a:pt x="2190503" y="690207"/>
                  <a:pt x="2124622" y="631064"/>
                  <a:pt x="1992859" y="577185"/>
                </a:cubicBezTo>
                <a:cubicBezTo>
                  <a:pt x="1922957" y="644475"/>
                  <a:pt x="1834221" y="678104"/>
                  <a:pt x="1726620" y="678104"/>
                </a:cubicBezTo>
                <a:cubicBezTo>
                  <a:pt x="1651355" y="678104"/>
                  <a:pt x="1566641" y="644475"/>
                  <a:pt x="1472477" y="577185"/>
                </a:cubicBezTo>
                <a:cubicBezTo>
                  <a:pt x="1346177" y="639111"/>
                  <a:pt x="1282943" y="704993"/>
                  <a:pt x="1282943" y="774933"/>
                </a:cubicBezTo>
                <a:close/>
                <a:moveTo>
                  <a:pt x="2037294" y="2990798"/>
                </a:moveTo>
                <a:lnTo>
                  <a:pt x="2037294" y="3002902"/>
                </a:lnTo>
                <a:cubicBezTo>
                  <a:pt x="2088431" y="3035189"/>
                  <a:pt x="2113966" y="3094333"/>
                  <a:pt x="2113966" y="3180500"/>
                </a:cubicBezTo>
                <a:lnTo>
                  <a:pt x="2113966" y="3228914"/>
                </a:lnTo>
                <a:cubicBezTo>
                  <a:pt x="2159707" y="3169704"/>
                  <a:pt x="2218853" y="3106436"/>
                  <a:pt x="2291470" y="3039213"/>
                </a:cubicBezTo>
                <a:cubicBezTo>
                  <a:pt x="2202701" y="3039213"/>
                  <a:pt x="2117987" y="3023086"/>
                  <a:pt x="2037294" y="2990798"/>
                </a:cubicBezTo>
                <a:close/>
                <a:moveTo>
                  <a:pt x="1480620" y="3999823"/>
                </a:moveTo>
                <a:cubicBezTo>
                  <a:pt x="1553237" y="4018632"/>
                  <a:pt x="1628535" y="4028088"/>
                  <a:pt x="1706547" y="4028088"/>
                </a:cubicBezTo>
                <a:lnTo>
                  <a:pt x="1763012" y="4028088"/>
                </a:lnTo>
                <a:cubicBezTo>
                  <a:pt x="1841057" y="4028088"/>
                  <a:pt x="1917695" y="4018632"/>
                  <a:pt x="1992960" y="3999823"/>
                </a:cubicBezTo>
                <a:cubicBezTo>
                  <a:pt x="2087124" y="4142418"/>
                  <a:pt x="2134139" y="4233916"/>
                  <a:pt x="2134139" y="4274284"/>
                </a:cubicBezTo>
                <a:lnTo>
                  <a:pt x="2122042" y="4274284"/>
                </a:lnTo>
                <a:lnTo>
                  <a:pt x="2134139" y="4294468"/>
                </a:lnTo>
                <a:lnTo>
                  <a:pt x="2134139" y="4322732"/>
                </a:lnTo>
                <a:lnTo>
                  <a:pt x="2122042" y="4342916"/>
                </a:lnTo>
                <a:lnTo>
                  <a:pt x="2134139" y="4342916"/>
                </a:lnTo>
                <a:cubicBezTo>
                  <a:pt x="2088431" y="4509718"/>
                  <a:pt x="2013133" y="4704783"/>
                  <a:pt x="1908212" y="4928180"/>
                </a:cubicBezTo>
                <a:cubicBezTo>
                  <a:pt x="1843671" y="4938876"/>
                  <a:pt x="1785866" y="4944307"/>
                  <a:pt x="1734763" y="4944307"/>
                </a:cubicBezTo>
                <a:cubicBezTo>
                  <a:pt x="1611110" y="4944307"/>
                  <a:pt x="1549182" y="4928180"/>
                  <a:pt x="1549182" y="4895893"/>
                </a:cubicBezTo>
                <a:cubicBezTo>
                  <a:pt x="1449724" y="4688656"/>
                  <a:pt x="1379754" y="4490908"/>
                  <a:pt x="1339408" y="4302581"/>
                </a:cubicBezTo>
                <a:cubicBezTo>
                  <a:pt x="1339441" y="4237939"/>
                  <a:pt x="1386490" y="4137054"/>
                  <a:pt x="1480620" y="3999823"/>
                </a:cubicBezTo>
                <a:close/>
                <a:moveTo>
                  <a:pt x="1408003" y="3398432"/>
                </a:moveTo>
                <a:lnTo>
                  <a:pt x="1416079" y="3398432"/>
                </a:lnTo>
                <a:cubicBezTo>
                  <a:pt x="1515605" y="3484498"/>
                  <a:pt x="1621833" y="3527582"/>
                  <a:pt x="1734763" y="3527582"/>
                </a:cubicBezTo>
                <a:cubicBezTo>
                  <a:pt x="1853121" y="3527582"/>
                  <a:pt x="1960656" y="3484532"/>
                  <a:pt x="2057501" y="3398432"/>
                </a:cubicBezTo>
                <a:lnTo>
                  <a:pt x="2057501" y="3414559"/>
                </a:lnTo>
                <a:lnTo>
                  <a:pt x="1980829" y="3559869"/>
                </a:lnTo>
                <a:cubicBezTo>
                  <a:pt x="2002376" y="3559869"/>
                  <a:pt x="2018528" y="3574621"/>
                  <a:pt x="2029251" y="3604260"/>
                </a:cubicBezTo>
                <a:cubicBezTo>
                  <a:pt x="2029251" y="3660755"/>
                  <a:pt x="1925738" y="3689019"/>
                  <a:pt x="1718611" y="3689019"/>
                </a:cubicBezTo>
                <a:cubicBezTo>
                  <a:pt x="1535745" y="3683587"/>
                  <a:pt x="1444295" y="3655357"/>
                  <a:pt x="1444295" y="3604260"/>
                </a:cubicBezTo>
                <a:cubicBezTo>
                  <a:pt x="1444295" y="3588100"/>
                  <a:pt x="1460447" y="3573280"/>
                  <a:pt x="1492718" y="3559869"/>
                </a:cubicBezTo>
                <a:lnTo>
                  <a:pt x="1408003" y="3398432"/>
                </a:lnTo>
                <a:close/>
                <a:moveTo>
                  <a:pt x="1508836" y="3680972"/>
                </a:moveTo>
                <a:cubicBezTo>
                  <a:pt x="1578806" y="3699781"/>
                  <a:pt x="1654070" y="3709236"/>
                  <a:pt x="1734763" y="3709236"/>
                </a:cubicBezTo>
                <a:cubicBezTo>
                  <a:pt x="1815422" y="3709236"/>
                  <a:pt x="1892094" y="3699781"/>
                  <a:pt x="1964711" y="3680972"/>
                </a:cubicBezTo>
                <a:cubicBezTo>
                  <a:pt x="2013099" y="3689052"/>
                  <a:pt x="2037294" y="3714567"/>
                  <a:pt x="2037294" y="3757651"/>
                </a:cubicBezTo>
                <a:cubicBezTo>
                  <a:pt x="2037294" y="3838386"/>
                  <a:pt x="1949933" y="3878720"/>
                  <a:pt x="1775076" y="3878720"/>
                </a:cubicBezTo>
                <a:lnTo>
                  <a:pt x="1706514" y="3878720"/>
                </a:lnTo>
                <a:cubicBezTo>
                  <a:pt x="1526362" y="3878720"/>
                  <a:pt x="1436253" y="3838353"/>
                  <a:pt x="1436253" y="3757651"/>
                </a:cubicBezTo>
                <a:cubicBezTo>
                  <a:pt x="1436253" y="3717283"/>
                  <a:pt x="1460447" y="3691701"/>
                  <a:pt x="1508836" y="3680972"/>
                </a:cubicBezTo>
                <a:close/>
                <a:moveTo>
                  <a:pt x="2021175" y="238116"/>
                </a:moveTo>
                <a:lnTo>
                  <a:pt x="2021175" y="246196"/>
                </a:lnTo>
                <a:lnTo>
                  <a:pt x="2037294" y="246196"/>
                </a:lnTo>
                <a:lnTo>
                  <a:pt x="2037294" y="238116"/>
                </a:lnTo>
                <a:lnTo>
                  <a:pt x="2021175" y="238116"/>
                </a:lnTo>
                <a:close/>
                <a:moveTo>
                  <a:pt x="1500794" y="3870640"/>
                </a:moveTo>
                <a:cubicBezTo>
                  <a:pt x="1549216" y="3889449"/>
                  <a:pt x="1617778" y="3898904"/>
                  <a:pt x="1706547" y="3898904"/>
                </a:cubicBezTo>
                <a:lnTo>
                  <a:pt x="1763012" y="3898904"/>
                </a:lnTo>
                <a:cubicBezTo>
                  <a:pt x="1854461" y="3898904"/>
                  <a:pt x="1924364" y="3889449"/>
                  <a:pt x="1972753" y="3870640"/>
                </a:cubicBezTo>
                <a:cubicBezTo>
                  <a:pt x="2010452" y="3884085"/>
                  <a:pt x="2029251" y="3902928"/>
                  <a:pt x="2029251" y="3927168"/>
                </a:cubicBezTo>
                <a:cubicBezTo>
                  <a:pt x="2029251" y="3975583"/>
                  <a:pt x="1949933" y="3999790"/>
                  <a:pt x="1791228" y="3999790"/>
                </a:cubicBezTo>
                <a:lnTo>
                  <a:pt x="1690362" y="3999790"/>
                </a:lnTo>
                <a:cubicBezTo>
                  <a:pt x="1526362" y="3999790"/>
                  <a:pt x="1444295" y="3968843"/>
                  <a:pt x="1444295" y="3906951"/>
                </a:cubicBezTo>
                <a:cubicBezTo>
                  <a:pt x="1476599" y="3882777"/>
                  <a:pt x="1495432" y="3870640"/>
                  <a:pt x="1500794" y="3870640"/>
                </a:cubicBezTo>
                <a:close/>
                <a:moveTo>
                  <a:pt x="1972753" y="226012"/>
                </a:moveTo>
                <a:lnTo>
                  <a:pt x="1972753" y="238116"/>
                </a:lnTo>
                <a:lnTo>
                  <a:pt x="2001002" y="238116"/>
                </a:lnTo>
                <a:lnTo>
                  <a:pt x="2001002" y="226012"/>
                </a:lnTo>
                <a:lnTo>
                  <a:pt x="1972753" y="226012"/>
                </a:lnTo>
                <a:close/>
                <a:moveTo>
                  <a:pt x="1557258" y="5069400"/>
                </a:moveTo>
                <a:cubicBezTo>
                  <a:pt x="1645994" y="5080129"/>
                  <a:pt x="1709228" y="5085561"/>
                  <a:pt x="1746860" y="5085561"/>
                </a:cubicBezTo>
                <a:lnTo>
                  <a:pt x="1924364" y="5069400"/>
                </a:lnTo>
                <a:cubicBezTo>
                  <a:pt x="1956635" y="5139340"/>
                  <a:pt x="1972753" y="5229463"/>
                  <a:pt x="1972753" y="5339804"/>
                </a:cubicBezTo>
                <a:lnTo>
                  <a:pt x="1972753" y="5359988"/>
                </a:lnTo>
                <a:cubicBezTo>
                  <a:pt x="1972753" y="5365352"/>
                  <a:pt x="1975467" y="5368068"/>
                  <a:pt x="1980829" y="5368068"/>
                </a:cubicBezTo>
                <a:cubicBezTo>
                  <a:pt x="1980829" y="5376148"/>
                  <a:pt x="1978182" y="5380171"/>
                  <a:pt x="1972753" y="5380171"/>
                </a:cubicBezTo>
                <a:lnTo>
                  <a:pt x="1980829" y="5493194"/>
                </a:lnTo>
                <a:lnTo>
                  <a:pt x="1980829" y="5501241"/>
                </a:lnTo>
                <a:cubicBezTo>
                  <a:pt x="1980829" y="5525448"/>
                  <a:pt x="1978182" y="5553712"/>
                  <a:pt x="1972753" y="5586000"/>
                </a:cubicBezTo>
                <a:cubicBezTo>
                  <a:pt x="1972753" y="5594080"/>
                  <a:pt x="1975467" y="5598103"/>
                  <a:pt x="1980829" y="5598103"/>
                </a:cubicBezTo>
                <a:lnTo>
                  <a:pt x="1972753" y="5662678"/>
                </a:lnTo>
                <a:lnTo>
                  <a:pt x="1972753" y="5775701"/>
                </a:lnTo>
                <a:cubicBezTo>
                  <a:pt x="1972753" y="5781066"/>
                  <a:pt x="1970106" y="5783782"/>
                  <a:pt x="1964711" y="5783782"/>
                </a:cubicBezTo>
                <a:cubicBezTo>
                  <a:pt x="1964711" y="5791861"/>
                  <a:pt x="1967425" y="5795885"/>
                  <a:pt x="1972753" y="5795885"/>
                </a:cubicBezTo>
                <a:cubicBezTo>
                  <a:pt x="1964711" y="5863108"/>
                  <a:pt x="1958008" y="5903476"/>
                  <a:pt x="1952580" y="5916955"/>
                </a:cubicBezTo>
                <a:lnTo>
                  <a:pt x="1964677" y="5916955"/>
                </a:lnTo>
                <a:cubicBezTo>
                  <a:pt x="1951239" y="6048753"/>
                  <a:pt x="1932407" y="6114736"/>
                  <a:pt x="1908179" y="6114736"/>
                </a:cubicBezTo>
                <a:cubicBezTo>
                  <a:pt x="1843638" y="6128181"/>
                  <a:pt x="1785832" y="6134920"/>
                  <a:pt x="1734729" y="6134920"/>
                </a:cubicBezTo>
                <a:cubicBezTo>
                  <a:pt x="1597571" y="6134920"/>
                  <a:pt x="1529009" y="6112020"/>
                  <a:pt x="1529009" y="6066322"/>
                </a:cubicBezTo>
                <a:cubicBezTo>
                  <a:pt x="1510210" y="5872597"/>
                  <a:pt x="1498113" y="5677464"/>
                  <a:pt x="1492718" y="5481057"/>
                </a:cubicBezTo>
                <a:cubicBezTo>
                  <a:pt x="1503508" y="5206630"/>
                  <a:pt x="1524988" y="5069400"/>
                  <a:pt x="1557258" y="5069400"/>
                </a:cubicBezTo>
                <a:close/>
                <a:moveTo>
                  <a:pt x="1549216" y="4936194"/>
                </a:moveTo>
                <a:cubicBezTo>
                  <a:pt x="1594957" y="4954969"/>
                  <a:pt x="1656818" y="4964458"/>
                  <a:pt x="1734796" y="4964458"/>
                </a:cubicBezTo>
                <a:cubicBezTo>
                  <a:pt x="1831607" y="4964458"/>
                  <a:pt x="1892127" y="4955003"/>
                  <a:pt x="1916322" y="4936194"/>
                </a:cubicBezTo>
                <a:cubicBezTo>
                  <a:pt x="1954021" y="4946889"/>
                  <a:pt x="1972786" y="4968481"/>
                  <a:pt x="1972786" y="5000768"/>
                </a:cubicBezTo>
                <a:cubicBezTo>
                  <a:pt x="1972786" y="5035705"/>
                  <a:pt x="1893501" y="5061320"/>
                  <a:pt x="1734796" y="5077481"/>
                </a:cubicBezTo>
                <a:cubicBezTo>
                  <a:pt x="1578839" y="5058638"/>
                  <a:pt x="1500827" y="5033090"/>
                  <a:pt x="1500827" y="5000768"/>
                </a:cubicBezTo>
                <a:lnTo>
                  <a:pt x="1500827" y="4984641"/>
                </a:lnTo>
                <a:cubicBezTo>
                  <a:pt x="1500794" y="4976561"/>
                  <a:pt x="1516912" y="4960401"/>
                  <a:pt x="1549216" y="4936194"/>
                </a:cubicBezTo>
                <a:close/>
                <a:moveTo>
                  <a:pt x="1549216" y="6122816"/>
                </a:moveTo>
                <a:cubicBezTo>
                  <a:pt x="1632590" y="6141592"/>
                  <a:pt x="1694416" y="6151081"/>
                  <a:pt x="1734796" y="6151081"/>
                </a:cubicBezTo>
                <a:cubicBezTo>
                  <a:pt x="1777857" y="6151081"/>
                  <a:pt x="1845112" y="6141626"/>
                  <a:pt x="1936495" y="6122816"/>
                </a:cubicBezTo>
                <a:lnTo>
                  <a:pt x="1952613" y="6151081"/>
                </a:lnTo>
                <a:lnTo>
                  <a:pt x="1952613" y="6171265"/>
                </a:lnTo>
                <a:cubicBezTo>
                  <a:pt x="1952613" y="6200836"/>
                  <a:pt x="1879996" y="6222361"/>
                  <a:pt x="1734796" y="6235840"/>
                </a:cubicBezTo>
                <a:cubicBezTo>
                  <a:pt x="1592277" y="6222328"/>
                  <a:pt x="1521000" y="6200836"/>
                  <a:pt x="1521000" y="6171265"/>
                </a:cubicBezTo>
                <a:lnTo>
                  <a:pt x="1521000" y="6151081"/>
                </a:lnTo>
                <a:cubicBezTo>
                  <a:pt x="1520967" y="6143000"/>
                  <a:pt x="1530417" y="6133546"/>
                  <a:pt x="1549216" y="6122816"/>
                </a:cubicBezTo>
                <a:close/>
                <a:moveTo>
                  <a:pt x="1924364" y="217965"/>
                </a:moveTo>
                <a:lnTo>
                  <a:pt x="1924364" y="226046"/>
                </a:lnTo>
                <a:lnTo>
                  <a:pt x="1952613" y="226046"/>
                </a:lnTo>
                <a:lnTo>
                  <a:pt x="1952613" y="217965"/>
                </a:lnTo>
                <a:lnTo>
                  <a:pt x="1924364" y="217965"/>
                </a:lnTo>
                <a:close/>
                <a:moveTo>
                  <a:pt x="1557258" y="6227759"/>
                </a:moveTo>
                <a:cubicBezTo>
                  <a:pt x="1632590" y="6241204"/>
                  <a:pt x="1691769" y="6247943"/>
                  <a:pt x="1734763" y="6247943"/>
                </a:cubicBezTo>
                <a:cubicBezTo>
                  <a:pt x="1780504" y="6247943"/>
                  <a:pt x="1841024" y="6241204"/>
                  <a:pt x="1916288" y="6227759"/>
                </a:cubicBezTo>
                <a:lnTo>
                  <a:pt x="1916288" y="8391119"/>
                </a:lnTo>
                <a:cubicBezTo>
                  <a:pt x="1873294" y="8401848"/>
                  <a:pt x="1835629" y="8407280"/>
                  <a:pt x="1803325" y="8407280"/>
                </a:cubicBezTo>
                <a:lnTo>
                  <a:pt x="1670222" y="8407280"/>
                </a:lnTo>
                <a:cubicBezTo>
                  <a:pt x="1637951" y="8407280"/>
                  <a:pt x="1600319" y="8401848"/>
                  <a:pt x="1557258" y="8391119"/>
                </a:cubicBezTo>
                <a:lnTo>
                  <a:pt x="1557258" y="6227759"/>
                </a:lnTo>
                <a:close/>
                <a:moveTo>
                  <a:pt x="1839650" y="209885"/>
                </a:moveTo>
                <a:lnTo>
                  <a:pt x="1839650" y="217965"/>
                </a:lnTo>
                <a:lnTo>
                  <a:pt x="1896115" y="217965"/>
                </a:lnTo>
                <a:lnTo>
                  <a:pt x="1896115" y="209885"/>
                </a:lnTo>
                <a:lnTo>
                  <a:pt x="1839650" y="209885"/>
                </a:lnTo>
                <a:close/>
                <a:moveTo>
                  <a:pt x="1831574" y="113023"/>
                </a:moveTo>
                <a:lnTo>
                  <a:pt x="1831574" y="121103"/>
                </a:lnTo>
                <a:lnTo>
                  <a:pt x="1859823" y="121103"/>
                </a:lnTo>
                <a:lnTo>
                  <a:pt x="1859823" y="113023"/>
                </a:lnTo>
                <a:lnTo>
                  <a:pt x="1831574" y="113023"/>
                </a:lnTo>
                <a:close/>
                <a:moveTo>
                  <a:pt x="1698471" y="197782"/>
                </a:moveTo>
                <a:lnTo>
                  <a:pt x="1698471" y="209885"/>
                </a:lnTo>
                <a:lnTo>
                  <a:pt x="1783185" y="209885"/>
                </a:lnTo>
                <a:lnTo>
                  <a:pt x="1783185" y="197782"/>
                </a:lnTo>
                <a:lnTo>
                  <a:pt x="1698471" y="197782"/>
                </a:lnTo>
                <a:close/>
                <a:moveTo>
                  <a:pt x="1706514" y="104943"/>
                </a:moveTo>
                <a:lnTo>
                  <a:pt x="1706514" y="113023"/>
                </a:lnTo>
                <a:lnTo>
                  <a:pt x="1775076" y="113023"/>
                </a:lnTo>
                <a:lnTo>
                  <a:pt x="1775076" y="104943"/>
                </a:lnTo>
                <a:lnTo>
                  <a:pt x="1706514" y="104943"/>
                </a:lnTo>
                <a:close/>
                <a:moveTo>
                  <a:pt x="1621833" y="113023"/>
                </a:moveTo>
                <a:lnTo>
                  <a:pt x="1621833" y="121103"/>
                </a:lnTo>
                <a:lnTo>
                  <a:pt x="1650082" y="121103"/>
                </a:lnTo>
                <a:lnTo>
                  <a:pt x="1650082" y="113023"/>
                </a:lnTo>
                <a:lnTo>
                  <a:pt x="1621833" y="113023"/>
                </a:lnTo>
                <a:close/>
                <a:moveTo>
                  <a:pt x="1585508" y="209885"/>
                </a:moveTo>
                <a:lnTo>
                  <a:pt x="1585508" y="217965"/>
                </a:lnTo>
                <a:lnTo>
                  <a:pt x="1633896" y="217965"/>
                </a:lnTo>
                <a:lnTo>
                  <a:pt x="1633896" y="209885"/>
                </a:lnTo>
                <a:lnTo>
                  <a:pt x="1585508" y="209885"/>
                </a:lnTo>
                <a:close/>
                <a:moveTo>
                  <a:pt x="1529043" y="217965"/>
                </a:moveTo>
                <a:lnTo>
                  <a:pt x="1529043" y="226046"/>
                </a:lnTo>
                <a:lnTo>
                  <a:pt x="1557292" y="226046"/>
                </a:lnTo>
                <a:lnTo>
                  <a:pt x="1557292" y="217965"/>
                </a:lnTo>
                <a:lnTo>
                  <a:pt x="1529043" y="217965"/>
                </a:lnTo>
                <a:close/>
                <a:moveTo>
                  <a:pt x="1480620" y="226012"/>
                </a:moveTo>
                <a:lnTo>
                  <a:pt x="1480620" y="238116"/>
                </a:lnTo>
                <a:lnTo>
                  <a:pt x="1508869" y="238116"/>
                </a:lnTo>
                <a:lnTo>
                  <a:pt x="1508869" y="226012"/>
                </a:lnTo>
                <a:lnTo>
                  <a:pt x="1480620" y="226012"/>
                </a:lnTo>
                <a:close/>
                <a:moveTo>
                  <a:pt x="1444295" y="238116"/>
                </a:moveTo>
                <a:lnTo>
                  <a:pt x="1444295" y="246196"/>
                </a:lnTo>
                <a:lnTo>
                  <a:pt x="1464468" y="246196"/>
                </a:lnTo>
                <a:lnTo>
                  <a:pt x="1464468" y="238116"/>
                </a:lnTo>
                <a:lnTo>
                  <a:pt x="1444295" y="238116"/>
                </a:lnTo>
                <a:close/>
                <a:moveTo>
                  <a:pt x="1190186" y="3039213"/>
                </a:moveTo>
                <a:cubicBezTo>
                  <a:pt x="1303150" y="3152236"/>
                  <a:pt x="1359615" y="3218118"/>
                  <a:pt x="1359615" y="3236994"/>
                </a:cubicBezTo>
                <a:lnTo>
                  <a:pt x="1367691" y="3236994"/>
                </a:lnTo>
                <a:lnTo>
                  <a:pt x="1367691" y="3216811"/>
                </a:lnTo>
                <a:lnTo>
                  <a:pt x="1359615" y="3180500"/>
                </a:lnTo>
                <a:cubicBezTo>
                  <a:pt x="1359615" y="3129336"/>
                  <a:pt x="1385216" y="3066102"/>
                  <a:pt x="1436286" y="2990798"/>
                </a:cubicBezTo>
                <a:cubicBezTo>
                  <a:pt x="1363636" y="3023086"/>
                  <a:pt x="1281636" y="3039213"/>
                  <a:pt x="1190186" y="3039213"/>
                </a:cubicBezTo>
                <a:close/>
              </a:path>
            </a:pathLst>
          </a:custGeom>
          <a:solidFill>
            <a:srgbClr val="B5AC90"/>
          </a:solidFill>
          <a:ln w="3349" cap="flat">
            <a:noFill/>
            <a:prstDash val="solid"/>
            <a:miter/>
          </a:ln>
        </p:spPr>
        <p:txBody>
          <a:bodyPr rtlCol="0" anchor="ctr"/>
          <a:lstStyle/>
          <a:p>
            <a:endParaRPr lang="en-GB"/>
          </a:p>
        </p:txBody>
      </p:sp>
      <p:sp>
        <p:nvSpPr>
          <p:cNvPr id="28" name="Text Placeholder 27">
            <a:extLst>
              <a:ext uri="{FF2B5EF4-FFF2-40B4-BE49-F238E27FC236}">
                <a16:creationId xmlns:a16="http://schemas.microsoft.com/office/drawing/2014/main" id="{BA4FE1B4-0169-CACD-4904-ABC43BD74262}"/>
              </a:ext>
            </a:extLst>
          </p:cNvPr>
          <p:cNvSpPr>
            <a:spLocks noGrp="1"/>
          </p:cNvSpPr>
          <p:nvPr>
            <p:ph type="body" sz="quarter" idx="14"/>
          </p:nvPr>
        </p:nvSpPr>
        <p:spPr/>
        <p:txBody>
          <a:bodyPr/>
          <a:lstStyle/>
          <a:p>
            <a:r>
              <a:rPr lang="en-US"/>
              <a:t>01</a:t>
            </a:r>
          </a:p>
        </p:txBody>
      </p:sp>
      <p:sp>
        <p:nvSpPr>
          <p:cNvPr id="29" name="Text Placeholder 28">
            <a:extLst>
              <a:ext uri="{FF2B5EF4-FFF2-40B4-BE49-F238E27FC236}">
                <a16:creationId xmlns:a16="http://schemas.microsoft.com/office/drawing/2014/main" id="{B8F0D2E9-5CEF-E259-54B8-8E2A5235DE27}"/>
              </a:ext>
            </a:extLst>
          </p:cNvPr>
          <p:cNvSpPr>
            <a:spLocks noGrp="1"/>
          </p:cNvSpPr>
          <p:nvPr>
            <p:ph type="body" sz="quarter" idx="15"/>
          </p:nvPr>
        </p:nvSpPr>
        <p:spPr>
          <a:xfrm>
            <a:off x="2087541" y="2560768"/>
            <a:ext cx="4202077" cy="2002900"/>
          </a:xfrm>
        </p:spPr>
        <p:txBody>
          <a:bodyPr/>
          <a:lstStyle/>
          <a:p>
            <a:r>
              <a:rPr lang="en-US" sz="4800" b="1"/>
              <a:t>Um </a:t>
            </a:r>
          </a:p>
          <a:p>
            <a:r>
              <a:rPr lang="en-US" sz="4800" b="1"/>
              <a:t>Epic dvöl </a:t>
            </a:r>
          </a:p>
        </p:txBody>
      </p:sp>
      <p:sp>
        <p:nvSpPr>
          <p:cNvPr id="3" name="Text Placeholder 2">
            <a:extLst>
              <a:ext uri="{FF2B5EF4-FFF2-40B4-BE49-F238E27FC236}">
                <a16:creationId xmlns:a16="http://schemas.microsoft.com/office/drawing/2014/main" id="{03F4E627-4468-5F90-3819-8395C94E53A6}"/>
              </a:ext>
            </a:extLst>
          </p:cNvPr>
          <p:cNvSpPr>
            <a:spLocks noGrp="1"/>
          </p:cNvSpPr>
          <p:nvPr>
            <p:ph type="body" sz="quarter" idx="66"/>
          </p:nvPr>
        </p:nvSpPr>
        <p:spPr/>
        <p:txBody>
          <a:bodyPr/>
          <a:lstStyle/>
          <a:p>
            <a:r>
              <a:rPr lang="en-GB"/>
              <a:t>Mynd: </a:t>
            </a:r>
            <a:r>
              <a:rPr lang="it-IT"/>
              <a:t>Co. Leitrim, Írland </a:t>
            </a:r>
            <a:endParaRPr lang="en-GB"/>
          </a:p>
        </p:txBody>
      </p:sp>
      <p:pic>
        <p:nvPicPr>
          <p:cNvPr id="7" name="Picture Placeholder 6" descr="A house with a porch and trees&#10;&#10;AI-generated content may be incorrect.">
            <a:extLst>
              <a:ext uri="{FF2B5EF4-FFF2-40B4-BE49-F238E27FC236}">
                <a16:creationId xmlns:a16="http://schemas.microsoft.com/office/drawing/2014/main" id="{EE8256D4-CF2D-8480-3927-981771AD9D13}"/>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6813" r="6813"/>
          <a:stretch>
            <a:fillRect/>
          </a:stretch>
        </p:blipFill>
        <p:spPr/>
      </p:pic>
    </p:spTree>
    <p:extLst>
      <p:ext uri="{BB962C8B-B14F-4D97-AF65-F5344CB8AC3E}">
        <p14:creationId xmlns:p14="http://schemas.microsoft.com/office/powerpoint/2010/main" val="37305787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6">
          <a:extLst>
            <a:ext uri="{FF2B5EF4-FFF2-40B4-BE49-F238E27FC236}">
              <a16:creationId xmlns:a16="http://schemas.microsoft.com/office/drawing/2014/main" id="{E28FA20D-2BC1-999B-0FCD-7021E2FAF2C1}"/>
            </a:ext>
          </a:extLst>
        </p:cNvPr>
        <p:cNvGrpSpPr/>
        <p:nvPr/>
      </p:nvGrpSpPr>
      <p:grpSpPr>
        <a:xfrm>
          <a:off x="0" y="0"/>
          <a:ext cx="0" cy="0"/>
          <a:chOff x="0" y="0"/>
          <a:chExt cx="0" cy="0"/>
        </a:xfrm>
      </p:grpSpPr>
      <p:sp>
        <p:nvSpPr>
          <p:cNvPr id="327" name="Google Shape;327;p13">
            <a:extLst>
              <a:ext uri="{FF2B5EF4-FFF2-40B4-BE49-F238E27FC236}">
                <a16:creationId xmlns:a16="http://schemas.microsoft.com/office/drawing/2014/main" id="{812CD639-5E2F-28C5-4782-BCE8BE5C34E8}"/>
              </a:ext>
            </a:extLst>
          </p:cNvPr>
          <p:cNvSpPr txBox="1">
            <a:spLocks noGrp="1"/>
          </p:cNvSpPr>
          <p:nvPr>
            <p:ph type="body" sz="quarter" idx="18"/>
          </p:nvPr>
        </p:nvSpPr>
        <p:spPr>
          <a:xfrm>
            <a:off x="388979" y="2020772"/>
            <a:ext cx="2774624" cy="1049221"/>
          </a:xfrm>
          <a:prstGeom prst="rect">
            <a:avLst/>
          </a:prstGeom>
          <a:noFill/>
          <a:ln>
            <a:noFill/>
          </a:ln>
        </p:spPr>
        <p:txBody>
          <a:bodyPr spcFirstLastPara="1" vert="horz" wrap="square" lIns="93271" tIns="46623" rIns="93271" bIns="46623" rtlCol="0" anchor="t" anchorCtr="0">
            <a:noAutofit/>
          </a:bodyPr>
          <a:lstStyle/>
          <a:p>
            <a:r>
              <a:rPr lang="en-GB" dirty="0">
                <a:latin typeface="Calibri"/>
                <a:ea typeface="Open Sans"/>
                <a:cs typeface="Calibri"/>
              </a:rPr>
              <a:t>Tillögur að verkfærum og aðferðum</a:t>
            </a:r>
            <a:endParaRPr lang="en-GB" dirty="0"/>
          </a:p>
        </p:txBody>
      </p:sp>
      <p:sp>
        <p:nvSpPr>
          <p:cNvPr id="329" name="Google Shape;329;p13">
            <a:extLst>
              <a:ext uri="{FF2B5EF4-FFF2-40B4-BE49-F238E27FC236}">
                <a16:creationId xmlns:a16="http://schemas.microsoft.com/office/drawing/2014/main" id="{22548540-0E0E-9F0F-5F7D-A108D91CD65A}"/>
              </a:ext>
            </a:extLst>
          </p:cNvPr>
          <p:cNvSpPr txBox="1">
            <a:spLocks noGrp="1"/>
          </p:cNvSpPr>
          <p:nvPr>
            <p:ph type="body" sz="quarter" idx="19"/>
          </p:nvPr>
        </p:nvSpPr>
        <p:spPr>
          <a:xfrm>
            <a:off x="348607" y="914400"/>
            <a:ext cx="3342854" cy="880726"/>
          </a:xfrm>
          <a:prstGeom prst="rect">
            <a:avLst/>
          </a:prstGeom>
          <a:noFill/>
          <a:ln>
            <a:noFill/>
          </a:ln>
        </p:spPr>
        <p:txBody>
          <a:bodyPr spcFirstLastPara="1" vert="horz" wrap="square" lIns="93271" tIns="46623" rIns="93271" bIns="46623" rtlCol="0" anchor="t" anchorCtr="0">
            <a:noAutofit/>
          </a:bodyPr>
          <a:lstStyle/>
          <a:p>
            <a:pPr>
              <a:buSzPts val="1100"/>
            </a:pPr>
            <a:r>
              <a:rPr lang="en-IE" sz="3200" dirty="0">
                <a:latin typeface="Calibri"/>
                <a:ea typeface="Open Sans"/>
                <a:cs typeface="Calibri"/>
              </a:rPr>
              <a:t>Matsaðferðir</a:t>
            </a:r>
            <a:endParaRPr lang="en-IE" sz="3200" dirty="0"/>
          </a:p>
        </p:txBody>
      </p:sp>
      <p:sp>
        <p:nvSpPr>
          <p:cNvPr id="328" name="Google Shape;328;p13">
            <a:extLst>
              <a:ext uri="{FF2B5EF4-FFF2-40B4-BE49-F238E27FC236}">
                <a16:creationId xmlns:a16="http://schemas.microsoft.com/office/drawing/2014/main" id="{842DBDFE-B3AC-A31C-7318-3D5639772D8E}"/>
              </a:ext>
            </a:extLst>
          </p:cNvPr>
          <p:cNvSpPr txBox="1">
            <a:spLocks noGrp="1"/>
          </p:cNvSpPr>
          <p:nvPr>
            <p:ph type="sldNum" idx="4294967295"/>
          </p:nvPr>
        </p:nvSpPr>
        <p:spPr>
          <a:xfrm>
            <a:off x="7410450" y="10525125"/>
            <a:ext cx="365125" cy="271463"/>
          </a:xfrm>
          <a:prstGeom prst="rect">
            <a:avLst/>
          </a:prstGeom>
          <a:noFill/>
          <a:ln>
            <a:noFill/>
          </a:ln>
        </p:spPr>
        <p:txBody>
          <a:bodyPr spcFirstLastPara="1" vert="horz" wrap="square" lIns="93271" tIns="46623" rIns="93271" bIns="46623" rtlCol="0" anchor="ctr" anchorCtr="0">
            <a:noAutofit/>
          </a:bodyPr>
          <a:lstStyle/>
          <a:p>
            <a:fld id="{00000000-1234-1234-1234-123412341234}" type="slidenum">
              <a:rPr lang="en-GB"/>
              <a:t>30</a:t>
            </a:fld>
            <a:endParaRPr/>
          </a:p>
        </p:txBody>
      </p:sp>
      <p:sp>
        <p:nvSpPr>
          <p:cNvPr id="330" name="Google Shape;330;p13">
            <a:extLst>
              <a:ext uri="{FF2B5EF4-FFF2-40B4-BE49-F238E27FC236}">
                <a16:creationId xmlns:a16="http://schemas.microsoft.com/office/drawing/2014/main" id="{A3EA226A-2208-A8F8-3823-1ED32AE74EE0}"/>
              </a:ext>
            </a:extLst>
          </p:cNvPr>
          <p:cNvSpPr txBox="1"/>
          <p:nvPr/>
        </p:nvSpPr>
        <p:spPr>
          <a:xfrm>
            <a:off x="336927" y="3463115"/>
            <a:ext cx="6773012" cy="6567490"/>
          </a:xfrm>
          <a:prstGeom prst="rect">
            <a:avLst/>
          </a:prstGeom>
          <a:noFill/>
          <a:ln>
            <a:noFill/>
          </a:ln>
        </p:spPr>
        <p:txBody>
          <a:bodyPr spcFirstLastPara="1" wrap="square" lIns="93271" tIns="46623" rIns="93271" bIns="46623" anchor="t" anchorCtr="0">
            <a:noAutofit/>
          </a:bodyPr>
          <a:lstStyle/>
          <a:p>
            <a:br>
              <a:rPr lang="en-IE" sz="1800" dirty="0">
                <a:effectLst/>
              </a:rPr>
            </a:br>
            <a:r>
              <a:rPr lang="en-IE" sz="2000" b="1" dirty="0">
                <a:ea typeface="Calibri"/>
                <a:cs typeface="Calibri"/>
              </a:rPr>
              <a:t>Matsverkfæri og aðferðir eru innbyggð í hvern einasta </a:t>
            </a:r>
            <a:r>
              <a:rPr lang="en-IE" sz="2000" b="1">
                <a:ea typeface="Calibri"/>
                <a:cs typeface="Calibri"/>
              </a:rPr>
              <a:t>einingu og þar sem við á geta þær falið í sér:</a:t>
            </a:r>
            <a:endParaRPr lang="en-IE" sz="2000" b="1" dirty="0">
              <a:ea typeface="Calibri"/>
              <a:cs typeface="Calibri"/>
            </a:endParaRPr>
          </a:p>
          <a:p>
            <a:endParaRPr lang="en-IE" sz="2000" b="1" dirty="0">
              <a:ea typeface="+mn-lt"/>
              <a:cs typeface="+mn-lt"/>
            </a:endParaRPr>
          </a:p>
          <a:p>
            <a:pPr marL="285750" indent="-285750">
              <a:buFont typeface="Arial"/>
              <a:buChar char="•"/>
            </a:pPr>
            <a:r>
              <a:rPr lang="en-IE" sz="2000" b="1" dirty="0">
                <a:ea typeface="+mn-lt"/>
                <a:cs typeface="+mn-lt"/>
              </a:rPr>
              <a:t>Stuttar spurningapróf </a:t>
            </a:r>
            <a:r>
              <a:rPr lang="en-IE" sz="2000" dirty="0">
                <a:ea typeface="+mn-lt"/>
                <a:cs typeface="+mn-lt"/>
              </a:rPr>
              <a:t>eftir netnámskeið eða þjálfunarfundi.</a:t>
            </a:r>
            <a:endParaRPr lang="en-IE" sz="2000">
              <a:ea typeface="Calibri"/>
              <a:cs typeface="Calibri"/>
            </a:endParaRPr>
          </a:p>
          <a:p>
            <a:pPr marL="285750" indent="-285750">
              <a:buFont typeface="Arial"/>
              <a:buChar char="•"/>
            </a:pPr>
            <a:r>
              <a:rPr lang="en-IE" sz="2000" b="1" dirty="0">
                <a:ea typeface="+mn-lt"/>
                <a:cs typeface="+mn-lt"/>
              </a:rPr>
              <a:t>Endurgjafarfundir </a:t>
            </a:r>
            <a:r>
              <a:rPr lang="en-IE" sz="2000" dirty="0">
                <a:ea typeface="+mn-lt"/>
                <a:cs typeface="+mn-lt"/>
              </a:rPr>
              <a:t>um viðskiptaáætlanir eða greiningu á tilvikagreiningum.</a:t>
            </a:r>
            <a:endParaRPr lang="en-IE" sz="2000">
              <a:ea typeface="Calibri"/>
              <a:cs typeface="Calibri"/>
            </a:endParaRPr>
          </a:p>
          <a:p>
            <a:pPr marL="285750" indent="-285750">
              <a:buFont typeface="Arial"/>
              <a:buChar char="•"/>
            </a:pPr>
            <a:r>
              <a:rPr lang="en-IE" sz="2000" b="1" dirty="0">
                <a:ea typeface="+mn-lt"/>
                <a:cs typeface="+mn-lt"/>
              </a:rPr>
              <a:t>Jafningjamat á verklegum verkefnum</a:t>
            </a:r>
            <a:r>
              <a:rPr lang="en-IE" sz="2000" dirty="0">
                <a:ea typeface="+mn-lt"/>
                <a:cs typeface="+mn-lt"/>
              </a:rPr>
              <a:t>, t.d. sjálfbærnistefnum, markaðsáætlunum fyrir gististaði).</a:t>
            </a:r>
          </a:p>
          <a:p>
            <a:pPr marL="285750" indent="-285750">
              <a:buFont typeface="Arial"/>
              <a:buChar char="•"/>
            </a:pPr>
            <a:r>
              <a:rPr lang="en-IE" sz="2000" dirty="0">
                <a:ea typeface="+mn-lt"/>
                <a:cs typeface="+mn-lt"/>
              </a:rPr>
              <a:t>Lokaverkefnisskýrslur sem sýna fram á innleiðingu viðskipta- eða ferðamannastefnu.</a:t>
            </a:r>
          </a:p>
          <a:p>
            <a:pPr marL="285750" indent="-285750">
              <a:buFont typeface="Arial"/>
              <a:buChar char="•"/>
            </a:pPr>
            <a:r>
              <a:rPr lang="en-IE" sz="2000" b="1" dirty="0">
                <a:ea typeface="+mn-lt"/>
                <a:cs typeface="+mn-lt"/>
              </a:rPr>
              <a:t>Kynningar, </a:t>
            </a:r>
            <a:r>
              <a:rPr lang="en-IE" sz="2000" dirty="0">
                <a:ea typeface="+mn-lt"/>
                <a:cs typeface="+mn-lt"/>
              </a:rPr>
              <a:t>t.d. á fullþróuðu "epic stay"-hugmynd fyrir þjálfara og hagsmunaaðila.</a:t>
            </a:r>
          </a:p>
          <a:p>
            <a:pPr marL="285750" indent="-285750">
              <a:buFont typeface="Arial"/>
              <a:buChar char="•"/>
            </a:pPr>
            <a:r>
              <a:rPr lang="en-IE" sz="2000" b="1" dirty="0">
                <a:ea typeface="+mn-lt"/>
                <a:cs typeface="+mn-lt"/>
              </a:rPr>
              <a:t> Sjálfsmat á færni</a:t>
            </a:r>
            <a:r>
              <a:rPr lang="en-IE" sz="2000" dirty="0">
                <a:ea typeface="+mn-lt"/>
                <a:cs typeface="+mn-lt"/>
              </a:rPr>
              <a:t>, t.d. frumkvöðlastarfsemi, gestamannaþjónustu og stafrænni markaðssetningu. </a:t>
            </a:r>
          </a:p>
          <a:p>
            <a:pPr marL="285750" indent="-285750">
              <a:buFont typeface="Arial"/>
              <a:buChar char="•"/>
            </a:pPr>
            <a:r>
              <a:rPr lang="en-IE" sz="2000" b="1" dirty="0">
                <a:ea typeface="+mn-lt"/>
                <a:cs typeface="+mn-lt"/>
              </a:rPr>
              <a:t>Hæfnismatarlistar </a:t>
            </a:r>
            <a:r>
              <a:rPr lang="en-IE" sz="2000" dirty="0">
                <a:ea typeface="+mn-lt"/>
                <a:cs typeface="+mn-lt"/>
              </a:rPr>
              <a:t>sem samræmast námsárangri verkefnisins.</a:t>
            </a:r>
            <a:endParaRPr lang="en-IE" sz="2000" dirty="0">
              <a:ea typeface="Calibri"/>
              <a:cs typeface="Calibri"/>
            </a:endParaRPr>
          </a:p>
          <a:p>
            <a:pPr marL="285750" indent="-285750">
              <a:buFont typeface="Arial"/>
              <a:buChar char="•"/>
            </a:pPr>
            <a:r>
              <a:rPr lang="en-IE" sz="2000" b="1" dirty="0">
                <a:ea typeface="+mn-lt"/>
                <a:cs typeface="+mn-lt"/>
              </a:rPr>
              <a:t>Jafningjagagnrýni </a:t>
            </a:r>
            <a:r>
              <a:rPr lang="en-IE" sz="2000" dirty="0">
                <a:ea typeface="+mn-lt"/>
                <a:cs typeface="+mn-lt"/>
              </a:rPr>
              <a:t>t.d. á framlagðan viðskiptahugmynd.</a:t>
            </a:r>
            <a:endParaRPr lang="en-IE" sz="2000" dirty="0">
              <a:ea typeface="Calibri"/>
              <a:cs typeface="Calibri"/>
            </a:endParaRPr>
          </a:p>
          <a:p>
            <a:pPr marL="285750" indent="-285750">
              <a:buFont typeface="Arial"/>
              <a:buChar char="•"/>
            </a:pPr>
            <a:r>
              <a:rPr lang="en-IE" sz="2000" b="1" dirty="0">
                <a:ea typeface="Calibri"/>
                <a:cs typeface="Calibri"/>
              </a:rPr>
              <a:t>Íhugunardagbækur </a:t>
            </a:r>
            <a:r>
              <a:rPr lang="en-IE" sz="2000" dirty="0">
                <a:ea typeface="Calibri"/>
                <a:cs typeface="Calibri"/>
              </a:rPr>
              <a:t>sem skrá námsferilinn, áskoranir, </a:t>
            </a:r>
          </a:p>
          <a:p>
            <a:pPr marL="285750" indent="-285750">
              <a:buFont typeface="Arial"/>
              <a:buChar char="•"/>
            </a:pPr>
            <a:endParaRPr lang="en-IE" sz="2000" dirty="0">
              <a:ea typeface="Calibri"/>
              <a:cs typeface="Calibri"/>
            </a:endParaRPr>
          </a:p>
          <a:p>
            <a:endParaRPr lang="en-IE" sz="2000" b="1" dirty="0">
              <a:ea typeface="Calibri"/>
              <a:cs typeface="Calibri"/>
            </a:endParaRPr>
          </a:p>
          <a:p>
            <a:br>
              <a:rPr lang="en-IE" sz="1800" dirty="0">
                <a:effectLst/>
              </a:rPr>
            </a:br>
            <a:endParaRPr lang="en-IE" sz="1800">
              <a:effectLst/>
              <a:ea typeface="Calibri"/>
              <a:cs typeface="Calibri"/>
            </a:endParaRPr>
          </a:p>
          <a:p>
            <a:endParaRPr lang="en-IE" sz="1800">
              <a:effectLst/>
              <a:latin typeface="Arial" panose="020B0604020202020204" pitchFamily="34" charset="0"/>
            </a:endParaRPr>
          </a:p>
        </p:txBody>
      </p:sp>
    </p:spTree>
    <p:extLst>
      <p:ext uri="{BB962C8B-B14F-4D97-AF65-F5344CB8AC3E}">
        <p14:creationId xmlns:p14="http://schemas.microsoft.com/office/powerpoint/2010/main" val="2507329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6">
          <a:extLst>
            <a:ext uri="{FF2B5EF4-FFF2-40B4-BE49-F238E27FC236}">
              <a16:creationId xmlns:a16="http://schemas.microsoft.com/office/drawing/2014/main" id="{D42EED19-80E2-607D-5F37-9CE67979649A}"/>
            </a:ext>
          </a:extLst>
        </p:cNvPr>
        <p:cNvGrpSpPr/>
        <p:nvPr/>
      </p:nvGrpSpPr>
      <p:grpSpPr>
        <a:xfrm>
          <a:off x="0" y="0"/>
          <a:ext cx="0" cy="0"/>
          <a:chOff x="0" y="0"/>
          <a:chExt cx="0" cy="0"/>
        </a:xfrm>
      </p:grpSpPr>
      <p:sp>
        <p:nvSpPr>
          <p:cNvPr id="327" name="Google Shape;327;p13">
            <a:extLst>
              <a:ext uri="{FF2B5EF4-FFF2-40B4-BE49-F238E27FC236}">
                <a16:creationId xmlns:a16="http://schemas.microsoft.com/office/drawing/2014/main" id="{3F2BE935-E86E-2087-58C4-97D83751FA27}"/>
              </a:ext>
            </a:extLst>
          </p:cNvPr>
          <p:cNvSpPr txBox="1">
            <a:spLocks noGrp="1"/>
          </p:cNvSpPr>
          <p:nvPr>
            <p:ph type="body" sz="quarter" idx="18"/>
          </p:nvPr>
        </p:nvSpPr>
        <p:spPr>
          <a:xfrm>
            <a:off x="388979" y="2020772"/>
            <a:ext cx="2774624" cy="1049221"/>
          </a:xfrm>
          <a:prstGeom prst="rect">
            <a:avLst/>
          </a:prstGeom>
          <a:noFill/>
          <a:ln>
            <a:noFill/>
          </a:ln>
        </p:spPr>
        <p:txBody>
          <a:bodyPr spcFirstLastPara="1" vert="horz" wrap="square" lIns="93271" tIns="46623" rIns="93271" bIns="46623" rtlCol="0" anchor="t" anchorCtr="0">
            <a:noAutofit/>
          </a:bodyPr>
          <a:lstStyle/>
          <a:p>
            <a:r>
              <a:rPr lang="en-GB" dirty="0">
                <a:latin typeface="Calibri"/>
                <a:ea typeface="Open Sans"/>
                <a:cs typeface="Calibri"/>
              </a:rPr>
              <a:t>Nemendaverkblað</a:t>
            </a:r>
          </a:p>
        </p:txBody>
      </p:sp>
      <p:sp>
        <p:nvSpPr>
          <p:cNvPr id="329" name="Google Shape;329;p13">
            <a:extLst>
              <a:ext uri="{FF2B5EF4-FFF2-40B4-BE49-F238E27FC236}">
                <a16:creationId xmlns:a16="http://schemas.microsoft.com/office/drawing/2014/main" id="{853C3765-BF1A-AFA4-5CBD-AF35CC2364CB}"/>
              </a:ext>
            </a:extLst>
          </p:cNvPr>
          <p:cNvSpPr txBox="1">
            <a:spLocks noGrp="1"/>
          </p:cNvSpPr>
          <p:nvPr>
            <p:ph type="body" sz="quarter" idx="19"/>
          </p:nvPr>
        </p:nvSpPr>
        <p:spPr>
          <a:xfrm>
            <a:off x="348607" y="914400"/>
            <a:ext cx="3342854" cy="880726"/>
          </a:xfrm>
          <a:prstGeom prst="rect">
            <a:avLst/>
          </a:prstGeom>
          <a:noFill/>
          <a:ln>
            <a:noFill/>
          </a:ln>
        </p:spPr>
        <p:txBody>
          <a:bodyPr spcFirstLastPara="1" vert="horz" wrap="square" lIns="93271" tIns="46623" rIns="93271" bIns="46623" rtlCol="0" anchor="t" anchorCtr="0">
            <a:noAutofit/>
          </a:bodyPr>
          <a:lstStyle/>
          <a:p>
            <a:pPr>
              <a:buSzPts val="1100"/>
            </a:pPr>
            <a:r>
              <a:rPr lang="en-IE" sz="3200" dirty="0">
                <a:latin typeface="Calibri"/>
                <a:ea typeface="Open Sans"/>
                <a:cs typeface="Calibri"/>
              </a:rPr>
              <a:t>Sýnishorn</a:t>
            </a:r>
            <a:endParaRPr lang="en-IE" sz="3200" dirty="0"/>
          </a:p>
        </p:txBody>
      </p:sp>
      <p:sp>
        <p:nvSpPr>
          <p:cNvPr id="328" name="Google Shape;328;p13">
            <a:extLst>
              <a:ext uri="{FF2B5EF4-FFF2-40B4-BE49-F238E27FC236}">
                <a16:creationId xmlns:a16="http://schemas.microsoft.com/office/drawing/2014/main" id="{D0F8CCBB-751C-9AB2-7E25-3E71FD11A122}"/>
              </a:ext>
            </a:extLst>
          </p:cNvPr>
          <p:cNvSpPr txBox="1">
            <a:spLocks noGrp="1"/>
          </p:cNvSpPr>
          <p:nvPr>
            <p:ph type="sldNum" idx="4294967295"/>
          </p:nvPr>
        </p:nvSpPr>
        <p:spPr>
          <a:xfrm>
            <a:off x="7410450" y="10525125"/>
            <a:ext cx="365125" cy="271463"/>
          </a:xfrm>
          <a:prstGeom prst="rect">
            <a:avLst/>
          </a:prstGeom>
          <a:noFill/>
          <a:ln>
            <a:noFill/>
          </a:ln>
        </p:spPr>
        <p:txBody>
          <a:bodyPr spcFirstLastPara="1" vert="horz" wrap="square" lIns="93271" tIns="46623" rIns="93271" bIns="46623" rtlCol="0" anchor="ctr" anchorCtr="0">
            <a:noAutofit/>
          </a:bodyPr>
          <a:lstStyle/>
          <a:p>
            <a:fld id="{00000000-1234-1234-1234-123412341234}" type="slidenum">
              <a:rPr lang="en-GB"/>
              <a:t>31</a:t>
            </a:fld>
            <a:endParaRPr/>
          </a:p>
        </p:txBody>
      </p:sp>
      <p:sp>
        <p:nvSpPr>
          <p:cNvPr id="330" name="Google Shape;330;p13">
            <a:extLst>
              <a:ext uri="{FF2B5EF4-FFF2-40B4-BE49-F238E27FC236}">
                <a16:creationId xmlns:a16="http://schemas.microsoft.com/office/drawing/2014/main" id="{25219D98-2E3B-D0D9-DB11-C241FD4960E5}"/>
              </a:ext>
            </a:extLst>
          </p:cNvPr>
          <p:cNvSpPr txBox="1"/>
          <p:nvPr/>
        </p:nvSpPr>
        <p:spPr>
          <a:xfrm>
            <a:off x="-3608" y="2725853"/>
            <a:ext cx="7605432" cy="8174344"/>
          </a:xfrm>
          <a:prstGeom prst="rect">
            <a:avLst/>
          </a:prstGeom>
          <a:noFill/>
          <a:ln>
            <a:noFill/>
          </a:ln>
        </p:spPr>
        <p:txBody>
          <a:bodyPr spcFirstLastPara="1" wrap="square" lIns="93271" tIns="46623" rIns="93271" bIns="46623" anchor="t" anchorCtr="0">
            <a:noAutofit/>
          </a:bodyPr>
          <a:lstStyle/>
          <a:p>
            <a:r>
              <a:rPr lang="en-IE" dirty="0">
                <a:latin typeface="Calibri"/>
                <a:ea typeface="Calibri"/>
                <a:cs typeface="Times New Roman"/>
              </a:rPr>
              <a:t> </a:t>
            </a:r>
            <a:br>
              <a:rPr lang="en-US" dirty="0"/>
            </a:br>
            <a:endParaRPr lang="en-US">
              <a:ea typeface="Calibri"/>
              <a:cs typeface="Calibri"/>
            </a:endParaRPr>
          </a:p>
          <a:p>
            <a:r>
              <a:rPr lang="en-IE" b="1" dirty="0">
                <a:latin typeface="Calibri"/>
                <a:ea typeface="Calibri"/>
                <a:cs typeface="Times New Roman"/>
              </a:rPr>
              <a:t>Þáttur 1: Upphitun</a:t>
            </a:r>
            <a:endParaRPr lang="en-IE">
              <a:latin typeface="Calibri"/>
              <a:ea typeface="Calibri"/>
              <a:cs typeface="Calibri"/>
            </a:endParaRPr>
          </a:p>
          <a:p>
            <a:pPr marL="285750" indent="-285750">
              <a:buFont typeface="Arial"/>
              <a:buChar char="•"/>
            </a:pPr>
            <a:r>
              <a:rPr lang="en-IE" dirty="0">
                <a:latin typeface="Calibri"/>
                <a:ea typeface="Calibri"/>
                <a:cs typeface="Times New Roman"/>
              </a:rPr>
              <a:t>Skilgreindu </a:t>
            </a:r>
            <a:r>
              <a:rPr lang="en-IE" b="1" dirty="0">
                <a:latin typeface="Calibri"/>
                <a:ea typeface="Calibri"/>
                <a:cs typeface="Times New Roman"/>
              </a:rPr>
              <a:t>valfræðilega gistingu í ferðaþjónustu (ATA) </a:t>
            </a:r>
            <a:r>
              <a:rPr lang="en-IE" dirty="0">
                <a:latin typeface="Calibri"/>
                <a:ea typeface="Calibri"/>
                <a:cs typeface="Times New Roman"/>
              </a:rPr>
              <a:t>með þínum eigin orðum.</a:t>
            </a:r>
            <a:endParaRPr lang="en-IE">
              <a:latin typeface="Calibri"/>
              <a:ea typeface="Calibri"/>
              <a:cs typeface="Calibri"/>
            </a:endParaRPr>
          </a:p>
          <a:p>
            <a:pPr marL="285750" indent="-285750">
              <a:buFont typeface="Arial"/>
              <a:buChar char="•"/>
            </a:pPr>
            <a:r>
              <a:rPr lang="en-IE" dirty="0">
                <a:latin typeface="Calibri"/>
                <a:ea typeface="Calibri"/>
                <a:cs typeface="Times New Roman"/>
              </a:rPr>
              <a:t>Taktu þrjú dæmi um ATA sem þú þekkir (t.d. vistgistingar, búðhótel, búgarðsgestun).</a:t>
            </a:r>
            <a:br>
              <a:rPr lang="en-US" dirty="0"/>
            </a:br>
            <a:endParaRPr lang="en-US">
              <a:ea typeface="Calibri"/>
              <a:cs typeface="Calibri"/>
            </a:endParaRPr>
          </a:p>
          <a:p>
            <a:r>
              <a:rPr lang="en-IE" b="1" dirty="0">
                <a:latin typeface="Calibri"/>
                <a:ea typeface="Calibri"/>
                <a:cs typeface="Times New Roman"/>
              </a:rPr>
              <a:t>2. hluti: Lestrar- og íhugun</a:t>
            </a:r>
            <a:endParaRPr lang="en-IE">
              <a:latin typeface="Calibri"/>
              <a:ea typeface="Calibri"/>
              <a:cs typeface="Calibri"/>
            </a:endParaRPr>
          </a:p>
          <a:p>
            <a:r>
              <a:rPr lang="en-IE" dirty="0">
                <a:latin typeface="Calibri"/>
                <a:ea typeface="Calibri"/>
                <a:cs typeface="Times New Roman"/>
              </a:rPr>
              <a:t>Farið yfir námsgögnin sem fylgja einingu 1 og svarið síðan:</a:t>
            </a:r>
            <a:endParaRPr lang="en-IE" dirty="0">
              <a:latin typeface="Calibri"/>
              <a:ea typeface="Calibri"/>
              <a:cs typeface="Calibri"/>
            </a:endParaRPr>
          </a:p>
          <a:p>
            <a:pPr marL="285750" indent="-285750">
              <a:buFont typeface="Arial"/>
              <a:buChar char="•"/>
            </a:pPr>
            <a:r>
              <a:rPr lang="en-IE" dirty="0">
                <a:latin typeface="Calibri"/>
                <a:ea typeface="Calibri"/>
                <a:cs typeface="Times New Roman"/>
              </a:rPr>
              <a:t>Hverjir eru helstu munirnir á milli </a:t>
            </a:r>
            <a:r>
              <a:rPr lang="en-IE" b="1" dirty="0">
                <a:latin typeface="Calibri"/>
                <a:ea typeface="Calibri"/>
                <a:cs typeface="Times New Roman"/>
              </a:rPr>
              <a:t>hefðbundinna hótela </a:t>
            </a:r>
            <a:r>
              <a:rPr lang="en-IE" dirty="0">
                <a:latin typeface="Calibri"/>
                <a:ea typeface="Calibri"/>
                <a:cs typeface="Times New Roman"/>
              </a:rPr>
              <a:t>og </a:t>
            </a:r>
            <a:r>
              <a:rPr lang="en-IE" b="1" dirty="0">
                <a:latin typeface="Calibri"/>
                <a:ea typeface="Calibri"/>
                <a:cs typeface="Times New Roman"/>
              </a:rPr>
              <a:t>óhefðbundinna gististaða</a:t>
            </a:r>
            <a:r>
              <a:rPr lang="en-IE" dirty="0">
                <a:latin typeface="Calibri"/>
                <a:ea typeface="Calibri"/>
                <a:cs typeface="Times New Roman"/>
              </a:rPr>
              <a:t>?</a:t>
            </a:r>
            <a:endParaRPr lang="en-IE">
              <a:latin typeface="Calibri"/>
              <a:ea typeface="Calibri"/>
              <a:cs typeface="Calibri"/>
            </a:endParaRPr>
          </a:p>
          <a:p>
            <a:pPr marL="285750" indent="-285750">
              <a:buFont typeface="Arial"/>
              <a:buChar char="•"/>
            </a:pPr>
            <a:r>
              <a:rPr lang="en-IE" dirty="0">
                <a:latin typeface="Calibri"/>
                <a:ea typeface="Calibri"/>
                <a:cs typeface="Times New Roman"/>
              </a:rPr>
              <a:t>Hvers vegna er ATA að verða vinsælt í Evrópu? Nefndu að minnsta kosti </a:t>
            </a:r>
            <a:r>
              <a:rPr lang="en-IE" b="1" dirty="0">
                <a:latin typeface="Calibri"/>
                <a:ea typeface="Calibri"/>
                <a:cs typeface="Times New Roman"/>
              </a:rPr>
              <a:t>tvær ástæður</a:t>
            </a:r>
            <a:r>
              <a:rPr lang="en-IE" dirty="0">
                <a:latin typeface="Calibri"/>
                <a:ea typeface="Calibri"/>
                <a:cs typeface="Times New Roman"/>
              </a:rPr>
              <a:t>.</a:t>
            </a:r>
            <a:br>
              <a:rPr lang="en-US" dirty="0"/>
            </a:br>
            <a:endParaRPr lang="en-US">
              <a:ea typeface="Calibri"/>
              <a:cs typeface="Calibri"/>
            </a:endParaRPr>
          </a:p>
          <a:p>
            <a:r>
              <a:rPr lang="en-IE" b="1" dirty="0">
                <a:latin typeface="Calibri"/>
                <a:ea typeface="Calibri"/>
                <a:cs typeface="Times New Roman"/>
              </a:rPr>
              <a:t>Þáttur 3: Gerðir ATA</a:t>
            </a:r>
            <a:endParaRPr lang="en-IE">
              <a:latin typeface="Calibri"/>
              <a:ea typeface="Calibri"/>
              <a:cs typeface="Calibri"/>
            </a:endParaRPr>
          </a:p>
          <a:p>
            <a:r>
              <a:rPr lang="en-IE" dirty="0">
                <a:latin typeface="Calibri"/>
                <a:ea typeface="Calibri"/>
                <a:cs typeface="Times New Roman"/>
              </a:rPr>
              <a:t>Paraðu eftirfarandi gerðir ATA við lýsingar þeirra:</a:t>
            </a:r>
            <a:endParaRPr lang="en-IE">
              <a:latin typeface="Calibri"/>
              <a:ea typeface="Calibri"/>
              <a:cs typeface="Calibri"/>
            </a:endParaRPr>
          </a:p>
          <a:p>
            <a:pPr marL="285750" indent="-285750">
              <a:buFont typeface="Arial"/>
              <a:buChar char="•"/>
            </a:pPr>
            <a:r>
              <a:rPr lang="en-IE" b="1" dirty="0">
                <a:latin typeface="Calibri"/>
                <a:ea typeface="Calibri"/>
                <a:cs typeface="Times New Roman"/>
              </a:rPr>
              <a:t>Umhverfisvænt gistiheimili</a:t>
            </a:r>
            <a:endParaRPr lang="en-IE">
              <a:latin typeface="Calibri"/>
              <a:ea typeface="Calibri"/>
              <a:cs typeface="Calibri"/>
            </a:endParaRPr>
          </a:p>
          <a:p>
            <a:pPr marL="285750" indent="-285750">
              <a:buFont typeface="Arial"/>
              <a:buChar char="•"/>
            </a:pPr>
            <a:r>
              <a:rPr lang="en-IE" b="1" dirty="0">
                <a:latin typeface="Calibri"/>
                <a:ea typeface="Calibri"/>
                <a:cs typeface="Times New Roman"/>
              </a:rPr>
              <a:t>Boutique-hótel</a:t>
            </a:r>
            <a:endParaRPr lang="en-IE">
              <a:latin typeface="Calibri"/>
              <a:ea typeface="Calibri"/>
              <a:cs typeface="Calibri"/>
            </a:endParaRPr>
          </a:p>
          <a:p>
            <a:pPr marL="285750" indent="-285750">
              <a:buFont typeface="Arial"/>
              <a:buChar char="•"/>
            </a:pPr>
            <a:r>
              <a:rPr lang="en-IE" b="1" dirty="0">
                <a:latin typeface="Calibri"/>
                <a:ea typeface="Calibri"/>
                <a:cs typeface="Times New Roman"/>
              </a:rPr>
              <a:t>Bændagisting</a:t>
            </a:r>
            <a:endParaRPr lang="en-IE">
              <a:latin typeface="Calibri"/>
              <a:ea typeface="Calibri"/>
              <a:cs typeface="Calibri"/>
            </a:endParaRPr>
          </a:p>
          <a:p>
            <a:pPr marL="285750" indent="-285750">
              <a:buFont typeface="Arial"/>
              <a:buChar char="•"/>
            </a:pPr>
            <a:r>
              <a:rPr lang="en-IE" b="1" dirty="0">
                <a:latin typeface="Calibri"/>
                <a:ea typeface="Calibri"/>
                <a:cs typeface="Times New Roman"/>
              </a:rPr>
              <a:t>Arfleifðargestahús</a:t>
            </a:r>
            <a:endParaRPr lang="en-IE">
              <a:latin typeface="Calibri"/>
              <a:ea typeface="Calibri"/>
              <a:cs typeface="Calibri"/>
            </a:endParaRPr>
          </a:p>
          <a:p>
            <a:pPr marL="285750" indent="-285750">
              <a:buFont typeface="Arial"/>
              <a:buChar char="•"/>
            </a:pPr>
            <a:r>
              <a:rPr lang="en-IE" b="1" dirty="0">
                <a:latin typeface="Calibri"/>
                <a:ea typeface="Calibri"/>
                <a:cs typeface="Times New Roman"/>
              </a:rPr>
              <a:t>Glamping-svæði</a:t>
            </a:r>
            <a:endParaRPr lang="en-IE">
              <a:latin typeface="Calibri"/>
              <a:ea typeface="Calibri"/>
              <a:cs typeface="Calibri"/>
            </a:endParaRPr>
          </a:p>
          <a:p>
            <a:endParaRPr lang="en-IE" dirty="0">
              <a:latin typeface="Calibri"/>
              <a:ea typeface="Calibri"/>
              <a:cs typeface="Times New Roman"/>
            </a:endParaRPr>
          </a:p>
          <a:p>
            <a:r>
              <a:rPr lang="en-IE" dirty="0">
                <a:latin typeface="Calibri"/>
                <a:ea typeface="Calibri"/>
                <a:cs typeface="Times New Roman"/>
              </a:rPr>
              <a:t>Lýsingar: </a:t>
            </a:r>
            <a:endParaRPr lang="en-IE" dirty="0">
              <a:latin typeface="Calibri"/>
              <a:ea typeface="Calibri"/>
              <a:cs typeface="Calibri"/>
            </a:endParaRPr>
          </a:p>
          <a:p>
            <a:r>
              <a:rPr lang="en-IE" dirty="0">
                <a:latin typeface="Calibri"/>
                <a:ea typeface="Calibri"/>
                <a:cs typeface="Times New Roman"/>
              </a:rPr>
              <a:t>a) Lúxus tjaldupplifun í náttúrunni</a:t>
            </a:r>
            <a:br>
              <a:rPr lang="en-IE" dirty="0">
                <a:latin typeface="Calibri"/>
                <a:ea typeface="Calibri"/>
                <a:cs typeface="Times New Roman"/>
              </a:rPr>
            </a:br>
            <a:r>
              <a:rPr lang="en-IE" dirty="0">
                <a:latin typeface="Calibri"/>
                <a:ea typeface="Calibri"/>
                <a:cs typeface="Times New Roman"/>
              </a:rPr>
              <a:t> b) Lítil, stílhrein hótel með persónulegri þjónustu</a:t>
            </a:r>
            <a:br>
              <a:rPr lang="en-IE" dirty="0">
                <a:latin typeface="Calibri"/>
                <a:ea typeface="Calibri"/>
                <a:cs typeface="Times New Roman"/>
              </a:rPr>
            </a:br>
            <a:r>
              <a:rPr lang="en-IE" dirty="0">
                <a:latin typeface="Calibri"/>
                <a:ea typeface="Calibri"/>
                <a:cs typeface="Times New Roman"/>
              </a:rPr>
              <a:t> c) Gisting sem stuðlar að sjálfbærni og náttúruvernd</a:t>
            </a:r>
            <a:br>
              <a:rPr lang="en-IE" dirty="0">
                <a:latin typeface="Calibri"/>
                <a:ea typeface="Calibri"/>
                <a:cs typeface="Times New Roman"/>
              </a:rPr>
            </a:br>
            <a:r>
              <a:rPr lang="en-IE" dirty="0">
                <a:latin typeface="Calibri"/>
                <a:ea typeface="Calibri"/>
                <a:cs typeface="Times New Roman"/>
              </a:rPr>
              <a:t> d) Dvöl á starfandi búi, oft með upplifunum tengdum staðbundnum mat</a:t>
            </a:r>
            <a:br>
              <a:rPr lang="en-IE" dirty="0">
                <a:latin typeface="Calibri"/>
                <a:ea typeface="Calibri"/>
                <a:cs typeface="Times New Roman"/>
              </a:rPr>
            </a:br>
            <a:r>
              <a:rPr lang="en-IE" dirty="0">
                <a:latin typeface="Calibri"/>
                <a:ea typeface="Calibri"/>
                <a:cs typeface="Times New Roman"/>
              </a:rPr>
              <a:t> e) Söguleg bygging breytt í </a:t>
            </a:r>
            <a:r>
              <a:rPr lang="en-IE" sz="1200" dirty="0">
                <a:latin typeface="Times New Roman"/>
                <a:ea typeface="Calibri"/>
                <a:cs typeface="Times New Roman"/>
              </a:rPr>
              <a:t>gistingu</a:t>
            </a:r>
            <a:endParaRPr lang="en-IE" dirty="0"/>
          </a:p>
          <a:p>
            <a:pPr algn="ctr"/>
            <a:br>
              <a:rPr lang="en-US" dirty="0"/>
            </a:br>
            <a:endParaRPr lang="en-US" dirty="0"/>
          </a:p>
          <a:p>
            <a:endParaRPr lang="en-IE" sz="1200" b="1" dirty="0">
              <a:latin typeface="Times New Roman"/>
              <a:ea typeface="Calibri"/>
              <a:cs typeface="Times New Roman"/>
            </a:endParaRPr>
          </a:p>
          <a:p>
            <a:pPr marL="285750" indent="-285750">
              <a:buFont typeface="Arial"/>
              <a:buChar char="•"/>
            </a:pPr>
            <a:endParaRPr lang="en-IE" sz="2000" dirty="0">
              <a:ea typeface="Calibri"/>
              <a:cs typeface="Calibri"/>
            </a:endParaRPr>
          </a:p>
          <a:p>
            <a:endParaRPr lang="en-IE" sz="2000" b="1" dirty="0">
              <a:ea typeface="Calibri"/>
              <a:cs typeface="Calibri"/>
            </a:endParaRPr>
          </a:p>
          <a:p>
            <a:br>
              <a:rPr lang="en-IE" sz="1800" dirty="0">
                <a:effectLst/>
              </a:rPr>
            </a:br>
            <a:endParaRPr lang="en-IE" sz="1800">
              <a:effectLst/>
              <a:ea typeface="Calibri"/>
              <a:cs typeface="Calibri"/>
            </a:endParaRPr>
          </a:p>
          <a:p>
            <a:endParaRPr lang="en-IE" sz="1800">
              <a:effectLst/>
              <a:latin typeface="Arial" panose="020B0604020202020204" pitchFamily="34" charset="0"/>
            </a:endParaRPr>
          </a:p>
        </p:txBody>
      </p:sp>
    </p:spTree>
    <p:extLst>
      <p:ext uri="{BB962C8B-B14F-4D97-AF65-F5344CB8AC3E}">
        <p14:creationId xmlns:p14="http://schemas.microsoft.com/office/powerpoint/2010/main" val="35863742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4B4D474-147A-62C2-9042-3AD7AA6D84C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3798" r="23798"/>
          <a:stretch/>
        </p:blipFill>
        <p:spPr/>
      </p:pic>
      <p:sp>
        <p:nvSpPr>
          <p:cNvPr id="3" name="Text Placeholder 2">
            <a:extLst>
              <a:ext uri="{FF2B5EF4-FFF2-40B4-BE49-F238E27FC236}">
                <a16:creationId xmlns:a16="http://schemas.microsoft.com/office/drawing/2014/main" id="{BF8ED03B-CED9-016C-276F-3CF38C410951}"/>
              </a:ext>
            </a:extLst>
          </p:cNvPr>
          <p:cNvSpPr>
            <a:spLocks noGrp="1"/>
          </p:cNvSpPr>
          <p:nvPr>
            <p:ph type="body" sz="quarter" idx="40"/>
          </p:nvPr>
        </p:nvSpPr>
        <p:spPr>
          <a:xfrm>
            <a:off x="1838048" y="2203498"/>
            <a:ext cx="3304712" cy="2645507"/>
          </a:xfrm>
        </p:spPr>
        <p:txBody>
          <a:bodyPr/>
          <a:lstStyle/>
          <a:p>
            <a:pPr algn="l">
              <a:lnSpc>
                <a:spcPct val="100000"/>
              </a:lnSpc>
            </a:pPr>
            <a:r>
              <a:rPr lang="en-US" sz="4800" b="1" i="0" dirty="0" err="1"/>
              <a:t>Aðrar</a:t>
            </a:r>
            <a:r>
              <a:rPr lang="en-US" sz="4800" b="1" i="0" dirty="0"/>
              <a:t> </a:t>
            </a:r>
            <a:r>
              <a:rPr lang="en-US" sz="4800" b="1" i="0" dirty="0" err="1"/>
              <a:t>auðlindir</a:t>
            </a:r>
            <a:endParaRPr lang="en-US" sz="4800" b="1" i="0" dirty="0"/>
          </a:p>
        </p:txBody>
      </p:sp>
      <p:sp>
        <p:nvSpPr>
          <p:cNvPr id="2" name="Text Placeholder 1">
            <a:extLst>
              <a:ext uri="{FF2B5EF4-FFF2-40B4-BE49-F238E27FC236}">
                <a16:creationId xmlns:a16="http://schemas.microsoft.com/office/drawing/2014/main" id="{5A0C066E-8BCD-C211-103A-6B40DC6FA4B6}"/>
              </a:ext>
            </a:extLst>
          </p:cNvPr>
          <p:cNvSpPr>
            <a:spLocks noGrp="1"/>
          </p:cNvSpPr>
          <p:nvPr>
            <p:ph type="body" sz="quarter" idx="65"/>
          </p:nvPr>
        </p:nvSpPr>
        <p:spPr/>
        <p:txBody>
          <a:bodyPr/>
          <a:lstStyle/>
          <a:p>
            <a:r>
              <a:rPr lang="en-GB"/>
              <a:t>Ljósmynd: </a:t>
            </a:r>
            <a:r>
              <a:rPr lang="en-GB" err="1"/>
              <a:t>Letteran </a:t>
            </a:r>
            <a:r>
              <a:rPr lang="en-GB"/>
              <a:t>Lodges, Derry, Írland</a:t>
            </a:r>
          </a:p>
        </p:txBody>
      </p:sp>
      <p:sp>
        <p:nvSpPr>
          <p:cNvPr id="4" name="Graphic 27">
            <a:extLst>
              <a:ext uri="{FF2B5EF4-FFF2-40B4-BE49-F238E27FC236}">
                <a16:creationId xmlns:a16="http://schemas.microsoft.com/office/drawing/2014/main" id="{1A5AEA07-B904-3D00-4309-DAC9B24CCAF5}"/>
              </a:ext>
            </a:extLst>
          </p:cNvPr>
          <p:cNvSpPr/>
          <p:nvPr/>
        </p:nvSpPr>
        <p:spPr>
          <a:xfrm>
            <a:off x="5308498" y="1273175"/>
            <a:ext cx="1540997" cy="3721354"/>
          </a:xfrm>
          <a:custGeom>
            <a:avLst/>
            <a:gdLst>
              <a:gd name="connsiteX0" fmla="*/ 1754936 w 3481421"/>
              <a:gd name="connsiteY0" fmla="*/ 0 h 8407280"/>
              <a:gd name="connsiteX1" fmla="*/ 1888039 w 3481421"/>
              <a:gd name="connsiteY1" fmla="*/ 104943 h 8407280"/>
              <a:gd name="connsiteX2" fmla="*/ 1888039 w 3481421"/>
              <a:gd name="connsiteY2" fmla="*/ 133207 h 8407280"/>
              <a:gd name="connsiteX3" fmla="*/ 2057467 w 3481421"/>
              <a:gd name="connsiteY3" fmla="*/ 238149 h 8407280"/>
              <a:gd name="connsiteX4" fmla="*/ 2049391 w 3481421"/>
              <a:gd name="connsiteY4" fmla="*/ 254310 h 8407280"/>
              <a:gd name="connsiteX5" fmla="*/ 2460864 w 3481421"/>
              <a:gd name="connsiteY5" fmla="*/ 520690 h 8407280"/>
              <a:gd name="connsiteX6" fmla="*/ 2557676 w 3481421"/>
              <a:gd name="connsiteY6" fmla="*/ 803197 h 8407280"/>
              <a:gd name="connsiteX7" fmla="*/ 2557676 w 3481421"/>
              <a:gd name="connsiteY7" fmla="*/ 819357 h 8407280"/>
              <a:gd name="connsiteX8" fmla="*/ 2614141 w 3481421"/>
              <a:gd name="connsiteY8" fmla="*/ 811277 h 8407280"/>
              <a:gd name="connsiteX9" fmla="*/ 3445130 w 3481421"/>
              <a:gd name="connsiteY9" fmla="*/ 1444956 h 8407280"/>
              <a:gd name="connsiteX10" fmla="*/ 3481422 w 3481421"/>
              <a:gd name="connsiteY10" fmla="*/ 1662888 h 8407280"/>
              <a:gd name="connsiteX11" fmla="*/ 3473379 w 3481421"/>
              <a:gd name="connsiteY11" fmla="*/ 1662888 h 8407280"/>
              <a:gd name="connsiteX12" fmla="*/ 3481422 w 3481421"/>
              <a:gd name="connsiteY12" fmla="*/ 1679049 h 8407280"/>
              <a:gd name="connsiteX13" fmla="*/ 3481422 w 3481421"/>
              <a:gd name="connsiteY13" fmla="*/ 1840486 h 8407280"/>
              <a:gd name="connsiteX14" fmla="*/ 2932790 w 3481421"/>
              <a:gd name="connsiteY14" fmla="*/ 2857592 h 8407280"/>
              <a:gd name="connsiteX15" fmla="*/ 2444679 w 3481421"/>
              <a:gd name="connsiteY15" fmla="*/ 3152236 h 8407280"/>
              <a:gd name="connsiteX16" fmla="*/ 2368041 w 3481421"/>
              <a:gd name="connsiteY16" fmla="*/ 3313673 h 8407280"/>
              <a:gd name="connsiteX17" fmla="*/ 2424506 w 3481421"/>
              <a:gd name="connsiteY17" fmla="*/ 3370168 h 8407280"/>
              <a:gd name="connsiteX18" fmla="*/ 2416430 w 3481421"/>
              <a:gd name="connsiteY18" fmla="*/ 3349984 h 8407280"/>
              <a:gd name="connsiteX19" fmla="*/ 2416430 w 3481421"/>
              <a:gd name="connsiteY19" fmla="*/ 3313673 h 8407280"/>
              <a:gd name="connsiteX20" fmla="*/ 2537436 w 3481421"/>
              <a:gd name="connsiteY20" fmla="*/ 3216811 h 8407280"/>
              <a:gd name="connsiteX21" fmla="*/ 2678648 w 3481421"/>
              <a:gd name="connsiteY21" fmla="*/ 3341937 h 8407280"/>
              <a:gd name="connsiteX22" fmla="*/ 2678648 w 3481421"/>
              <a:gd name="connsiteY22" fmla="*/ 3358098 h 8407280"/>
              <a:gd name="connsiteX23" fmla="*/ 2529393 w 3481421"/>
              <a:gd name="connsiteY23" fmla="*/ 3588167 h 8407280"/>
              <a:gd name="connsiteX24" fmla="*/ 2404333 w 3481421"/>
              <a:gd name="connsiteY24" fmla="*/ 3616431 h 8407280"/>
              <a:gd name="connsiteX25" fmla="*/ 2093725 w 3481421"/>
              <a:gd name="connsiteY25" fmla="*/ 3370235 h 8407280"/>
              <a:gd name="connsiteX26" fmla="*/ 2085649 w 3481421"/>
              <a:gd name="connsiteY26" fmla="*/ 3321820 h 8407280"/>
              <a:gd name="connsiteX27" fmla="*/ 2093725 w 3481421"/>
              <a:gd name="connsiteY27" fmla="*/ 3301636 h 8407280"/>
              <a:gd name="connsiteX28" fmla="*/ 2093725 w 3481421"/>
              <a:gd name="connsiteY28" fmla="*/ 3293556 h 8407280"/>
              <a:gd name="connsiteX29" fmla="*/ 2085649 w 3481421"/>
              <a:gd name="connsiteY29" fmla="*/ 3293556 h 8407280"/>
              <a:gd name="connsiteX30" fmla="*/ 1746793 w 3481421"/>
              <a:gd name="connsiteY30" fmla="*/ 3491338 h 8407280"/>
              <a:gd name="connsiteX31" fmla="*/ 1387763 w 3481421"/>
              <a:gd name="connsiteY31" fmla="*/ 3301636 h 8407280"/>
              <a:gd name="connsiteX32" fmla="*/ 1065025 w 3481421"/>
              <a:gd name="connsiteY32" fmla="*/ 3616464 h 8407280"/>
              <a:gd name="connsiteX33" fmla="*/ 802807 w 3481421"/>
              <a:gd name="connsiteY33" fmla="*/ 3370268 h 8407280"/>
              <a:gd name="connsiteX34" fmla="*/ 802807 w 3481421"/>
              <a:gd name="connsiteY34" fmla="*/ 3329901 h 8407280"/>
              <a:gd name="connsiteX35" fmla="*/ 935910 w 3481421"/>
              <a:gd name="connsiteY35" fmla="*/ 3216877 h 8407280"/>
              <a:gd name="connsiteX36" fmla="*/ 943986 w 3481421"/>
              <a:gd name="connsiteY36" fmla="*/ 3216877 h 8407280"/>
              <a:gd name="connsiteX37" fmla="*/ 1064992 w 3481421"/>
              <a:gd name="connsiteY37" fmla="*/ 3321820 h 8407280"/>
              <a:gd name="connsiteX38" fmla="*/ 1056949 w 3481421"/>
              <a:gd name="connsiteY38" fmla="*/ 3370235 h 8407280"/>
              <a:gd name="connsiteX39" fmla="*/ 1064992 w 3481421"/>
              <a:gd name="connsiteY39" fmla="*/ 3370235 h 8407280"/>
              <a:gd name="connsiteX40" fmla="*/ 1113414 w 3481421"/>
              <a:gd name="connsiteY40" fmla="*/ 3313740 h 8407280"/>
              <a:gd name="connsiteX41" fmla="*/ 726135 w 3481421"/>
              <a:gd name="connsiteY41" fmla="*/ 2982785 h 8407280"/>
              <a:gd name="connsiteX42" fmla="*/ 322738 w 3481421"/>
              <a:gd name="connsiteY42" fmla="*/ 2643750 h 8407280"/>
              <a:gd name="connsiteX43" fmla="*/ 0 w 3481421"/>
              <a:gd name="connsiteY43" fmla="*/ 1848633 h 8407280"/>
              <a:gd name="connsiteX44" fmla="*/ 0 w 3481421"/>
              <a:gd name="connsiteY44" fmla="*/ 1747714 h 8407280"/>
              <a:gd name="connsiteX45" fmla="*/ 500209 w 3481421"/>
              <a:gd name="connsiteY45" fmla="*/ 879942 h 8407280"/>
              <a:gd name="connsiteX46" fmla="*/ 879412 w 3481421"/>
              <a:gd name="connsiteY46" fmla="*/ 811311 h 8407280"/>
              <a:gd name="connsiteX47" fmla="*/ 915703 w 3481421"/>
              <a:gd name="connsiteY47" fmla="*/ 819391 h 8407280"/>
              <a:gd name="connsiteX48" fmla="*/ 1423988 w 3481421"/>
              <a:gd name="connsiteY48" fmla="*/ 246263 h 8407280"/>
              <a:gd name="connsiteX49" fmla="*/ 1593416 w 3481421"/>
              <a:gd name="connsiteY49" fmla="*/ 133240 h 8407280"/>
              <a:gd name="connsiteX50" fmla="*/ 1593416 w 3481421"/>
              <a:gd name="connsiteY50" fmla="*/ 76679 h 8407280"/>
              <a:gd name="connsiteX51" fmla="*/ 1754936 w 3481421"/>
              <a:gd name="connsiteY51" fmla="*/ 0 h 8407280"/>
              <a:gd name="connsiteX52" fmla="*/ 2065543 w 3481421"/>
              <a:gd name="connsiteY52" fmla="*/ 7709026 h 8407280"/>
              <a:gd name="connsiteX53" fmla="*/ 2142215 w 3481421"/>
              <a:gd name="connsiteY53" fmla="*/ 7709026 h 8407280"/>
              <a:gd name="connsiteX54" fmla="*/ 2142215 w 3481421"/>
              <a:gd name="connsiteY54" fmla="*/ 7898728 h 8407280"/>
              <a:gd name="connsiteX55" fmla="*/ 2275318 w 3481421"/>
              <a:gd name="connsiteY55" fmla="*/ 7898728 h 8407280"/>
              <a:gd name="connsiteX56" fmla="*/ 2275318 w 3481421"/>
              <a:gd name="connsiteY56" fmla="*/ 7709026 h 8407280"/>
              <a:gd name="connsiteX57" fmla="*/ 2735214 w 3481421"/>
              <a:gd name="connsiteY57" fmla="*/ 7709026 h 8407280"/>
              <a:gd name="connsiteX58" fmla="*/ 2735214 w 3481421"/>
              <a:gd name="connsiteY58" fmla="*/ 8068245 h 8407280"/>
              <a:gd name="connsiteX59" fmla="*/ 3122492 w 3481421"/>
              <a:gd name="connsiteY59" fmla="*/ 8068245 h 8407280"/>
              <a:gd name="connsiteX60" fmla="*/ 3122492 w 3481421"/>
              <a:gd name="connsiteY60" fmla="*/ 7906774 h 8407280"/>
              <a:gd name="connsiteX61" fmla="*/ 2860274 w 3481421"/>
              <a:gd name="connsiteY61" fmla="*/ 7906774 h 8407280"/>
              <a:gd name="connsiteX62" fmla="*/ 2860274 w 3481421"/>
              <a:gd name="connsiteY62" fmla="*/ 7709026 h 8407280"/>
              <a:gd name="connsiteX63" fmla="*/ 3332267 w 3481421"/>
              <a:gd name="connsiteY63" fmla="*/ 7709026 h 8407280"/>
              <a:gd name="connsiteX64" fmla="*/ 3332267 w 3481421"/>
              <a:gd name="connsiteY64" fmla="*/ 8334625 h 8407280"/>
              <a:gd name="connsiteX65" fmla="*/ 2529527 w 3481421"/>
              <a:gd name="connsiteY65" fmla="*/ 8334625 h 8407280"/>
              <a:gd name="connsiteX66" fmla="*/ 2529527 w 3481421"/>
              <a:gd name="connsiteY66" fmla="*/ 7991567 h 8407280"/>
              <a:gd name="connsiteX67" fmla="*/ 2404467 w 3481421"/>
              <a:gd name="connsiteY67" fmla="*/ 7991567 h 8407280"/>
              <a:gd name="connsiteX68" fmla="*/ 2404467 w 3481421"/>
              <a:gd name="connsiteY68" fmla="*/ 8334625 h 8407280"/>
              <a:gd name="connsiteX69" fmla="*/ 1944537 w 3481421"/>
              <a:gd name="connsiteY69" fmla="*/ 8334625 h 8407280"/>
              <a:gd name="connsiteX70" fmla="*/ 1944537 w 3481421"/>
              <a:gd name="connsiteY70" fmla="*/ 7918912 h 8407280"/>
              <a:gd name="connsiteX71" fmla="*/ 1964711 w 3481421"/>
              <a:gd name="connsiteY71" fmla="*/ 7898728 h 8407280"/>
              <a:gd name="connsiteX72" fmla="*/ 2065543 w 3481421"/>
              <a:gd name="connsiteY72" fmla="*/ 7898728 h 8407280"/>
              <a:gd name="connsiteX73" fmla="*/ 2065543 w 3481421"/>
              <a:gd name="connsiteY73" fmla="*/ 7709026 h 8407280"/>
              <a:gd name="connsiteX74" fmla="*/ 1944537 w 3481421"/>
              <a:gd name="connsiteY74" fmla="*/ 6946197 h 8407280"/>
              <a:gd name="connsiteX75" fmla="*/ 2404433 w 3481421"/>
              <a:gd name="connsiteY75" fmla="*/ 6946197 h 8407280"/>
              <a:gd name="connsiteX76" fmla="*/ 2404433 w 3481421"/>
              <a:gd name="connsiteY76" fmla="*/ 7285233 h 8407280"/>
              <a:gd name="connsiteX77" fmla="*/ 2529494 w 3481421"/>
              <a:gd name="connsiteY77" fmla="*/ 7285233 h 8407280"/>
              <a:gd name="connsiteX78" fmla="*/ 2529494 w 3481421"/>
              <a:gd name="connsiteY78" fmla="*/ 6946197 h 8407280"/>
              <a:gd name="connsiteX79" fmla="*/ 3332234 w 3481421"/>
              <a:gd name="connsiteY79" fmla="*/ 6946197 h 8407280"/>
              <a:gd name="connsiteX80" fmla="*/ 3332234 w 3481421"/>
              <a:gd name="connsiteY80" fmla="*/ 7567772 h 8407280"/>
              <a:gd name="connsiteX81" fmla="*/ 2860241 w 3481421"/>
              <a:gd name="connsiteY81" fmla="*/ 7567772 h 8407280"/>
              <a:gd name="connsiteX82" fmla="*/ 2860241 w 3481421"/>
              <a:gd name="connsiteY82" fmla="*/ 7369991 h 8407280"/>
              <a:gd name="connsiteX83" fmla="*/ 3122459 w 3481421"/>
              <a:gd name="connsiteY83" fmla="*/ 7369991 h 8407280"/>
              <a:gd name="connsiteX84" fmla="*/ 3122459 w 3481421"/>
              <a:gd name="connsiteY84" fmla="*/ 7208554 h 8407280"/>
              <a:gd name="connsiteX85" fmla="*/ 2735180 w 3481421"/>
              <a:gd name="connsiteY85" fmla="*/ 7208554 h 8407280"/>
              <a:gd name="connsiteX86" fmla="*/ 2735180 w 3481421"/>
              <a:gd name="connsiteY86" fmla="*/ 7567772 h 8407280"/>
              <a:gd name="connsiteX87" fmla="*/ 2275318 w 3481421"/>
              <a:gd name="connsiteY87" fmla="*/ 7567772 h 8407280"/>
              <a:gd name="connsiteX88" fmla="*/ 2275318 w 3481421"/>
              <a:gd name="connsiteY88" fmla="*/ 7378071 h 8407280"/>
              <a:gd name="connsiteX89" fmla="*/ 2142215 w 3481421"/>
              <a:gd name="connsiteY89" fmla="*/ 7378071 h 8407280"/>
              <a:gd name="connsiteX90" fmla="*/ 2142215 w 3481421"/>
              <a:gd name="connsiteY90" fmla="*/ 7567772 h 8407280"/>
              <a:gd name="connsiteX91" fmla="*/ 2065543 w 3481421"/>
              <a:gd name="connsiteY91" fmla="*/ 7567772 h 8407280"/>
              <a:gd name="connsiteX92" fmla="*/ 2065543 w 3481421"/>
              <a:gd name="connsiteY92" fmla="*/ 7378071 h 8407280"/>
              <a:gd name="connsiteX93" fmla="*/ 1944537 w 3481421"/>
              <a:gd name="connsiteY93" fmla="*/ 7378071 h 8407280"/>
              <a:gd name="connsiteX94" fmla="*/ 1944537 w 3481421"/>
              <a:gd name="connsiteY94" fmla="*/ 6946197 h 8407280"/>
              <a:gd name="connsiteX95" fmla="*/ 1282943 w 3481421"/>
              <a:gd name="connsiteY95" fmla="*/ 774933 h 8407280"/>
              <a:gd name="connsiteX96" fmla="*/ 1395906 w 3481421"/>
              <a:gd name="connsiteY96" fmla="*/ 867772 h 8407280"/>
              <a:gd name="connsiteX97" fmla="*/ 1480620 w 3481421"/>
              <a:gd name="connsiteY97" fmla="*/ 944484 h 8407280"/>
              <a:gd name="connsiteX98" fmla="*/ 1480620 w 3481421"/>
              <a:gd name="connsiteY98" fmla="*/ 972748 h 8407280"/>
              <a:gd name="connsiteX99" fmla="*/ 1303116 w 3481421"/>
              <a:gd name="connsiteY99" fmla="*/ 1085771 h 8407280"/>
              <a:gd name="connsiteX100" fmla="*/ 1182110 w 3481421"/>
              <a:gd name="connsiteY100" fmla="*/ 1057507 h 8407280"/>
              <a:gd name="connsiteX101" fmla="*/ 1182110 w 3481421"/>
              <a:gd name="connsiteY101" fmla="*/ 1065587 h 8407280"/>
              <a:gd name="connsiteX102" fmla="*/ 1311192 w 3481421"/>
              <a:gd name="connsiteY102" fmla="*/ 1331967 h 8407280"/>
              <a:gd name="connsiteX103" fmla="*/ 1311192 w 3481421"/>
              <a:gd name="connsiteY103" fmla="*/ 1388495 h 8407280"/>
              <a:gd name="connsiteX104" fmla="*/ 1036877 w 3481421"/>
              <a:gd name="connsiteY104" fmla="*/ 1784025 h 8407280"/>
              <a:gd name="connsiteX105" fmla="*/ 944086 w 3481421"/>
              <a:gd name="connsiteY105" fmla="*/ 1804209 h 8407280"/>
              <a:gd name="connsiteX106" fmla="*/ 669771 w 3481421"/>
              <a:gd name="connsiteY106" fmla="*/ 1566093 h 8407280"/>
              <a:gd name="connsiteX107" fmla="*/ 839199 w 3481421"/>
              <a:gd name="connsiteY107" fmla="*/ 1432886 h 8407280"/>
              <a:gd name="connsiteX108" fmla="*/ 895664 w 3481421"/>
              <a:gd name="connsiteY108" fmla="*/ 1432886 h 8407280"/>
              <a:gd name="connsiteX109" fmla="*/ 1028801 w 3481421"/>
              <a:gd name="connsiteY109" fmla="*/ 1529749 h 8407280"/>
              <a:gd name="connsiteX110" fmla="*/ 1036843 w 3481421"/>
              <a:gd name="connsiteY110" fmla="*/ 1529749 h 8407280"/>
              <a:gd name="connsiteX111" fmla="*/ 1036843 w 3481421"/>
              <a:gd name="connsiteY111" fmla="*/ 1509565 h 8407280"/>
              <a:gd name="connsiteX112" fmla="*/ 879512 w 3481421"/>
              <a:gd name="connsiteY112" fmla="*/ 1388495 h 8407280"/>
              <a:gd name="connsiteX113" fmla="*/ 464017 w 3481421"/>
              <a:gd name="connsiteY113" fmla="*/ 1840520 h 8407280"/>
              <a:gd name="connsiteX114" fmla="*/ 472060 w 3481421"/>
              <a:gd name="connsiteY114" fmla="*/ 1848600 h 8407280"/>
              <a:gd name="connsiteX115" fmla="*/ 464017 w 3481421"/>
              <a:gd name="connsiteY115" fmla="*/ 1897014 h 8407280"/>
              <a:gd name="connsiteX116" fmla="*/ 464017 w 3481421"/>
              <a:gd name="connsiteY116" fmla="*/ 1981773 h 8407280"/>
              <a:gd name="connsiteX117" fmla="*/ 472060 w 3481421"/>
              <a:gd name="connsiteY117" fmla="*/ 2001957 h 8407280"/>
              <a:gd name="connsiteX118" fmla="*/ 464017 w 3481421"/>
              <a:gd name="connsiteY118" fmla="*/ 2001957 h 8407280"/>
              <a:gd name="connsiteX119" fmla="*/ 681835 w 3481421"/>
              <a:gd name="connsiteY119" fmla="*/ 2518590 h 8407280"/>
              <a:gd name="connsiteX120" fmla="*/ 1198195 w 3481421"/>
              <a:gd name="connsiteY120" fmla="*/ 2906039 h 8407280"/>
              <a:gd name="connsiteX121" fmla="*/ 1226445 w 3481421"/>
              <a:gd name="connsiteY121" fmla="*/ 2906039 h 8407280"/>
              <a:gd name="connsiteX122" fmla="*/ 1379721 w 3481421"/>
              <a:gd name="connsiteY122" fmla="*/ 2829361 h 8407280"/>
              <a:gd name="connsiteX123" fmla="*/ 1266757 w 3481421"/>
              <a:gd name="connsiteY123" fmla="*/ 2744602 h 8407280"/>
              <a:gd name="connsiteX124" fmla="*/ 1416012 w 3481421"/>
              <a:gd name="connsiteY124" fmla="*/ 2623532 h 8407280"/>
              <a:gd name="connsiteX125" fmla="*/ 1585441 w 3481421"/>
              <a:gd name="connsiteY125" fmla="*/ 2784970 h 8407280"/>
              <a:gd name="connsiteX126" fmla="*/ 1528976 w 3481421"/>
              <a:gd name="connsiteY126" fmla="*/ 2926257 h 8407280"/>
              <a:gd name="connsiteX127" fmla="*/ 1746793 w 3481421"/>
              <a:gd name="connsiteY127" fmla="*/ 2869729 h 8407280"/>
              <a:gd name="connsiteX128" fmla="*/ 1952513 w 3481421"/>
              <a:gd name="connsiteY128" fmla="*/ 2926257 h 8407280"/>
              <a:gd name="connsiteX129" fmla="*/ 1952513 w 3481421"/>
              <a:gd name="connsiteY129" fmla="*/ 2918177 h 8407280"/>
              <a:gd name="connsiteX130" fmla="*/ 1896048 w 3481421"/>
              <a:gd name="connsiteY130" fmla="*/ 2784970 h 8407280"/>
              <a:gd name="connsiteX131" fmla="*/ 1896048 w 3481421"/>
              <a:gd name="connsiteY131" fmla="*/ 2764786 h 8407280"/>
              <a:gd name="connsiteX132" fmla="*/ 2077573 w 3481421"/>
              <a:gd name="connsiteY132" fmla="*/ 2623532 h 8407280"/>
              <a:gd name="connsiteX133" fmla="*/ 2206655 w 3481421"/>
              <a:gd name="connsiteY133" fmla="*/ 2744602 h 8407280"/>
              <a:gd name="connsiteX134" fmla="*/ 2206655 w 3481421"/>
              <a:gd name="connsiteY134" fmla="*/ 2756706 h 8407280"/>
              <a:gd name="connsiteX135" fmla="*/ 2105789 w 3481421"/>
              <a:gd name="connsiteY135" fmla="*/ 2829361 h 8407280"/>
              <a:gd name="connsiteX136" fmla="*/ 2275217 w 3481421"/>
              <a:gd name="connsiteY136" fmla="*/ 2906039 h 8407280"/>
              <a:gd name="connsiteX137" fmla="*/ 2888389 w 3481421"/>
              <a:gd name="connsiteY137" fmla="*/ 2389440 h 8407280"/>
              <a:gd name="connsiteX138" fmla="*/ 3009395 w 3481421"/>
              <a:gd name="connsiteY138" fmla="*/ 1961589 h 8407280"/>
              <a:gd name="connsiteX139" fmla="*/ 3009395 w 3481421"/>
              <a:gd name="connsiteY139" fmla="*/ 1868750 h 8407280"/>
              <a:gd name="connsiteX140" fmla="*/ 2839967 w 3481421"/>
              <a:gd name="connsiteY140" fmla="*/ 1453036 h 8407280"/>
              <a:gd name="connsiteX141" fmla="*/ 2585824 w 3481421"/>
              <a:gd name="connsiteY141" fmla="*/ 1388461 h 8407280"/>
              <a:gd name="connsiteX142" fmla="*/ 2444612 w 3481421"/>
              <a:gd name="connsiteY142" fmla="*/ 1509531 h 8407280"/>
              <a:gd name="connsiteX143" fmla="*/ 2444612 w 3481421"/>
              <a:gd name="connsiteY143" fmla="*/ 1517578 h 8407280"/>
              <a:gd name="connsiteX144" fmla="*/ 2452688 w 3481421"/>
              <a:gd name="connsiteY144" fmla="*/ 1517578 h 8407280"/>
              <a:gd name="connsiteX145" fmla="*/ 2585824 w 3481421"/>
              <a:gd name="connsiteY145" fmla="*/ 1432819 h 8407280"/>
              <a:gd name="connsiteX146" fmla="*/ 2634213 w 3481421"/>
              <a:gd name="connsiteY146" fmla="*/ 1432819 h 8407280"/>
              <a:gd name="connsiteX147" fmla="*/ 2811717 w 3481421"/>
              <a:gd name="connsiteY147" fmla="*/ 1566026 h 8407280"/>
              <a:gd name="connsiteX148" fmla="*/ 2803642 w 3481421"/>
              <a:gd name="connsiteY148" fmla="*/ 1566026 h 8407280"/>
              <a:gd name="connsiteX149" fmla="*/ 2811717 w 3481421"/>
              <a:gd name="connsiteY149" fmla="*/ 1586210 h 8407280"/>
              <a:gd name="connsiteX150" fmla="*/ 2537402 w 3481421"/>
              <a:gd name="connsiteY150" fmla="*/ 1804142 h 8407280"/>
              <a:gd name="connsiteX151" fmla="*/ 2170330 w 3481421"/>
              <a:gd name="connsiteY151" fmla="*/ 1461083 h 8407280"/>
              <a:gd name="connsiteX152" fmla="*/ 2162254 w 3481421"/>
              <a:gd name="connsiteY152" fmla="*/ 1376324 h 8407280"/>
              <a:gd name="connsiteX153" fmla="*/ 2303433 w 3481421"/>
              <a:gd name="connsiteY153" fmla="*/ 1057473 h 8407280"/>
              <a:gd name="connsiteX154" fmla="*/ 2170330 w 3481421"/>
              <a:gd name="connsiteY154" fmla="*/ 1085737 h 8407280"/>
              <a:gd name="connsiteX155" fmla="*/ 2150157 w 3481421"/>
              <a:gd name="connsiteY155" fmla="*/ 1085737 h 8407280"/>
              <a:gd name="connsiteX156" fmla="*/ 1992826 w 3481421"/>
              <a:gd name="connsiteY156" fmla="*/ 964668 h 8407280"/>
              <a:gd name="connsiteX157" fmla="*/ 2162254 w 3481421"/>
              <a:gd name="connsiteY157" fmla="*/ 859725 h 8407280"/>
              <a:gd name="connsiteX158" fmla="*/ 2190503 w 3481421"/>
              <a:gd name="connsiteY158" fmla="*/ 783047 h 8407280"/>
              <a:gd name="connsiteX159" fmla="*/ 2190503 w 3481421"/>
              <a:gd name="connsiteY159" fmla="*/ 754782 h 8407280"/>
              <a:gd name="connsiteX160" fmla="*/ 1992859 w 3481421"/>
              <a:gd name="connsiteY160" fmla="*/ 577185 h 8407280"/>
              <a:gd name="connsiteX161" fmla="*/ 1726620 w 3481421"/>
              <a:gd name="connsiteY161" fmla="*/ 678104 h 8407280"/>
              <a:gd name="connsiteX162" fmla="*/ 1472477 w 3481421"/>
              <a:gd name="connsiteY162" fmla="*/ 577185 h 8407280"/>
              <a:gd name="connsiteX163" fmla="*/ 1282943 w 3481421"/>
              <a:gd name="connsiteY163" fmla="*/ 774933 h 8407280"/>
              <a:gd name="connsiteX164" fmla="*/ 2037294 w 3481421"/>
              <a:gd name="connsiteY164" fmla="*/ 2990798 h 8407280"/>
              <a:gd name="connsiteX165" fmla="*/ 2037294 w 3481421"/>
              <a:gd name="connsiteY165" fmla="*/ 3002902 h 8407280"/>
              <a:gd name="connsiteX166" fmla="*/ 2113966 w 3481421"/>
              <a:gd name="connsiteY166" fmla="*/ 3180500 h 8407280"/>
              <a:gd name="connsiteX167" fmla="*/ 2113966 w 3481421"/>
              <a:gd name="connsiteY167" fmla="*/ 3228914 h 8407280"/>
              <a:gd name="connsiteX168" fmla="*/ 2291470 w 3481421"/>
              <a:gd name="connsiteY168" fmla="*/ 3039213 h 8407280"/>
              <a:gd name="connsiteX169" fmla="*/ 2037294 w 3481421"/>
              <a:gd name="connsiteY169" fmla="*/ 2990798 h 8407280"/>
              <a:gd name="connsiteX170" fmla="*/ 1480620 w 3481421"/>
              <a:gd name="connsiteY170" fmla="*/ 3999823 h 8407280"/>
              <a:gd name="connsiteX171" fmla="*/ 1706547 w 3481421"/>
              <a:gd name="connsiteY171" fmla="*/ 4028088 h 8407280"/>
              <a:gd name="connsiteX172" fmla="*/ 1763012 w 3481421"/>
              <a:gd name="connsiteY172" fmla="*/ 4028088 h 8407280"/>
              <a:gd name="connsiteX173" fmla="*/ 1992960 w 3481421"/>
              <a:gd name="connsiteY173" fmla="*/ 3999823 h 8407280"/>
              <a:gd name="connsiteX174" fmla="*/ 2134139 w 3481421"/>
              <a:gd name="connsiteY174" fmla="*/ 4274284 h 8407280"/>
              <a:gd name="connsiteX175" fmla="*/ 2122042 w 3481421"/>
              <a:gd name="connsiteY175" fmla="*/ 4274284 h 8407280"/>
              <a:gd name="connsiteX176" fmla="*/ 2134139 w 3481421"/>
              <a:gd name="connsiteY176" fmla="*/ 4294468 h 8407280"/>
              <a:gd name="connsiteX177" fmla="*/ 2134139 w 3481421"/>
              <a:gd name="connsiteY177" fmla="*/ 4322732 h 8407280"/>
              <a:gd name="connsiteX178" fmla="*/ 2122042 w 3481421"/>
              <a:gd name="connsiteY178" fmla="*/ 4342916 h 8407280"/>
              <a:gd name="connsiteX179" fmla="*/ 2134139 w 3481421"/>
              <a:gd name="connsiteY179" fmla="*/ 4342916 h 8407280"/>
              <a:gd name="connsiteX180" fmla="*/ 1908212 w 3481421"/>
              <a:gd name="connsiteY180" fmla="*/ 4928180 h 8407280"/>
              <a:gd name="connsiteX181" fmla="*/ 1734763 w 3481421"/>
              <a:gd name="connsiteY181" fmla="*/ 4944307 h 8407280"/>
              <a:gd name="connsiteX182" fmla="*/ 1549182 w 3481421"/>
              <a:gd name="connsiteY182" fmla="*/ 4895893 h 8407280"/>
              <a:gd name="connsiteX183" fmla="*/ 1339408 w 3481421"/>
              <a:gd name="connsiteY183" fmla="*/ 4302581 h 8407280"/>
              <a:gd name="connsiteX184" fmla="*/ 1480620 w 3481421"/>
              <a:gd name="connsiteY184" fmla="*/ 3999823 h 8407280"/>
              <a:gd name="connsiteX185" fmla="*/ 1408003 w 3481421"/>
              <a:gd name="connsiteY185" fmla="*/ 3398432 h 8407280"/>
              <a:gd name="connsiteX186" fmla="*/ 1416079 w 3481421"/>
              <a:gd name="connsiteY186" fmla="*/ 3398432 h 8407280"/>
              <a:gd name="connsiteX187" fmla="*/ 1734763 w 3481421"/>
              <a:gd name="connsiteY187" fmla="*/ 3527582 h 8407280"/>
              <a:gd name="connsiteX188" fmla="*/ 2057501 w 3481421"/>
              <a:gd name="connsiteY188" fmla="*/ 3398432 h 8407280"/>
              <a:gd name="connsiteX189" fmla="*/ 2057501 w 3481421"/>
              <a:gd name="connsiteY189" fmla="*/ 3414559 h 8407280"/>
              <a:gd name="connsiteX190" fmla="*/ 1980829 w 3481421"/>
              <a:gd name="connsiteY190" fmla="*/ 3559869 h 8407280"/>
              <a:gd name="connsiteX191" fmla="*/ 2029251 w 3481421"/>
              <a:gd name="connsiteY191" fmla="*/ 3604260 h 8407280"/>
              <a:gd name="connsiteX192" fmla="*/ 1718611 w 3481421"/>
              <a:gd name="connsiteY192" fmla="*/ 3689019 h 8407280"/>
              <a:gd name="connsiteX193" fmla="*/ 1444295 w 3481421"/>
              <a:gd name="connsiteY193" fmla="*/ 3604260 h 8407280"/>
              <a:gd name="connsiteX194" fmla="*/ 1492718 w 3481421"/>
              <a:gd name="connsiteY194" fmla="*/ 3559869 h 8407280"/>
              <a:gd name="connsiteX195" fmla="*/ 1408003 w 3481421"/>
              <a:gd name="connsiteY195" fmla="*/ 3398432 h 8407280"/>
              <a:gd name="connsiteX196" fmla="*/ 1508836 w 3481421"/>
              <a:gd name="connsiteY196" fmla="*/ 3680972 h 8407280"/>
              <a:gd name="connsiteX197" fmla="*/ 1734763 w 3481421"/>
              <a:gd name="connsiteY197" fmla="*/ 3709236 h 8407280"/>
              <a:gd name="connsiteX198" fmla="*/ 1964711 w 3481421"/>
              <a:gd name="connsiteY198" fmla="*/ 3680972 h 8407280"/>
              <a:gd name="connsiteX199" fmla="*/ 2037294 w 3481421"/>
              <a:gd name="connsiteY199" fmla="*/ 3757651 h 8407280"/>
              <a:gd name="connsiteX200" fmla="*/ 1775076 w 3481421"/>
              <a:gd name="connsiteY200" fmla="*/ 3878720 h 8407280"/>
              <a:gd name="connsiteX201" fmla="*/ 1706514 w 3481421"/>
              <a:gd name="connsiteY201" fmla="*/ 3878720 h 8407280"/>
              <a:gd name="connsiteX202" fmla="*/ 1436253 w 3481421"/>
              <a:gd name="connsiteY202" fmla="*/ 3757651 h 8407280"/>
              <a:gd name="connsiteX203" fmla="*/ 1508836 w 3481421"/>
              <a:gd name="connsiteY203" fmla="*/ 3680972 h 8407280"/>
              <a:gd name="connsiteX204" fmla="*/ 2021175 w 3481421"/>
              <a:gd name="connsiteY204" fmla="*/ 238116 h 8407280"/>
              <a:gd name="connsiteX205" fmla="*/ 2021175 w 3481421"/>
              <a:gd name="connsiteY205" fmla="*/ 246196 h 8407280"/>
              <a:gd name="connsiteX206" fmla="*/ 2037294 w 3481421"/>
              <a:gd name="connsiteY206" fmla="*/ 246196 h 8407280"/>
              <a:gd name="connsiteX207" fmla="*/ 2037294 w 3481421"/>
              <a:gd name="connsiteY207" fmla="*/ 238116 h 8407280"/>
              <a:gd name="connsiteX208" fmla="*/ 2021175 w 3481421"/>
              <a:gd name="connsiteY208" fmla="*/ 238116 h 8407280"/>
              <a:gd name="connsiteX209" fmla="*/ 1500794 w 3481421"/>
              <a:gd name="connsiteY209" fmla="*/ 3870640 h 8407280"/>
              <a:gd name="connsiteX210" fmla="*/ 1706547 w 3481421"/>
              <a:gd name="connsiteY210" fmla="*/ 3898904 h 8407280"/>
              <a:gd name="connsiteX211" fmla="*/ 1763012 w 3481421"/>
              <a:gd name="connsiteY211" fmla="*/ 3898904 h 8407280"/>
              <a:gd name="connsiteX212" fmla="*/ 1972753 w 3481421"/>
              <a:gd name="connsiteY212" fmla="*/ 3870640 h 8407280"/>
              <a:gd name="connsiteX213" fmla="*/ 2029251 w 3481421"/>
              <a:gd name="connsiteY213" fmla="*/ 3927168 h 8407280"/>
              <a:gd name="connsiteX214" fmla="*/ 1791228 w 3481421"/>
              <a:gd name="connsiteY214" fmla="*/ 3999790 h 8407280"/>
              <a:gd name="connsiteX215" fmla="*/ 1690362 w 3481421"/>
              <a:gd name="connsiteY215" fmla="*/ 3999790 h 8407280"/>
              <a:gd name="connsiteX216" fmla="*/ 1444295 w 3481421"/>
              <a:gd name="connsiteY216" fmla="*/ 3906951 h 8407280"/>
              <a:gd name="connsiteX217" fmla="*/ 1500794 w 3481421"/>
              <a:gd name="connsiteY217" fmla="*/ 3870640 h 8407280"/>
              <a:gd name="connsiteX218" fmla="*/ 1972753 w 3481421"/>
              <a:gd name="connsiteY218" fmla="*/ 226012 h 8407280"/>
              <a:gd name="connsiteX219" fmla="*/ 1972753 w 3481421"/>
              <a:gd name="connsiteY219" fmla="*/ 238116 h 8407280"/>
              <a:gd name="connsiteX220" fmla="*/ 2001002 w 3481421"/>
              <a:gd name="connsiteY220" fmla="*/ 238116 h 8407280"/>
              <a:gd name="connsiteX221" fmla="*/ 2001002 w 3481421"/>
              <a:gd name="connsiteY221" fmla="*/ 226012 h 8407280"/>
              <a:gd name="connsiteX222" fmla="*/ 1972753 w 3481421"/>
              <a:gd name="connsiteY222" fmla="*/ 226012 h 8407280"/>
              <a:gd name="connsiteX223" fmla="*/ 1557258 w 3481421"/>
              <a:gd name="connsiteY223" fmla="*/ 5069400 h 8407280"/>
              <a:gd name="connsiteX224" fmla="*/ 1746860 w 3481421"/>
              <a:gd name="connsiteY224" fmla="*/ 5085561 h 8407280"/>
              <a:gd name="connsiteX225" fmla="*/ 1924364 w 3481421"/>
              <a:gd name="connsiteY225" fmla="*/ 5069400 h 8407280"/>
              <a:gd name="connsiteX226" fmla="*/ 1972753 w 3481421"/>
              <a:gd name="connsiteY226" fmla="*/ 5339804 h 8407280"/>
              <a:gd name="connsiteX227" fmla="*/ 1972753 w 3481421"/>
              <a:gd name="connsiteY227" fmla="*/ 5359988 h 8407280"/>
              <a:gd name="connsiteX228" fmla="*/ 1980829 w 3481421"/>
              <a:gd name="connsiteY228" fmla="*/ 5368068 h 8407280"/>
              <a:gd name="connsiteX229" fmla="*/ 1972753 w 3481421"/>
              <a:gd name="connsiteY229" fmla="*/ 5380171 h 8407280"/>
              <a:gd name="connsiteX230" fmla="*/ 1980829 w 3481421"/>
              <a:gd name="connsiteY230" fmla="*/ 5493194 h 8407280"/>
              <a:gd name="connsiteX231" fmla="*/ 1980829 w 3481421"/>
              <a:gd name="connsiteY231" fmla="*/ 5501241 h 8407280"/>
              <a:gd name="connsiteX232" fmla="*/ 1972753 w 3481421"/>
              <a:gd name="connsiteY232" fmla="*/ 5586000 h 8407280"/>
              <a:gd name="connsiteX233" fmla="*/ 1980829 w 3481421"/>
              <a:gd name="connsiteY233" fmla="*/ 5598103 h 8407280"/>
              <a:gd name="connsiteX234" fmla="*/ 1972753 w 3481421"/>
              <a:gd name="connsiteY234" fmla="*/ 5662678 h 8407280"/>
              <a:gd name="connsiteX235" fmla="*/ 1972753 w 3481421"/>
              <a:gd name="connsiteY235" fmla="*/ 5775701 h 8407280"/>
              <a:gd name="connsiteX236" fmla="*/ 1964711 w 3481421"/>
              <a:gd name="connsiteY236" fmla="*/ 5783782 h 8407280"/>
              <a:gd name="connsiteX237" fmla="*/ 1972753 w 3481421"/>
              <a:gd name="connsiteY237" fmla="*/ 5795885 h 8407280"/>
              <a:gd name="connsiteX238" fmla="*/ 1952580 w 3481421"/>
              <a:gd name="connsiteY238" fmla="*/ 5916955 h 8407280"/>
              <a:gd name="connsiteX239" fmla="*/ 1964677 w 3481421"/>
              <a:gd name="connsiteY239" fmla="*/ 5916955 h 8407280"/>
              <a:gd name="connsiteX240" fmla="*/ 1908179 w 3481421"/>
              <a:gd name="connsiteY240" fmla="*/ 6114736 h 8407280"/>
              <a:gd name="connsiteX241" fmla="*/ 1734729 w 3481421"/>
              <a:gd name="connsiteY241" fmla="*/ 6134920 h 8407280"/>
              <a:gd name="connsiteX242" fmla="*/ 1529009 w 3481421"/>
              <a:gd name="connsiteY242" fmla="*/ 6066322 h 8407280"/>
              <a:gd name="connsiteX243" fmla="*/ 1492718 w 3481421"/>
              <a:gd name="connsiteY243" fmla="*/ 5481057 h 8407280"/>
              <a:gd name="connsiteX244" fmla="*/ 1557258 w 3481421"/>
              <a:gd name="connsiteY244" fmla="*/ 5069400 h 8407280"/>
              <a:gd name="connsiteX245" fmla="*/ 1549216 w 3481421"/>
              <a:gd name="connsiteY245" fmla="*/ 4936194 h 8407280"/>
              <a:gd name="connsiteX246" fmla="*/ 1734796 w 3481421"/>
              <a:gd name="connsiteY246" fmla="*/ 4964458 h 8407280"/>
              <a:gd name="connsiteX247" fmla="*/ 1916322 w 3481421"/>
              <a:gd name="connsiteY247" fmla="*/ 4936194 h 8407280"/>
              <a:gd name="connsiteX248" fmla="*/ 1972786 w 3481421"/>
              <a:gd name="connsiteY248" fmla="*/ 5000768 h 8407280"/>
              <a:gd name="connsiteX249" fmla="*/ 1734796 w 3481421"/>
              <a:gd name="connsiteY249" fmla="*/ 5077481 h 8407280"/>
              <a:gd name="connsiteX250" fmla="*/ 1500827 w 3481421"/>
              <a:gd name="connsiteY250" fmla="*/ 5000768 h 8407280"/>
              <a:gd name="connsiteX251" fmla="*/ 1500827 w 3481421"/>
              <a:gd name="connsiteY251" fmla="*/ 4984641 h 8407280"/>
              <a:gd name="connsiteX252" fmla="*/ 1549216 w 3481421"/>
              <a:gd name="connsiteY252" fmla="*/ 4936194 h 8407280"/>
              <a:gd name="connsiteX253" fmla="*/ 1549216 w 3481421"/>
              <a:gd name="connsiteY253" fmla="*/ 6122816 h 8407280"/>
              <a:gd name="connsiteX254" fmla="*/ 1734796 w 3481421"/>
              <a:gd name="connsiteY254" fmla="*/ 6151081 h 8407280"/>
              <a:gd name="connsiteX255" fmla="*/ 1936495 w 3481421"/>
              <a:gd name="connsiteY255" fmla="*/ 6122816 h 8407280"/>
              <a:gd name="connsiteX256" fmla="*/ 1952613 w 3481421"/>
              <a:gd name="connsiteY256" fmla="*/ 6151081 h 8407280"/>
              <a:gd name="connsiteX257" fmla="*/ 1952613 w 3481421"/>
              <a:gd name="connsiteY257" fmla="*/ 6171265 h 8407280"/>
              <a:gd name="connsiteX258" fmla="*/ 1734796 w 3481421"/>
              <a:gd name="connsiteY258" fmla="*/ 6235840 h 8407280"/>
              <a:gd name="connsiteX259" fmla="*/ 1521000 w 3481421"/>
              <a:gd name="connsiteY259" fmla="*/ 6171265 h 8407280"/>
              <a:gd name="connsiteX260" fmla="*/ 1521000 w 3481421"/>
              <a:gd name="connsiteY260" fmla="*/ 6151081 h 8407280"/>
              <a:gd name="connsiteX261" fmla="*/ 1549216 w 3481421"/>
              <a:gd name="connsiteY261" fmla="*/ 6122816 h 8407280"/>
              <a:gd name="connsiteX262" fmla="*/ 1924364 w 3481421"/>
              <a:gd name="connsiteY262" fmla="*/ 217965 h 8407280"/>
              <a:gd name="connsiteX263" fmla="*/ 1924364 w 3481421"/>
              <a:gd name="connsiteY263" fmla="*/ 226046 h 8407280"/>
              <a:gd name="connsiteX264" fmla="*/ 1952613 w 3481421"/>
              <a:gd name="connsiteY264" fmla="*/ 226046 h 8407280"/>
              <a:gd name="connsiteX265" fmla="*/ 1952613 w 3481421"/>
              <a:gd name="connsiteY265" fmla="*/ 217965 h 8407280"/>
              <a:gd name="connsiteX266" fmla="*/ 1924364 w 3481421"/>
              <a:gd name="connsiteY266" fmla="*/ 217965 h 8407280"/>
              <a:gd name="connsiteX267" fmla="*/ 1557258 w 3481421"/>
              <a:gd name="connsiteY267" fmla="*/ 6227759 h 8407280"/>
              <a:gd name="connsiteX268" fmla="*/ 1734763 w 3481421"/>
              <a:gd name="connsiteY268" fmla="*/ 6247943 h 8407280"/>
              <a:gd name="connsiteX269" fmla="*/ 1916288 w 3481421"/>
              <a:gd name="connsiteY269" fmla="*/ 6227759 h 8407280"/>
              <a:gd name="connsiteX270" fmla="*/ 1916288 w 3481421"/>
              <a:gd name="connsiteY270" fmla="*/ 8391119 h 8407280"/>
              <a:gd name="connsiteX271" fmla="*/ 1803325 w 3481421"/>
              <a:gd name="connsiteY271" fmla="*/ 8407280 h 8407280"/>
              <a:gd name="connsiteX272" fmla="*/ 1670222 w 3481421"/>
              <a:gd name="connsiteY272" fmla="*/ 8407280 h 8407280"/>
              <a:gd name="connsiteX273" fmla="*/ 1557258 w 3481421"/>
              <a:gd name="connsiteY273" fmla="*/ 8391119 h 8407280"/>
              <a:gd name="connsiteX274" fmla="*/ 1557258 w 3481421"/>
              <a:gd name="connsiteY274" fmla="*/ 6227759 h 8407280"/>
              <a:gd name="connsiteX275" fmla="*/ 1839650 w 3481421"/>
              <a:gd name="connsiteY275" fmla="*/ 209885 h 8407280"/>
              <a:gd name="connsiteX276" fmla="*/ 1839650 w 3481421"/>
              <a:gd name="connsiteY276" fmla="*/ 217965 h 8407280"/>
              <a:gd name="connsiteX277" fmla="*/ 1896115 w 3481421"/>
              <a:gd name="connsiteY277" fmla="*/ 217965 h 8407280"/>
              <a:gd name="connsiteX278" fmla="*/ 1896115 w 3481421"/>
              <a:gd name="connsiteY278" fmla="*/ 209885 h 8407280"/>
              <a:gd name="connsiteX279" fmla="*/ 1839650 w 3481421"/>
              <a:gd name="connsiteY279" fmla="*/ 209885 h 8407280"/>
              <a:gd name="connsiteX280" fmla="*/ 1831574 w 3481421"/>
              <a:gd name="connsiteY280" fmla="*/ 113023 h 8407280"/>
              <a:gd name="connsiteX281" fmla="*/ 1831574 w 3481421"/>
              <a:gd name="connsiteY281" fmla="*/ 121103 h 8407280"/>
              <a:gd name="connsiteX282" fmla="*/ 1859823 w 3481421"/>
              <a:gd name="connsiteY282" fmla="*/ 121103 h 8407280"/>
              <a:gd name="connsiteX283" fmla="*/ 1859823 w 3481421"/>
              <a:gd name="connsiteY283" fmla="*/ 113023 h 8407280"/>
              <a:gd name="connsiteX284" fmla="*/ 1831574 w 3481421"/>
              <a:gd name="connsiteY284" fmla="*/ 113023 h 8407280"/>
              <a:gd name="connsiteX285" fmla="*/ 1698471 w 3481421"/>
              <a:gd name="connsiteY285" fmla="*/ 197782 h 8407280"/>
              <a:gd name="connsiteX286" fmla="*/ 1698471 w 3481421"/>
              <a:gd name="connsiteY286" fmla="*/ 209885 h 8407280"/>
              <a:gd name="connsiteX287" fmla="*/ 1783185 w 3481421"/>
              <a:gd name="connsiteY287" fmla="*/ 209885 h 8407280"/>
              <a:gd name="connsiteX288" fmla="*/ 1783185 w 3481421"/>
              <a:gd name="connsiteY288" fmla="*/ 197782 h 8407280"/>
              <a:gd name="connsiteX289" fmla="*/ 1698471 w 3481421"/>
              <a:gd name="connsiteY289" fmla="*/ 197782 h 8407280"/>
              <a:gd name="connsiteX290" fmla="*/ 1706514 w 3481421"/>
              <a:gd name="connsiteY290" fmla="*/ 104943 h 8407280"/>
              <a:gd name="connsiteX291" fmla="*/ 1706514 w 3481421"/>
              <a:gd name="connsiteY291" fmla="*/ 113023 h 8407280"/>
              <a:gd name="connsiteX292" fmla="*/ 1775076 w 3481421"/>
              <a:gd name="connsiteY292" fmla="*/ 113023 h 8407280"/>
              <a:gd name="connsiteX293" fmla="*/ 1775076 w 3481421"/>
              <a:gd name="connsiteY293" fmla="*/ 104943 h 8407280"/>
              <a:gd name="connsiteX294" fmla="*/ 1706514 w 3481421"/>
              <a:gd name="connsiteY294" fmla="*/ 104943 h 8407280"/>
              <a:gd name="connsiteX295" fmla="*/ 1621833 w 3481421"/>
              <a:gd name="connsiteY295" fmla="*/ 113023 h 8407280"/>
              <a:gd name="connsiteX296" fmla="*/ 1621833 w 3481421"/>
              <a:gd name="connsiteY296" fmla="*/ 121103 h 8407280"/>
              <a:gd name="connsiteX297" fmla="*/ 1650082 w 3481421"/>
              <a:gd name="connsiteY297" fmla="*/ 121103 h 8407280"/>
              <a:gd name="connsiteX298" fmla="*/ 1650082 w 3481421"/>
              <a:gd name="connsiteY298" fmla="*/ 113023 h 8407280"/>
              <a:gd name="connsiteX299" fmla="*/ 1621833 w 3481421"/>
              <a:gd name="connsiteY299" fmla="*/ 113023 h 8407280"/>
              <a:gd name="connsiteX300" fmla="*/ 1585508 w 3481421"/>
              <a:gd name="connsiteY300" fmla="*/ 209885 h 8407280"/>
              <a:gd name="connsiteX301" fmla="*/ 1585508 w 3481421"/>
              <a:gd name="connsiteY301" fmla="*/ 217965 h 8407280"/>
              <a:gd name="connsiteX302" fmla="*/ 1633896 w 3481421"/>
              <a:gd name="connsiteY302" fmla="*/ 217965 h 8407280"/>
              <a:gd name="connsiteX303" fmla="*/ 1633896 w 3481421"/>
              <a:gd name="connsiteY303" fmla="*/ 209885 h 8407280"/>
              <a:gd name="connsiteX304" fmla="*/ 1585508 w 3481421"/>
              <a:gd name="connsiteY304" fmla="*/ 209885 h 8407280"/>
              <a:gd name="connsiteX305" fmla="*/ 1529043 w 3481421"/>
              <a:gd name="connsiteY305" fmla="*/ 217965 h 8407280"/>
              <a:gd name="connsiteX306" fmla="*/ 1529043 w 3481421"/>
              <a:gd name="connsiteY306" fmla="*/ 226046 h 8407280"/>
              <a:gd name="connsiteX307" fmla="*/ 1557292 w 3481421"/>
              <a:gd name="connsiteY307" fmla="*/ 226046 h 8407280"/>
              <a:gd name="connsiteX308" fmla="*/ 1557292 w 3481421"/>
              <a:gd name="connsiteY308" fmla="*/ 217965 h 8407280"/>
              <a:gd name="connsiteX309" fmla="*/ 1529043 w 3481421"/>
              <a:gd name="connsiteY309" fmla="*/ 217965 h 8407280"/>
              <a:gd name="connsiteX310" fmla="*/ 1480620 w 3481421"/>
              <a:gd name="connsiteY310" fmla="*/ 226012 h 8407280"/>
              <a:gd name="connsiteX311" fmla="*/ 1480620 w 3481421"/>
              <a:gd name="connsiteY311" fmla="*/ 238116 h 8407280"/>
              <a:gd name="connsiteX312" fmla="*/ 1508869 w 3481421"/>
              <a:gd name="connsiteY312" fmla="*/ 238116 h 8407280"/>
              <a:gd name="connsiteX313" fmla="*/ 1508869 w 3481421"/>
              <a:gd name="connsiteY313" fmla="*/ 226012 h 8407280"/>
              <a:gd name="connsiteX314" fmla="*/ 1480620 w 3481421"/>
              <a:gd name="connsiteY314" fmla="*/ 226012 h 8407280"/>
              <a:gd name="connsiteX315" fmla="*/ 1444295 w 3481421"/>
              <a:gd name="connsiteY315" fmla="*/ 238116 h 8407280"/>
              <a:gd name="connsiteX316" fmla="*/ 1444295 w 3481421"/>
              <a:gd name="connsiteY316" fmla="*/ 246196 h 8407280"/>
              <a:gd name="connsiteX317" fmla="*/ 1464468 w 3481421"/>
              <a:gd name="connsiteY317" fmla="*/ 246196 h 8407280"/>
              <a:gd name="connsiteX318" fmla="*/ 1464468 w 3481421"/>
              <a:gd name="connsiteY318" fmla="*/ 238116 h 8407280"/>
              <a:gd name="connsiteX319" fmla="*/ 1444295 w 3481421"/>
              <a:gd name="connsiteY319" fmla="*/ 238116 h 8407280"/>
              <a:gd name="connsiteX320" fmla="*/ 1190186 w 3481421"/>
              <a:gd name="connsiteY320" fmla="*/ 3039213 h 8407280"/>
              <a:gd name="connsiteX321" fmla="*/ 1359615 w 3481421"/>
              <a:gd name="connsiteY321" fmla="*/ 3236994 h 8407280"/>
              <a:gd name="connsiteX322" fmla="*/ 1367691 w 3481421"/>
              <a:gd name="connsiteY322" fmla="*/ 3236994 h 8407280"/>
              <a:gd name="connsiteX323" fmla="*/ 1367691 w 3481421"/>
              <a:gd name="connsiteY323" fmla="*/ 3216811 h 8407280"/>
              <a:gd name="connsiteX324" fmla="*/ 1359615 w 3481421"/>
              <a:gd name="connsiteY324" fmla="*/ 3180500 h 8407280"/>
              <a:gd name="connsiteX325" fmla="*/ 1436286 w 3481421"/>
              <a:gd name="connsiteY325" fmla="*/ 2990798 h 8407280"/>
              <a:gd name="connsiteX326" fmla="*/ 1190186 w 3481421"/>
              <a:gd name="connsiteY326" fmla="*/ 3039213 h 840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3481421" h="8407280">
                <a:moveTo>
                  <a:pt x="1754936" y="0"/>
                </a:moveTo>
                <a:cubicBezTo>
                  <a:pt x="1843705" y="16127"/>
                  <a:pt x="1888039" y="51130"/>
                  <a:pt x="1888039" y="104943"/>
                </a:cubicBezTo>
                <a:lnTo>
                  <a:pt x="1888039" y="133207"/>
                </a:lnTo>
                <a:cubicBezTo>
                  <a:pt x="1952580" y="133207"/>
                  <a:pt x="2009045" y="168210"/>
                  <a:pt x="2057467" y="238149"/>
                </a:cubicBezTo>
                <a:lnTo>
                  <a:pt x="2049391" y="254310"/>
                </a:lnTo>
                <a:cubicBezTo>
                  <a:pt x="2248442" y="310805"/>
                  <a:pt x="2385600" y="399620"/>
                  <a:pt x="2460864" y="520690"/>
                </a:cubicBezTo>
                <a:cubicBezTo>
                  <a:pt x="2525405" y="609472"/>
                  <a:pt x="2557676" y="703686"/>
                  <a:pt x="2557676" y="803197"/>
                </a:cubicBezTo>
                <a:lnTo>
                  <a:pt x="2557676" y="819357"/>
                </a:lnTo>
                <a:lnTo>
                  <a:pt x="2614141" y="811277"/>
                </a:lnTo>
                <a:cubicBezTo>
                  <a:pt x="3036404" y="811277"/>
                  <a:pt x="3313401" y="1022537"/>
                  <a:pt x="3445130" y="1444956"/>
                </a:cubicBezTo>
                <a:lnTo>
                  <a:pt x="3481422" y="1662888"/>
                </a:lnTo>
                <a:lnTo>
                  <a:pt x="3473379" y="1662888"/>
                </a:lnTo>
                <a:lnTo>
                  <a:pt x="3481422" y="1679049"/>
                </a:lnTo>
                <a:lnTo>
                  <a:pt x="3481422" y="1840486"/>
                </a:lnTo>
                <a:cubicBezTo>
                  <a:pt x="3481422" y="2192966"/>
                  <a:pt x="3298589" y="2532001"/>
                  <a:pt x="2932790" y="2857592"/>
                </a:cubicBezTo>
                <a:cubicBezTo>
                  <a:pt x="2827903" y="2927531"/>
                  <a:pt x="2665210" y="3025735"/>
                  <a:pt x="2444679" y="3152236"/>
                </a:cubicBezTo>
                <a:cubicBezTo>
                  <a:pt x="2393609" y="3208730"/>
                  <a:pt x="2368041" y="3262543"/>
                  <a:pt x="2368041" y="3313673"/>
                </a:cubicBezTo>
                <a:cubicBezTo>
                  <a:pt x="2368041" y="3351325"/>
                  <a:pt x="2386874" y="3370168"/>
                  <a:pt x="2424506" y="3370168"/>
                </a:cubicBezTo>
                <a:lnTo>
                  <a:pt x="2416430" y="3349984"/>
                </a:lnTo>
                <a:lnTo>
                  <a:pt x="2416430" y="3313673"/>
                </a:lnTo>
                <a:cubicBezTo>
                  <a:pt x="2416430" y="3257178"/>
                  <a:pt x="2456776" y="3224891"/>
                  <a:pt x="2537436" y="3216811"/>
                </a:cubicBezTo>
                <a:cubicBezTo>
                  <a:pt x="2631599" y="3230255"/>
                  <a:pt x="2678648" y="3271931"/>
                  <a:pt x="2678648" y="3341937"/>
                </a:cubicBezTo>
                <a:lnTo>
                  <a:pt x="2678648" y="3358098"/>
                </a:lnTo>
                <a:cubicBezTo>
                  <a:pt x="2678648" y="3449562"/>
                  <a:pt x="2628919" y="3526240"/>
                  <a:pt x="2529393" y="3588167"/>
                </a:cubicBezTo>
                <a:cubicBezTo>
                  <a:pt x="2486399" y="3606976"/>
                  <a:pt x="2444679" y="3616431"/>
                  <a:pt x="2404333" y="3616431"/>
                </a:cubicBezTo>
                <a:cubicBezTo>
                  <a:pt x="2248409" y="3616431"/>
                  <a:pt x="2144829" y="3534321"/>
                  <a:pt x="2093725" y="3370235"/>
                </a:cubicBezTo>
                <a:lnTo>
                  <a:pt x="2085649" y="3321820"/>
                </a:lnTo>
                <a:lnTo>
                  <a:pt x="2093725" y="3301636"/>
                </a:lnTo>
                <a:lnTo>
                  <a:pt x="2093725" y="3293556"/>
                </a:lnTo>
                <a:lnTo>
                  <a:pt x="2085649" y="3293556"/>
                </a:lnTo>
                <a:cubicBezTo>
                  <a:pt x="2007671" y="3425355"/>
                  <a:pt x="1894707" y="3491338"/>
                  <a:pt x="1746793" y="3491338"/>
                </a:cubicBezTo>
                <a:cubicBezTo>
                  <a:pt x="1601559" y="3491338"/>
                  <a:pt x="1481927" y="3428071"/>
                  <a:pt x="1387763" y="3301636"/>
                </a:cubicBezTo>
                <a:cubicBezTo>
                  <a:pt x="1387763" y="3484599"/>
                  <a:pt x="1280229" y="3589541"/>
                  <a:pt x="1065025" y="3616464"/>
                </a:cubicBezTo>
                <a:cubicBezTo>
                  <a:pt x="890235" y="3584177"/>
                  <a:pt x="802807" y="3502067"/>
                  <a:pt x="802807" y="3370268"/>
                </a:cubicBezTo>
                <a:lnTo>
                  <a:pt x="802807" y="3329901"/>
                </a:lnTo>
                <a:cubicBezTo>
                  <a:pt x="802807" y="3267974"/>
                  <a:pt x="847175" y="3230322"/>
                  <a:pt x="935910" y="3216877"/>
                </a:cubicBezTo>
                <a:lnTo>
                  <a:pt x="943986" y="3216877"/>
                </a:lnTo>
                <a:cubicBezTo>
                  <a:pt x="1024679" y="3224958"/>
                  <a:pt x="1064992" y="3259894"/>
                  <a:pt x="1064992" y="3321820"/>
                </a:cubicBezTo>
                <a:lnTo>
                  <a:pt x="1056949" y="3370235"/>
                </a:lnTo>
                <a:lnTo>
                  <a:pt x="1064992" y="3370235"/>
                </a:lnTo>
                <a:cubicBezTo>
                  <a:pt x="1097262" y="3356757"/>
                  <a:pt x="1113414" y="3337947"/>
                  <a:pt x="1113414" y="3313740"/>
                </a:cubicBezTo>
                <a:cubicBezTo>
                  <a:pt x="1113414" y="3203366"/>
                  <a:pt x="984332" y="3093092"/>
                  <a:pt x="726135" y="2982785"/>
                </a:cubicBezTo>
                <a:cubicBezTo>
                  <a:pt x="607810" y="2910130"/>
                  <a:pt x="473367" y="2797107"/>
                  <a:pt x="322738" y="2643750"/>
                </a:cubicBezTo>
                <a:cubicBezTo>
                  <a:pt x="107602" y="2371938"/>
                  <a:pt x="0" y="2106933"/>
                  <a:pt x="0" y="1848633"/>
                </a:cubicBezTo>
                <a:lnTo>
                  <a:pt x="0" y="1747714"/>
                </a:lnTo>
                <a:cubicBezTo>
                  <a:pt x="0" y="1333375"/>
                  <a:pt x="166781" y="1044129"/>
                  <a:pt x="500209" y="879942"/>
                </a:cubicBezTo>
                <a:cubicBezTo>
                  <a:pt x="618601" y="834210"/>
                  <a:pt x="744968" y="811311"/>
                  <a:pt x="879412" y="811311"/>
                </a:cubicBezTo>
                <a:cubicBezTo>
                  <a:pt x="890202" y="816742"/>
                  <a:pt x="902299" y="819391"/>
                  <a:pt x="915703" y="819391"/>
                </a:cubicBezTo>
                <a:cubicBezTo>
                  <a:pt x="915703" y="561091"/>
                  <a:pt x="1085132" y="370049"/>
                  <a:pt x="1423988" y="246263"/>
                </a:cubicBezTo>
                <a:cubicBezTo>
                  <a:pt x="1423988" y="192484"/>
                  <a:pt x="1480453" y="154832"/>
                  <a:pt x="1593416" y="133240"/>
                </a:cubicBezTo>
                <a:lnTo>
                  <a:pt x="1593416" y="76679"/>
                </a:lnTo>
                <a:cubicBezTo>
                  <a:pt x="1620492" y="25615"/>
                  <a:pt x="1674243" y="0"/>
                  <a:pt x="1754936" y="0"/>
                </a:cubicBezTo>
                <a:close/>
                <a:moveTo>
                  <a:pt x="2065543" y="7709026"/>
                </a:moveTo>
                <a:lnTo>
                  <a:pt x="2142215" y="7709026"/>
                </a:lnTo>
                <a:lnTo>
                  <a:pt x="2142215" y="7898728"/>
                </a:lnTo>
                <a:lnTo>
                  <a:pt x="2275318" y="7898728"/>
                </a:lnTo>
                <a:lnTo>
                  <a:pt x="2275318" y="7709026"/>
                </a:lnTo>
                <a:lnTo>
                  <a:pt x="2735214" y="7709026"/>
                </a:lnTo>
                <a:lnTo>
                  <a:pt x="2735214" y="8068245"/>
                </a:lnTo>
                <a:lnTo>
                  <a:pt x="3122492" y="8068245"/>
                </a:lnTo>
                <a:lnTo>
                  <a:pt x="3122492" y="7906774"/>
                </a:lnTo>
                <a:lnTo>
                  <a:pt x="2860274" y="7906774"/>
                </a:lnTo>
                <a:lnTo>
                  <a:pt x="2860274" y="7709026"/>
                </a:lnTo>
                <a:lnTo>
                  <a:pt x="3332267" y="7709026"/>
                </a:lnTo>
                <a:lnTo>
                  <a:pt x="3332267" y="8334625"/>
                </a:lnTo>
                <a:lnTo>
                  <a:pt x="2529527" y="8334625"/>
                </a:lnTo>
                <a:lnTo>
                  <a:pt x="2529527" y="7991567"/>
                </a:lnTo>
                <a:lnTo>
                  <a:pt x="2404467" y="7991567"/>
                </a:lnTo>
                <a:lnTo>
                  <a:pt x="2404467" y="8334625"/>
                </a:lnTo>
                <a:lnTo>
                  <a:pt x="1944537" y="8334625"/>
                </a:lnTo>
                <a:lnTo>
                  <a:pt x="1944537" y="7918912"/>
                </a:lnTo>
                <a:cubicBezTo>
                  <a:pt x="1947252" y="7905434"/>
                  <a:pt x="1953987" y="7898728"/>
                  <a:pt x="1964711" y="7898728"/>
                </a:cubicBezTo>
                <a:lnTo>
                  <a:pt x="2065543" y="7898728"/>
                </a:lnTo>
                <a:lnTo>
                  <a:pt x="2065543" y="7709026"/>
                </a:lnTo>
                <a:close/>
                <a:moveTo>
                  <a:pt x="1944537" y="6946197"/>
                </a:moveTo>
                <a:lnTo>
                  <a:pt x="2404433" y="6946197"/>
                </a:lnTo>
                <a:lnTo>
                  <a:pt x="2404433" y="7285233"/>
                </a:lnTo>
                <a:lnTo>
                  <a:pt x="2529494" y="7285233"/>
                </a:lnTo>
                <a:lnTo>
                  <a:pt x="2529494" y="6946197"/>
                </a:lnTo>
                <a:lnTo>
                  <a:pt x="3332234" y="6946197"/>
                </a:lnTo>
                <a:lnTo>
                  <a:pt x="3332234" y="7567772"/>
                </a:lnTo>
                <a:lnTo>
                  <a:pt x="2860241" y="7567772"/>
                </a:lnTo>
                <a:lnTo>
                  <a:pt x="2860241" y="7369991"/>
                </a:lnTo>
                <a:lnTo>
                  <a:pt x="3122459" y="7369991"/>
                </a:lnTo>
                <a:lnTo>
                  <a:pt x="3122459" y="7208554"/>
                </a:lnTo>
                <a:lnTo>
                  <a:pt x="2735180" y="7208554"/>
                </a:lnTo>
                <a:lnTo>
                  <a:pt x="2735180" y="7567772"/>
                </a:lnTo>
                <a:lnTo>
                  <a:pt x="2275318" y="7567772"/>
                </a:lnTo>
                <a:lnTo>
                  <a:pt x="2275318" y="7378071"/>
                </a:lnTo>
                <a:lnTo>
                  <a:pt x="2142215" y="7378071"/>
                </a:lnTo>
                <a:lnTo>
                  <a:pt x="2142215" y="7567772"/>
                </a:lnTo>
                <a:lnTo>
                  <a:pt x="2065543" y="7567772"/>
                </a:lnTo>
                <a:lnTo>
                  <a:pt x="2065543" y="7378071"/>
                </a:lnTo>
                <a:lnTo>
                  <a:pt x="1944537" y="7378071"/>
                </a:lnTo>
                <a:lnTo>
                  <a:pt x="1944537" y="6946197"/>
                </a:lnTo>
                <a:close/>
                <a:moveTo>
                  <a:pt x="1282943" y="774933"/>
                </a:moveTo>
                <a:cubicBezTo>
                  <a:pt x="1282943" y="836859"/>
                  <a:pt x="1320642" y="867772"/>
                  <a:pt x="1395906" y="867772"/>
                </a:cubicBezTo>
                <a:cubicBezTo>
                  <a:pt x="1452371" y="867772"/>
                  <a:pt x="1480620" y="893387"/>
                  <a:pt x="1480620" y="944484"/>
                </a:cubicBezTo>
                <a:lnTo>
                  <a:pt x="1480620" y="972748"/>
                </a:lnTo>
                <a:cubicBezTo>
                  <a:pt x="1480620" y="1048119"/>
                  <a:pt x="1421508" y="1085771"/>
                  <a:pt x="1303116" y="1085771"/>
                </a:cubicBezTo>
                <a:cubicBezTo>
                  <a:pt x="1265484" y="1085771"/>
                  <a:pt x="1225138" y="1076383"/>
                  <a:pt x="1182110" y="1057507"/>
                </a:cubicBezTo>
                <a:lnTo>
                  <a:pt x="1182110" y="1065587"/>
                </a:lnTo>
                <a:cubicBezTo>
                  <a:pt x="1260156" y="1151720"/>
                  <a:pt x="1303116" y="1240536"/>
                  <a:pt x="1311192" y="1331967"/>
                </a:cubicBezTo>
                <a:lnTo>
                  <a:pt x="1311192" y="1388495"/>
                </a:lnTo>
                <a:cubicBezTo>
                  <a:pt x="1311192" y="1568775"/>
                  <a:pt x="1219810" y="1700607"/>
                  <a:pt x="1036877" y="1784025"/>
                </a:cubicBezTo>
                <a:lnTo>
                  <a:pt x="944086" y="1804209"/>
                </a:lnTo>
                <a:cubicBezTo>
                  <a:pt x="761254" y="1804209"/>
                  <a:pt x="669771" y="1724814"/>
                  <a:pt x="669771" y="1566093"/>
                </a:cubicBezTo>
                <a:cubicBezTo>
                  <a:pt x="696680" y="1477277"/>
                  <a:pt x="753145" y="1432886"/>
                  <a:pt x="839199" y="1432886"/>
                </a:cubicBezTo>
                <a:lnTo>
                  <a:pt x="895664" y="1432886"/>
                </a:lnTo>
                <a:cubicBezTo>
                  <a:pt x="965634" y="1432886"/>
                  <a:pt x="1010001" y="1465174"/>
                  <a:pt x="1028801" y="1529749"/>
                </a:cubicBezTo>
                <a:lnTo>
                  <a:pt x="1036843" y="1529749"/>
                </a:lnTo>
                <a:lnTo>
                  <a:pt x="1036843" y="1509565"/>
                </a:lnTo>
                <a:cubicBezTo>
                  <a:pt x="1015363" y="1428829"/>
                  <a:pt x="962919" y="1388495"/>
                  <a:pt x="879512" y="1388495"/>
                </a:cubicBezTo>
                <a:cubicBezTo>
                  <a:pt x="640181" y="1388495"/>
                  <a:pt x="501717" y="1539203"/>
                  <a:pt x="464017" y="1840520"/>
                </a:cubicBezTo>
                <a:cubicBezTo>
                  <a:pt x="464017" y="1845884"/>
                  <a:pt x="466732" y="1848600"/>
                  <a:pt x="472060" y="1848600"/>
                </a:cubicBezTo>
                <a:lnTo>
                  <a:pt x="464017" y="1897014"/>
                </a:lnTo>
                <a:lnTo>
                  <a:pt x="464017" y="1981773"/>
                </a:lnTo>
                <a:lnTo>
                  <a:pt x="472060" y="2001957"/>
                </a:lnTo>
                <a:lnTo>
                  <a:pt x="464017" y="2001957"/>
                </a:lnTo>
                <a:cubicBezTo>
                  <a:pt x="480136" y="2160678"/>
                  <a:pt x="552753" y="2332912"/>
                  <a:pt x="681835" y="2518590"/>
                </a:cubicBezTo>
                <a:cubicBezTo>
                  <a:pt x="897038" y="2776890"/>
                  <a:pt x="1069114" y="2906039"/>
                  <a:pt x="1198195" y="2906039"/>
                </a:cubicBezTo>
                <a:lnTo>
                  <a:pt x="1226445" y="2906039"/>
                </a:lnTo>
                <a:cubicBezTo>
                  <a:pt x="1290985" y="2906039"/>
                  <a:pt x="1342122" y="2880424"/>
                  <a:pt x="1379721" y="2829361"/>
                </a:cubicBezTo>
                <a:cubicBezTo>
                  <a:pt x="1304456" y="2829361"/>
                  <a:pt x="1266757" y="2801097"/>
                  <a:pt x="1266757" y="2744602"/>
                </a:cubicBezTo>
                <a:cubicBezTo>
                  <a:pt x="1266757" y="2685392"/>
                  <a:pt x="1316554" y="2645024"/>
                  <a:pt x="1416012" y="2623532"/>
                </a:cubicBezTo>
                <a:cubicBezTo>
                  <a:pt x="1528976" y="2639693"/>
                  <a:pt x="1585441" y="2693472"/>
                  <a:pt x="1585441" y="2784970"/>
                </a:cubicBezTo>
                <a:cubicBezTo>
                  <a:pt x="1585441" y="2822622"/>
                  <a:pt x="1566641" y="2869729"/>
                  <a:pt x="1528976" y="2926257"/>
                </a:cubicBezTo>
                <a:cubicBezTo>
                  <a:pt x="1593517" y="2891253"/>
                  <a:pt x="1666134" y="2872377"/>
                  <a:pt x="1746793" y="2869729"/>
                </a:cubicBezTo>
                <a:cubicBezTo>
                  <a:pt x="1814048" y="2872377"/>
                  <a:pt x="1882644" y="2891253"/>
                  <a:pt x="1952513" y="2926257"/>
                </a:cubicBezTo>
                <a:lnTo>
                  <a:pt x="1952513" y="2918177"/>
                </a:lnTo>
                <a:cubicBezTo>
                  <a:pt x="1931033" y="2918177"/>
                  <a:pt x="1912166" y="2873786"/>
                  <a:pt x="1896048" y="2784970"/>
                </a:cubicBezTo>
                <a:lnTo>
                  <a:pt x="1896048" y="2764786"/>
                </a:lnTo>
                <a:cubicBezTo>
                  <a:pt x="1917595" y="2670572"/>
                  <a:pt x="1978115" y="2623532"/>
                  <a:pt x="2077573" y="2623532"/>
                </a:cubicBezTo>
                <a:cubicBezTo>
                  <a:pt x="2163661" y="2645024"/>
                  <a:pt x="2206655" y="2685392"/>
                  <a:pt x="2206655" y="2744602"/>
                </a:cubicBezTo>
                <a:lnTo>
                  <a:pt x="2206655" y="2756706"/>
                </a:lnTo>
                <a:cubicBezTo>
                  <a:pt x="2206655" y="2805120"/>
                  <a:pt x="2173044" y="2829361"/>
                  <a:pt x="2105789" y="2829361"/>
                </a:cubicBezTo>
                <a:cubicBezTo>
                  <a:pt x="2132698" y="2880458"/>
                  <a:pt x="2189163" y="2906039"/>
                  <a:pt x="2275217" y="2906039"/>
                </a:cubicBezTo>
                <a:cubicBezTo>
                  <a:pt x="2444645" y="2906039"/>
                  <a:pt x="2649059" y="2733840"/>
                  <a:pt x="2888389" y="2389440"/>
                </a:cubicBezTo>
                <a:cubicBezTo>
                  <a:pt x="2969082" y="2233367"/>
                  <a:pt x="3009395" y="2090739"/>
                  <a:pt x="3009395" y="1961589"/>
                </a:cubicBezTo>
                <a:lnTo>
                  <a:pt x="3009395" y="1868750"/>
                </a:lnTo>
                <a:cubicBezTo>
                  <a:pt x="3009395" y="1696550"/>
                  <a:pt x="2952930" y="1557979"/>
                  <a:pt x="2839967" y="1453036"/>
                </a:cubicBezTo>
                <a:cubicBezTo>
                  <a:pt x="2764703" y="1410020"/>
                  <a:pt x="2679989" y="1388461"/>
                  <a:pt x="2585824" y="1388461"/>
                </a:cubicBezTo>
                <a:cubicBezTo>
                  <a:pt x="2491728" y="1410020"/>
                  <a:pt x="2444612" y="1450388"/>
                  <a:pt x="2444612" y="1509531"/>
                </a:cubicBezTo>
                <a:lnTo>
                  <a:pt x="2444612" y="1517578"/>
                </a:lnTo>
                <a:lnTo>
                  <a:pt x="2452688" y="1517578"/>
                </a:lnTo>
                <a:cubicBezTo>
                  <a:pt x="2452688" y="1477210"/>
                  <a:pt x="2497056" y="1448980"/>
                  <a:pt x="2585824" y="1432819"/>
                </a:cubicBezTo>
                <a:lnTo>
                  <a:pt x="2634213" y="1432819"/>
                </a:lnTo>
                <a:cubicBezTo>
                  <a:pt x="2720335" y="1432819"/>
                  <a:pt x="2779447" y="1477210"/>
                  <a:pt x="2811717" y="1566026"/>
                </a:cubicBezTo>
                <a:lnTo>
                  <a:pt x="2803642" y="1566026"/>
                </a:lnTo>
                <a:lnTo>
                  <a:pt x="2811717" y="1586210"/>
                </a:lnTo>
                <a:cubicBezTo>
                  <a:pt x="2811717" y="1715359"/>
                  <a:pt x="2720335" y="1788015"/>
                  <a:pt x="2537402" y="1804142"/>
                </a:cubicBezTo>
                <a:cubicBezTo>
                  <a:pt x="2365327" y="1804142"/>
                  <a:pt x="2242947" y="1689744"/>
                  <a:pt x="2170330" y="1461083"/>
                </a:cubicBezTo>
                <a:lnTo>
                  <a:pt x="2162254" y="1376324"/>
                </a:lnTo>
                <a:cubicBezTo>
                  <a:pt x="2162254" y="1271382"/>
                  <a:pt x="2209336" y="1165132"/>
                  <a:pt x="2303433" y="1057473"/>
                </a:cubicBezTo>
                <a:cubicBezTo>
                  <a:pt x="2260439" y="1076316"/>
                  <a:pt x="2216072" y="1085737"/>
                  <a:pt x="2170330" y="1085737"/>
                </a:cubicBezTo>
                <a:lnTo>
                  <a:pt x="2150157" y="1085737"/>
                </a:lnTo>
                <a:cubicBezTo>
                  <a:pt x="2066816" y="1085737"/>
                  <a:pt x="2014373" y="1045370"/>
                  <a:pt x="1992826" y="964668"/>
                </a:cubicBezTo>
                <a:cubicBezTo>
                  <a:pt x="1992826" y="894728"/>
                  <a:pt x="2049291" y="859725"/>
                  <a:pt x="2162254" y="859725"/>
                </a:cubicBezTo>
                <a:cubicBezTo>
                  <a:pt x="2181087" y="827438"/>
                  <a:pt x="2190503" y="801889"/>
                  <a:pt x="2190503" y="783047"/>
                </a:cubicBezTo>
                <a:lnTo>
                  <a:pt x="2190503" y="754782"/>
                </a:lnTo>
                <a:cubicBezTo>
                  <a:pt x="2190503" y="690207"/>
                  <a:pt x="2124622" y="631064"/>
                  <a:pt x="1992859" y="577185"/>
                </a:cubicBezTo>
                <a:cubicBezTo>
                  <a:pt x="1922957" y="644475"/>
                  <a:pt x="1834221" y="678104"/>
                  <a:pt x="1726620" y="678104"/>
                </a:cubicBezTo>
                <a:cubicBezTo>
                  <a:pt x="1651355" y="678104"/>
                  <a:pt x="1566641" y="644475"/>
                  <a:pt x="1472477" y="577185"/>
                </a:cubicBezTo>
                <a:cubicBezTo>
                  <a:pt x="1346177" y="639111"/>
                  <a:pt x="1282943" y="704993"/>
                  <a:pt x="1282943" y="774933"/>
                </a:cubicBezTo>
                <a:close/>
                <a:moveTo>
                  <a:pt x="2037294" y="2990798"/>
                </a:moveTo>
                <a:lnTo>
                  <a:pt x="2037294" y="3002902"/>
                </a:lnTo>
                <a:cubicBezTo>
                  <a:pt x="2088431" y="3035189"/>
                  <a:pt x="2113966" y="3094333"/>
                  <a:pt x="2113966" y="3180500"/>
                </a:cubicBezTo>
                <a:lnTo>
                  <a:pt x="2113966" y="3228914"/>
                </a:lnTo>
                <a:cubicBezTo>
                  <a:pt x="2159707" y="3169704"/>
                  <a:pt x="2218853" y="3106436"/>
                  <a:pt x="2291470" y="3039213"/>
                </a:cubicBezTo>
                <a:cubicBezTo>
                  <a:pt x="2202701" y="3039213"/>
                  <a:pt x="2117987" y="3023086"/>
                  <a:pt x="2037294" y="2990798"/>
                </a:cubicBezTo>
                <a:close/>
                <a:moveTo>
                  <a:pt x="1480620" y="3999823"/>
                </a:moveTo>
                <a:cubicBezTo>
                  <a:pt x="1553237" y="4018632"/>
                  <a:pt x="1628535" y="4028088"/>
                  <a:pt x="1706547" y="4028088"/>
                </a:cubicBezTo>
                <a:lnTo>
                  <a:pt x="1763012" y="4028088"/>
                </a:lnTo>
                <a:cubicBezTo>
                  <a:pt x="1841057" y="4028088"/>
                  <a:pt x="1917695" y="4018632"/>
                  <a:pt x="1992960" y="3999823"/>
                </a:cubicBezTo>
                <a:cubicBezTo>
                  <a:pt x="2087124" y="4142418"/>
                  <a:pt x="2134139" y="4233916"/>
                  <a:pt x="2134139" y="4274284"/>
                </a:cubicBezTo>
                <a:lnTo>
                  <a:pt x="2122042" y="4274284"/>
                </a:lnTo>
                <a:lnTo>
                  <a:pt x="2134139" y="4294468"/>
                </a:lnTo>
                <a:lnTo>
                  <a:pt x="2134139" y="4322732"/>
                </a:lnTo>
                <a:lnTo>
                  <a:pt x="2122042" y="4342916"/>
                </a:lnTo>
                <a:lnTo>
                  <a:pt x="2134139" y="4342916"/>
                </a:lnTo>
                <a:cubicBezTo>
                  <a:pt x="2088431" y="4509718"/>
                  <a:pt x="2013133" y="4704783"/>
                  <a:pt x="1908212" y="4928180"/>
                </a:cubicBezTo>
                <a:cubicBezTo>
                  <a:pt x="1843671" y="4938876"/>
                  <a:pt x="1785866" y="4944307"/>
                  <a:pt x="1734763" y="4944307"/>
                </a:cubicBezTo>
                <a:cubicBezTo>
                  <a:pt x="1611110" y="4944307"/>
                  <a:pt x="1549182" y="4928180"/>
                  <a:pt x="1549182" y="4895893"/>
                </a:cubicBezTo>
                <a:cubicBezTo>
                  <a:pt x="1449724" y="4688656"/>
                  <a:pt x="1379754" y="4490908"/>
                  <a:pt x="1339408" y="4302581"/>
                </a:cubicBezTo>
                <a:cubicBezTo>
                  <a:pt x="1339441" y="4237939"/>
                  <a:pt x="1386490" y="4137054"/>
                  <a:pt x="1480620" y="3999823"/>
                </a:cubicBezTo>
                <a:close/>
                <a:moveTo>
                  <a:pt x="1408003" y="3398432"/>
                </a:moveTo>
                <a:lnTo>
                  <a:pt x="1416079" y="3398432"/>
                </a:lnTo>
                <a:cubicBezTo>
                  <a:pt x="1515605" y="3484498"/>
                  <a:pt x="1621833" y="3527582"/>
                  <a:pt x="1734763" y="3527582"/>
                </a:cubicBezTo>
                <a:cubicBezTo>
                  <a:pt x="1853121" y="3527582"/>
                  <a:pt x="1960656" y="3484532"/>
                  <a:pt x="2057501" y="3398432"/>
                </a:cubicBezTo>
                <a:lnTo>
                  <a:pt x="2057501" y="3414559"/>
                </a:lnTo>
                <a:lnTo>
                  <a:pt x="1980829" y="3559869"/>
                </a:lnTo>
                <a:cubicBezTo>
                  <a:pt x="2002376" y="3559869"/>
                  <a:pt x="2018528" y="3574621"/>
                  <a:pt x="2029251" y="3604260"/>
                </a:cubicBezTo>
                <a:cubicBezTo>
                  <a:pt x="2029251" y="3660755"/>
                  <a:pt x="1925738" y="3689019"/>
                  <a:pt x="1718611" y="3689019"/>
                </a:cubicBezTo>
                <a:cubicBezTo>
                  <a:pt x="1535745" y="3683587"/>
                  <a:pt x="1444295" y="3655357"/>
                  <a:pt x="1444295" y="3604260"/>
                </a:cubicBezTo>
                <a:cubicBezTo>
                  <a:pt x="1444295" y="3588100"/>
                  <a:pt x="1460447" y="3573280"/>
                  <a:pt x="1492718" y="3559869"/>
                </a:cubicBezTo>
                <a:lnTo>
                  <a:pt x="1408003" y="3398432"/>
                </a:lnTo>
                <a:close/>
                <a:moveTo>
                  <a:pt x="1508836" y="3680972"/>
                </a:moveTo>
                <a:cubicBezTo>
                  <a:pt x="1578806" y="3699781"/>
                  <a:pt x="1654070" y="3709236"/>
                  <a:pt x="1734763" y="3709236"/>
                </a:cubicBezTo>
                <a:cubicBezTo>
                  <a:pt x="1815422" y="3709236"/>
                  <a:pt x="1892094" y="3699781"/>
                  <a:pt x="1964711" y="3680972"/>
                </a:cubicBezTo>
                <a:cubicBezTo>
                  <a:pt x="2013099" y="3689052"/>
                  <a:pt x="2037294" y="3714567"/>
                  <a:pt x="2037294" y="3757651"/>
                </a:cubicBezTo>
                <a:cubicBezTo>
                  <a:pt x="2037294" y="3838386"/>
                  <a:pt x="1949933" y="3878720"/>
                  <a:pt x="1775076" y="3878720"/>
                </a:cubicBezTo>
                <a:lnTo>
                  <a:pt x="1706514" y="3878720"/>
                </a:lnTo>
                <a:cubicBezTo>
                  <a:pt x="1526362" y="3878720"/>
                  <a:pt x="1436253" y="3838353"/>
                  <a:pt x="1436253" y="3757651"/>
                </a:cubicBezTo>
                <a:cubicBezTo>
                  <a:pt x="1436253" y="3717283"/>
                  <a:pt x="1460447" y="3691701"/>
                  <a:pt x="1508836" y="3680972"/>
                </a:cubicBezTo>
                <a:close/>
                <a:moveTo>
                  <a:pt x="2021175" y="238116"/>
                </a:moveTo>
                <a:lnTo>
                  <a:pt x="2021175" y="246196"/>
                </a:lnTo>
                <a:lnTo>
                  <a:pt x="2037294" y="246196"/>
                </a:lnTo>
                <a:lnTo>
                  <a:pt x="2037294" y="238116"/>
                </a:lnTo>
                <a:lnTo>
                  <a:pt x="2021175" y="238116"/>
                </a:lnTo>
                <a:close/>
                <a:moveTo>
                  <a:pt x="1500794" y="3870640"/>
                </a:moveTo>
                <a:cubicBezTo>
                  <a:pt x="1549216" y="3889449"/>
                  <a:pt x="1617778" y="3898904"/>
                  <a:pt x="1706547" y="3898904"/>
                </a:cubicBezTo>
                <a:lnTo>
                  <a:pt x="1763012" y="3898904"/>
                </a:lnTo>
                <a:cubicBezTo>
                  <a:pt x="1854461" y="3898904"/>
                  <a:pt x="1924364" y="3889449"/>
                  <a:pt x="1972753" y="3870640"/>
                </a:cubicBezTo>
                <a:cubicBezTo>
                  <a:pt x="2010452" y="3884085"/>
                  <a:pt x="2029251" y="3902928"/>
                  <a:pt x="2029251" y="3927168"/>
                </a:cubicBezTo>
                <a:cubicBezTo>
                  <a:pt x="2029251" y="3975583"/>
                  <a:pt x="1949933" y="3999790"/>
                  <a:pt x="1791228" y="3999790"/>
                </a:cubicBezTo>
                <a:lnTo>
                  <a:pt x="1690362" y="3999790"/>
                </a:lnTo>
                <a:cubicBezTo>
                  <a:pt x="1526362" y="3999790"/>
                  <a:pt x="1444295" y="3968843"/>
                  <a:pt x="1444295" y="3906951"/>
                </a:cubicBezTo>
                <a:cubicBezTo>
                  <a:pt x="1476599" y="3882777"/>
                  <a:pt x="1495432" y="3870640"/>
                  <a:pt x="1500794" y="3870640"/>
                </a:cubicBezTo>
                <a:close/>
                <a:moveTo>
                  <a:pt x="1972753" y="226012"/>
                </a:moveTo>
                <a:lnTo>
                  <a:pt x="1972753" y="238116"/>
                </a:lnTo>
                <a:lnTo>
                  <a:pt x="2001002" y="238116"/>
                </a:lnTo>
                <a:lnTo>
                  <a:pt x="2001002" y="226012"/>
                </a:lnTo>
                <a:lnTo>
                  <a:pt x="1972753" y="226012"/>
                </a:lnTo>
                <a:close/>
                <a:moveTo>
                  <a:pt x="1557258" y="5069400"/>
                </a:moveTo>
                <a:cubicBezTo>
                  <a:pt x="1645994" y="5080129"/>
                  <a:pt x="1709228" y="5085561"/>
                  <a:pt x="1746860" y="5085561"/>
                </a:cubicBezTo>
                <a:lnTo>
                  <a:pt x="1924364" y="5069400"/>
                </a:lnTo>
                <a:cubicBezTo>
                  <a:pt x="1956635" y="5139340"/>
                  <a:pt x="1972753" y="5229463"/>
                  <a:pt x="1972753" y="5339804"/>
                </a:cubicBezTo>
                <a:lnTo>
                  <a:pt x="1972753" y="5359988"/>
                </a:lnTo>
                <a:cubicBezTo>
                  <a:pt x="1972753" y="5365352"/>
                  <a:pt x="1975467" y="5368068"/>
                  <a:pt x="1980829" y="5368068"/>
                </a:cubicBezTo>
                <a:cubicBezTo>
                  <a:pt x="1980829" y="5376148"/>
                  <a:pt x="1978182" y="5380171"/>
                  <a:pt x="1972753" y="5380171"/>
                </a:cubicBezTo>
                <a:lnTo>
                  <a:pt x="1980829" y="5493194"/>
                </a:lnTo>
                <a:lnTo>
                  <a:pt x="1980829" y="5501241"/>
                </a:lnTo>
                <a:cubicBezTo>
                  <a:pt x="1980829" y="5525448"/>
                  <a:pt x="1978182" y="5553712"/>
                  <a:pt x="1972753" y="5586000"/>
                </a:cubicBezTo>
                <a:cubicBezTo>
                  <a:pt x="1972753" y="5594080"/>
                  <a:pt x="1975467" y="5598103"/>
                  <a:pt x="1980829" y="5598103"/>
                </a:cubicBezTo>
                <a:lnTo>
                  <a:pt x="1972753" y="5662678"/>
                </a:lnTo>
                <a:lnTo>
                  <a:pt x="1972753" y="5775701"/>
                </a:lnTo>
                <a:cubicBezTo>
                  <a:pt x="1972753" y="5781066"/>
                  <a:pt x="1970106" y="5783782"/>
                  <a:pt x="1964711" y="5783782"/>
                </a:cubicBezTo>
                <a:cubicBezTo>
                  <a:pt x="1964711" y="5791861"/>
                  <a:pt x="1967425" y="5795885"/>
                  <a:pt x="1972753" y="5795885"/>
                </a:cubicBezTo>
                <a:cubicBezTo>
                  <a:pt x="1964711" y="5863108"/>
                  <a:pt x="1958008" y="5903476"/>
                  <a:pt x="1952580" y="5916955"/>
                </a:cubicBezTo>
                <a:lnTo>
                  <a:pt x="1964677" y="5916955"/>
                </a:lnTo>
                <a:cubicBezTo>
                  <a:pt x="1951239" y="6048753"/>
                  <a:pt x="1932407" y="6114736"/>
                  <a:pt x="1908179" y="6114736"/>
                </a:cubicBezTo>
                <a:cubicBezTo>
                  <a:pt x="1843638" y="6128181"/>
                  <a:pt x="1785832" y="6134920"/>
                  <a:pt x="1734729" y="6134920"/>
                </a:cubicBezTo>
                <a:cubicBezTo>
                  <a:pt x="1597571" y="6134920"/>
                  <a:pt x="1529009" y="6112020"/>
                  <a:pt x="1529009" y="6066322"/>
                </a:cubicBezTo>
                <a:cubicBezTo>
                  <a:pt x="1510210" y="5872597"/>
                  <a:pt x="1498113" y="5677464"/>
                  <a:pt x="1492718" y="5481057"/>
                </a:cubicBezTo>
                <a:cubicBezTo>
                  <a:pt x="1503508" y="5206630"/>
                  <a:pt x="1524988" y="5069400"/>
                  <a:pt x="1557258" y="5069400"/>
                </a:cubicBezTo>
                <a:close/>
                <a:moveTo>
                  <a:pt x="1549216" y="4936194"/>
                </a:moveTo>
                <a:cubicBezTo>
                  <a:pt x="1594957" y="4954969"/>
                  <a:pt x="1656818" y="4964458"/>
                  <a:pt x="1734796" y="4964458"/>
                </a:cubicBezTo>
                <a:cubicBezTo>
                  <a:pt x="1831607" y="4964458"/>
                  <a:pt x="1892127" y="4955003"/>
                  <a:pt x="1916322" y="4936194"/>
                </a:cubicBezTo>
                <a:cubicBezTo>
                  <a:pt x="1954021" y="4946889"/>
                  <a:pt x="1972786" y="4968481"/>
                  <a:pt x="1972786" y="5000768"/>
                </a:cubicBezTo>
                <a:cubicBezTo>
                  <a:pt x="1972786" y="5035705"/>
                  <a:pt x="1893501" y="5061320"/>
                  <a:pt x="1734796" y="5077481"/>
                </a:cubicBezTo>
                <a:cubicBezTo>
                  <a:pt x="1578839" y="5058638"/>
                  <a:pt x="1500827" y="5033090"/>
                  <a:pt x="1500827" y="5000768"/>
                </a:cubicBezTo>
                <a:lnTo>
                  <a:pt x="1500827" y="4984641"/>
                </a:lnTo>
                <a:cubicBezTo>
                  <a:pt x="1500794" y="4976561"/>
                  <a:pt x="1516912" y="4960401"/>
                  <a:pt x="1549216" y="4936194"/>
                </a:cubicBezTo>
                <a:close/>
                <a:moveTo>
                  <a:pt x="1549216" y="6122816"/>
                </a:moveTo>
                <a:cubicBezTo>
                  <a:pt x="1632590" y="6141592"/>
                  <a:pt x="1694416" y="6151081"/>
                  <a:pt x="1734796" y="6151081"/>
                </a:cubicBezTo>
                <a:cubicBezTo>
                  <a:pt x="1777857" y="6151081"/>
                  <a:pt x="1845112" y="6141626"/>
                  <a:pt x="1936495" y="6122816"/>
                </a:cubicBezTo>
                <a:lnTo>
                  <a:pt x="1952613" y="6151081"/>
                </a:lnTo>
                <a:lnTo>
                  <a:pt x="1952613" y="6171265"/>
                </a:lnTo>
                <a:cubicBezTo>
                  <a:pt x="1952613" y="6200836"/>
                  <a:pt x="1879996" y="6222361"/>
                  <a:pt x="1734796" y="6235840"/>
                </a:cubicBezTo>
                <a:cubicBezTo>
                  <a:pt x="1592277" y="6222328"/>
                  <a:pt x="1521000" y="6200836"/>
                  <a:pt x="1521000" y="6171265"/>
                </a:cubicBezTo>
                <a:lnTo>
                  <a:pt x="1521000" y="6151081"/>
                </a:lnTo>
                <a:cubicBezTo>
                  <a:pt x="1520967" y="6143000"/>
                  <a:pt x="1530417" y="6133546"/>
                  <a:pt x="1549216" y="6122816"/>
                </a:cubicBezTo>
                <a:close/>
                <a:moveTo>
                  <a:pt x="1924364" y="217965"/>
                </a:moveTo>
                <a:lnTo>
                  <a:pt x="1924364" y="226046"/>
                </a:lnTo>
                <a:lnTo>
                  <a:pt x="1952613" y="226046"/>
                </a:lnTo>
                <a:lnTo>
                  <a:pt x="1952613" y="217965"/>
                </a:lnTo>
                <a:lnTo>
                  <a:pt x="1924364" y="217965"/>
                </a:lnTo>
                <a:close/>
                <a:moveTo>
                  <a:pt x="1557258" y="6227759"/>
                </a:moveTo>
                <a:cubicBezTo>
                  <a:pt x="1632590" y="6241204"/>
                  <a:pt x="1691769" y="6247943"/>
                  <a:pt x="1734763" y="6247943"/>
                </a:cubicBezTo>
                <a:cubicBezTo>
                  <a:pt x="1780504" y="6247943"/>
                  <a:pt x="1841024" y="6241204"/>
                  <a:pt x="1916288" y="6227759"/>
                </a:cubicBezTo>
                <a:lnTo>
                  <a:pt x="1916288" y="8391119"/>
                </a:lnTo>
                <a:cubicBezTo>
                  <a:pt x="1873294" y="8401848"/>
                  <a:pt x="1835629" y="8407280"/>
                  <a:pt x="1803325" y="8407280"/>
                </a:cubicBezTo>
                <a:lnTo>
                  <a:pt x="1670222" y="8407280"/>
                </a:lnTo>
                <a:cubicBezTo>
                  <a:pt x="1637951" y="8407280"/>
                  <a:pt x="1600319" y="8401848"/>
                  <a:pt x="1557258" y="8391119"/>
                </a:cubicBezTo>
                <a:lnTo>
                  <a:pt x="1557258" y="6227759"/>
                </a:lnTo>
                <a:close/>
                <a:moveTo>
                  <a:pt x="1839650" y="209885"/>
                </a:moveTo>
                <a:lnTo>
                  <a:pt x="1839650" y="217965"/>
                </a:lnTo>
                <a:lnTo>
                  <a:pt x="1896115" y="217965"/>
                </a:lnTo>
                <a:lnTo>
                  <a:pt x="1896115" y="209885"/>
                </a:lnTo>
                <a:lnTo>
                  <a:pt x="1839650" y="209885"/>
                </a:lnTo>
                <a:close/>
                <a:moveTo>
                  <a:pt x="1831574" y="113023"/>
                </a:moveTo>
                <a:lnTo>
                  <a:pt x="1831574" y="121103"/>
                </a:lnTo>
                <a:lnTo>
                  <a:pt x="1859823" y="121103"/>
                </a:lnTo>
                <a:lnTo>
                  <a:pt x="1859823" y="113023"/>
                </a:lnTo>
                <a:lnTo>
                  <a:pt x="1831574" y="113023"/>
                </a:lnTo>
                <a:close/>
                <a:moveTo>
                  <a:pt x="1698471" y="197782"/>
                </a:moveTo>
                <a:lnTo>
                  <a:pt x="1698471" y="209885"/>
                </a:lnTo>
                <a:lnTo>
                  <a:pt x="1783185" y="209885"/>
                </a:lnTo>
                <a:lnTo>
                  <a:pt x="1783185" y="197782"/>
                </a:lnTo>
                <a:lnTo>
                  <a:pt x="1698471" y="197782"/>
                </a:lnTo>
                <a:close/>
                <a:moveTo>
                  <a:pt x="1706514" y="104943"/>
                </a:moveTo>
                <a:lnTo>
                  <a:pt x="1706514" y="113023"/>
                </a:lnTo>
                <a:lnTo>
                  <a:pt x="1775076" y="113023"/>
                </a:lnTo>
                <a:lnTo>
                  <a:pt x="1775076" y="104943"/>
                </a:lnTo>
                <a:lnTo>
                  <a:pt x="1706514" y="104943"/>
                </a:lnTo>
                <a:close/>
                <a:moveTo>
                  <a:pt x="1621833" y="113023"/>
                </a:moveTo>
                <a:lnTo>
                  <a:pt x="1621833" y="121103"/>
                </a:lnTo>
                <a:lnTo>
                  <a:pt x="1650082" y="121103"/>
                </a:lnTo>
                <a:lnTo>
                  <a:pt x="1650082" y="113023"/>
                </a:lnTo>
                <a:lnTo>
                  <a:pt x="1621833" y="113023"/>
                </a:lnTo>
                <a:close/>
                <a:moveTo>
                  <a:pt x="1585508" y="209885"/>
                </a:moveTo>
                <a:lnTo>
                  <a:pt x="1585508" y="217965"/>
                </a:lnTo>
                <a:lnTo>
                  <a:pt x="1633896" y="217965"/>
                </a:lnTo>
                <a:lnTo>
                  <a:pt x="1633896" y="209885"/>
                </a:lnTo>
                <a:lnTo>
                  <a:pt x="1585508" y="209885"/>
                </a:lnTo>
                <a:close/>
                <a:moveTo>
                  <a:pt x="1529043" y="217965"/>
                </a:moveTo>
                <a:lnTo>
                  <a:pt x="1529043" y="226046"/>
                </a:lnTo>
                <a:lnTo>
                  <a:pt x="1557292" y="226046"/>
                </a:lnTo>
                <a:lnTo>
                  <a:pt x="1557292" y="217965"/>
                </a:lnTo>
                <a:lnTo>
                  <a:pt x="1529043" y="217965"/>
                </a:lnTo>
                <a:close/>
                <a:moveTo>
                  <a:pt x="1480620" y="226012"/>
                </a:moveTo>
                <a:lnTo>
                  <a:pt x="1480620" y="238116"/>
                </a:lnTo>
                <a:lnTo>
                  <a:pt x="1508869" y="238116"/>
                </a:lnTo>
                <a:lnTo>
                  <a:pt x="1508869" y="226012"/>
                </a:lnTo>
                <a:lnTo>
                  <a:pt x="1480620" y="226012"/>
                </a:lnTo>
                <a:close/>
                <a:moveTo>
                  <a:pt x="1444295" y="238116"/>
                </a:moveTo>
                <a:lnTo>
                  <a:pt x="1444295" y="246196"/>
                </a:lnTo>
                <a:lnTo>
                  <a:pt x="1464468" y="246196"/>
                </a:lnTo>
                <a:lnTo>
                  <a:pt x="1464468" y="238116"/>
                </a:lnTo>
                <a:lnTo>
                  <a:pt x="1444295" y="238116"/>
                </a:lnTo>
                <a:close/>
                <a:moveTo>
                  <a:pt x="1190186" y="3039213"/>
                </a:moveTo>
                <a:cubicBezTo>
                  <a:pt x="1303150" y="3152236"/>
                  <a:pt x="1359615" y="3218118"/>
                  <a:pt x="1359615" y="3236994"/>
                </a:cubicBezTo>
                <a:lnTo>
                  <a:pt x="1367691" y="3236994"/>
                </a:lnTo>
                <a:lnTo>
                  <a:pt x="1367691" y="3216811"/>
                </a:lnTo>
                <a:lnTo>
                  <a:pt x="1359615" y="3180500"/>
                </a:lnTo>
                <a:cubicBezTo>
                  <a:pt x="1359615" y="3129336"/>
                  <a:pt x="1385216" y="3066102"/>
                  <a:pt x="1436286" y="2990798"/>
                </a:cubicBezTo>
                <a:cubicBezTo>
                  <a:pt x="1363636" y="3023086"/>
                  <a:pt x="1281636" y="3039213"/>
                  <a:pt x="1190186" y="3039213"/>
                </a:cubicBezTo>
                <a:close/>
              </a:path>
            </a:pathLst>
          </a:custGeom>
          <a:solidFill>
            <a:srgbClr val="5D5952"/>
          </a:solidFill>
          <a:ln w="3349" cap="flat">
            <a:noFill/>
            <a:prstDash val="solid"/>
            <a:miter/>
          </a:ln>
        </p:spPr>
        <p:txBody>
          <a:bodyPr rtlCol="0" anchor="ctr"/>
          <a:lstStyle/>
          <a:p>
            <a:endParaRPr lang="en-GB"/>
          </a:p>
        </p:txBody>
      </p:sp>
      <p:sp>
        <p:nvSpPr>
          <p:cNvPr id="5" name="Slide Number Placeholder 5">
            <a:extLst>
              <a:ext uri="{FF2B5EF4-FFF2-40B4-BE49-F238E27FC236}">
                <a16:creationId xmlns:a16="http://schemas.microsoft.com/office/drawing/2014/main" id="{05B2EC89-8EF4-CD8B-2991-A02E057C5C3D}"/>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32</a:t>
            </a:fld>
            <a:endParaRPr lang="fr-CA"/>
          </a:p>
        </p:txBody>
      </p:sp>
      <p:sp>
        <p:nvSpPr>
          <p:cNvPr id="9" name="TextBox 8">
            <a:extLst>
              <a:ext uri="{FF2B5EF4-FFF2-40B4-BE49-F238E27FC236}">
                <a16:creationId xmlns:a16="http://schemas.microsoft.com/office/drawing/2014/main" id="{CACFB983-82A3-46CD-88D3-23E6B23A13B8}"/>
              </a:ext>
            </a:extLst>
          </p:cNvPr>
          <p:cNvSpPr txBox="1"/>
          <p:nvPr/>
        </p:nvSpPr>
        <p:spPr>
          <a:xfrm>
            <a:off x="975734" y="689035"/>
            <a:ext cx="3889612" cy="1631216"/>
          </a:xfrm>
          <a:prstGeom prst="rect">
            <a:avLst/>
          </a:prstGeom>
          <a:noFill/>
        </p:spPr>
        <p:txBody>
          <a:bodyPr wrap="square" lIns="91440" tIns="45720" rIns="91440" bIns="45720" anchor="t">
            <a:spAutoFit/>
          </a:bodyPr>
          <a:lstStyle/>
          <a:p>
            <a:pPr marL="0" indent="0">
              <a:buNone/>
            </a:pPr>
            <a:r>
              <a:rPr lang="en-US" sz="10000">
                <a:solidFill>
                  <a:schemeClr val="bg1"/>
                </a:solidFill>
              </a:rPr>
              <a:t>05</a:t>
            </a:r>
          </a:p>
        </p:txBody>
      </p:sp>
    </p:spTree>
    <p:extLst>
      <p:ext uri="{BB962C8B-B14F-4D97-AF65-F5344CB8AC3E}">
        <p14:creationId xmlns:p14="http://schemas.microsoft.com/office/powerpoint/2010/main" val="35511672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D34A4142-C8F5-621F-3F43-E0F2A43143B7}"/>
              </a:ext>
            </a:extLst>
          </p:cNvPr>
          <p:cNvSpPr>
            <a:spLocks noGrp="1"/>
          </p:cNvSpPr>
          <p:nvPr>
            <p:ph type="body" sz="quarter" idx="32"/>
          </p:nvPr>
        </p:nvSpPr>
        <p:spPr>
          <a:xfrm>
            <a:off x="399306" y="4593063"/>
            <a:ext cx="7115866" cy="6215183"/>
          </a:xfrm>
        </p:spPr>
        <p:txBody>
          <a:bodyPr numCol="1"/>
          <a:lstStyle/>
          <a:p>
            <a:pPr algn="l">
              <a:lnSpc>
                <a:spcPct val="100000"/>
              </a:lnSpc>
              <a:spcAft>
                <a:spcPts val="600"/>
              </a:spcAft>
            </a:pPr>
            <a:r>
              <a:rPr lang="en-IE" sz="2000">
                <a:latin typeface="Calibri"/>
                <a:ea typeface="Calibri"/>
                <a:cs typeface="Calibri"/>
              </a:rPr>
              <a:t>Þessi skýrsla veitir verðmæta þjálfunarauðlind þar sem hún kafað er í ítarlega greiningu á ávinningi, áskorunum og lykilþáttum sem móta eftirspurn eftir valkostum gistimöguleikum í ferðaþjónustu (ATA) um alla Evrópu.</a:t>
            </a:r>
          </a:p>
          <a:p>
            <a:pPr algn="l">
              <a:lnSpc>
                <a:spcPct val="100000"/>
              </a:lnSpc>
              <a:spcAft>
                <a:spcPts val="600"/>
              </a:spcAft>
            </a:pPr>
            <a:endParaRPr lang="en-IE" sz="2000"/>
          </a:p>
          <a:p>
            <a:pPr algn="l">
              <a:lnSpc>
                <a:spcPct val="100000"/>
              </a:lnSpc>
              <a:spcAft>
                <a:spcPts val="600"/>
              </a:spcAft>
            </a:pPr>
            <a:r>
              <a:rPr lang="en-IE" sz="2000">
                <a:latin typeface="Calibri"/>
                <a:ea typeface="Calibri"/>
                <a:cs typeface="Calibri"/>
              </a:rPr>
              <a:t>Með sérstakri áherslu á samstarfslönd okkar, Ísland, Írland, Ítalíu, Niðurlönd og Slóveníu, kannar skýrslan fjölbreytt regluumhverfi, menningarlegar nálganir og markaðsþætti. </a:t>
            </a:r>
          </a:p>
          <a:p>
            <a:pPr marL="342900" indent="-342900" algn="l">
              <a:lnSpc>
                <a:spcPct val="100000"/>
              </a:lnSpc>
              <a:spcAft>
                <a:spcPts val="600"/>
              </a:spcAft>
              <a:buFont typeface="Wingdings" panose="05000000000000000000" pitchFamily="2" charset="2"/>
              <a:buChar char="Ø"/>
            </a:pPr>
            <a:endParaRPr lang="en-IE" sz="2000"/>
          </a:p>
          <a:p>
            <a:pPr algn="l">
              <a:lnSpc>
                <a:spcPct val="100000"/>
              </a:lnSpc>
              <a:spcAft>
                <a:spcPts val="600"/>
              </a:spcAft>
            </a:pPr>
            <a:r>
              <a:rPr lang="en-IE" sz="2000" b="1">
                <a:latin typeface="Calibri"/>
                <a:ea typeface="Calibri"/>
                <a:cs typeface="Calibri"/>
              </a:rPr>
              <a:t>Þessi skýrsla mun gagnast:</a:t>
            </a:r>
          </a:p>
          <a:p>
            <a:pPr algn="l">
              <a:lnSpc>
                <a:spcPct val="100000"/>
              </a:lnSpc>
              <a:spcAft>
                <a:spcPts val="600"/>
              </a:spcAft>
            </a:pPr>
            <a:endParaRPr lang="en-IE" sz="2000" b="1"/>
          </a:p>
          <a:p>
            <a:pPr marL="342900" indent="-342900" algn="l">
              <a:lnSpc>
                <a:spcPct val="100000"/>
              </a:lnSpc>
              <a:spcAft>
                <a:spcPts val="600"/>
              </a:spcAft>
              <a:buFont typeface="Wingdings" panose="05000000000000000000" pitchFamily="2" charset="2"/>
              <a:buChar char="Ø"/>
            </a:pPr>
            <a:r>
              <a:rPr lang="en-IE" sz="2000">
                <a:latin typeface="Calibri"/>
                <a:ea typeface="Calibri"/>
                <a:cs typeface="Calibri"/>
              </a:rPr>
              <a:t>Fyrirtæki í smá- og meðalstærð í ferðaþjónustugeiranum</a:t>
            </a:r>
          </a:p>
          <a:p>
            <a:pPr marL="342900" indent="-342900" algn="l">
              <a:lnSpc>
                <a:spcPct val="100000"/>
              </a:lnSpc>
              <a:spcAft>
                <a:spcPts val="600"/>
              </a:spcAft>
              <a:buFont typeface="Wingdings" panose="05000000000000000000" pitchFamily="2" charset="2"/>
              <a:buChar char="Ø"/>
            </a:pPr>
            <a:r>
              <a:rPr lang="en-IE" sz="2000">
                <a:latin typeface="Calibri"/>
                <a:ea typeface="Calibri"/>
                <a:cs typeface="Calibri"/>
              </a:rPr>
              <a:t>Veitendur starfs- og menntunarþjálfunar (VET)</a:t>
            </a:r>
          </a:p>
          <a:p>
            <a:pPr marL="342900" indent="-342900" algn="l">
              <a:lnSpc>
                <a:spcPct val="100000"/>
              </a:lnSpc>
              <a:spcAft>
                <a:spcPts val="600"/>
              </a:spcAft>
              <a:buFont typeface="Wingdings" panose="05000000000000000000" pitchFamily="2" charset="2"/>
              <a:buChar char="Ø"/>
            </a:pPr>
            <a:r>
              <a:rPr lang="en-IE" sz="2000">
                <a:latin typeface="Calibri"/>
                <a:ea typeface="Calibri"/>
                <a:cs typeface="Calibri"/>
              </a:rPr>
              <a:t>Staðbundnir hagsmunaaðilar í ferðaþjónustu</a:t>
            </a:r>
          </a:p>
        </p:txBody>
      </p:sp>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176677" y="1838072"/>
            <a:ext cx="3711110" cy="1049221"/>
          </a:xfrm>
        </p:spPr>
        <p:txBody>
          <a:bodyPr/>
          <a:lstStyle/>
          <a:p>
            <a:r>
              <a:rPr lang="en-IE" dirty="0" err="1"/>
              <a:t>Þörfin</a:t>
            </a:r>
            <a:r>
              <a:rPr lang="en-IE" dirty="0"/>
              <a:t> </a:t>
            </a:r>
            <a:r>
              <a:rPr lang="en-IE" dirty="0" err="1"/>
              <a:t>fyrir</a:t>
            </a:r>
            <a:r>
              <a:rPr lang="en-IE" dirty="0"/>
              <a:t> </a:t>
            </a:r>
            <a:r>
              <a:rPr lang="en-IE" dirty="0" err="1"/>
              <a:t>óhefðbundna</a:t>
            </a:r>
            <a:r>
              <a:rPr lang="en-IE" dirty="0"/>
              <a:t> </a:t>
            </a:r>
            <a:r>
              <a:rPr lang="en-IE" dirty="0" err="1"/>
              <a:t>gistingu</a:t>
            </a:r>
            <a:r>
              <a:rPr lang="en-IE" dirty="0"/>
              <a:t> í </a:t>
            </a:r>
            <a:r>
              <a:rPr lang="en-IE" dirty="0" err="1"/>
              <a:t>ferðaþjónustu</a:t>
            </a:r>
            <a:r>
              <a:rPr lang="en-IE" dirty="0"/>
              <a:t> um alla </a:t>
            </a:r>
            <a:r>
              <a:rPr lang="en-IE" dirty="0" err="1"/>
              <a:t>Evrópu</a:t>
            </a:r>
            <a:endParaRPr lang="en-IE" dirty="0"/>
          </a:p>
          <a:p>
            <a:endParaRPr lang="en-IE" dirty="0"/>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176676" y="945602"/>
            <a:ext cx="3514319" cy="425997"/>
          </a:xfrm>
        </p:spPr>
        <p:txBody>
          <a:bodyPr/>
          <a:lstStyle/>
          <a:p>
            <a:r>
              <a:rPr lang="en-US" sz="3200" dirty="0" err="1"/>
              <a:t>Rannsóknarskýrsla</a:t>
            </a:r>
            <a:endParaRPr lang="en-US" sz="3200" dirty="0"/>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t>33</a:t>
            </a:fld>
            <a:endParaRPr lang="fr-CA"/>
          </a:p>
        </p:txBody>
      </p:sp>
      <p:pic>
        <p:nvPicPr>
          <p:cNvPr id="4" name="Picture 3">
            <a:extLst>
              <a:ext uri="{FF2B5EF4-FFF2-40B4-BE49-F238E27FC236}">
                <a16:creationId xmlns:a16="http://schemas.microsoft.com/office/drawing/2014/main" id="{65F04E43-32AF-4FCC-824F-CE477556667D}"/>
              </a:ext>
            </a:extLst>
          </p:cNvPr>
          <p:cNvPicPr>
            <a:picLocks noChangeAspect="1"/>
          </p:cNvPicPr>
          <p:nvPr/>
        </p:nvPicPr>
        <p:blipFill>
          <a:blip r:embed="rId2"/>
          <a:stretch>
            <a:fillRect/>
          </a:stretch>
        </p:blipFill>
        <p:spPr>
          <a:xfrm>
            <a:off x="4268373" y="99467"/>
            <a:ext cx="3010055" cy="4267419"/>
          </a:xfrm>
          <a:prstGeom prst="rect">
            <a:avLst/>
          </a:prstGeom>
        </p:spPr>
      </p:pic>
    </p:spTree>
    <p:extLst>
      <p:ext uri="{BB962C8B-B14F-4D97-AF65-F5344CB8AC3E}">
        <p14:creationId xmlns:p14="http://schemas.microsoft.com/office/powerpoint/2010/main" val="7452722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D34A4142-C8F5-621F-3F43-E0F2A43143B7}"/>
              </a:ext>
            </a:extLst>
          </p:cNvPr>
          <p:cNvSpPr>
            <a:spLocks noGrp="1"/>
          </p:cNvSpPr>
          <p:nvPr>
            <p:ph type="body" sz="quarter" idx="32"/>
          </p:nvPr>
        </p:nvSpPr>
        <p:spPr>
          <a:xfrm>
            <a:off x="451703" y="3963181"/>
            <a:ext cx="7042435" cy="3937114"/>
          </a:xfrm>
        </p:spPr>
        <p:txBody>
          <a:bodyPr numCol="1"/>
          <a:lstStyle/>
          <a:p>
            <a:pPr algn="l">
              <a:lnSpc>
                <a:spcPct val="100000"/>
              </a:lnSpc>
              <a:spcAft>
                <a:spcPts val="600"/>
              </a:spcAft>
            </a:pPr>
            <a:r>
              <a:rPr lang="en-IE" sz="2000" b="0" i="0" u="none" strike="noStrike">
                <a:solidFill>
                  <a:srgbClr val="000000"/>
                </a:solidFill>
                <a:effectLst/>
                <a:latin typeface="+mn-lt"/>
              </a:rPr>
              <a:t>Epic Stays ESB-safn góðra starfshátta í óhefðbundnum gistimöguleikum í ferðaþjónustu er innblástursríkt sýningarsafn og námsauðlind hönnuð til að kveikja nýjar hugmyndir og efla möguleika innan geirans. Þessi yfirgripsmikla auðlind þjónar sem leiðarvísir fyrir fagfólk í ferðaþjónustugeiranum, stefnumótendur, kennara í starfs- og tækninámi og smáfyrirtæki sem skuldbinda sig til sjálfbærra og nýstárlegra gistilausna</a:t>
            </a:r>
            <a:r>
              <a:rPr lang="en-IE" sz="2000" b="0" i="0">
                <a:solidFill>
                  <a:srgbClr val="000000"/>
                </a:solidFill>
                <a:effectLst/>
                <a:latin typeface="+mn-lt"/>
              </a:rPr>
              <a:t>.</a:t>
            </a:r>
          </a:p>
          <a:p>
            <a:pPr marL="342900" indent="-342900" algn="l">
              <a:lnSpc>
                <a:spcPct val="100000"/>
              </a:lnSpc>
              <a:spcAft>
                <a:spcPts val="600"/>
              </a:spcAft>
              <a:buFont typeface="Wingdings" panose="05000000000000000000" pitchFamily="2" charset="2"/>
              <a:buChar char="Ø"/>
            </a:pPr>
            <a:endParaRPr lang="en-IE" sz="2000">
              <a:latin typeface="+mn-lt"/>
            </a:endParaRPr>
          </a:p>
          <a:p>
            <a:pPr algn="l">
              <a:lnSpc>
                <a:spcPct val="100000"/>
              </a:lnSpc>
              <a:spcAft>
                <a:spcPts val="600"/>
              </a:spcAft>
            </a:pPr>
            <a:r>
              <a:rPr lang="en-IE" sz="2000" b="1">
                <a:latin typeface="+mn-lt"/>
              </a:rPr>
              <a:t>Þessar tilvikagreiningar sýna skuldbindingu við ábyrga ferðaþjónustu sem:</a:t>
            </a:r>
          </a:p>
          <a:p>
            <a:pPr marL="342900" indent="-342900" algn="l">
              <a:lnSpc>
                <a:spcPct val="100000"/>
              </a:lnSpc>
              <a:spcAft>
                <a:spcPts val="600"/>
              </a:spcAft>
              <a:buFont typeface="Wingdings" panose="05000000000000000000" pitchFamily="2" charset="2"/>
              <a:buChar char="Ø"/>
            </a:pPr>
            <a:r>
              <a:rPr lang="en-IE" sz="2000">
                <a:latin typeface="+mn-lt"/>
                <a:cs typeface="Calibri"/>
              </a:rPr>
              <a:t>Styður staðbundna efnahag og skapar ný störf í dreifbýli Styður staðbundna efnahag og skapar ný tækifæri til atvinnu í dreifbýli</a:t>
            </a:r>
            <a:endParaRPr lang="en-IE" sz="2000">
              <a:latin typeface="+mn-lt"/>
              <a:ea typeface="Calibri"/>
              <a:cs typeface="Calibri"/>
            </a:endParaRPr>
          </a:p>
          <a:p>
            <a:pPr marL="342900" indent="-342900" algn="l">
              <a:lnSpc>
                <a:spcPct val="100000"/>
              </a:lnSpc>
              <a:spcAft>
                <a:spcPts val="600"/>
              </a:spcAft>
              <a:buFont typeface="Wingdings" panose="05000000000000000000" pitchFamily="2" charset="2"/>
              <a:buChar char="Ø"/>
            </a:pPr>
            <a:r>
              <a:rPr lang="en-IE" sz="2000">
                <a:latin typeface="+mn-lt"/>
              </a:rPr>
              <a:t>Stuðlar að þátttöku samfélagsins og varðveitir menningararfleifð.</a:t>
            </a:r>
          </a:p>
          <a:p>
            <a:pPr marL="342900" indent="-342900" algn="l">
              <a:lnSpc>
                <a:spcPct val="100000"/>
              </a:lnSpc>
              <a:spcAft>
                <a:spcPts val="600"/>
              </a:spcAft>
              <a:buFont typeface="Wingdings" panose="05000000000000000000" pitchFamily="2" charset="2"/>
              <a:buChar char="Ø"/>
            </a:pPr>
            <a:r>
              <a:rPr lang="en-IE" sz="2000">
                <a:latin typeface="+mn-lt"/>
              </a:rPr>
              <a:t>Verndar umhverfið á sama tíma og býður upp á dýrmætar og staðbundnar upplifanir.</a:t>
            </a:r>
          </a:p>
        </p:txBody>
      </p:sp>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176677" y="1838072"/>
            <a:ext cx="3549162" cy="1049221"/>
          </a:xfrm>
        </p:spPr>
        <p:txBody>
          <a:bodyPr/>
          <a:lstStyle/>
          <a:p>
            <a:r>
              <a:rPr lang="en-IE" dirty="0" err="1">
                <a:latin typeface="Calibri"/>
                <a:ea typeface="Open Sans"/>
                <a:cs typeface="Calibri"/>
              </a:rPr>
              <a:t>Kynning</a:t>
            </a:r>
            <a:r>
              <a:rPr lang="en-IE" dirty="0">
                <a:latin typeface="Calibri"/>
                <a:ea typeface="Open Sans"/>
                <a:cs typeface="Calibri"/>
              </a:rPr>
              <a:t> á </a:t>
            </a:r>
            <a:r>
              <a:rPr lang="en-IE" dirty="0" err="1">
                <a:latin typeface="Calibri"/>
                <a:ea typeface="Open Sans"/>
                <a:cs typeface="Calibri"/>
              </a:rPr>
              <a:t>dæmum</a:t>
            </a:r>
            <a:r>
              <a:rPr lang="en-IE" dirty="0">
                <a:latin typeface="Calibri"/>
                <a:ea typeface="Open Sans"/>
                <a:cs typeface="Calibri"/>
              </a:rPr>
              <a:t> um </a:t>
            </a:r>
            <a:r>
              <a:rPr lang="en-IE" dirty="0" err="1">
                <a:latin typeface="Calibri"/>
                <a:ea typeface="Open Sans"/>
                <a:cs typeface="Calibri"/>
              </a:rPr>
              <a:t>bestu</a:t>
            </a:r>
            <a:r>
              <a:rPr lang="en-IE" dirty="0">
                <a:latin typeface="Calibri"/>
                <a:ea typeface="Open Sans"/>
                <a:cs typeface="Calibri"/>
              </a:rPr>
              <a:t> </a:t>
            </a:r>
            <a:r>
              <a:rPr lang="en-IE" dirty="0" err="1">
                <a:latin typeface="Calibri"/>
                <a:ea typeface="Open Sans"/>
                <a:cs typeface="Calibri"/>
              </a:rPr>
              <a:t>starfshætti</a:t>
            </a:r>
            <a:r>
              <a:rPr lang="en-IE" dirty="0">
                <a:latin typeface="Calibri"/>
                <a:ea typeface="Open Sans"/>
                <a:cs typeface="Calibri"/>
              </a:rPr>
              <a:t> í </a:t>
            </a:r>
            <a:r>
              <a:rPr lang="en-IE" dirty="0" err="1">
                <a:latin typeface="Calibri"/>
                <a:ea typeface="Open Sans"/>
                <a:cs typeface="Calibri"/>
              </a:rPr>
              <a:t>óhefðbundinni</a:t>
            </a:r>
            <a:r>
              <a:rPr lang="en-IE" dirty="0">
                <a:latin typeface="Calibri"/>
                <a:ea typeface="Open Sans"/>
                <a:cs typeface="Calibri"/>
              </a:rPr>
              <a:t> </a:t>
            </a:r>
            <a:r>
              <a:rPr lang="en-IE" dirty="0" err="1">
                <a:latin typeface="Calibri"/>
                <a:ea typeface="Open Sans"/>
                <a:cs typeface="Calibri"/>
              </a:rPr>
              <a:t>gistingu</a:t>
            </a:r>
            <a:r>
              <a:rPr lang="en-IE" dirty="0">
                <a:latin typeface="Calibri"/>
                <a:ea typeface="Open Sans"/>
                <a:cs typeface="Calibri"/>
              </a:rPr>
              <a:t> í </a:t>
            </a:r>
            <a:r>
              <a:rPr lang="en-IE" dirty="0" err="1">
                <a:latin typeface="Calibri"/>
                <a:ea typeface="Open Sans"/>
                <a:cs typeface="Calibri"/>
              </a:rPr>
              <a:t>ferðaþjónustu</a:t>
            </a:r>
            <a:endParaRPr lang="en-IE" dirty="0">
              <a:latin typeface="Calibri"/>
              <a:ea typeface="Open Sans"/>
              <a:cs typeface="Calibri"/>
            </a:endParaRPr>
          </a:p>
          <a:p>
            <a:endParaRPr lang="en-IE" dirty="0"/>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176677" y="670017"/>
            <a:ext cx="3253444" cy="385564"/>
          </a:xfrm>
        </p:spPr>
        <p:txBody>
          <a:bodyPr/>
          <a:lstStyle/>
          <a:p>
            <a:r>
              <a:rPr lang="en-US" sz="3200"/>
              <a:t>Yfirlit yfir góða starfshætti</a:t>
            </a:r>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t>34</a:t>
            </a:fld>
            <a:endParaRPr lang="fr-CA"/>
          </a:p>
        </p:txBody>
      </p:sp>
      <p:pic>
        <p:nvPicPr>
          <p:cNvPr id="4" name="Picture 3">
            <a:extLst>
              <a:ext uri="{FF2B5EF4-FFF2-40B4-BE49-F238E27FC236}">
                <a16:creationId xmlns:a16="http://schemas.microsoft.com/office/drawing/2014/main" id="{A502246C-AE27-4454-85AE-226E31E81197}"/>
              </a:ext>
            </a:extLst>
          </p:cNvPr>
          <p:cNvPicPr>
            <a:picLocks noChangeAspect="1"/>
          </p:cNvPicPr>
          <p:nvPr/>
        </p:nvPicPr>
        <p:blipFill>
          <a:blip r:embed="rId2"/>
          <a:stretch>
            <a:fillRect/>
          </a:stretch>
        </p:blipFill>
        <p:spPr>
          <a:xfrm>
            <a:off x="4359776" y="0"/>
            <a:ext cx="2903422" cy="3934229"/>
          </a:xfrm>
          <a:prstGeom prst="rect">
            <a:avLst/>
          </a:prstGeom>
        </p:spPr>
      </p:pic>
    </p:spTree>
    <p:extLst>
      <p:ext uri="{BB962C8B-B14F-4D97-AF65-F5344CB8AC3E}">
        <p14:creationId xmlns:p14="http://schemas.microsoft.com/office/powerpoint/2010/main" val="6460797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F841062-3297-FE5F-8374-8117D6598E94}"/>
              </a:ext>
            </a:extLst>
          </p:cNvPr>
          <p:cNvPicPr>
            <a:picLocks noGrp="1" noChangeAspect="1"/>
          </p:cNvPicPr>
          <p:nvPr>
            <p:ph type="pic" sz="quarter" idx="39"/>
          </p:nvPr>
        </p:nvPicPr>
        <p:blipFill rotWithShape="1">
          <a:blip r:embed="rId2">
            <a:extLst>
              <a:ext uri="{28A0092B-C50C-407E-A947-70E740481C1C}">
                <a14:useLocalDpi xmlns:a14="http://schemas.microsoft.com/office/drawing/2010/main" val="0"/>
              </a:ext>
            </a:extLst>
          </a:blip>
          <a:srcRect l="23287" t="-741" r="335" b="741"/>
          <a:stretch/>
        </p:blipFill>
        <p:spPr>
          <a:xfrm>
            <a:off x="-12269" y="5282739"/>
            <a:ext cx="4895192" cy="5164078"/>
          </a:xfrm>
        </p:spPr>
      </p:pic>
      <p:sp>
        <p:nvSpPr>
          <p:cNvPr id="11" name="Text Placeholder 10">
            <a:extLst>
              <a:ext uri="{FF2B5EF4-FFF2-40B4-BE49-F238E27FC236}">
                <a16:creationId xmlns:a16="http://schemas.microsoft.com/office/drawing/2014/main" id="{CD2AB438-60E2-05F2-4DF7-3F33C53F6706}"/>
              </a:ext>
            </a:extLst>
          </p:cNvPr>
          <p:cNvSpPr>
            <a:spLocks noGrp="1"/>
          </p:cNvSpPr>
          <p:nvPr>
            <p:ph type="body" sz="quarter" idx="40"/>
          </p:nvPr>
        </p:nvSpPr>
        <p:spPr>
          <a:xfrm>
            <a:off x="4128180" y="6272327"/>
            <a:ext cx="3253308" cy="1378032"/>
          </a:xfrm>
        </p:spPr>
        <p:txBody>
          <a:bodyPr/>
          <a:lstStyle/>
          <a:p>
            <a:pPr>
              <a:lnSpc>
                <a:spcPct val="100000"/>
              </a:lnSpc>
            </a:pPr>
            <a:r>
              <a:rPr lang="en-US" sz="4800" b="1" i="0" dirty="0" err="1"/>
              <a:t>Dæmi</a:t>
            </a:r>
            <a:r>
              <a:rPr lang="en-US" sz="4800" b="1" i="0" dirty="0"/>
              <a:t> um </a:t>
            </a:r>
            <a:r>
              <a:rPr lang="en-US" sz="4800" b="1" i="0" dirty="0" err="1"/>
              <a:t>námskrá</a:t>
            </a:r>
            <a:r>
              <a:rPr lang="en-US" sz="4800" b="1" i="0" dirty="0"/>
              <a:t> </a:t>
            </a:r>
          </a:p>
        </p:txBody>
      </p:sp>
      <p:sp>
        <p:nvSpPr>
          <p:cNvPr id="2" name="Slide Number Placeholder 1">
            <a:extLst>
              <a:ext uri="{FF2B5EF4-FFF2-40B4-BE49-F238E27FC236}">
                <a16:creationId xmlns:a16="http://schemas.microsoft.com/office/drawing/2014/main" id="{F08E9260-DE76-085B-EB68-1CADB92A557E}"/>
              </a:ext>
            </a:extLst>
          </p:cNvPr>
          <p:cNvSpPr>
            <a:spLocks noGrp="1"/>
          </p:cNvSpPr>
          <p:nvPr>
            <p:ph type="sldNum" sz="quarter" idx="4"/>
          </p:nvPr>
        </p:nvSpPr>
        <p:spPr/>
        <p:txBody>
          <a:bodyPr/>
          <a:lstStyle/>
          <a:p>
            <a:fld id="{9C527BFA-2C0E-4CEC-B6A5-913A56FEF4B4}" type="slidenum">
              <a:rPr lang="fr-CA" smtClean="0"/>
              <a:t>35</a:t>
            </a:fld>
            <a:endParaRPr lang="fr-CA"/>
          </a:p>
        </p:txBody>
      </p:sp>
      <p:sp>
        <p:nvSpPr>
          <p:cNvPr id="3" name="Text Placeholder 2">
            <a:extLst>
              <a:ext uri="{FF2B5EF4-FFF2-40B4-BE49-F238E27FC236}">
                <a16:creationId xmlns:a16="http://schemas.microsoft.com/office/drawing/2014/main" id="{194FCD2B-07DC-6A33-7B0E-66C03ECCBEA3}"/>
              </a:ext>
            </a:extLst>
          </p:cNvPr>
          <p:cNvSpPr>
            <a:spLocks noGrp="1"/>
          </p:cNvSpPr>
          <p:nvPr>
            <p:ph type="body" sz="quarter" idx="65"/>
          </p:nvPr>
        </p:nvSpPr>
        <p:spPr/>
        <p:txBody>
          <a:bodyPr/>
          <a:lstStyle/>
          <a:p>
            <a:r>
              <a:rPr lang="en-GB"/>
              <a:t>Mynd: Cantina Al Silter, Ítalía</a:t>
            </a:r>
          </a:p>
        </p:txBody>
      </p:sp>
      <p:sp>
        <p:nvSpPr>
          <p:cNvPr id="4" name="Graphic 30">
            <a:extLst>
              <a:ext uri="{FF2B5EF4-FFF2-40B4-BE49-F238E27FC236}">
                <a16:creationId xmlns:a16="http://schemas.microsoft.com/office/drawing/2014/main" id="{7EE03A81-1149-7026-EC6D-C816007BA529}"/>
              </a:ext>
            </a:extLst>
          </p:cNvPr>
          <p:cNvSpPr/>
          <p:nvPr/>
        </p:nvSpPr>
        <p:spPr>
          <a:xfrm>
            <a:off x="1878669" y="1375813"/>
            <a:ext cx="1331679" cy="3159853"/>
          </a:xfrm>
          <a:custGeom>
            <a:avLst/>
            <a:gdLst>
              <a:gd name="connsiteX0" fmla="*/ 1702593 w 3638953"/>
              <a:gd name="connsiteY0" fmla="*/ 0 h 8634633"/>
              <a:gd name="connsiteX1" fmla="*/ 1802755 w 3638953"/>
              <a:gd name="connsiteY1" fmla="*/ 0 h 8634633"/>
              <a:gd name="connsiteX2" fmla="*/ 2236781 w 3638953"/>
              <a:gd name="connsiteY2" fmla="*/ 233824 h 8634633"/>
              <a:gd name="connsiteX3" fmla="*/ 2487170 w 3638953"/>
              <a:gd name="connsiteY3" fmla="*/ 167003 h 8634633"/>
              <a:gd name="connsiteX4" fmla="*/ 3004637 w 3638953"/>
              <a:gd name="connsiteY4" fmla="*/ 534436 h 8634633"/>
              <a:gd name="connsiteX5" fmla="*/ 3522103 w 3638953"/>
              <a:gd name="connsiteY5" fmla="*/ 1018748 h 8634633"/>
              <a:gd name="connsiteX6" fmla="*/ 3421941 w 3638953"/>
              <a:gd name="connsiteY6" fmla="*/ 1352788 h 8634633"/>
              <a:gd name="connsiteX7" fmla="*/ 3488693 w 3638953"/>
              <a:gd name="connsiteY7" fmla="*/ 1703524 h 8634633"/>
              <a:gd name="connsiteX8" fmla="*/ 3088077 w 3638953"/>
              <a:gd name="connsiteY8" fmla="*/ 2588697 h 8634633"/>
              <a:gd name="connsiteX9" fmla="*/ 2153307 w 3638953"/>
              <a:gd name="connsiteY9" fmla="*/ 2989524 h 8634633"/>
              <a:gd name="connsiteX10" fmla="*/ 1769379 w 3638953"/>
              <a:gd name="connsiteY10" fmla="*/ 2822521 h 8634633"/>
              <a:gd name="connsiteX11" fmla="*/ 1318699 w 3638953"/>
              <a:gd name="connsiteY11" fmla="*/ 2989524 h 8634633"/>
              <a:gd name="connsiteX12" fmla="*/ 100129 w 3638953"/>
              <a:gd name="connsiteY12" fmla="*/ 2054261 h 8634633"/>
              <a:gd name="connsiteX13" fmla="*/ 33376 w 3638953"/>
              <a:gd name="connsiteY13" fmla="*/ 1686827 h 8634633"/>
              <a:gd name="connsiteX14" fmla="*/ 83441 w 3638953"/>
              <a:gd name="connsiteY14" fmla="*/ 1369518 h 8634633"/>
              <a:gd name="connsiteX15" fmla="*/ 0 w 3638953"/>
              <a:gd name="connsiteY15" fmla="*/ 1035479 h 8634633"/>
              <a:gd name="connsiteX16" fmla="*/ 0 w 3638953"/>
              <a:gd name="connsiteY16" fmla="*/ 968657 h 8634633"/>
              <a:gd name="connsiteX17" fmla="*/ 517466 w 3638953"/>
              <a:gd name="connsiteY17" fmla="*/ 534436 h 8634633"/>
              <a:gd name="connsiteX18" fmla="*/ 817954 w 3638953"/>
              <a:gd name="connsiteY18" fmla="*/ 200397 h 8634633"/>
              <a:gd name="connsiteX19" fmla="*/ 1068343 w 3638953"/>
              <a:gd name="connsiteY19" fmla="*/ 167003 h 8634633"/>
              <a:gd name="connsiteX20" fmla="*/ 1285322 w 3638953"/>
              <a:gd name="connsiteY20" fmla="*/ 217094 h 8634633"/>
              <a:gd name="connsiteX21" fmla="*/ 1702593 w 3638953"/>
              <a:gd name="connsiteY21" fmla="*/ 0 h 8634633"/>
              <a:gd name="connsiteX22" fmla="*/ 1018178 w 3638953"/>
              <a:gd name="connsiteY22" fmla="*/ 835048 h 8634633"/>
              <a:gd name="connsiteX23" fmla="*/ 1018178 w 3638953"/>
              <a:gd name="connsiteY23" fmla="*/ 851745 h 8634633"/>
              <a:gd name="connsiteX24" fmla="*/ 1101619 w 3638953"/>
              <a:gd name="connsiteY24" fmla="*/ 901836 h 8634633"/>
              <a:gd name="connsiteX25" fmla="*/ 1168405 w 3638953"/>
              <a:gd name="connsiteY25" fmla="*/ 851745 h 8634633"/>
              <a:gd name="connsiteX26" fmla="*/ 1168405 w 3638953"/>
              <a:gd name="connsiteY26" fmla="*/ 818351 h 8634633"/>
              <a:gd name="connsiteX27" fmla="*/ 1134995 w 3638953"/>
              <a:gd name="connsiteY27" fmla="*/ 768227 h 8634633"/>
              <a:gd name="connsiteX28" fmla="*/ 1185093 w 3638953"/>
              <a:gd name="connsiteY28" fmla="*/ 751530 h 8634633"/>
              <a:gd name="connsiteX29" fmla="*/ 1251845 w 3638953"/>
              <a:gd name="connsiteY29" fmla="*/ 801621 h 8634633"/>
              <a:gd name="connsiteX30" fmla="*/ 1251845 w 3638953"/>
              <a:gd name="connsiteY30" fmla="*/ 868442 h 8634633"/>
              <a:gd name="connsiteX31" fmla="*/ 1118307 w 3638953"/>
              <a:gd name="connsiteY31" fmla="*/ 968657 h 8634633"/>
              <a:gd name="connsiteX32" fmla="*/ 600840 w 3638953"/>
              <a:gd name="connsiteY32" fmla="*/ 734833 h 8634633"/>
              <a:gd name="connsiteX33" fmla="*/ 483990 w 3638953"/>
              <a:gd name="connsiteY33" fmla="*/ 718136 h 8634633"/>
              <a:gd name="connsiteX34" fmla="*/ 133472 w 3638953"/>
              <a:gd name="connsiteY34" fmla="*/ 1035445 h 8634633"/>
              <a:gd name="connsiteX35" fmla="*/ 433959 w 3638953"/>
              <a:gd name="connsiteY35" fmla="*/ 1336091 h 8634633"/>
              <a:gd name="connsiteX36" fmla="*/ 584152 w 3638953"/>
              <a:gd name="connsiteY36" fmla="*/ 1185785 h 8634633"/>
              <a:gd name="connsiteX37" fmla="*/ 433959 w 3638953"/>
              <a:gd name="connsiteY37" fmla="*/ 1035479 h 8634633"/>
              <a:gd name="connsiteX38" fmla="*/ 350485 w 3638953"/>
              <a:gd name="connsiteY38" fmla="*/ 1169088 h 8634633"/>
              <a:gd name="connsiteX39" fmla="*/ 333796 w 3638953"/>
              <a:gd name="connsiteY39" fmla="*/ 1169088 h 8634633"/>
              <a:gd name="connsiteX40" fmla="*/ 267044 w 3638953"/>
              <a:gd name="connsiteY40" fmla="*/ 1068873 h 8634633"/>
              <a:gd name="connsiteX41" fmla="*/ 450647 w 3638953"/>
              <a:gd name="connsiteY41" fmla="*/ 918567 h 8634633"/>
              <a:gd name="connsiteX42" fmla="*/ 534121 w 3638953"/>
              <a:gd name="connsiteY42" fmla="*/ 918567 h 8634633"/>
              <a:gd name="connsiteX43" fmla="*/ 1084964 w 3638953"/>
              <a:gd name="connsiteY43" fmla="*/ 1068873 h 8634633"/>
              <a:gd name="connsiteX44" fmla="*/ 1151716 w 3638953"/>
              <a:gd name="connsiteY44" fmla="*/ 1068873 h 8634633"/>
              <a:gd name="connsiteX45" fmla="*/ 1352008 w 3638953"/>
              <a:gd name="connsiteY45" fmla="*/ 835048 h 8634633"/>
              <a:gd name="connsiteX46" fmla="*/ 1168405 w 3638953"/>
              <a:gd name="connsiteY46" fmla="*/ 701439 h 8634633"/>
              <a:gd name="connsiteX47" fmla="*/ 1018178 w 3638953"/>
              <a:gd name="connsiteY47" fmla="*/ 835048 h 8634633"/>
              <a:gd name="connsiteX48" fmla="*/ 166881 w 3638953"/>
              <a:gd name="connsiteY48" fmla="*/ 1636703 h 8634633"/>
              <a:gd name="connsiteX49" fmla="*/ 867951 w 3638953"/>
              <a:gd name="connsiteY49" fmla="*/ 2722273 h 8634633"/>
              <a:gd name="connsiteX50" fmla="*/ 1285255 w 3638953"/>
              <a:gd name="connsiteY50" fmla="*/ 2839185 h 8634633"/>
              <a:gd name="connsiteX51" fmla="*/ 1385417 w 3638953"/>
              <a:gd name="connsiteY51" fmla="*/ 2839185 h 8634633"/>
              <a:gd name="connsiteX52" fmla="*/ 1669183 w 3638953"/>
              <a:gd name="connsiteY52" fmla="*/ 2605360 h 8634633"/>
              <a:gd name="connsiteX53" fmla="*/ 1669183 w 3638953"/>
              <a:gd name="connsiteY53" fmla="*/ 2538539 h 8634633"/>
              <a:gd name="connsiteX54" fmla="*/ 1418794 w 3638953"/>
              <a:gd name="connsiteY54" fmla="*/ 2388233 h 8634633"/>
              <a:gd name="connsiteX55" fmla="*/ 1385384 w 3638953"/>
              <a:gd name="connsiteY55" fmla="*/ 2388233 h 8634633"/>
              <a:gd name="connsiteX56" fmla="*/ 1235157 w 3638953"/>
              <a:gd name="connsiteY56" fmla="*/ 2538539 h 8634633"/>
              <a:gd name="connsiteX57" fmla="*/ 1235157 w 3638953"/>
              <a:gd name="connsiteY57" fmla="*/ 2571966 h 8634633"/>
              <a:gd name="connsiteX58" fmla="*/ 1352008 w 3638953"/>
              <a:gd name="connsiteY58" fmla="*/ 2638788 h 8634633"/>
              <a:gd name="connsiteX59" fmla="*/ 1402106 w 3638953"/>
              <a:gd name="connsiteY59" fmla="*/ 2588664 h 8634633"/>
              <a:gd name="connsiteX60" fmla="*/ 1402106 w 3638953"/>
              <a:gd name="connsiteY60" fmla="*/ 2555270 h 8634633"/>
              <a:gd name="connsiteX61" fmla="*/ 1352008 w 3638953"/>
              <a:gd name="connsiteY61" fmla="*/ 2488448 h 8634633"/>
              <a:gd name="connsiteX62" fmla="*/ 1352008 w 3638953"/>
              <a:gd name="connsiteY62" fmla="*/ 2471751 h 8634633"/>
              <a:gd name="connsiteX63" fmla="*/ 1418794 w 3638953"/>
              <a:gd name="connsiteY63" fmla="*/ 2471751 h 8634633"/>
              <a:gd name="connsiteX64" fmla="*/ 1485546 w 3638953"/>
              <a:gd name="connsiteY64" fmla="*/ 2588664 h 8634633"/>
              <a:gd name="connsiteX65" fmla="*/ 1285255 w 3638953"/>
              <a:gd name="connsiteY65" fmla="*/ 2722273 h 8634633"/>
              <a:gd name="connsiteX66" fmla="*/ 717691 w 3638953"/>
              <a:gd name="connsiteY66" fmla="*/ 2371570 h 8634633"/>
              <a:gd name="connsiteX67" fmla="*/ 450613 w 3638953"/>
              <a:gd name="connsiteY67" fmla="*/ 1703524 h 8634633"/>
              <a:gd name="connsiteX68" fmla="*/ 617562 w 3638953"/>
              <a:gd name="connsiteY68" fmla="*/ 1453003 h 8634633"/>
              <a:gd name="connsiteX69" fmla="*/ 717724 w 3638953"/>
              <a:gd name="connsiteY69" fmla="*/ 1519824 h 8634633"/>
              <a:gd name="connsiteX70" fmla="*/ 717724 w 3638953"/>
              <a:gd name="connsiteY70" fmla="*/ 1603309 h 8634633"/>
              <a:gd name="connsiteX71" fmla="*/ 684381 w 3638953"/>
              <a:gd name="connsiteY71" fmla="*/ 1603309 h 8634633"/>
              <a:gd name="connsiteX72" fmla="*/ 634284 w 3638953"/>
              <a:gd name="connsiteY72" fmla="*/ 1536488 h 8634633"/>
              <a:gd name="connsiteX73" fmla="*/ 600874 w 3638953"/>
              <a:gd name="connsiteY73" fmla="*/ 1536488 h 8634633"/>
              <a:gd name="connsiteX74" fmla="*/ 550809 w 3638953"/>
              <a:gd name="connsiteY74" fmla="*/ 1603309 h 8634633"/>
              <a:gd name="connsiteX75" fmla="*/ 600874 w 3638953"/>
              <a:gd name="connsiteY75" fmla="*/ 1670130 h 8634633"/>
              <a:gd name="connsiteX76" fmla="*/ 667660 w 3638953"/>
              <a:gd name="connsiteY76" fmla="*/ 1670130 h 8634633"/>
              <a:gd name="connsiteX77" fmla="*/ 801199 w 3638953"/>
              <a:gd name="connsiteY77" fmla="*/ 1553218 h 8634633"/>
              <a:gd name="connsiteX78" fmla="*/ 567498 w 3638953"/>
              <a:gd name="connsiteY78" fmla="*/ 1369518 h 8634633"/>
              <a:gd name="connsiteX79" fmla="*/ 484023 w 3638953"/>
              <a:gd name="connsiteY79" fmla="*/ 1369518 h 8634633"/>
              <a:gd name="connsiteX80" fmla="*/ 166881 w 3638953"/>
              <a:gd name="connsiteY80" fmla="*/ 1636703 h 8634633"/>
              <a:gd name="connsiteX81" fmla="*/ 1518956 w 3638953"/>
              <a:gd name="connsiteY81" fmla="*/ 985354 h 8634633"/>
              <a:gd name="connsiteX82" fmla="*/ 1468892 w 3638953"/>
              <a:gd name="connsiteY82" fmla="*/ 968657 h 8634633"/>
              <a:gd name="connsiteX83" fmla="*/ 1135028 w 3638953"/>
              <a:gd name="connsiteY83" fmla="*/ 1219179 h 8634633"/>
              <a:gd name="connsiteX84" fmla="*/ 1084964 w 3638953"/>
              <a:gd name="connsiteY84" fmla="*/ 1219179 h 8634633"/>
              <a:gd name="connsiteX85" fmla="*/ 701036 w 3638953"/>
              <a:gd name="connsiteY85" fmla="*/ 1118964 h 8634633"/>
              <a:gd name="connsiteX86" fmla="*/ 701036 w 3638953"/>
              <a:gd name="connsiteY86" fmla="*/ 1135660 h 8634633"/>
              <a:gd name="connsiteX87" fmla="*/ 717691 w 3638953"/>
              <a:gd name="connsiteY87" fmla="*/ 1169054 h 8634633"/>
              <a:gd name="connsiteX88" fmla="*/ 701036 w 3638953"/>
              <a:gd name="connsiteY88" fmla="*/ 1269270 h 8634633"/>
              <a:gd name="connsiteX89" fmla="*/ 934737 w 3638953"/>
              <a:gd name="connsiteY89" fmla="*/ 1519791 h 8634633"/>
              <a:gd name="connsiteX90" fmla="*/ 934737 w 3638953"/>
              <a:gd name="connsiteY90" fmla="*/ 1586612 h 8634633"/>
              <a:gd name="connsiteX91" fmla="*/ 617562 w 3638953"/>
              <a:gd name="connsiteY91" fmla="*/ 1787042 h 8634633"/>
              <a:gd name="connsiteX92" fmla="*/ 968080 w 3638953"/>
              <a:gd name="connsiteY92" fmla="*/ 2421694 h 8634633"/>
              <a:gd name="connsiteX93" fmla="*/ 1084964 w 3638953"/>
              <a:gd name="connsiteY93" fmla="*/ 2505212 h 8634633"/>
              <a:gd name="connsiteX94" fmla="*/ 1101619 w 3638953"/>
              <a:gd name="connsiteY94" fmla="*/ 2505212 h 8634633"/>
              <a:gd name="connsiteX95" fmla="*/ 1402106 w 3638953"/>
              <a:gd name="connsiteY95" fmla="*/ 2221297 h 8634633"/>
              <a:gd name="connsiteX96" fmla="*/ 1452204 w 3638953"/>
              <a:gd name="connsiteY96" fmla="*/ 2221297 h 8634633"/>
              <a:gd name="connsiteX97" fmla="*/ 1752657 w 3638953"/>
              <a:gd name="connsiteY97" fmla="*/ 2354906 h 8634633"/>
              <a:gd name="connsiteX98" fmla="*/ 2103209 w 3638953"/>
              <a:gd name="connsiteY98" fmla="*/ 2221297 h 8634633"/>
              <a:gd name="connsiteX99" fmla="*/ 2119897 w 3638953"/>
              <a:gd name="connsiteY99" fmla="*/ 2221297 h 8634633"/>
              <a:gd name="connsiteX100" fmla="*/ 2420350 w 3638953"/>
              <a:gd name="connsiteY100" fmla="*/ 2505212 h 8634633"/>
              <a:gd name="connsiteX101" fmla="*/ 2887753 w 3638953"/>
              <a:gd name="connsiteY101" fmla="*/ 1787042 h 8634633"/>
              <a:gd name="connsiteX102" fmla="*/ 2837655 w 3638953"/>
              <a:gd name="connsiteY102" fmla="*/ 1787042 h 8634633"/>
              <a:gd name="connsiteX103" fmla="*/ 2570577 w 3638953"/>
              <a:gd name="connsiteY103" fmla="*/ 1553218 h 8634633"/>
              <a:gd name="connsiteX104" fmla="*/ 2804278 w 3638953"/>
              <a:gd name="connsiteY104" fmla="*/ 1286000 h 8634633"/>
              <a:gd name="connsiteX105" fmla="*/ 2804278 w 3638953"/>
              <a:gd name="connsiteY105" fmla="*/ 1118997 h 8634633"/>
              <a:gd name="connsiteX106" fmla="*/ 2437039 w 3638953"/>
              <a:gd name="connsiteY106" fmla="*/ 1219212 h 8634633"/>
              <a:gd name="connsiteX107" fmla="*/ 2370286 w 3638953"/>
              <a:gd name="connsiteY107" fmla="*/ 1219212 h 8634633"/>
              <a:gd name="connsiteX108" fmla="*/ 2053111 w 3638953"/>
              <a:gd name="connsiteY108" fmla="*/ 968691 h 8634633"/>
              <a:gd name="connsiteX109" fmla="*/ 1952948 w 3638953"/>
              <a:gd name="connsiteY109" fmla="*/ 985388 h 8634633"/>
              <a:gd name="connsiteX110" fmla="*/ 1752624 w 3638953"/>
              <a:gd name="connsiteY110" fmla="*/ 901870 h 8634633"/>
              <a:gd name="connsiteX111" fmla="*/ 1518956 w 3638953"/>
              <a:gd name="connsiteY111" fmla="*/ 985354 h 8634633"/>
              <a:gd name="connsiteX112" fmla="*/ 667660 w 3638953"/>
              <a:gd name="connsiteY112" fmla="*/ 584527 h 8634633"/>
              <a:gd name="connsiteX113" fmla="*/ 867951 w 3638953"/>
              <a:gd name="connsiteY113" fmla="*/ 784958 h 8634633"/>
              <a:gd name="connsiteX114" fmla="*/ 1034900 w 3638953"/>
              <a:gd name="connsiteY114" fmla="*/ 684742 h 8634633"/>
              <a:gd name="connsiteX115" fmla="*/ 1034900 w 3638953"/>
              <a:gd name="connsiteY115" fmla="*/ 651315 h 8634633"/>
              <a:gd name="connsiteX116" fmla="*/ 968113 w 3638953"/>
              <a:gd name="connsiteY116" fmla="*/ 584494 h 8634633"/>
              <a:gd name="connsiteX117" fmla="*/ 884673 w 3638953"/>
              <a:gd name="connsiteY117" fmla="*/ 584494 h 8634633"/>
              <a:gd name="connsiteX118" fmla="*/ 834541 w 3638953"/>
              <a:gd name="connsiteY118" fmla="*/ 617955 h 8634633"/>
              <a:gd name="connsiteX119" fmla="*/ 817887 w 3638953"/>
              <a:gd name="connsiteY119" fmla="*/ 617955 h 8634633"/>
              <a:gd name="connsiteX120" fmla="*/ 817887 w 3638953"/>
              <a:gd name="connsiteY120" fmla="*/ 601258 h 8634633"/>
              <a:gd name="connsiteX121" fmla="*/ 1001490 w 3638953"/>
              <a:gd name="connsiteY121" fmla="*/ 450952 h 8634633"/>
              <a:gd name="connsiteX122" fmla="*/ 1368729 w 3638953"/>
              <a:gd name="connsiteY122" fmla="*/ 768261 h 8634633"/>
              <a:gd name="connsiteX123" fmla="*/ 1518956 w 3638953"/>
              <a:gd name="connsiteY123" fmla="*/ 818385 h 8634633"/>
              <a:gd name="connsiteX124" fmla="*/ 1619118 w 3638953"/>
              <a:gd name="connsiteY124" fmla="*/ 818385 h 8634633"/>
              <a:gd name="connsiteX125" fmla="*/ 1736003 w 3638953"/>
              <a:gd name="connsiteY125" fmla="*/ 634652 h 8634633"/>
              <a:gd name="connsiteX126" fmla="*/ 1669216 w 3638953"/>
              <a:gd name="connsiteY126" fmla="*/ 534436 h 8634633"/>
              <a:gd name="connsiteX127" fmla="*/ 1602464 w 3638953"/>
              <a:gd name="connsiteY127" fmla="*/ 534436 h 8634633"/>
              <a:gd name="connsiteX128" fmla="*/ 1552366 w 3638953"/>
              <a:gd name="connsiteY128" fmla="*/ 584527 h 8634633"/>
              <a:gd name="connsiteX129" fmla="*/ 1552366 w 3638953"/>
              <a:gd name="connsiteY129" fmla="*/ 601224 h 8634633"/>
              <a:gd name="connsiteX130" fmla="*/ 1669216 w 3638953"/>
              <a:gd name="connsiteY130" fmla="*/ 668045 h 8634633"/>
              <a:gd name="connsiteX131" fmla="*/ 1619118 w 3638953"/>
              <a:gd name="connsiteY131" fmla="*/ 734867 h 8634633"/>
              <a:gd name="connsiteX132" fmla="*/ 1569054 w 3638953"/>
              <a:gd name="connsiteY132" fmla="*/ 734867 h 8634633"/>
              <a:gd name="connsiteX133" fmla="*/ 1335353 w 3638953"/>
              <a:gd name="connsiteY133" fmla="*/ 501042 h 8634633"/>
              <a:gd name="connsiteX134" fmla="*/ 1034866 w 3638953"/>
              <a:gd name="connsiteY134" fmla="*/ 334039 h 8634633"/>
              <a:gd name="connsiteX135" fmla="*/ 968080 w 3638953"/>
              <a:gd name="connsiteY135" fmla="*/ 334039 h 8634633"/>
              <a:gd name="connsiteX136" fmla="*/ 667660 w 3638953"/>
              <a:gd name="connsiteY136" fmla="*/ 584527 h 8634633"/>
              <a:gd name="connsiteX137" fmla="*/ 1769345 w 3638953"/>
              <a:gd name="connsiteY137" fmla="*/ 2889309 h 8634633"/>
              <a:gd name="connsiteX138" fmla="*/ 2153273 w 3638953"/>
              <a:gd name="connsiteY138" fmla="*/ 3039615 h 8634633"/>
              <a:gd name="connsiteX139" fmla="*/ 2236748 w 3638953"/>
              <a:gd name="connsiteY139" fmla="*/ 3039615 h 8634633"/>
              <a:gd name="connsiteX140" fmla="*/ 2370286 w 3638953"/>
              <a:gd name="connsiteY140" fmla="*/ 3139830 h 8634633"/>
              <a:gd name="connsiteX141" fmla="*/ 2503825 w 3638953"/>
              <a:gd name="connsiteY141" fmla="*/ 3223348 h 8634633"/>
              <a:gd name="connsiteX142" fmla="*/ 2503825 w 3638953"/>
              <a:gd name="connsiteY142" fmla="*/ 3290136 h 8634633"/>
              <a:gd name="connsiteX143" fmla="*/ 2236748 w 3638953"/>
              <a:gd name="connsiteY143" fmla="*/ 3407048 h 8634633"/>
              <a:gd name="connsiteX144" fmla="*/ 2236748 w 3638953"/>
              <a:gd name="connsiteY144" fmla="*/ 3423745 h 8634633"/>
              <a:gd name="connsiteX145" fmla="*/ 2220059 w 3638953"/>
              <a:gd name="connsiteY145" fmla="*/ 3423745 h 8634633"/>
              <a:gd name="connsiteX146" fmla="*/ 2019735 w 3638953"/>
              <a:gd name="connsiteY146" fmla="*/ 3457173 h 8634633"/>
              <a:gd name="connsiteX147" fmla="*/ 2019735 w 3638953"/>
              <a:gd name="connsiteY147" fmla="*/ 3473870 h 8634633"/>
              <a:gd name="connsiteX148" fmla="*/ 2320221 w 3638953"/>
              <a:gd name="connsiteY148" fmla="*/ 3858000 h 8634633"/>
              <a:gd name="connsiteX149" fmla="*/ 2370320 w 3638953"/>
              <a:gd name="connsiteY149" fmla="*/ 4041700 h 8634633"/>
              <a:gd name="connsiteX150" fmla="*/ 2370320 w 3638953"/>
              <a:gd name="connsiteY150" fmla="*/ 4141915 h 8634633"/>
              <a:gd name="connsiteX151" fmla="*/ 2053144 w 3638953"/>
              <a:gd name="connsiteY151" fmla="*/ 4392437 h 8634633"/>
              <a:gd name="connsiteX152" fmla="*/ 2136585 w 3638953"/>
              <a:gd name="connsiteY152" fmla="*/ 4492652 h 8634633"/>
              <a:gd name="connsiteX153" fmla="*/ 2136585 w 3638953"/>
              <a:gd name="connsiteY153" fmla="*/ 4592867 h 8634633"/>
              <a:gd name="connsiteX154" fmla="*/ 2003046 w 3638953"/>
              <a:gd name="connsiteY154" fmla="*/ 4693082 h 8634633"/>
              <a:gd name="connsiteX155" fmla="*/ 2003046 w 3638953"/>
              <a:gd name="connsiteY155" fmla="*/ 4943603 h 8634633"/>
              <a:gd name="connsiteX156" fmla="*/ 2203371 w 3638953"/>
              <a:gd name="connsiteY156" fmla="*/ 5761955 h 8634633"/>
              <a:gd name="connsiteX157" fmla="*/ 2220059 w 3638953"/>
              <a:gd name="connsiteY157" fmla="*/ 5945688 h 8634633"/>
              <a:gd name="connsiteX158" fmla="*/ 2053111 w 3638953"/>
              <a:gd name="connsiteY158" fmla="*/ 6329819 h 8634633"/>
              <a:gd name="connsiteX159" fmla="*/ 2153273 w 3638953"/>
              <a:gd name="connsiteY159" fmla="*/ 6396640 h 8634633"/>
              <a:gd name="connsiteX160" fmla="*/ 2153273 w 3638953"/>
              <a:gd name="connsiteY160" fmla="*/ 6463461 h 8634633"/>
              <a:gd name="connsiteX161" fmla="*/ 2119931 w 3638953"/>
              <a:gd name="connsiteY161" fmla="*/ 6513552 h 8634633"/>
              <a:gd name="connsiteX162" fmla="*/ 2186683 w 3638953"/>
              <a:gd name="connsiteY162" fmla="*/ 6580373 h 8634633"/>
              <a:gd name="connsiteX163" fmla="*/ 2086520 w 3638953"/>
              <a:gd name="connsiteY163" fmla="*/ 6613767 h 8634633"/>
              <a:gd name="connsiteX164" fmla="*/ 2086520 w 3638953"/>
              <a:gd name="connsiteY164" fmla="*/ 8100197 h 8634633"/>
              <a:gd name="connsiteX165" fmla="*/ 2186683 w 3638953"/>
              <a:gd name="connsiteY165" fmla="*/ 8233806 h 8634633"/>
              <a:gd name="connsiteX166" fmla="*/ 2086520 w 3638953"/>
              <a:gd name="connsiteY166" fmla="*/ 8317291 h 8634633"/>
              <a:gd name="connsiteX167" fmla="*/ 2103209 w 3638953"/>
              <a:gd name="connsiteY167" fmla="*/ 8434203 h 8634633"/>
              <a:gd name="connsiteX168" fmla="*/ 1786033 w 3638953"/>
              <a:gd name="connsiteY168" fmla="*/ 8634634 h 8634633"/>
              <a:gd name="connsiteX169" fmla="*/ 1685871 w 3638953"/>
              <a:gd name="connsiteY169" fmla="*/ 8634634 h 8634633"/>
              <a:gd name="connsiteX170" fmla="*/ 1402106 w 3638953"/>
              <a:gd name="connsiteY170" fmla="*/ 8417506 h 8634633"/>
              <a:gd name="connsiteX171" fmla="*/ 1418794 w 3638953"/>
              <a:gd name="connsiteY171" fmla="*/ 8317291 h 8634633"/>
              <a:gd name="connsiteX172" fmla="*/ 1335353 w 3638953"/>
              <a:gd name="connsiteY172" fmla="*/ 8250503 h 8634633"/>
              <a:gd name="connsiteX173" fmla="*/ 1335353 w 3638953"/>
              <a:gd name="connsiteY173" fmla="*/ 8233806 h 8634633"/>
              <a:gd name="connsiteX174" fmla="*/ 1435515 w 3638953"/>
              <a:gd name="connsiteY174" fmla="*/ 8100197 h 8634633"/>
              <a:gd name="connsiteX175" fmla="*/ 1435515 w 3638953"/>
              <a:gd name="connsiteY175" fmla="*/ 6613767 h 8634633"/>
              <a:gd name="connsiteX176" fmla="*/ 1335353 w 3638953"/>
              <a:gd name="connsiteY176" fmla="*/ 6613767 h 8634633"/>
              <a:gd name="connsiteX177" fmla="*/ 1335353 w 3638953"/>
              <a:gd name="connsiteY177" fmla="*/ 6580373 h 8634633"/>
              <a:gd name="connsiteX178" fmla="*/ 1402106 w 3638953"/>
              <a:gd name="connsiteY178" fmla="*/ 6513552 h 8634633"/>
              <a:gd name="connsiteX179" fmla="*/ 1368696 w 3638953"/>
              <a:gd name="connsiteY179" fmla="*/ 6413337 h 8634633"/>
              <a:gd name="connsiteX180" fmla="*/ 1368696 w 3638953"/>
              <a:gd name="connsiteY180" fmla="*/ 6396640 h 8634633"/>
              <a:gd name="connsiteX181" fmla="*/ 1468892 w 3638953"/>
              <a:gd name="connsiteY181" fmla="*/ 6329819 h 8634633"/>
              <a:gd name="connsiteX182" fmla="*/ 1301943 w 3638953"/>
              <a:gd name="connsiteY182" fmla="*/ 5945688 h 8634633"/>
              <a:gd name="connsiteX183" fmla="*/ 1502234 w 3638953"/>
              <a:gd name="connsiteY183" fmla="*/ 5077212 h 8634633"/>
              <a:gd name="connsiteX184" fmla="*/ 1518923 w 3638953"/>
              <a:gd name="connsiteY184" fmla="*/ 4860085 h 8634633"/>
              <a:gd name="connsiteX185" fmla="*/ 1518923 w 3638953"/>
              <a:gd name="connsiteY185" fmla="*/ 4693082 h 8634633"/>
              <a:gd name="connsiteX186" fmla="*/ 1368696 w 3638953"/>
              <a:gd name="connsiteY186" fmla="*/ 4542776 h 8634633"/>
              <a:gd name="connsiteX187" fmla="*/ 1468892 w 3638953"/>
              <a:gd name="connsiteY187" fmla="*/ 4409167 h 8634633"/>
              <a:gd name="connsiteX188" fmla="*/ 1468892 w 3638953"/>
              <a:gd name="connsiteY188" fmla="*/ 4392470 h 8634633"/>
              <a:gd name="connsiteX189" fmla="*/ 1135028 w 3638953"/>
              <a:gd name="connsiteY189" fmla="*/ 4091824 h 8634633"/>
              <a:gd name="connsiteX190" fmla="*/ 1135028 w 3638953"/>
              <a:gd name="connsiteY190" fmla="*/ 4075127 h 8634633"/>
              <a:gd name="connsiteX191" fmla="*/ 1468892 w 3638953"/>
              <a:gd name="connsiteY191" fmla="*/ 3574085 h 8634633"/>
              <a:gd name="connsiteX192" fmla="*/ 1502234 w 3638953"/>
              <a:gd name="connsiteY192" fmla="*/ 3457173 h 8634633"/>
              <a:gd name="connsiteX193" fmla="*/ 1285255 w 3638953"/>
              <a:gd name="connsiteY193" fmla="*/ 3407082 h 8634633"/>
              <a:gd name="connsiteX194" fmla="*/ 1018178 w 3638953"/>
              <a:gd name="connsiteY194" fmla="*/ 3290170 h 8634633"/>
              <a:gd name="connsiteX195" fmla="*/ 1001490 w 3638953"/>
              <a:gd name="connsiteY195" fmla="*/ 3256776 h 8634633"/>
              <a:gd name="connsiteX196" fmla="*/ 1001490 w 3638953"/>
              <a:gd name="connsiteY196" fmla="*/ 3223382 h 8634633"/>
              <a:gd name="connsiteX197" fmla="*/ 1285255 w 3638953"/>
              <a:gd name="connsiteY197" fmla="*/ 3089773 h 8634633"/>
              <a:gd name="connsiteX198" fmla="*/ 1285255 w 3638953"/>
              <a:gd name="connsiteY198" fmla="*/ 3039649 h 8634633"/>
              <a:gd name="connsiteX199" fmla="*/ 1368696 w 3638953"/>
              <a:gd name="connsiteY199" fmla="*/ 3039649 h 8634633"/>
              <a:gd name="connsiteX200" fmla="*/ 1769345 w 3638953"/>
              <a:gd name="connsiteY200" fmla="*/ 2889309 h 8634633"/>
              <a:gd name="connsiteX201" fmla="*/ 1418794 w 3638953"/>
              <a:gd name="connsiteY201" fmla="*/ 300612 h 8634633"/>
              <a:gd name="connsiteX202" fmla="*/ 1418794 w 3638953"/>
              <a:gd name="connsiteY202" fmla="*/ 434221 h 8634633"/>
              <a:gd name="connsiteX203" fmla="*/ 1552332 w 3638953"/>
              <a:gd name="connsiteY203" fmla="*/ 501009 h 8634633"/>
              <a:gd name="connsiteX204" fmla="*/ 1619085 w 3638953"/>
              <a:gd name="connsiteY204" fmla="*/ 450918 h 8634633"/>
              <a:gd name="connsiteX205" fmla="*/ 1619085 w 3638953"/>
              <a:gd name="connsiteY205" fmla="*/ 400827 h 8634633"/>
              <a:gd name="connsiteX206" fmla="*/ 1585742 w 3638953"/>
              <a:gd name="connsiteY206" fmla="*/ 367433 h 8634633"/>
              <a:gd name="connsiteX207" fmla="*/ 1552332 w 3638953"/>
              <a:gd name="connsiteY207" fmla="*/ 367433 h 8634633"/>
              <a:gd name="connsiteX208" fmla="*/ 1485546 w 3638953"/>
              <a:gd name="connsiteY208" fmla="*/ 417524 h 8634633"/>
              <a:gd name="connsiteX209" fmla="*/ 1452204 w 3638953"/>
              <a:gd name="connsiteY209" fmla="*/ 417524 h 8634633"/>
              <a:gd name="connsiteX210" fmla="*/ 1452204 w 3638953"/>
              <a:gd name="connsiteY210" fmla="*/ 400827 h 8634633"/>
              <a:gd name="connsiteX211" fmla="*/ 1769345 w 3638953"/>
              <a:gd name="connsiteY211" fmla="*/ 233824 h 8634633"/>
              <a:gd name="connsiteX212" fmla="*/ 2053111 w 3638953"/>
              <a:gd name="connsiteY212" fmla="*/ 350736 h 8634633"/>
              <a:gd name="connsiteX213" fmla="*/ 2053111 w 3638953"/>
              <a:gd name="connsiteY213" fmla="*/ 417558 h 8634633"/>
              <a:gd name="connsiteX214" fmla="*/ 2036423 w 3638953"/>
              <a:gd name="connsiteY214" fmla="*/ 417558 h 8634633"/>
              <a:gd name="connsiteX215" fmla="*/ 1969670 w 3638953"/>
              <a:gd name="connsiteY215" fmla="*/ 367467 h 8634633"/>
              <a:gd name="connsiteX216" fmla="*/ 1919572 w 3638953"/>
              <a:gd name="connsiteY216" fmla="*/ 367467 h 8634633"/>
              <a:gd name="connsiteX217" fmla="*/ 1886162 w 3638953"/>
              <a:gd name="connsiteY217" fmla="*/ 400861 h 8634633"/>
              <a:gd name="connsiteX218" fmla="*/ 1886162 w 3638953"/>
              <a:gd name="connsiteY218" fmla="*/ 450952 h 8634633"/>
              <a:gd name="connsiteX219" fmla="*/ 1969637 w 3638953"/>
              <a:gd name="connsiteY219" fmla="*/ 501042 h 8634633"/>
              <a:gd name="connsiteX220" fmla="*/ 2103175 w 3638953"/>
              <a:gd name="connsiteY220" fmla="*/ 367433 h 8634633"/>
              <a:gd name="connsiteX221" fmla="*/ 1819410 w 3638953"/>
              <a:gd name="connsiteY221" fmla="*/ 167003 h 8634633"/>
              <a:gd name="connsiteX222" fmla="*/ 1685871 w 3638953"/>
              <a:gd name="connsiteY222" fmla="*/ 167003 h 8634633"/>
              <a:gd name="connsiteX223" fmla="*/ 1418794 w 3638953"/>
              <a:gd name="connsiteY223" fmla="*/ 300612 h 8634633"/>
              <a:gd name="connsiteX224" fmla="*/ 1936260 w 3638953"/>
              <a:gd name="connsiteY224" fmla="*/ 734833 h 8634633"/>
              <a:gd name="connsiteX225" fmla="*/ 1886162 w 3638953"/>
              <a:gd name="connsiteY225" fmla="*/ 734833 h 8634633"/>
              <a:gd name="connsiteX226" fmla="*/ 1852820 w 3638953"/>
              <a:gd name="connsiteY226" fmla="*/ 651315 h 8634633"/>
              <a:gd name="connsiteX227" fmla="*/ 1952982 w 3638953"/>
              <a:gd name="connsiteY227" fmla="*/ 601224 h 8634633"/>
              <a:gd name="connsiteX228" fmla="*/ 1952982 w 3638953"/>
              <a:gd name="connsiteY228" fmla="*/ 584527 h 8634633"/>
              <a:gd name="connsiteX229" fmla="*/ 1902884 w 3638953"/>
              <a:gd name="connsiteY229" fmla="*/ 534436 h 8634633"/>
              <a:gd name="connsiteX230" fmla="*/ 1836131 w 3638953"/>
              <a:gd name="connsiteY230" fmla="*/ 534436 h 8634633"/>
              <a:gd name="connsiteX231" fmla="*/ 1786033 w 3638953"/>
              <a:gd name="connsiteY231" fmla="*/ 584527 h 8634633"/>
              <a:gd name="connsiteX232" fmla="*/ 1786033 w 3638953"/>
              <a:gd name="connsiteY232" fmla="*/ 684742 h 8634633"/>
              <a:gd name="connsiteX233" fmla="*/ 1936260 w 3638953"/>
              <a:gd name="connsiteY233" fmla="*/ 818351 h 8634633"/>
              <a:gd name="connsiteX234" fmla="*/ 1969670 w 3638953"/>
              <a:gd name="connsiteY234" fmla="*/ 818351 h 8634633"/>
              <a:gd name="connsiteX235" fmla="*/ 2303500 w 3638953"/>
              <a:gd name="connsiteY235" fmla="*/ 551133 h 8634633"/>
              <a:gd name="connsiteX236" fmla="*/ 2503825 w 3638953"/>
              <a:gd name="connsiteY236" fmla="*/ 450918 h 8634633"/>
              <a:gd name="connsiteX237" fmla="*/ 2704116 w 3638953"/>
              <a:gd name="connsiteY237" fmla="*/ 617955 h 8634633"/>
              <a:gd name="connsiteX238" fmla="*/ 2670706 w 3638953"/>
              <a:gd name="connsiteY238" fmla="*/ 617955 h 8634633"/>
              <a:gd name="connsiteX239" fmla="*/ 2620642 w 3638953"/>
              <a:gd name="connsiteY239" fmla="*/ 584527 h 8634633"/>
              <a:gd name="connsiteX240" fmla="*/ 2537168 w 3638953"/>
              <a:gd name="connsiteY240" fmla="*/ 584527 h 8634633"/>
              <a:gd name="connsiteX241" fmla="*/ 2470415 w 3638953"/>
              <a:gd name="connsiteY241" fmla="*/ 668045 h 8634633"/>
              <a:gd name="connsiteX242" fmla="*/ 2637363 w 3638953"/>
              <a:gd name="connsiteY242" fmla="*/ 784958 h 8634633"/>
              <a:gd name="connsiteX243" fmla="*/ 2837655 w 3638953"/>
              <a:gd name="connsiteY243" fmla="*/ 601258 h 8634633"/>
              <a:gd name="connsiteX244" fmla="*/ 2537168 w 3638953"/>
              <a:gd name="connsiteY244" fmla="*/ 334039 h 8634633"/>
              <a:gd name="connsiteX245" fmla="*/ 2470415 w 3638953"/>
              <a:gd name="connsiteY245" fmla="*/ 334039 h 8634633"/>
              <a:gd name="connsiteX246" fmla="*/ 2053111 w 3638953"/>
              <a:gd name="connsiteY246" fmla="*/ 684776 h 8634633"/>
              <a:gd name="connsiteX247" fmla="*/ 1936260 w 3638953"/>
              <a:gd name="connsiteY247" fmla="*/ 734833 h 8634633"/>
              <a:gd name="connsiteX248" fmla="*/ 2704116 w 3638953"/>
              <a:gd name="connsiteY248" fmla="*/ 1553185 h 8634633"/>
              <a:gd name="connsiteX249" fmla="*/ 2804278 w 3638953"/>
              <a:gd name="connsiteY249" fmla="*/ 1670097 h 8634633"/>
              <a:gd name="connsiteX250" fmla="*/ 2904474 w 3638953"/>
              <a:gd name="connsiteY250" fmla="*/ 1670097 h 8634633"/>
              <a:gd name="connsiteX251" fmla="*/ 2954539 w 3638953"/>
              <a:gd name="connsiteY251" fmla="*/ 1620006 h 8634633"/>
              <a:gd name="connsiteX252" fmla="*/ 2954539 w 3638953"/>
              <a:gd name="connsiteY252" fmla="*/ 1586612 h 8634633"/>
              <a:gd name="connsiteX253" fmla="*/ 2904474 w 3638953"/>
              <a:gd name="connsiteY253" fmla="*/ 1536488 h 8634633"/>
              <a:gd name="connsiteX254" fmla="*/ 2871064 w 3638953"/>
              <a:gd name="connsiteY254" fmla="*/ 1536488 h 8634633"/>
              <a:gd name="connsiteX255" fmla="*/ 2804278 w 3638953"/>
              <a:gd name="connsiteY255" fmla="*/ 1603309 h 8634633"/>
              <a:gd name="connsiteX256" fmla="*/ 2787590 w 3638953"/>
              <a:gd name="connsiteY256" fmla="*/ 1603309 h 8634633"/>
              <a:gd name="connsiteX257" fmla="*/ 2787590 w 3638953"/>
              <a:gd name="connsiteY257" fmla="*/ 1569915 h 8634633"/>
              <a:gd name="connsiteX258" fmla="*/ 2921129 w 3638953"/>
              <a:gd name="connsiteY258" fmla="*/ 1453003 h 8634633"/>
              <a:gd name="connsiteX259" fmla="*/ 3054667 w 3638953"/>
              <a:gd name="connsiteY259" fmla="*/ 1670097 h 8634633"/>
              <a:gd name="connsiteX260" fmla="*/ 2387008 w 3638953"/>
              <a:gd name="connsiteY260" fmla="*/ 2672182 h 8634633"/>
              <a:gd name="connsiteX261" fmla="*/ 2203371 w 3638953"/>
              <a:gd name="connsiteY261" fmla="*/ 2722273 h 8634633"/>
              <a:gd name="connsiteX262" fmla="*/ 2019735 w 3638953"/>
              <a:gd name="connsiteY262" fmla="*/ 2555270 h 8634633"/>
              <a:gd name="connsiteX263" fmla="*/ 2086520 w 3638953"/>
              <a:gd name="connsiteY263" fmla="*/ 2471751 h 8634633"/>
              <a:gd name="connsiteX264" fmla="*/ 2153273 w 3638953"/>
              <a:gd name="connsiteY264" fmla="*/ 2471751 h 8634633"/>
              <a:gd name="connsiteX265" fmla="*/ 2153273 w 3638953"/>
              <a:gd name="connsiteY265" fmla="*/ 2488448 h 8634633"/>
              <a:gd name="connsiteX266" fmla="*/ 2103209 w 3638953"/>
              <a:gd name="connsiteY266" fmla="*/ 2555270 h 8634633"/>
              <a:gd name="connsiteX267" fmla="*/ 2103209 w 3638953"/>
              <a:gd name="connsiteY267" fmla="*/ 2588664 h 8634633"/>
              <a:gd name="connsiteX268" fmla="*/ 2203371 w 3638953"/>
              <a:gd name="connsiteY268" fmla="*/ 2638788 h 8634633"/>
              <a:gd name="connsiteX269" fmla="*/ 2270124 w 3638953"/>
              <a:gd name="connsiteY269" fmla="*/ 2571966 h 8634633"/>
              <a:gd name="connsiteX270" fmla="*/ 2270124 w 3638953"/>
              <a:gd name="connsiteY270" fmla="*/ 2488482 h 8634633"/>
              <a:gd name="connsiteX271" fmla="*/ 2119931 w 3638953"/>
              <a:gd name="connsiteY271" fmla="*/ 2388267 h 8634633"/>
              <a:gd name="connsiteX272" fmla="*/ 2086520 w 3638953"/>
              <a:gd name="connsiteY272" fmla="*/ 2388267 h 8634633"/>
              <a:gd name="connsiteX273" fmla="*/ 1836131 w 3638953"/>
              <a:gd name="connsiteY273" fmla="*/ 2538573 h 8634633"/>
              <a:gd name="connsiteX274" fmla="*/ 1836131 w 3638953"/>
              <a:gd name="connsiteY274" fmla="*/ 2605394 h 8634633"/>
              <a:gd name="connsiteX275" fmla="*/ 2119897 w 3638953"/>
              <a:gd name="connsiteY275" fmla="*/ 2839218 h 8634633"/>
              <a:gd name="connsiteX276" fmla="*/ 2203337 w 3638953"/>
              <a:gd name="connsiteY276" fmla="*/ 2839218 h 8634633"/>
              <a:gd name="connsiteX277" fmla="*/ 3204861 w 3638953"/>
              <a:gd name="connsiteY277" fmla="*/ 2137779 h 8634633"/>
              <a:gd name="connsiteX278" fmla="*/ 3338400 w 3638953"/>
              <a:gd name="connsiteY278" fmla="*/ 1620040 h 8634633"/>
              <a:gd name="connsiteX279" fmla="*/ 3088010 w 3638953"/>
              <a:gd name="connsiteY279" fmla="*/ 1369518 h 8634633"/>
              <a:gd name="connsiteX280" fmla="*/ 2987848 w 3638953"/>
              <a:gd name="connsiteY280" fmla="*/ 1369518 h 8634633"/>
              <a:gd name="connsiteX281" fmla="*/ 2704116 w 3638953"/>
              <a:gd name="connsiteY281" fmla="*/ 1553185 h 8634633"/>
              <a:gd name="connsiteX282" fmla="*/ 2220059 w 3638953"/>
              <a:gd name="connsiteY282" fmla="*/ 6697184 h 8634633"/>
              <a:gd name="connsiteX283" fmla="*/ 3605510 w 3638953"/>
              <a:gd name="connsiteY283" fmla="*/ 6697184 h 8634633"/>
              <a:gd name="connsiteX284" fmla="*/ 3638920 w 3638953"/>
              <a:gd name="connsiteY284" fmla="*/ 6730578 h 8634633"/>
              <a:gd name="connsiteX285" fmla="*/ 3638920 w 3638953"/>
              <a:gd name="connsiteY285" fmla="*/ 7265015 h 8634633"/>
              <a:gd name="connsiteX286" fmla="*/ 3505381 w 3638953"/>
              <a:gd name="connsiteY286" fmla="*/ 7315139 h 8634633"/>
              <a:gd name="connsiteX287" fmla="*/ 3438596 w 3638953"/>
              <a:gd name="connsiteY287" fmla="*/ 7315139 h 8634633"/>
              <a:gd name="connsiteX288" fmla="*/ 3405252 w 3638953"/>
              <a:gd name="connsiteY288" fmla="*/ 7281712 h 8634633"/>
              <a:gd name="connsiteX289" fmla="*/ 3405252 w 3638953"/>
              <a:gd name="connsiteY289" fmla="*/ 7047888 h 8634633"/>
              <a:gd name="connsiteX290" fmla="*/ 3371843 w 3638953"/>
              <a:gd name="connsiteY290" fmla="*/ 7047888 h 8634633"/>
              <a:gd name="connsiteX291" fmla="*/ 3371843 w 3638953"/>
              <a:gd name="connsiteY291" fmla="*/ 7315106 h 8634633"/>
              <a:gd name="connsiteX292" fmla="*/ 3238304 w 3638953"/>
              <a:gd name="connsiteY292" fmla="*/ 7315106 h 8634633"/>
              <a:gd name="connsiteX293" fmla="*/ 3154863 w 3638953"/>
              <a:gd name="connsiteY293" fmla="*/ 7298409 h 8634633"/>
              <a:gd name="connsiteX294" fmla="*/ 3154863 w 3638953"/>
              <a:gd name="connsiteY294" fmla="*/ 6964370 h 8634633"/>
              <a:gd name="connsiteX295" fmla="*/ 2937851 w 3638953"/>
              <a:gd name="connsiteY295" fmla="*/ 6964370 h 8634633"/>
              <a:gd name="connsiteX296" fmla="*/ 2904508 w 3638953"/>
              <a:gd name="connsiteY296" fmla="*/ 6997763 h 8634633"/>
              <a:gd name="connsiteX297" fmla="*/ 2904508 w 3638953"/>
              <a:gd name="connsiteY297" fmla="*/ 7331803 h 8634633"/>
              <a:gd name="connsiteX298" fmla="*/ 2787624 w 3638953"/>
              <a:gd name="connsiteY298" fmla="*/ 7331803 h 8634633"/>
              <a:gd name="connsiteX299" fmla="*/ 2754281 w 3638953"/>
              <a:gd name="connsiteY299" fmla="*/ 7298375 h 8634633"/>
              <a:gd name="connsiteX300" fmla="*/ 2754281 w 3638953"/>
              <a:gd name="connsiteY300" fmla="*/ 7047854 h 8634633"/>
              <a:gd name="connsiteX301" fmla="*/ 2737593 w 3638953"/>
              <a:gd name="connsiteY301" fmla="*/ 7047854 h 8634633"/>
              <a:gd name="connsiteX302" fmla="*/ 2737593 w 3638953"/>
              <a:gd name="connsiteY302" fmla="*/ 7315072 h 8634633"/>
              <a:gd name="connsiteX303" fmla="*/ 2704183 w 3638953"/>
              <a:gd name="connsiteY303" fmla="*/ 7331769 h 8634633"/>
              <a:gd name="connsiteX304" fmla="*/ 2587333 w 3638953"/>
              <a:gd name="connsiteY304" fmla="*/ 7331769 h 8634633"/>
              <a:gd name="connsiteX305" fmla="*/ 2570645 w 3638953"/>
              <a:gd name="connsiteY305" fmla="*/ 7248251 h 8634633"/>
              <a:gd name="connsiteX306" fmla="*/ 2570645 w 3638953"/>
              <a:gd name="connsiteY306" fmla="*/ 7081248 h 8634633"/>
              <a:gd name="connsiteX307" fmla="*/ 2370353 w 3638953"/>
              <a:gd name="connsiteY307" fmla="*/ 7081248 h 8634633"/>
              <a:gd name="connsiteX308" fmla="*/ 2370353 w 3638953"/>
              <a:gd name="connsiteY308" fmla="*/ 7231554 h 8634633"/>
              <a:gd name="connsiteX309" fmla="*/ 2270157 w 3638953"/>
              <a:gd name="connsiteY309" fmla="*/ 7331803 h 8634633"/>
              <a:gd name="connsiteX310" fmla="*/ 2169995 w 3638953"/>
              <a:gd name="connsiteY310" fmla="*/ 7331803 h 8634633"/>
              <a:gd name="connsiteX311" fmla="*/ 2136585 w 3638953"/>
              <a:gd name="connsiteY311" fmla="*/ 7298375 h 8634633"/>
              <a:gd name="connsiteX312" fmla="*/ 2136585 w 3638953"/>
              <a:gd name="connsiteY312" fmla="*/ 6713848 h 8634633"/>
              <a:gd name="connsiteX313" fmla="*/ 2220059 w 3638953"/>
              <a:gd name="connsiteY313" fmla="*/ 6697184 h 8634633"/>
              <a:gd name="connsiteX314" fmla="*/ 2136552 w 3638953"/>
              <a:gd name="connsiteY314" fmla="*/ 7398624 h 8634633"/>
              <a:gd name="connsiteX315" fmla="*/ 2270090 w 3638953"/>
              <a:gd name="connsiteY315" fmla="*/ 7398624 h 8634633"/>
              <a:gd name="connsiteX316" fmla="*/ 2370286 w 3638953"/>
              <a:gd name="connsiteY316" fmla="*/ 7498839 h 8634633"/>
              <a:gd name="connsiteX317" fmla="*/ 2370286 w 3638953"/>
              <a:gd name="connsiteY317" fmla="*/ 7649146 h 8634633"/>
              <a:gd name="connsiteX318" fmla="*/ 2570577 w 3638953"/>
              <a:gd name="connsiteY318" fmla="*/ 7649146 h 8634633"/>
              <a:gd name="connsiteX319" fmla="*/ 2570577 w 3638953"/>
              <a:gd name="connsiteY319" fmla="*/ 7432052 h 8634633"/>
              <a:gd name="connsiteX320" fmla="*/ 2603987 w 3638953"/>
              <a:gd name="connsiteY320" fmla="*/ 7398624 h 8634633"/>
              <a:gd name="connsiteX321" fmla="*/ 2704150 w 3638953"/>
              <a:gd name="connsiteY321" fmla="*/ 7398624 h 8634633"/>
              <a:gd name="connsiteX322" fmla="*/ 2737559 w 3638953"/>
              <a:gd name="connsiteY322" fmla="*/ 7432052 h 8634633"/>
              <a:gd name="connsiteX323" fmla="*/ 2737559 w 3638953"/>
              <a:gd name="connsiteY323" fmla="*/ 7682573 h 8634633"/>
              <a:gd name="connsiteX324" fmla="*/ 2754247 w 3638953"/>
              <a:gd name="connsiteY324" fmla="*/ 7682573 h 8634633"/>
              <a:gd name="connsiteX325" fmla="*/ 2754247 w 3638953"/>
              <a:gd name="connsiteY325" fmla="*/ 7415354 h 8634633"/>
              <a:gd name="connsiteX326" fmla="*/ 2787590 w 3638953"/>
              <a:gd name="connsiteY326" fmla="*/ 7398657 h 8634633"/>
              <a:gd name="connsiteX327" fmla="*/ 2904474 w 3638953"/>
              <a:gd name="connsiteY327" fmla="*/ 7398657 h 8634633"/>
              <a:gd name="connsiteX328" fmla="*/ 2904474 w 3638953"/>
              <a:gd name="connsiteY328" fmla="*/ 7766091 h 8634633"/>
              <a:gd name="connsiteX329" fmla="*/ 3154863 w 3638953"/>
              <a:gd name="connsiteY329" fmla="*/ 7766091 h 8634633"/>
              <a:gd name="connsiteX330" fmla="*/ 3154863 w 3638953"/>
              <a:gd name="connsiteY330" fmla="*/ 7432085 h 8634633"/>
              <a:gd name="connsiteX331" fmla="*/ 3371843 w 3638953"/>
              <a:gd name="connsiteY331" fmla="*/ 7432085 h 8634633"/>
              <a:gd name="connsiteX332" fmla="*/ 3371843 w 3638953"/>
              <a:gd name="connsiteY332" fmla="*/ 7682606 h 8634633"/>
              <a:gd name="connsiteX333" fmla="*/ 3405252 w 3638953"/>
              <a:gd name="connsiteY333" fmla="*/ 7682606 h 8634633"/>
              <a:gd name="connsiteX334" fmla="*/ 3405252 w 3638953"/>
              <a:gd name="connsiteY334" fmla="*/ 7432085 h 8634633"/>
              <a:gd name="connsiteX335" fmla="*/ 3605544 w 3638953"/>
              <a:gd name="connsiteY335" fmla="*/ 7432085 h 8634633"/>
              <a:gd name="connsiteX336" fmla="*/ 3638953 w 3638953"/>
              <a:gd name="connsiteY336" fmla="*/ 7465513 h 8634633"/>
              <a:gd name="connsiteX337" fmla="*/ 3638953 w 3638953"/>
              <a:gd name="connsiteY337" fmla="*/ 8033342 h 8634633"/>
              <a:gd name="connsiteX338" fmla="*/ 2136619 w 3638953"/>
              <a:gd name="connsiteY338" fmla="*/ 8033342 h 8634633"/>
              <a:gd name="connsiteX339" fmla="*/ 2136619 w 3638953"/>
              <a:gd name="connsiteY339" fmla="*/ 7398624 h 8634633"/>
              <a:gd name="connsiteX340" fmla="*/ 2153273 w 3638953"/>
              <a:gd name="connsiteY340" fmla="*/ 868442 h 8634633"/>
              <a:gd name="connsiteX341" fmla="*/ 2387008 w 3638953"/>
              <a:gd name="connsiteY341" fmla="*/ 1068873 h 8634633"/>
              <a:gd name="connsiteX342" fmla="*/ 2420350 w 3638953"/>
              <a:gd name="connsiteY342" fmla="*/ 1068873 h 8634633"/>
              <a:gd name="connsiteX343" fmla="*/ 2971193 w 3638953"/>
              <a:gd name="connsiteY343" fmla="*/ 918567 h 8634633"/>
              <a:gd name="connsiteX344" fmla="*/ 3054634 w 3638953"/>
              <a:gd name="connsiteY344" fmla="*/ 918567 h 8634633"/>
              <a:gd name="connsiteX345" fmla="*/ 3238271 w 3638953"/>
              <a:gd name="connsiteY345" fmla="*/ 1052176 h 8634633"/>
              <a:gd name="connsiteX346" fmla="*/ 3171484 w 3638953"/>
              <a:gd name="connsiteY346" fmla="*/ 1169088 h 8634633"/>
              <a:gd name="connsiteX347" fmla="*/ 3154830 w 3638953"/>
              <a:gd name="connsiteY347" fmla="*/ 1169088 h 8634633"/>
              <a:gd name="connsiteX348" fmla="*/ 3071356 w 3638953"/>
              <a:gd name="connsiteY348" fmla="*/ 1035479 h 8634633"/>
              <a:gd name="connsiteX349" fmla="*/ 2921129 w 3638953"/>
              <a:gd name="connsiteY349" fmla="*/ 1185785 h 8634633"/>
              <a:gd name="connsiteX350" fmla="*/ 3071356 w 3638953"/>
              <a:gd name="connsiteY350" fmla="*/ 1336091 h 8634633"/>
              <a:gd name="connsiteX351" fmla="*/ 3371843 w 3638953"/>
              <a:gd name="connsiteY351" fmla="*/ 1035445 h 8634633"/>
              <a:gd name="connsiteX352" fmla="*/ 3371843 w 3638953"/>
              <a:gd name="connsiteY352" fmla="*/ 1018748 h 8634633"/>
              <a:gd name="connsiteX353" fmla="*/ 3088077 w 3638953"/>
              <a:gd name="connsiteY353" fmla="*/ 734833 h 8634633"/>
              <a:gd name="connsiteX354" fmla="*/ 3004637 w 3638953"/>
              <a:gd name="connsiteY354" fmla="*/ 718136 h 8634633"/>
              <a:gd name="connsiteX355" fmla="*/ 2470482 w 3638953"/>
              <a:gd name="connsiteY355" fmla="*/ 951961 h 8634633"/>
              <a:gd name="connsiteX356" fmla="*/ 2387041 w 3638953"/>
              <a:gd name="connsiteY356" fmla="*/ 968657 h 8634633"/>
              <a:gd name="connsiteX357" fmla="*/ 2253503 w 3638953"/>
              <a:gd name="connsiteY357" fmla="*/ 818351 h 8634633"/>
              <a:gd name="connsiteX358" fmla="*/ 2353665 w 3638953"/>
              <a:gd name="connsiteY358" fmla="*/ 751530 h 8634633"/>
              <a:gd name="connsiteX359" fmla="*/ 2370353 w 3638953"/>
              <a:gd name="connsiteY359" fmla="*/ 751530 h 8634633"/>
              <a:gd name="connsiteX360" fmla="*/ 2370353 w 3638953"/>
              <a:gd name="connsiteY360" fmla="*/ 768227 h 8634633"/>
              <a:gd name="connsiteX361" fmla="*/ 2336944 w 3638953"/>
              <a:gd name="connsiteY361" fmla="*/ 818351 h 8634633"/>
              <a:gd name="connsiteX362" fmla="*/ 2336944 w 3638953"/>
              <a:gd name="connsiteY362" fmla="*/ 851745 h 8634633"/>
              <a:gd name="connsiteX363" fmla="*/ 2420384 w 3638953"/>
              <a:gd name="connsiteY363" fmla="*/ 901836 h 8634633"/>
              <a:gd name="connsiteX364" fmla="*/ 2487170 w 3638953"/>
              <a:gd name="connsiteY364" fmla="*/ 851745 h 8634633"/>
              <a:gd name="connsiteX365" fmla="*/ 2487170 w 3638953"/>
              <a:gd name="connsiteY365" fmla="*/ 784924 h 8634633"/>
              <a:gd name="connsiteX366" fmla="*/ 2320221 w 3638953"/>
              <a:gd name="connsiteY366" fmla="*/ 701406 h 8634633"/>
              <a:gd name="connsiteX367" fmla="*/ 2153273 w 3638953"/>
              <a:gd name="connsiteY367" fmla="*/ 868442 h 863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3638953" h="8634633">
                <a:moveTo>
                  <a:pt x="1702593" y="0"/>
                </a:moveTo>
                <a:lnTo>
                  <a:pt x="1802755" y="0"/>
                </a:lnTo>
                <a:cubicBezTo>
                  <a:pt x="2003046" y="0"/>
                  <a:pt x="2147710" y="77986"/>
                  <a:pt x="2236781" y="233824"/>
                </a:cubicBezTo>
                <a:cubicBezTo>
                  <a:pt x="2309096" y="189333"/>
                  <a:pt x="2392537" y="167003"/>
                  <a:pt x="2487170" y="167003"/>
                </a:cubicBezTo>
                <a:cubicBezTo>
                  <a:pt x="2748618" y="167003"/>
                  <a:pt x="2921162" y="289514"/>
                  <a:pt x="3004637" y="534436"/>
                </a:cubicBezTo>
                <a:cubicBezTo>
                  <a:pt x="3349592" y="584527"/>
                  <a:pt x="3522103" y="745998"/>
                  <a:pt x="3522103" y="1018748"/>
                </a:cubicBezTo>
                <a:cubicBezTo>
                  <a:pt x="3522103" y="1116214"/>
                  <a:pt x="3488693" y="1227527"/>
                  <a:pt x="3421941" y="1352788"/>
                </a:cubicBezTo>
                <a:cubicBezTo>
                  <a:pt x="3466409" y="1528173"/>
                  <a:pt x="3488693" y="1645051"/>
                  <a:pt x="3488693" y="1703524"/>
                </a:cubicBezTo>
                <a:cubicBezTo>
                  <a:pt x="3466409" y="1987439"/>
                  <a:pt x="3332870" y="2282519"/>
                  <a:pt x="3088077" y="2588697"/>
                </a:cubicBezTo>
                <a:cubicBezTo>
                  <a:pt x="2815404" y="2855915"/>
                  <a:pt x="2503858" y="2989524"/>
                  <a:pt x="2153307" y="2989524"/>
                </a:cubicBezTo>
                <a:cubicBezTo>
                  <a:pt x="1991921" y="2989524"/>
                  <a:pt x="1863945" y="2933901"/>
                  <a:pt x="1769379" y="2822521"/>
                </a:cubicBezTo>
                <a:cubicBezTo>
                  <a:pt x="1644218" y="2933901"/>
                  <a:pt x="1493957" y="2989524"/>
                  <a:pt x="1318699" y="2989524"/>
                </a:cubicBezTo>
                <a:cubicBezTo>
                  <a:pt x="795602" y="2989524"/>
                  <a:pt x="389457" y="2677814"/>
                  <a:pt x="100129" y="2054261"/>
                </a:cubicBezTo>
                <a:cubicBezTo>
                  <a:pt x="55594" y="1892857"/>
                  <a:pt x="33376" y="1770346"/>
                  <a:pt x="33376" y="1686827"/>
                </a:cubicBezTo>
                <a:cubicBezTo>
                  <a:pt x="33376" y="1617290"/>
                  <a:pt x="50064" y="1511476"/>
                  <a:pt x="83441" y="1369518"/>
                </a:cubicBezTo>
                <a:cubicBezTo>
                  <a:pt x="27747" y="1219212"/>
                  <a:pt x="0" y="1107899"/>
                  <a:pt x="0" y="1035479"/>
                </a:cubicBezTo>
                <a:lnTo>
                  <a:pt x="0" y="968657"/>
                </a:lnTo>
                <a:cubicBezTo>
                  <a:pt x="0" y="734833"/>
                  <a:pt x="172444" y="590126"/>
                  <a:pt x="517466" y="534436"/>
                </a:cubicBezTo>
                <a:cubicBezTo>
                  <a:pt x="517466" y="414775"/>
                  <a:pt x="617629" y="303428"/>
                  <a:pt x="817954" y="200397"/>
                </a:cubicBezTo>
                <a:cubicBezTo>
                  <a:pt x="912486" y="178168"/>
                  <a:pt x="995961" y="167003"/>
                  <a:pt x="1068343" y="167003"/>
                </a:cubicBezTo>
                <a:cubicBezTo>
                  <a:pt x="1082216" y="167003"/>
                  <a:pt x="1154531" y="183700"/>
                  <a:pt x="1285322" y="217094"/>
                </a:cubicBezTo>
                <a:cubicBezTo>
                  <a:pt x="1374259" y="72387"/>
                  <a:pt x="1513360" y="0"/>
                  <a:pt x="1702593" y="0"/>
                </a:cubicBezTo>
                <a:close/>
                <a:moveTo>
                  <a:pt x="1018178" y="835048"/>
                </a:moveTo>
                <a:lnTo>
                  <a:pt x="1018178" y="851745"/>
                </a:lnTo>
                <a:cubicBezTo>
                  <a:pt x="1018178" y="876791"/>
                  <a:pt x="1045958" y="893488"/>
                  <a:pt x="1101619" y="901836"/>
                </a:cubicBezTo>
                <a:cubicBezTo>
                  <a:pt x="1146120" y="885139"/>
                  <a:pt x="1168405" y="868442"/>
                  <a:pt x="1168405" y="851745"/>
                </a:cubicBezTo>
                <a:lnTo>
                  <a:pt x="1168405" y="818351"/>
                </a:lnTo>
                <a:lnTo>
                  <a:pt x="1134995" y="768227"/>
                </a:lnTo>
                <a:cubicBezTo>
                  <a:pt x="1157246" y="757163"/>
                  <a:pt x="1173934" y="751530"/>
                  <a:pt x="1185093" y="751530"/>
                </a:cubicBezTo>
                <a:cubicBezTo>
                  <a:pt x="1229561" y="768227"/>
                  <a:pt x="1251845" y="784924"/>
                  <a:pt x="1251845" y="801621"/>
                </a:cubicBezTo>
                <a:lnTo>
                  <a:pt x="1251845" y="868442"/>
                </a:lnTo>
                <a:cubicBezTo>
                  <a:pt x="1237905" y="913001"/>
                  <a:pt x="1193437" y="946395"/>
                  <a:pt x="1118307" y="968657"/>
                </a:cubicBezTo>
                <a:cubicBezTo>
                  <a:pt x="1059898" y="968657"/>
                  <a:pt x="887353" y="890772"/>
                  <a:pt x="600840" y="734833"/>
                </a:cubicBezTo>
                <a:cubicBezTo>
                  <a:pt x="556305" y="723735"/>
                  <a:pt x="517400" y="718136"/>
                  <a:pt x="483990" y="718136"/>
                </a:cubicBezTo>
                <a:cubicBezTo>
                  <a:pt x="250289" y="757163"/>
                  <a:pt x="133472" y="862910"/>
                  <a:pt x="133472" y="1035445"/>
                </a:cubicBezTo>
                <a:cubicBezTo>
                  <a:pt x="177940" y="1235876"/>
                  <a:pt x="278069" y="1336091"/>
                  <a:pt x="433959" y="1336091"/>
                </a:cubicBezTo>
                <a:cubicBezTo>
                  <a:pt x="534121" y="1322177"/>
                  <a:pt x="584152" y="1272086"/>
                  <a:pt x="584152" y="1185785"/>
                </a:cubicBezTo>
                <a:cubicBezTo>
                  <a:pt x="570212" y="1085570"/>
                  <a:pt x="520147" y="1035479"/>
                  <a:pt x="433959" y="1035479"/>
                </a:cubicBezTo>
                <a:cubicBezTo>
                  <a:pt x="378231" y="1035479"/>
                  <a:pt x="350485" y="1080038"/>
                  <a:pt x="350485" y="1169088"/>
                </a:cubicBezTo>
                <a:lnTo>
                  <a:pt x="333796" y="1169088"/>
                </a:lnTo>
                <a:cubicBezTo>
                  <a:pt x="319856" y="1169088"/>
                  <a:pt x="297639" y="1135694"/>
                  <a:pt x="267044" y="1068873"/>
                </a:cubicBezTo>
                <a:cubicBezTo>
                  <a:pt x="297639" y="968657"/>
                  <a:pt x="358862" y="918567"/>
                  <a:pt x="450647" y="918567"/>
                </a:cubicBezTo>
                <a:lnTo>
                  <a:pt x="534121" y="918567"/>
                </a:lnTo>
                <a:cubicBezTo>
                  <a:pt x="851263" y="1018782"/>
                  <a:pt x="1034900" y="1068873"/>
                  <a:pt x="1084964" y="1068873"/>
                </a:cubicBezTo>
                <a:lnTo>
                  <a:pt x="1151716" y="1068873"/>
                </a:lnTo>
                <a:cubicBezTo>
                  <a:pt x="1268567" y="1068873"/>
                  <a:pt x="1335353" y="990987"/>
                  <a:pt x="1352008" y="835048"/>
                </a:cubicBezTo>
                <a:cubicBezTo>
                  <a:pt x="1318665" y="745998"/>
                  <a:pt x="1257408" y="701439"/>
                  <a:pt x="1168405" y="701439"/>
                </a:cubicBezTo>
                <a:cubicBezTo>
                  <a:pt x="1079334" y="701439"/>
                  <a:pt x="1029270" y="745998"/>
                  <a:pt x="1018178" y="835048"/>
                </a:cubicBezTo>
                <a:close/>
                <a:moveTo>
                  <a:pt x="166881" y="1636703"/>
                </a:moveTo>
                <a:cubicBezTo>
                  <a:pt x="166881" y="2040346"/>
                  <a:pt x="400582" y="2402214"/>
                  <a:pt x="867951" y="2722273"/>
                </a:cubicBezTo>
                <a:cubicBezTo>
                  <a:pt x="1040429" y="2800259"/>
                  <a:pt x="1179496" y="2839185"/>
                  <a:pt x="1285255" y="2839185"/>
                </a:cubicBezTo>
                <a:lnTo>
                  <a:pt x="1385417" y="2839185"/>
                </a:lnTo>
                <a:cubicBezTo>
                  <a:pt x="1574617" y="2808574"/>
                  <a:pt x="1669183" y="2730621"/>
                  <a:pt x="1669183" y="2605360"/>
                </a:cubicBezTo>
                <a:lnTo>
                  <a:pt x="1669183" y="2538539"/>
                </a:lnTo>
                <a:cubicBezTo>
                  <a:pt x="1607960" y="2438324"/>
                  <a:pt x="1524485" y="2388233"/>
                  <a:pt x="1418794" y="2388233"/>
                </a:cubicBezTo>
                <a:lnTo>
                  <a:pt x="1385384" y="2388233"/>
                </a:lnTo>
                <a:cubicBezTo>
                  <a:pt x="1285222" y="2402181"/>
                  <a:pt x="1235157" y="2452305"/>
                  <a:pt x="1235157" y="2538539"/>
                </a:cubicBezTo>
                <a:lnTo>
                  <a:pt x="1235157" y="2571966"/>
                </a:lnTo>
                <a:cubicBezTo>
                  <a:pt x="1254593" y="2616525"/>
                  <a:pt x="1293566" y="2638788"/>
                  <a:pt x="1352008" y="2638788"/>
                </a:cubicBezTo>
                <a:cubicBezTo>
                  <a:pt x="1368696" y="2638788"/>
                  <a:pt x="1385417" y="2622091"/>
                  <a:pt x="1402106" y="2588664"/>
                </a:cubicBezTo>
                <a:lnTo>
                  <a:pt x="1402106" y="2555270"/>
                </a:lnTo>
                <a:lnTo>
                  <a:pt x="1352008" y="2488448"/>
                </a:lnTo>
                <a:lnTo>
                  <a:pt x="1352008" y="2471751"/>
                </a:lnTo>
                <a:lnTo>
                  <a:pt x="1418794" y="2471751"/>
                </a:lnTo>
                <a:cubicBezTo>
                  <a:pt x="1463262" y="2488448"/>
                  <a:pt x="1485546" y="2527475"/>
                  <a:pt x="1485546" y="2588664"/>
                </a:cubicBezTo>
                <a:cubicBezTo>
                  <a:pt x="1443826" y="2677781"/>
                  <a:pt x="1377073" y="2722273"/>
                  <a:pt x="1285255" y="2722273"/>
                </a:cubicBezTo>
                <a:cubicBezTo>
                  <a:pt x="1132213" y="2722273"/>
                  <a:pt x="943048" y="2605360"/>
                  <a:pt x="717691" y="2371570"/>
                </a:cubicBezTo>
                <a:cubicBezTo>
                  <a:pt x="539617" y="2143345"/>
                  <a:pt x="450613" y="1920651"/>
                  <a:pt x="450613" y="1703524"/>
                </a:cubicBezTo>
                <a:cubicBezTo>
                  <a:pt x="450613" y="1536488"/>
                  <a:pt x="506274" y="1453003"/>
                  <a:pt x="617562" y="1453003"/>
                </a:cubicBezTo>
                <a:cubicBezTo>
                  <a:pt x="662030" y="1453003"/>
                  <a:pt x="695406" y="1475333"/>
                  <a:pt x="717724" y="1519824"/>
                </a:cubicBezTo>
                <a:lnTo>
                  <a:pt x="717724" y="1603309"/>
                </a:lnTo>
                <a:lnTo>
                  <a:pt x="684381" y="1603309"/>
                </a:lnTo>
                <a:cubicBezTo>
                  <a:pt x="684381" y="1558817"/>
                  <a:pt x="667693" y="1536488"/>
                  <a:pt x="634284" y="1536488"/>
                </a:cubicBezTo>
                <a:lnTo>
                  <a:pt x="600874" y="1536488"/>
                </a:lnTo>
                <a:cubicBezTo>
                  <a:pt x="573027" y="1536488"/>
                  <a:pt x="556339" y="1558817"/>
                  <a:pt x="550809" y="1603309"/>
                </a:cubicBezTo>
                <a:cubicBezTo>
                  <a:pt x="567498" y="1647868"/>
                  <a:pt x="584152" y="1670130"/>
                  <a:pt x="600874" y="1670130"/>
                </a:cubicBezTo>
                <a:lnTo>
                  <a:pt x="667660" y="1670130"/>
                </a:lnTo>
                <a:cubicBezTo>
                  <a:pt x="756663" y="1661782"/>
                  <a:pt x="801199" y="1622856"/>
                  <a:pt x="801199" y="1553218"/>
                </a:cubicBezTo>
                <a:cubicBezTo>
                  <a:pt x="781695" y="1430774"/>
                  <a:pt x="703750" y="1369518"/>
                  <a:pt x="567498" y="1369518"/>
                </a:cubicBezTo>
                <a:lnTo>
                  <a:pt x="484023" y="1369518"/>
                </a:lnTo>
                <a:cubicBezTo>
                  <a:pt x="272573" y="1405695"/>
                  <a:pt x="166881" y="1494745"/>
                  <a:pt x="166881" y="1636703"/>
                </a:cubicBezTo>
                <a:close/>
                <a:moveTo>
                  <a:pt x="1518956" y="985354"/>
                </a:moveTo>
                <a:cubicBezTo>
                  <a:pt x="1496672" y="974257"/>
                  <a:pt x="1479984" y="968657"/>
                  <a:pt x="1468892" y="968657"/>
                </a:cubicBezTo>
                <a:cubicBezTo>
                  <a:pt x="1468892" y="1085570"/>
                  <a:pt x="1357570" y="1169088"/>
                  <a:pt x="1135028" y="1219179"/>
                </a:cubicBezTo>
                <a:lnTo>
                  <a:pt x="1084964" y="1219179"/>
                </a:lnTo>
                <a:cubicBezTo>
                  <a:pt x="995893" y="1219179"/>
                  <a:pt x="867951" y="1185785"/>
                  <a:pt x="701036" y="1118964"/>
                </a:cubicBezTo>
                <a:lnTo>
                  <a:pt x="701036" y="1135660"/>
                </a:lnTo>
                <a:lnTo>
                  <a:pt x="717691" y="1169054"/>
                </a:lnTo>
                <a:lnTo>
                  <a:pt x="701036" y="1269270"/>
                </a:lnTo>
                <a:cubicBezTo>
                  <a:pt x="856792" y="1336091"/>
                  <a:pt x="934737" y="1419576"/>
                  <a:pt x="934737" y="1519791"/>
                </a:cubicBezTo>
                <a:lnTo>
                  <a:pt x="934737" y="1586612"/>
                </a:lnTo>
                <a:cubicBezTo>
                  <a:pt x="934737" y="1720221"/>
                  <a:pt x="828979" y="1787042"/>
                  <a:pt x="617562" y="1787042"/>
                </a:cubicBezTo>
                <a:cubicBezTo>
                  <a:pt x="617562" y="1942948"/>
                  <a:pt x="734412" y="2154476"/>
                  <a:pt x="968080" y="2421694"/>
                </a:cubicBezTo>
                <a:lnTo>
                  <a:pt x="1084964" y="2505212"/>
                </a:lnTo>
                <a:lnTo>
                  <a:pt x="1101619" y="2505212"/>
                </a:lnTo>
                <a:cubicBezTo>
                  <a:pt x="1101619" y="2343808"/>
                  <a:pt x="1201814" y="2249125"/>
                  <a:pt x="1402106" y="2221297"/>
                </a:cubicBezTo>
                <a:lnTo>
                  <a:pt x="1452204" y="2221297"/>
                </a:lnTo>
                <a:cubicBezTo>
                  <a:pt x="1544022" y="2221297"/>
                  <a:pt x="1644151" y="2265856"/>
                  <a:pt x="1752657" y="2354906"/>
                </a:cubicBezTo>
                <a:cubicBezTo>
                  <a:pt x="1863912" y="2265856"/>
                  <a:pt x="1980762" y="2221297"/>
                  <a:pt x="2103209" y="2221297"/>
                </a:cubicBezTo>
                <a:lnTo>
                  <a:pt x="2119897" y="2221297"/>
                </a:lnTo>
                <a:cubicBezTo>
                  <a:pt x="2320188" y="2251975"/>
                  <a:pt x="2420350" y="2346558"/>
                  <a:pt x="2420350" y="2505212"/>
                </a:cubicBezTo>
                <a:cubicBezTo>
                  <a:pt x="2731896" y="2260290"/>
                  <a:pt x="2887753" y="2020867"/>
                  <a:pt x="2887753" y="1787042"/>
                </a:cubicBezTo>
                <a:lnTo>
                  <a:pt x="2837655" y="1787042"/>
                </a:lnTo>
                <a:cubicBezTo>
                  <a:pt x="2659581" y="1767596"/>
                  <a:pt x="2570577" y="1689644"/>
                  <a:pt x="2570577" y="1553218"/>
                </a:cubicBezTo>
                <a:cubicBezTo>
                  <a:pt x="2609516" y="1375118"/>
                  <a:pt x="2687428" y="1286000"/>
                  <a:pt x="2804278" y="1286000"/>
                </a:cubicBezTo>
                <a:lnTo>
                  <a:pt x="2804278" y="1118997"/>
                </a:lnTo>
                <a:cubicBezTo>
                  <a:pt x="2659581" y="1185818"/>
                  <a:pt x="2537201" y="1219212"/>
                  <a:pt x="2437039" y="1219212"/>
                </a:cubicBezTo>
                <a:lnTo>
                  <a:pt x="2370286" y="1219212"/>
                </a:lnTo>
                <a:cubicBezTo>
                  <a:pt x="2214430" y="1219212"/>
                  <a:pt x="2108738" y="1135728"/>
                  <a:pt x="2053111" y="968691"/>
                </a:cubicBezTo>
                <a:cubicBezTo>
                  <a:pt x="2044767" y="968691"/>
                  <a:pt x="2011390" y="974290"/>
                  <a:pt x="1952948" y="985388"/>
                </a:cubicBezTo>
                <a:cubicBezTo>
                  <a:pt x="1872189" y="974290"/>
                  <a:pt x="1805436" y="946428"/>
                  <a:pt x="1752624" y="901870"/>
                </a:cubicBezTo>
                <a:cubicBezTo>
                  <a:pt x="1696963" y="957560"/>
                  <a:pt x="1619085" y="985354"/>
                  <a:pt x="1518956" y="985354"/>
                </a:cubicBezTo>
                <a:close/>
                <a:moveTo>
                  <a:pt x="667660" y="584527"/>
                </a:moveTo>
                <a:cubicBezTo>
                  <a:pt x="692692" y="718136"/>
                  <a:pt x="759478" y="784958"/>
                  <a:pt x="867951" y="784958"/>
                </a:cubicBezTo>
                <a:cubicBezTo>
                  <a:pt x="940266" y="784958"/>
                  <a:pt x="995893" y="751564"/>
                  <a:pt x="1034900" y="684742"/>
                </a:cubicBezTo>
                <a:lnTo>
                  <a:pt x="1034900" y="651315"/>
                </a:lnTo>
                <a:cubicBezTo>
                  <a:pt x="1034900" y="634618"/>
                  <a:pt x="1012615" y="612355"/>
                  <a:pt x="968113" y="584494"/>
                </a:cubicBezTo>
                <a:lnTo>
                  <a:pt x="884673" y="584494"/>
                </a:lnTo>
                <a:lnTo>
                  <a:pt x="834541" y="617955"/>
                </a:lnTo>
                <a:lnTo>
                  <a:pt x="817887" y="617955"/>
                </a:lnTo>
                <a:lnTo>
                  <a:pt x="817887" y="601258"/>
                </a:lnTo>
                <a:cubicBezTo>
                  <a:pt x="817887" y="523372"/>
                  <a:pt x="879043" y="473248"/>
                  <a:pt x="1001490" y="450952"/>
                </a:cubicBezTo>
                <a:cubicBezTo>
                  <a:pt x="1104366" y="450952"/>
                  <a:pt x="1226847" y="556766"/>
                  <a:pt x="1368729" y="768261"/>
                </a:cubicBezTo>
                <a:cubicBezTo>
                  <a:pt x="1449389" y="801688"/>
                  <a:pt x="1499487" y="818385"/>
                  <a:pt x="1518956" y="818385"/>
                </a:cubicBezTo>
                <a:lnTo>
                  <a:pt x="1619118" y="818385"/>
                </a:lnTo>
                <a:cubicBezTo>
                  <a:pt x="1696963" y="782242"/>
                  <a:pt x="1736003" y="720986"/>
                  <a:pt x="1736003" y="634652"/>
                </a:cubicBezTo>
                <a:cubicBezTo>
                  <a:pt x="1713685" y="567830"/>
                  <a:pt x="1691467" y="534436"/>
                  <a:pt x="1669216" y="534436"/>
                </a:cubicBezTo>
                <a:lnTo>
                  <a:pt x="1602464" y="534436"/>
                </a:lnTo>
                <a:cubicBezTo>
                  <a:pt x="1585776" y="534436"/>
                  <a:pt x="1569054" y="551133"/>
                  <a:pt x="1552366" y="584527"/>
                </a:cubicBezTo>
                <a:lnTo>
                  <a:pt x="1552366" y="601224"/>
                </a:lnTo>
                <a:cubicBezTo>
                  <a:pt x="1552366" y="626270"/>
                  <a:pt x="1591271" y="648566"/>
                  <a:pt x="1669216" y="668045"/>
                </a:cubicBezTo>
                <a:cubicBezTo>
                  <a:pt x="1652528" y="712604"/>
                  <a:pt x="1635807" y="734867"/>
                  <a:pt x="1619118" y="734867"/>
                </a:cubicBezTo>
                <a:lnTo>
                  <a:pt x="1569054" y="734867"/>
                </a:lnTo>
                <a:cubicBezTo>
                  <a:pt x="1496672" y="734867"/>
                  <a:pt x="1418827" y="656981"/>
                  <a:pt x="1335353" y="501042"/>
                </a:cubicBezTo>
                <a:cubicBezTo>
                  <a:pt x="1229594" y="389763"/>
                  <a:pt x="1129432" y="334039"/>
                  <a:pt x="1034866" y="334039"/>
                </a:cubicBezTo>
                <a:lnTo>
                  <a:pt x="968080" y="334039"/>
                </a:lnTo>
                <a:cubicBezTo>
                  <a:pt x="767789" y="373033"/>
                  <a:pt x="667660" y="456517"/>
                  <a:pt x="667660" y="584527"/>
                </a:cubicBezTo>
                <a:close/>
                <a:moveTo>
                  <a:pt x="1769345" y="2889309"/>
                </a:moveTo>
                <a:cubicBezTo>
                  <a:pt x="1863912" y="2989524"/>
                  <a:pt x="1991888" y="3039615"/>
                  <a:pt x="2153273" y="3039615"/>
                </a:cubicBezTo>
                <a:lnTo>
                  <a:pt x="2236748" y="3039615"/>
                </a:lnTo>
                <a:cubicBezTo>
                  <a:pt x="2236748" y="3106436"/>
                  <a:pt x="2281216" y="3139830"/>
                  <a:pt x="2370286" y="3139830"/>
                </a:cubicBezTo>
                <a:cubicBezTo>
                  <a:pt x="2459289" y="3181573"/>
                  <a:pt x="2503825" y="3209435"/>
                  <a:pt x="2503825" y="3223348"/>
                </a:cubicBezTo>
                <a:lnTo>
                  <a:pt x="2503825" y="3290136"/>
                </a:lnTo>
                <a:cubicBezTo>
                  <a:pt x="2325751" y="3334695"/>
                  <a:pt x="2236748" y="3373655"/>
                  <a:pt x="2236748" y="3407048"/>
                </a:cubicBezTo>
                <a:lnTo>
                  <a:pt x="2236748" y="3423745"/>
                </a:lnTo>
                <a:lnTo>
                  <a:pt x="2220059" y="3423745"/>
                </a:lnTo>
                <a:cubicBezTo>
                  <a:pt x="2164365" y="3423745"/>
                  <a:pt x="2097579" y="3434910"/>
                  <a:pt x="2019735" y="3457173"/>
                </a:cubicBezTo>
                <a:lnTo>
                  <a:pt x="2019735" y="3473870"/>
                </a:lnTo>
                <a:cubicBezTo>
                  <a:pt x="2019735" y="3537942"/>
                  <a:pt x="2119931" y="3665918"/>
                  <a:pt x="2320221" y="3858000"/>
                </a:cubicBezTo>
                <a:cubicBezTo>
                  <a:pt x="2353632" y="3944301"/>
                  <a:pt x="2370320" y="4005590"/>
                  <a:pt x="2370320" y="4041700"/>
                </a:cubicBezTo>
                <a:lnTo>
                  <a:pt x="2370320" y="4141915"/>
                </a:lnTo>
                <a:cubicBezTo>
                  <a:pt x="2331314" y="4308952"/>
                  <a:pt x="2225588" y="4392437"/>
                  <a:pt x="2053144" y="4392437"/>
                </a:cubicBezTo>
                <a:lnTo>
                  <a:pt x="2136585" y="4492652"/>
                </a:lnTo>
                <a:lnTo>
                  <a:pt x="2136585" y="4592867"/>
                </a:lnTo>
                <a:cubicBezTo>
                  <a:pt x="2092083" y="4659688"/>
                  <a:pt x="2047548" y="4693082"/>
                  <a:pt x="2003046" y="4693082"/>
                </a:cubicBezTo>
                <a:lnTo>
                  <a:pt x="2003046" y="4943603"/>
                </a:lnTo>
                <a:cubicBezTo>
                  <a:pt x="2003046" y="5024372"/>
                  <a:pt x="2069832" y="5297122"/>
                  <a:pt x="2203371" y="5761955"/>
                </a:cubicBezTo>
                <a:cubicBezTo>
                  <a:pt x="2214430" y="5837125"/>
                  <a:pt x="2220059" y="5898380"/>
                  <a:pt x="2220059" y="5945688"/>
                </a:cubicBezTo>
                <a:cubicBezTo>
                  <a:pt x="2220059" y="6084897"/>
                  <a:pt x="2164365" y="6212906"/>
                  <a:pt x="2053111" y="6329819"/>
                </a:cubicBezTo>
                <a:cubicBezTo>
                  <a:pt x="2103209" y="6329819"/>
                  <a:pt x="2136552" y="6352115"/>
                  <a:pt x="2153273" y="6396640"/>
                </a:cubicBezTo>
                <a:lnTo>
                  <a:pt x="2153273" y="6463461"/>
                </a:lnTo>
                <a:lnTo>
                  <a:pt x="2119931" y="6513552"/>
                </a:lnTo>
                <a:cubicBezTo>
                  <a:pt x="2136585" y="6513552"/>
                  <a:pt x="2158836" y="6535882"/>
                  <a:pt x="2186683" y="6580373"/>
                </a:cubicBezTo>
                <a:cubicBezTo>
                  <a:pt x="2186683" y="6602703"/>
                  <a:pt x="2153273" y="6613767"/>
                  <a:pt x="2086520" y="6613767"/>
                </a:cubicBezTo>
                <a:lnTo>
                  <a:pt x="2086520" y="8100197"/>
                </a:lnTo>
                <a:cubicBezTo>
                  <a:pt x="2153273" y="8153004"/>
                  <a:pt x="2186683" y="8197596"/>
                  <a:pt x="2186683" y="8233806"/>
                </a:cubicBezTo>
                <a:cubicBezTo>
                  <a:pt x="2186683" y="8289430"/>
                  <a:pt x="2153273" y="8317291"/>
                  <a:pt x="2086520" y="8317291"/>
                </a:cubicBezTo>
                <a:lnTo>
                  <a:pt x="2103209" y="8434203"/>
                </a:lnTo>
                <a:cubicBezTo>
                  <a:pt x="2103209" y="8567813"/>
                  <a:pt x="1997450" y="8634634"/>
                  <a:pt x="1786033" y="8634634"/>
                </a:cubicBezTo>
                <a:lnTo>
                  <a:pt x="1685871" y="8634634"/>
                </a:lnTo>
                <a:cubicBezTo>
                  <a:pt x="1496638" y="8601206"/>
                  <a:pt x="1402106" y="8528819"/>
                  <a:pt x="1402106" y="8417506"/>
                </a:cubicBezTo>
                <a:cubicBezTo>
                  <a:pt x="1413164" y="8403525"/>
                  <a:pt x="1418794" y="8370165"/>
                  <a:pt x="1418794" y="8317291"/>
                </a:cubicBezTo>
                <a:cubicBezTo>
                  <a:pt x="1385384" y="8317291"/>
                  <a:pt x="1357570" y="8294995"/>
                  <a:pt x="1335353" y="8250503"/>
                </a:cubicBezTo>
                <a:lnTo>
                  <a:pt x="1335353" y="8233806"/>
                </a:lnTo>
                <a:cubicBezTo>
                  <a:pt x="1335353" y="8180866"/>
                  <a:pt x="1368696" y="8136307"/>
                  <a:pt x="1435515" y="8100197"/>
                </a:cubicBezTo>
                <a:lnTo>
                  <a:pt x="1435515" y="6613767"/>
                </a:lnTo>
                <a:lnTo>
                  <a:pt x="1335353" y="6613767"/>
                </a:lnTo>
                <a:lnTo>
                  <a:pt x="1335353" y="6580373"/>
                </a:lnTo>
                <a:cubicBezTo>
                  <a:pt x="1335353" y="6563677"/>
                  <a:pt x="1357570" y="6541414"/>
                  <a:pt x="1402106" y="6513552"/>
                </a:cubicBezTo>
                <a:cubicBezTo>
                  <a:pt x="1379821" y="6477408"/>
                  <a:pt x="1368696" y="6444015"/>
                  <a:pt x="1368696" y="6413337"/>
                </a:cubicBezTo>
                <a:lnTo>
                  <a:pt x="1368696" y="6396640"/>
                </a:lnTo>
                <a:cubicBezTo>
                  <a:pt x="1388132" y="6352148"/>
                  <a:pt x="1421542" y="6329819"/>
                  <a:pt x="1468892" y="6329819"/>
                </a:cubicBezTo>
                <a:cubicBezTo>
                  <a:pt x="1357570" y="6229603"/>
                  <a:pt x="1301943" y="6101593"/>
                  <a:pt x="1301943" y="5945688"/>
                </a:cubicBezTo>
                <a:cubicBezTo>
                  <a:pt x="1301943" y="5787034"/>
                  <a:pt x="1368696" y="5497553"/>
                  <a:pt x="1502234" y="5077212"/>
                </a:cubicBezTo>
                <a:cubicBezTo>
                  <a:pt x="1513327" y="5004859"/>
                  <a:pt x="1518923" y="4932505"/>
                  <a:pt x="1518923" y="4860085"/>
                </a:cubicBezTo>
                <a:lnTo>
                  <a:pt x="1518923" y="4693082"/>
                </a:lnTo>
                <a:cubicBezTo>
                  <a:pt x="1446540" y="4693082"/>
                  <a:pt x="1396476" y="4642991"/>
                  <a:pt x="1368696" y="4542776"/>
                </a:cubicBezTo>
                <a:cubicBezTo>
                  <a:pt x="1393762" y="4453726"/>
                  <a:pt x="1427104" y="4409167"/>
                  <a:pt x="1468892" y="4409167"/>
                </a:cubicBezTo>
                <a:lnTo>
                  <a:pt x="1468892" y="4392470"/>
                </a:lnTo>
                <a:cubicBezTo>
                  <a:pt x="1246283" y="4367425"/>
                  <a:pt x="1135028" y="4267210"/>
                  <a:pt x="1135028" y="4091824"/>
                </a:cubicBezTo>
                <a:lnTo>
                  <a:pt x="1135028" y="4075127"/>
                </a:lnTo>
                <a:cubicBezTo>
                  <a:pt x="1135028" y="3941518"/>
                  <a:pt x="1246283" y="3774515"/>
                  <a:pt x="1468892" y="3574085"/>
                </a:cubicBezTo>
                <a:lnTo>
                  <a:pt x="1502234" y="3457173"/>
                </a:lnTo>
                <a:cubicBezTo>
                  <a:pt x="1357537" y="3434944"/>
                  <a:pt x="1285255" y="3418213"/>
                  <a:pt x="1285255" y="3407082"/>
                </a:cubicBezTo>
                <a:cubicBezTo>
                  <a:pt x="1285255" y="3376471"/>
                  <a:pt x="1196185" y="3337545"/>
                  <a:pt x="1018178" y="3290170"/>
                </a:cubicBezTo>
                <a:lnTo>
                  <a:pt x="1001490" y="3256776"/>
                </a:lnTo>
                <a:lnTo>
                  <a:pt x="1001490" y="3223382"/>
                </a:lnTo>
                <a:cubicBezTo>
                  <a:pt x="1001490" y="3206685"/>
                  <a:pt x="1096056" y="3162193"/>
                  <a:pt x="1285255" y="3089773"/>
                </a:cubicBezTo>
                <a:lnTo>
                  <a:pt x="1285255" y="3039649"/>
                </a:lnTo>
                <a:lnTo>
                  <a:pt x="1368696" y="3039649"/>
                </a:lnTo>
                <a:cubicBezTo>
                  <a:pt x="1524519" y="3039615"/>
                  <a:pt x="1658057" y="2989491"/>
                  <a:pt x="1769345" y="2889309"/>
                </a:cubicBezTo>
                <a:close/>
                <a:moveTo>
                  <a:pt x="1418794" y="300612"/>
                </a:moveTo>
                <a:lnTo>
                  <a:pt x="1418794" y="434221"/>
                </a:lnTo>
                <a:cubicBezTo>
                  <a:pt x="1418794" y="467615"/>
                  <a:pt x="1463262" y="489945"/>
                  <a:pt x="1552332" y="501009"/>
                </a:cubicBezTo>
                <a:cubicBezTo>
                  <a:pt x="1596801" y="484312"/>
                  <a:pt x="1619085" y="467615"/>
                  <a:pt x="1619085" y="450918"/>
                </a:cubicBezTo>
                <a:lnTo>
                  <a:pt x="1619085" y="400827"/>
                </a:lnTo>
                <a:cubicBezTo>
                  <a:pt x="1619085" y="378598"/>
                  <a:pt x="1607926" y="367433"/>
                  <a:pt x="1585742" y="367433"/>
                </a:cubicBezTo>
                <a:lnTo>
                  <a:pt x="1552332" y="367433"/>
                </a:lnTo>
                <a:lnTo>
                  <a:pt x="1485546" y="417524"/>
                </a:lnTo>
                <a:lnTo>
                  <a:pt x="1452204" y="417524"/>
                </a:lnTo>
                <a:lnTo>
                  <a:pt x="1452204" y="400827"/>
                </a:lnTo>
                <a:cubicBezTo>
                  <a:pt x="1452204" y="289548"/>
                  <a:pt x="1557895" y="233824"/>
                  <a:pt x="1769345" y="233824"/>
                </a:cubicBezTo>
                <a:cubicBezTo>
                  <a:pt x="1911262" y="233824"/>
                  <a:pt x="2005761" y="272817"/>
                  <a:pt x="2053111" y="350736"/>
                </a:cubicBezTo>
                <a:lnTo>
                  <a:pt x="2053111" y="417558"/>
                </a:lnTo>
                <a:lnTo>
                  <a:pt x="2036423" y="417558"/>
                </a:lnTo>
                <a:lnTo>
                  <a:pt x="1969670" y="367467"/>
                </a:lnTo>
                <a:lnTo>
                  <a:pt x="1919572" y="367467"/>
                </a:lnTo>
                <a:cubicBezTo>
                  <a:pt x="1897288" y="370250"/>
                  <a:pt x="1886162" y="381415"/>
                  <a:pt x="1886162" y="400861"/>
                </a:cubicBezTo>
                <a:lnTo>
                  <a:pt x="1886162" y="450952"/>
                </a:lnTo>
                <a:cubicBezTo>
                  <a:pt x="1886162" y="475997"/>
                  <a:pt x="1913976" y="492727"/>
                  <a:pt x="1969637" y="501042"/>
                </a:cubicBezTo>
                <a:cubicBezTo>
                  <a:pt x="2058640" y="492694"/>
                  <a:pt x="2103175" y="448202"/>
                  <a:pt x="2103175" y="367433"/>
                </a:cubicBezTo>
                <a:cubicBezTo>
                  <a:pt x="2080857" y="233824"/>
                  <a:pt x="1986325" y="167003"/>
                  <a:pt x="1819410" y="167003"/>
                </a:cubicBezTo>
                <a:lnTo>
                  <a:pt x="1685871" y="167003"/>
                </a:lnTo>
                <a:cubicBezTo>
                  <a:pt x="1569054" y="167003"/>
                  <a:pt x="1479950" y="211562"/>
                  <a:pt x="1418794" y="300612"/>
                </a:cubicBezTo>
                <a:close/>
                <a:moveTo>
                  <a:pt x="1936260" y="734833"/>
                </a:moveTo>
                <a:lnTo>
                  <a:pt x="1886162" y="734833"/>
                </a:lnTo>
                <a:cubicBezTo>
                  <a:pt x="1863878" y="734833"/>
                  <a:pt x="1852820" y="707039"/>
                  <a:pt x="1852820" y="651315"/>
                </a:cubicBezTo>
                <a:cubicBezTo>
                  <a:pt x="1919572" y="651315"/>
                  <a:pt x="1952982" y="634618"/>
                  <a:pt x="1952982" y="601224"/>
                </a:cubicBezTo>
                <a:lnTo>
                  <a:pt x="1952982" y="584527"/>
                </a:lnTo>
                <a:cubicBezTo>
                  <a:pt x="1952982" y="567830"/>
                  <a:pt x="1936294" y="551133"/>
                  <a:pt x="1902884" y="534436"/>
                </a:cubicBezTo>
                <a:lnTo>
                  <a:pt x="1836131" y="534436"/>
                </a:lnTo>
                <a:cubicBezTo>
                  <a:pt x="1819443" y="534436"/>
                  <a:pt x="1802722" y="551133"/>
                  <a:pt x="1786033" y="584527"/>
                </a:cubicBezTo>
                <a:lnTo>
                  <a:pt x="1786033" y="684742"/>
                </a:lnTo>
                <a:cubicBezTo>
                  <a:pt x="1786033" y="773860"/>
                  <a:pt x="1836131" y="818351"/>
                  <a:pt x="1936260" y="818351"/>
                </a:cubicBezTo>
                <a:lnTo>
                  <a:pt x="1969670" y="818351"/>
                </a:lnTo>
                <a:cubicBezTo>
                  <a:pt x="2083706" y="818351"/>
                  <a:pt x="2195027" y="729301"/>
                  <a:pt x="2303500" y="551133"/>
                </a:cubicBezTo>
                <a:cubicBezTo>
                  <a:pt x="2370286" y="501009"/>
                  <a:pt x="2437039" y="467615"/>
                  <a:pt x="2503825" y="450918"/>
                </a:cubicBezTo>
                <a:cubicBezTo>
                  <a:pt x="2637363" y="475963"/>
                  <a:pt x="2704116" y="531687"/>
                  <a:pt x="2704116" y="617955"/>
                </a:cubicBezTo>
                <a:lnTo>
                  <a:pt x="2670706" y="617955"/>
                </a:lnTo>
                <a:lnTo>
                  <a:pt x="2620642" y="584527"/>
                </a:lnTo>
                <a:lnTo>
                  <a:pt x="2537168" y="584527"/>
                </a:lnTo>
                <a:cubicBezTo>
                  <a:pt x="2514883" y="590126"/>
                  <a:pt x="2492632" y="617955"/>
                  <a:pt x="2470415" y="668045"/>
                </a:cubicBezTo>
                <a:cubicBezTo>
                  <a:pt x="2470415" y="718136"/>
                  <a:pt x="2526009" y="757163"/>
                  <a:pt x="2637363" y="784958"/>
                </a:cubicBezTo>
                <a:cubicBezTo>
                  <a:pt x="2770902" y="759912"/>
                  <a:pt x="2837655" y="698724"/>
                  <a:pt x="2837655" y="601258"/>
                </a:cubicBezTo>
                <a:cubicBezTo>
                  <a:pt x="2837655" y="448202"/>
                  <a:pt x="2737492" y="359085"/>
                  <a:pt x="2537168" y="334039"/>
                </a:cubicBezTo>
                <a:lnTo>
                  <a:pt x="2470415" y="334039"/>
                </a:lnTo>
                <a:cubicBezTo>
                  <a:pt x="2328499" y="334039"/>
                  <a:pt x="2189364" y="450952"/>
                  <a:pt x="2053111" y="684776"/>
                </a:cubicBezTo>
                <a:cubicBezTo>
                  <a:pt x="2011390" y="718136"/>
                  <a:pt x="1972418" y="734833"/>
                  <a:pt x="1936260" y="734833"/>
                </a:cubicBezTo>
                <a:close/>
                <a:moveTo>
                  <a:pt x="2704116" y="1553185"/>
                </a:moveTo>
                <a:cubicBezTo>
                  <a:pt x="2726367" y="1614440"/>
                  <a:pt x="2759710" y="1653400"/>
                  <a:pt x="2804278" y="1670097"/>
                </a:cubicBezTo>
                <a:lnTo>
                  <a:pt x="2904474" y="1670097"/>
                </a:lnTo>
                <a:cubicBezTo>
                  <a:pt x="2921129" y="1670097"/>
                  <a:pt x="2937817" y="1653400"/>
                  <a:pt x="2954539" y="1620006"/>
                </a:cubicBezTo>
                <a:lnTo>
                  <a:pt x="2954539" y="1586612"/>
                </a:lnTo>
                <a:cubicBezTo>
                  <a:pt x="2954539" y="1569915"/>
                  <a:pt x="2937851" y="1553185"/>
                  <a:pt x="2904474" y="1536488"/>
                </a:cubicBezTo>
                <a:lnTo>
                  <a:pt x="2871064" y="1536488"/>
                </a:lnTo>
                <a:lnTo>
                  <a:pt x="2804278" y="1603309"/>
                </a:lnTo>
                <a:lnTo>
                  <a:pt x="2787590" y="1603309"/>
                </a:lnTo>
                <a:lnTo>
                  <a:pt x="2787590" y="1569915"/>
                </a:lnTo>
                <a:cubicBezTo>
                  <a:pt x="2787590" y="1492030"/>
                  <a:pt x="2832092" y="1453003"/>
                  <a:pt x="2921129" y="1453003"/>
                </a:cubicBezTo>
                <a:cubicBezTo>
                  <a:pt x="3010132" y="1489213"/>
                  <a:pt x="3054667" y="1561567"/>
                  <a:pt x="3054667" y="1670097"/>
                </a:cubicBezTo>
                <a:cubicBezTo>
                  <a:pt x="3054667" y="2112700"/>
                  <a:pt x="2832092" y="2446706"/>
                  <a:pt x="2387008" y="2672182"/>
                </a:cubicBezTo>
                <a:cubicBezTo>
                  <a:pt x="2336910" y="2694511"/>
                  <a:pt x="2275687" y="2711175"/>
                  <a:pt x="2203371" y="2722273"/>
                </a:cubicBezTo>
                <a:cubicBezTo>
                  <a:pt x="2080891" y="2697227"/>
                  <a:pt x="2019735" y="2641571"/>
                  <a:pt x="2019735" y="2555270"/>
                </a:cubicBezTo>
                <a:cubicBezTo>
                  <a:pt x="2041985" y="2505179"/>
                  <a:pt x="2064203" y="2477384"/>
                  <a:pt x="2086520" y="2471751"/>
                </a:cubicBezTo>
                <a:lnTo>
                  <a:pt x="2153273" y="2471751"/>
                </a:lnTo>
                <a:lnTo>
                  <a:pt x="2153273" y="2488448"/>
                </a:lnTo>
                <a:lnTo>
                  <a:pt x="2103209" y="2555270"/>
                </a:lnTo>
                <a:lnTo>
                  <a:pt x="2103209" y="2588664"/>
                </a:lnTo>
                <a:cubicBezTo>
                  <a:pt x="2114267" y="2622091"/>
                  <a:pt x="2147677" y="2638788"/>
                  <a:pt x="2203371" y="2638788"/>
                </a:cubicBezTo>
                <a:cubicBezTo>
                  <a:pt x="2220059" y="2638788"/>
                  <a:pt x="2242277" y="2616525"/>
                  <a:pt x="2270124" y="2571966"/>
                </a:cubicBezTo>
                <a:lnTo>
                  <a:pt x="2270124" y="2488482"/>
                </a:lnTo>
                <a:cubicBezTo>
                  <a:pt x="2236781" y="2421660"/>
                  <a:pt x="2186683" y="2388267"/>
                  <a:pt x="2119931" y="2388267"/>
                </a:cubicBezTo>
                <a:lnTo>
                  <a:pt x="2086520" y="2388267"/>
                </a:lnTo>
                <a:cubicBezTo>
                  <a:pt x="1991888" y="2388267"/>
                  <a:pt x="1908447" y="2438391"/>
                  <a:pt x="1836131" y="2538573"/>
                </a:cubicBezTo>
                <a:lnTo>
                  <a:pt x="1836131" y="2605394"/>
                </a:lnTo>
                <a:cubicBezTo>
                  <a:pt x="1836131" y="2730655"/>
                  <a:pt x="1930664" y="2808607"/>
                  <a:pt x="2119897" y="2839218"/>
                </a:cubicBezTo>
                <a:lnTo>
                  <a:pt x="2203337" y="2839218"/>
                </a:lnTo>
                <a:cubicBezTo>
                  <a:pt x="2581636" y="2839218"/>
                  <a:pt x="2915499" y="2605394"/>
                  <a:pt x="3204861" y="2137779"/>
                </a:cubicBezTo>
                <a:cubicBezTo>
                  <a:pt x="3293864" y="1954079"/>
                  <a:pt x="3338400" y="1781510"/>
                  <a:pt x="3338400" y="1620040"/>
                </a:cubicBezTo>
                <a:cubicBezTo>
                  <a:pt x="3338400" y="1517109"/>
                  <a:pt x="3254959" y="1433590"/>
                  <a:pt x="3088010" y="1369518"/>
                </a:cubicBezTo>
                <a:lnTo>
                  <a:pt x="2987848" y="1369518"/>
                </a:lnTo>
                <a:cubicBezTo>
                  <a:pt x="2798682" y="1369485"/>
                  <a:pt x="2704116" y="1430740"/>
                  <a:pt x="2704116" y="1553185"/>
                </a:cubicBezTo>
                <a:close/>
                <a:moveTo>
                  <a:pt x="2220059" y="6697184"/>
                </a:moveTo>
                <a:lnTo>
                  <a:pt x="3605510" y="6697184"/>
                </a:lnTo>
                <a:cubicBezTo>
                  <a:pt x="3627761" y="6699968"/>
                  <a:pt x="3638920" y="6711133"/>
                  <a:pt x="3638920" y="6730578"/>
                </a:cubicBezTo>
                <a:lnTo>
                  <a:pt x="3638920" y="7265015"/>
                </a:lnTo>
                <a:cubicBezTo>
                  <a:pt x="3633290" y="7298442"/>
                  <a:pt x="3588822" y="7315139"/>
                  <a:pt x="3505381" y="7315139"/>
                </a:cubicBezTo>
                <a:lnTo>
                  <a:pt x="3438596" y="7315139"/>
                </a:lnTo>
                <a:cubicBezTo>
                  <a:pt x="3416311" y="7315139"/>
                  <a:pt x="3405252" y="7303974"/>
                  <a:pt x="3405252" y="7281712"/>
                </a:cubicBezTo>
                <a:lnTo>
                  <a:pt x="3405252" y="7047888"/>
                </a:lnTo>
                <a:lnTo>
                  <a:pt x="3371843" y="7047888"/>
                </a:lnTo>
                <a:lnTo>
                  <a:pt x="3371843" y="7315106"/>
                </a:lnTo>
                <a:lnTo>
                  <a:pt x="3238304" y="7315106"/>
                </a:lnTo>
                <a:lnTo>
                  <a:pt x="3154863" y="7298409"/>
                </a:lnTo>
                <a:lnTo>
                  <a:pt x="3154863" y="6964370"/>
                </a:lnTo>
                <a:lnTo>
                  <a:pt x="2937851" y="6964370"/>
                </a:lnTo>
                <a:cubicBezTo>
                  <a:pt x="2915566" y="6967152"/>
                  <a:pt x="2904508" y="6978351"/>
                  <a:pt x="2904508" y="6997763"/>
                </a:cubicBezTo>
                <a:lnTo>
                  <a:pt x="2904508" y="7331803"/>
                </a:lnTo>
                <a:lnTo>
                  <a:pt x="2787624" y="7331803"/>
                </a:lnTo>
                <a:cubicBezTo>
                  <a:pt x="2765339" y="7331803"/>
                  <a:pt x="2754281" y="7320605"/>
                  <a:pt x="2754281" y="7298375"/>
                </a:cubicBezTo>
                <a:lnTo>
                  <a:pt x="2754281" y="7047854"/>
                </a:lnTo>
                <a:lnTo>
                  <a:pt x="2737593" y="7047854"/>
                </a:lnTo>
                <a:lnTo>
                  <a:pt x="2737593" y="7315072"/>
                </a:lnTo>
                <a:lnTo>
                  <a:pt x="2704183" y="7331769"/>
                </a:lnTo>
                <a:lnTo>
                  <a:pt x="2587333" y="7331769"/>
                </a:lnTo>
                <a:lnTo>
                  <a:pt x="2570645" y="7248251"/>
                </a:lnTo>
                <a:lnTo>
                  <a:pt x="2570645" y="7081248"/>
                </a:lnTo>
                <a:lnTo>
                  <a:pt x="2370353" y="7081248"/>
                </a:lnTo>
                <a:lnTo>
                  <a:pt x="2370353" y="7231554"/>
                </a:lnTo>
                <a:cubicBezTo>
                  <a:pt x="2370353" y="7298375"/>
                  <a:pt x="2336944" y="7331803"/>
                  <a:pt x="2270157" y="7331803"/>
                </a:cubicBezTo>
                <a:lnTo>
                  <a:pt x="2169995" y="7331803"/>
                </a:lnTo>
                <a:cubicBezTo>
                  <a:pt x="2147710" y="7331803"/>
                  <a:pt x="2136585" y="7320605"/>
                  <a:pt x="2136585" y="7298375"/>
                </a:cubicBezTo>
                <a:lnTo>
                  <a:pt x="2136585" y="6713848"/>
                </a:lnTo>
                <a:lnTo>
                  <a:pt x="2220059" y="6697184"/>
                </a:lnTo>
                <a:close/>
                <a:moveTo>
                  <a:pt x="2136552" y="7398624"/>
                </a:moveTo>
                <a:lnTo>
                  <a:pt x="2270090" y="7398624"/>
                </a:lnTo>
                <a:cubicBezTo>
                  <a:pt x="2336876" y="7398624"/>
                  <a:pt x="2370286" y="7432052"/>
                  <a:pt x="2370286" y="7498839"/>
                </a:cubicBezTo>
                <a:lnTo>
                  <a:pt x="2370286" y="7649146"/>
                </a:lnTo>
                <a:lnTo>
                  <a:pt x="2570577" y="7649146"/>
                </a:lnTo>
                <a:lnTo>
                  <a:pt x="2570577" y="7432052"/>
                </a:lnTo>
                <a:cubicBezTo>
                  <a:pt x="2573325" y="7409722"/>
                  <a:pt x="2584451" y="7398624"/>
                  <a:pt x="2603987" y="7398624"/>
                </a:cubicBezTo>
                <a:lnTo>
                  <a:pt x="2704150" y="7398624"/>
                </a:lnTo>
                <a:cubicBezTo>
                  <a:pt x="2726400" y="7401373"/>
                  <a:pt x="2737559" y="7412505"/>
                  <a:pt x="2737559" y="7432052"/>
                </a:cubicBezTo>
                <a:lnTo>
                  <a:pt x="2737559" y="7682573"/>
                </a:lnTo>
                <a:lnTo>
                  <a:pt x="2754247" y="7682573"/>
                </a:lnTo>
                <a:lnTo>
                  <a:pt x="2754247" y="7415354"/>
                </a:lnTo>
                <a:lnTo>
                  <a:pt x="2787590" y="7398657"/>
                </a:lnTo>
                <a:lnTo>
                  <a:pt x="2904474" y="7398657"/>
                </a:lnTo>
                <a:lnTo>
                  <a:pt x="2904474" y="7766091"/>
                </a:lnTo>
                <a:lnTo>
                  <a:pt x="3154863" y="7766091"/>
                </a:lnTo>
                <a:lnTo>
                  <a:pt x="3154863" y="7432085"/>
                </a:lnTo>
                <a:lnTo>
                  <a:pt x="3371843" y="7432085"/>
                </a:lnTo>
                <a:lnTo>
                  <a:pt x="3371843" y="7682606"/>
                </a:lnTo>
                <a:lnTo>
                  <a:pt x="3405252" y="7682606"/>
                </a:lnTo>
                <a:lnTo>
                  <a:pt x="3405252" y="7432085"/>
                </a:lnTo>
                <a:lnTo>
                  <a:pt x="3605544" y="7432085"/>
                </a:lnTo>
                <a:cubicBezTo>
                  <a:pt x="3627795" y="7434834"/>
                  <a:pt x="3638953" y="7445966"/>
                  <a:pt x="3638953" y="7465513"/>
                </a:cubicBezTo>
                <a:lnTo>
                  <a:pt x="3638953" y="8033342"/>
                </a:lnTo>
                <a:lnTo>
                  <a:pt x="2136619" y="8033342"/>
                </a:lnTo>
                <a:lnTo>
                  <a:pt x="2136619" y="7398624"/>
                </a:lnTo>
                <a:close/>
                <a:moveTo>
                  <a:pt x="2153273" y="868442"/>
                </a:moveTo>
                <a:cubicBezTo>
                  <a:pt x="2189397" y="1002051"/>
                  <a:pt x="2267343" y="1068873"/>
                  <a:pt x="2387008" y="1068873"/>
                </a:cubicBezTo>
                <a:lnTo>
                  <a:pt x="2420350" y="1068873"/>
                </a:lnTo>
                <a:cubicBezTo>
                  <a:pt x="2478759" y="1068873"/>
                  <a:pt x="2662396" y="1018748"/>
                  <a:pt x="2971193" y="918567"/>
                </a:cubicBezTo>
                <a:lnTo>
                  <a:pt x="3054634" y="918567"/>
                </a:lnTo>
                <a:cubicBezTo>
                  <a:pt x="3177047" y="943612"/>
                  <a:pt x="3238271" y="988171"/>
                  <a:pt x="3238271" y="1052176"/>
                </a:cubicBezTo>
                <a:cubicBezTo>
                  <a:pt x="3224330" y="1130128"/>
                  <a:pt x="3202079" y="1169088"/>
                  <a:pt x="3171484" y="1169088"/>
                </a:cubicBezTo>
                <a:lnTo>
                  <a:pt x="3154830" y="1169088"/>
                </a:lnTo>
                <a:cubicBezTo>
                  <a:pt x="3154830" y="1080038"/>
                  <a:pt x="3126983" y="1035479"/>
                  <a:pt x="3071356" y="1035479"/>
                </a:cubicBezTo>
                <a:cubicBezTo>
                  <a:pt x="2971193" y="1057808"/>
                  <a:pt x="2921129" y="1107899"/>
                  <a:pt x="2921129" y="1185785"/>
                </a:cubicBezTo>
                <a:cubicBezTo>
                  <a:pt x="2937817" y="1286000"/>
                  <a:pt x="2987915" y="1336091"/>
                  <a:pt x="3071356" y="1336091"/>
                </a:cubicBezTo>
                <a:cubicBezTo>
                  <a:pt x="3271680" y="1299948"/>
                  <a:pt x="3371843" y="1199733"/>
                  <a:pt x="3371843" y="1035445"/>
                </a:cubicBezTo>
                <a:lnTo>
                  <a:pt x="3371843" y="1018748"/>
                </a:lnTo>
                <a:cubicBezTo>
                  <a:pt x="3327307" y="829516"/>
                  <a:pt x="3232674" y="734833"/>
                  <a:pt x="3088077" y="734833"/>
                </a:cubicBezTo>
                <a:cubicBezTo>
                  <a:pt x="3068574" y="723735"/>
                  <a:pt x="3040727" y="718136"/>
                  <a:pt x="3004637" y="718136"/>
                </a:cubicBezTo>
                <a:cubicBezTo>
                  <a:pt x="2946228" y="718136"/>
                  <a:pt x="2768121" y="796089"/>
                  <a:pt x="2470482" y="951961"/>
                </a:cubicBezTo>
                <a:lnTo>
                  <a:pt x="2387041" y="968657"/>
                </a:lnTo>
                <a:cubicBezTo>
                  <a:pt x="2314659" y="968657"/>
                  <a:pt x="2270157" y="918567"/>
                  <a:pt x="2253503" y="818351"/>
                </a:cubicBezTo>
                <a:cubicBezTo>
                  <a:pt x="2264561" y="773860"/>
                  <a:pt x="2297971" y="751530"/>
                  <a:pt x="2353665" y="751530"/>
                </a:cubicBezTo>
                <a:lnTo>
                  <a:pt x="2370353" y="751530"/>
                </a:lnTo>
                <a:lnTo>
                  <a:pt x="2370353" y="768227"/>
                </a:lnTo>
                <a:lnTo>
                  <a:pt x="2336944" y="818351"/>
                </a:lnTo>
                <a:lnTo>
                  <a:pt x="2336944" y="851745"/>
                </a:lnTo>
                <a:cubicBezTo>
                  <a:pt x="2336944" y="876791"/>
                  <a:pt x="2364723" y="893488"/>
                  <a:pt x="2420384" y="901836"/>
                </a:cubicBezTo>
                <a:cubicBezTo>
                  <a:pt x="2464852" y="885139"/>
                  <a:pt x="2487170" y="868442"/>
                  <a:pt x="2487170" y="851745"/>
                </a:cubicBezTo>
                <a:lnTo>
                  <a:pt x="2487170" y="784924"/>
                </a:lnTo>
                <a:cubicBezTo>
                  <a:pt x="2487170" y="748781"/>
                  <a:pt x="2431476" y="720919"/>
                  <a:pt x="2320221" y="701406"/>
                </a:cubicBezTo>
                <a:cubicBezTo>
                  <a:pt x="2208900" y="726485"/>
                  <a:pt x="2153273" y="782208"/>
                  <a:pt x="2153273" y="868442"/>
                </a:cubicBezTo>
                <a:close/>
              </a:path>
            </a:pathLst>
          </a:custGeom>
          <a:solidFill>
            <a:srgbClr val="D01F34"/>
          </a:solidFill>
          <a:ln w="3349" cap="flat">
            <a:noFill/>
            <a:prstDash val="solid"/>
            <a:miter/>
          </a:ln>
        </p:spPr>
        <p:txBody>
          <a:bodyPr rtlCol="0" anchor="ctr"/>
          <a:lstStyle/>
          <a:p>
            <a:endParaRPr lang="en-GB"/>
          </a:p>
        </p:txBody>
      </p:sp>
      <p:sp>
        <p:nvSpPr>
          <p:cNvPr id="13" name="TextBox 12">
            <a:extLst>
              <a:ext uri="{FF2B5EF4-FFF2-40B4-BE49-F238E27FC236}">
                <a16:creationId xmlns:a16="http://schemas.microsoft.com/office/drawing/2014/main" id="{18ADF777-A1F8-46B1-AA00-34CDFF4E925B}"/>
              </a:ext>
            </a:extLst>
          </p:cNvPr>
          <p:cNvSpPr txBox="1"/>
          <p:nvPr/>
        </p:nvSpPr>
        <p:spPr>
          <a:xfrm>
            <a:off x="4128180" y="4986234"/>
            <a:ext cx="3896436" cy="1631216"/>
          </a:xfrm>
          <a:prstGeom prst="rect">
            <a:avLst/>
          </a:prstGeom>
          <a:noFill/>
        </p:spPr>
        <p:txBody>
          <a:bodyPr wrap="square">
            <a:spAutoFit/>
          </a:bodyPr>
          <a:lstStyle/>
          <a:p>
            <a:pPr marL="0" indent="0">
              <a:buNone/>
            </a:pPr>
            <a:r>
              <a:rPr lang="en-US" sz="10000">
                <a:solidFill>
                  <a:schemeClr val="bg1"/>
                </a:solidFill>
              </a:rPr>
              <a:t>06</a:t>
            </a:r>
          </a:p>
        </p:txBody>
      </p:sp>
    </p:spTree>
    <p:extLst>
      <p:ext uri="{BB962C8B-B14F-4D97-AF65-F5344CB8AC3E}">
        <p14:creationId xmlns:p14="http://schemas.microsoft.com/office/powerpoint/2010/main" val="1655021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4DF7F-73A6-D17F-66AB-2DAFB4683901}"/>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D34A4142-C8F5-621F-3F43-E0F2A43143B7}"/>
              </a:ext>
            </a:extLst>
          </p:cNvPr>
          <p:cNvSpPr>
            <a:spLocks noGrp="1"/>
          </p:cNvSpPr>
          <p:nvPr>
            <p:ph type="body" sz="quarter" idx="32"/>
          </p:nvPr>
        </p:nvSpPr>
        <p:spPr>
          <a:xfrm>
            <a:off x="288822" y="3707360"/>
            <a:ext cx="7137186" cy="6947268"/>
          </a:xfrm>
        </p:spPr>
        <p:txBody>
          <a:bodyPr numCol="1"/>
          <a:lstStyle/>
          <a:p>
            <a:pPr algn="l">
              <a:lnSpc>
                <a:spcPct val="100000"/>
              </a:lnSpc>
              <a:spcAft>
                <a:spcPts val="600"/>
              </a:spcAft>
            </a:pPr>
            <a:r>
              <a:rPr lang="en-IE" sz="1500" dirty="0">
                <a:latin typeface="Calibri"/>
                <a:ea typeface="Calibri"/>
                <a:cs typeface="Calibri"/>
              </a:rPr>
              <a:t>Mælt er með að hver kennslustund eða vinnustofa sé að hámarki þrjár klukkustundir og að þjálfunin fari fram yfir nokkrar vikur, t.d. eina kvöldstund í viku í átta vikur. Þetta mun bæta árangur þjálfunarinnar og gefa þátttakendum tækifæri til að taka þátt í ýmsum Epic Stays-athöfnum á milli funda.</a:t>
            </a:r>
          </a:p>
          <a:p>
            <a:pPr algn="l">
              <a:lnSpc>
                <a:spcPct val="100000"/>
              </a:lnSpc>
              <a:spcAft>
                <a:spcPts val="600"/>
              </a:spcAft>
            </a:pPr>
            <a:r>
              <a:rPr lang="en-IE" sz="1500" dirty="0">
                <a:latin typeface="Calibri"/>
                <a:ea typeface="Calibri"/>
                <a:cs typeface="Calibri"/>
              </a:rPr>
              <a:t>Fer eftir þjálfunarstaðnum getur verið gagnlegt fyrir þátttakendur að einbeita sér að ákveðnum löndum eða svæðum. Mælt er með undirbúningi fyrir þjálfunina, þ.e. að hvetja þátttakendur til að hugsa um stað sem hægt er að breyta í óhefðbundna gistingu og hanna upplifanirnar. Mjög er mælt með að innifela vettvangsferðir, eiga samstarf við rekstraraðila óhefðbundinnar gistingar, bjóða gestafyrirlesara og ljúka áætluninni með íhugunarverkefnum til að festa námið. </a:t>
            </a:r>
          </a:p>
          <a:p>
            <a:pPr algn="l">
              <a:lnSpc>
                <a:spcPct val="100000"/>
              </a:lnSpc>
              <a:spcAft>
                <a:spcPts val="600"/>
              </a:spcAft>
            </a:pPr>
            <a:endParaRPr lang="en-IE" sz="1500" b="1" dirty="0">
              <a:solidFill>
                <a:srgbClr val="086575"/>
              </a:solidFill>
              <a:latin typeface="Calibri"/>
              <a:ea typeface="Calibri"/>
              <a:cs typeface="Calibri"/>
              <a:sym typeface="Calibri"/>
            </a:endParaRPr>
          </a:p>
          <a:p>
            <a:pPr marL="285750" indent="-285750" algn="l">
              <a:lnSpc>
                <a:spcPct val="100000"/>
              </a:lnSpc>
              <a:spcAft>
                <a:spcPts val="600"/>
              </a:spcAft>
              <a:buFont typeface="Wingdings" panose="05000000000000000000" pitchFamily="2" charset="2"/>
              <a:buChar char="Ø"/>
            </a:pPr>
            <a:r>
              <a:rPr lang="en-IE" sz="1500" b="1" dirty="0">
                <a:solidFill>
                  <a:srgbClr val="086575"/>
                </a:solidFill>
                <a:latin typeface="Calibri"/>
                <a:ea typeface="Calibri"/>
                <a:cs typeface="Calibri"/>
                <a:sym typeface="Calibri"/>
              </a:rPr>
              <a:t>Vika 1: Eining 1 – Inngangur að óhefðbundnum gistimöguleikum í ferðaþjónustu</a:t>
            </a:r>
          </a:p>
          <a:p>
            <a:pPr marL="285750" indent="-285750" algn="l">
              <a:lnSpc>
                <a:spcPct val="100000"/>
              </a:lnSpc>
              <a:spcAft>
                <a:spcPts val="600"/>
              </a:spcAft>
              <a:buFont typeface="Wingdings" panose="05000000000000000000" pitchFamily="2" charset="2"/>
              <a:buChar char="Ø"/>
            </a:pPr>
            <a:r>
              <a:rPr lang="en-IE" sz="1500" b="1" dirty="0">
                <a:solidFill>
                  <a:srgbClr val="086575"/>
                </a:solidFill>
                <a:latin typeface="Calibri"/>
                <a:ea typeface="Calibri"/>
                <a:cs typeface="Calibri"/>
                <a:sym typeface="Calibri"/>
              </a:rPr>
              <a:t>Vika 2: Eining 2 – Markaðsrannsóknir og viðskiptaáætlun</a:t>
            </a:r>
          </a:p>
          <a:p>
            <a:pPr marL="285750" indent="-285750" algn="l">
              <a:lnSpc>
                <a:spcPct val="100000"/>
              </a:lnSpc>
              <a:spcAft>
                <a:spcPts val="600"/>
              </a:spcAft>
              <a:buFont typeface="Wingdings" panose="05000000000000000000" pitchFamily="2" charset="2"/>
              <a:buChar char="Ø"/>
            </a:pPr>
            <a:r>
              <a:rPr lang="en-IE" sz="1500" b="1" dirty="0">
                <a:solidFill>
                  <a:srgbClr val="086575"/>
                </a:solidFill>
                <a:latin typeface="Calibri"/>
                <a:ea typeface="Calibri"/>
                <a:cs typeface="Calibri"/>
                <a:sym typeface="Calibri"/>
              </a:rPr>
              <a:t>Vika 3: Eining 3 – Hönnun sjálfbærra staðbundinna gistiaðstaða</a:t>
            </a:r>
          </a:p>
          <a:p>
            <a:pPr marL="285750" indent="-285750" algn="l">
              <a:lnSpc>
                <a:spcPct val="100000"/>
              </a:lnSpc>
              <a:spcAft>
                <a:spcPts val="600"/>
              </a:spcAft>
              <a:buFont typeface="Wingdings" panose="05000000000000000000" pitchFamily="2" charset="2"/>
              <a:buChar char="Ø"/>
            </a:pPr>
            <a:r>
              <a:rPr lang="en-IE" sz="1500" b="1" dirty="0">
                <a:solidFill>
                  <a:srgbClr val="086575"/>
                </a:solidFill>
                <a:latin typeface="Calibri"/>
                <a:ea typeface="Calibri"/>
                <a:cs typeface="Calibri"/>
                <a:sym typeface="Calibri"/>
              </a:rPr>
              <a:t>Vika 4: Eining 4 – Að byggja upp sterkt vörumerki, frásögn og hvernig á að fá bókanir</a:t>
            </a:r>
          </a:p>
          <a:p>
            <a:pPr marL="285750" marR="0" lvl="0" indent="-285750" algn="l" rtl="0">
              <a:lnSpc>
                <a:spcPct val="100000"/>
              </a:lnSpc>
              <a:spcBef>
                <a:spcPts val="0"/>
              </a:spcBef>
              <a:spcAft>
                <a:spcPts val="0"/>
              </a:spcAft>
              <a:buClr>
                <a:srgbClr val="086575"/>
              </a:buClr>
              <a:buSzPts val="1200"/>
              <a:buFont typeface="Wingdings" panose="05000000000000000000" pitchFamily="2" charset="2"/>
              <a:buChar char="Ø"/>
            </a:pPr>
            <a:r>
              <a:rPr lang="en-IE" sz="1500" b="1" dirty="0">
                <a:solidFill>
                  <a:srgbClr val="086575"/>
                </a:solidFill>
                <a:latin typeface="Calibri"/>
                <a:ea typeface="Calibri"/>
                <a:cs typeface="Calibri"/>
                <a:sym typeface="Calibri"/>
              </a:rPr>
              <a:t>Vika 5: Eining 5 – Upplifun gesta – gestgjafartilfinning með hjarta, áhrif og hagkvæmni</a:t>
            </a:r>
          </a:p>
          <a:p>
            <a:pPr marL="285750" marR="0" lvl="0" indent="-285750" algn="l" defTabSz="777514" rtl="0" eaLnBrk="1" fontAlgn="auto" latinLnBrk="0" hangingPunct="1">
              <a:lnSpc>
                <a:spcPct val="100000"/>
              </a:lnSpc>
              <a:spcBef>
                <a:spcPts val="0"/>
              </a:spcBef>
              <a:spcAft>
                <a:spcPts val="0"/>
              </a:spcAft>
              <a:buClr>
                <a:srgbClr val="086575"/>
              </a:buClr>
              <a:buSzPts val="1200"/>
              <a:buFont typeface="Wingdings" panose="05000000000000000000" pitchFamily="2" charset="2"/>
              <a:buChar char="Ø"/>
              <a:tabLst/>
              <a:defRPr/>
            </a:pPr>
            <a:r>
              <a:rPr kumimoji="0" lang="en-IE" sz="1500" b="1" i="0" u="none" strike="noStrike" kern="1200" cap="none" spc="0" normalizeH="0" baseline="0" noProof="0" dirty="0">
                <a:ln>
                  <a:noFill/>
                </a:ln>
                <a:solidFill>
                  <a:srgbClr val="086575"/>
                </a:solidFill>
                <a:effectLst/>
                <a:uLnTx/>
                <a:uFillTx/>
                <a:latin typeface="Calibri"/>
                <a:ea typeface="Calibri"/>
                <a:cs typeface="Calibri"/>
                <a:sym typeface="Calibri"/>
              </a:rPr>
              <a:t>Vika 6: Eining 6 – Fjármálaleg uppsetning og stofnun sprotafyrirtækisins þíns </a:t>
            </a:r>
            <a:r>
              <a:rPr kumimoji="0" lang="en-IE" sz="1500" b="1" i="0" u="none" strike="noStrike" kern="1200" cap="none" spc="0" normalizeH="0" baseline="0" noProof="0">
                <a:ln>
                  <a:noFill/>
                </a:ln>
                <a:solidFill>
                  <a:srgbClr val="086575"/>
                </a:solidFill>
                <a:effectLst/>
                <a:uLnTx/>
                <a:uFillTx/>
                <a:latin typeface="Calibri"/>
                <a:ea typeface="Calibri"/>
                <a:cs typeface="Calibri"/>
                <a:sym typeface="Calibri"/>
              </a:rPr>
              <a:t>og fjárfestingarkostnaður</a:t>
            </a:r>
            <a:endParaRPr kumimoji="0" lang="en-IE" sz="1500" b="1" i="0" u="none" strike="noStrike" kern="1200" cap="none" spc="0" normalizeH="0" baseline="0" noProof="0" dirty="0">
              <a:ln>
                <a:noFill/>
              </a:ln>
              <a:solidFill>
                <a:srgbClr val="086575"/>
              </a:solidFill>
              <a:effectLst/>
              <a:uLnTx/>
              <a:uFillTx/>
              <a:latin typeface="Calibri"/>
              <a:ea typeface="Calibri"/>
              <a:cs typeface="Calibri"/>
              <a:sym typeface="Calibri"/>
            </a:endParaRPr>
          </a:p>
          <a:p>
            <a:pPr marL="285750" marR="0" lvl="0" indent="-285750" algn="l" defTabSz="777514" rtl="0" eaLnBrk="1" fontAlgn="auto" latinLnBrk="0" hangingPunct="1">
              <a:lnSpc>
                <a:spcPct val="100000"/>
              </a:lnSpc>
              <a:spcBef>
                <a:spcPts val="0"/>
              </a:spcBef>
              <a:spcAft>
                <a:spcPts val="0"/>
              </a:spcAft>
              <a:buClr>
                <a:srgbClr val="086575"/>
              </a:buClr>
              <a:buSzPts val="1200"/>
              <a:buFont typeface="Wingdings" panose="05000000000000000000" pitchFamily="2" charset="2"/>
              <a:buChar char="Ø"/>
              <a:tabLst/>
              <a:defRPr/>
            </a:pPr>
            <a:r>
              <a:rPr kumimoji="0" lang="en-IE" sz="1500" b="1" i="0" u="none" strike="noStrike" kern="1200" cap="none" spc="0" normalizeH="0" baseline="0" noProof="0" dirty="0">
                <a:ln>
                  <a:noFill/>
                </a:ln>
                <a:solidFill>
                  <a:srgbClr val="086575"/>
                </a:solidFill>
                <a:effectLst/>
                <a:uLnTx/>
                <a:uFillTx/>
                <a:latin typeface="Calibri"/>
                <a:ea typeface="Calibri"/>
                <a:cs typeface="Calibri"/>
                <a:sym typeface="Calibri"/>
              </a:rPr>
              <a:t>Vika 7: Eining 7 – Finndu fjármögnun sem hentar – Fjármögnun og fjármálavalkostir​</a:t>
            </a:r>
          </a:p>
          <a:p>
            <a:pPr marL="285750" marR="0" lvl="0" indent="-285750" algn="l" defTabSz="777514" rtl="0" eaLnBrk="1" fontAlgn="auto" latinLnBrk="0" hangingPunct="1">
              <a:lnSpc>
                <a:spcPct val="100000"/>
              </a:lnSpc>
              <a:spcBef>
                <a:spcPts val="0"/>
              </a:spcBef>
              <a:spcAft>
                <a:spcPts val="0"/>
              </a:spcAft>
              <a:buClr>
                <a:srgbClr val="086575"/>
              </a:buClr>
              <a:buSzPts val="1200"/>
              <a:buFont typeface="Wingdings" panose="05000000000000000000" pitchFamily="2" charset="2"/>
              <a:buChar char="Ø"/>
              <a:tabLst/>
              <a:defRPr/>
            </a:pPr>
            <a:r>
              <a:rPr kumimoji="0" lang="en-IE" sz="1500" b="1" i="0" u="none" strike="noStrike" kern="1200" cap="none" spc="0" normalizeH="0" baseline="0" noProof="0" dirty="0">
                <a:ln>
                  <a:noFill/>
                </a:ln>
                <a:solidFill>
                  <a:srgbClr val="086575"/>
                </a:solidFill>
                <a:effectLst/>
                <a:uLnTx/>
                <a:uFillTx/>
                <a:latin typeface="Calibri"/>
                <a:ea typeface="Calibri"/>
                <a:cs typeface="Calibri"/>
                <a:sym typeface="Calibri"/>
              </a:rPr>
              <a:t>Vika 8: Eining 8 – Gera það sjálfbært – verðlagning, áætlanagerð og langtímafjárhagsleg heilsa</a:t>
            </a:r>
          </a:p>
          <a:p>
            <a:pPr marL="285750" marR="0" lvl="0" indent="-285750" algn="l" defTabSz="777514" rtl="0" eaLnBrk="1" fontAlgn="auto" latinLnBrk="0" hangingPunct="1">
              <a:lnSpc>
                <a:spcPct val="100000"/>
              </a:lnSpc>
              <a:spcBef>
                <a:spcPts val="0"/>
              </a:spcBef>
              <a:spcAft>
                <a:spcPts val="0"/>
              </a:spcAft>
              <a:buClr>
                <a:srgbClr val="086575"/>
              </a:buClr>
              <a:buSzPts val="1200"/>
              <a:buFont typeface="Wingdings" panose="05000000000000000000" pitchFamily="2" charset="2"/>
              <a:buChar char="Ø"/>
              <a:tabLst/>
              <a:defRPr/>
            </a:pPr>
            <a:endParaRPr lang="en-IE" sz="1500" b="1" dirty="0">
              <a:solidFill>
                <a:srgbClr val="086575"/>
              </a:solidFill>
              <a:latin typeface="Calibri"/>
              <a:ea typeface="Calibri"/>
              <a:cs typeface="Calibri"/>
              <a:sym typeface="Calibri"/>
            </a:endParaRPr>
          </a:p>
          <a:p>
            <a:pPr algn="l">
              <a:lnSpc>
                <a:spcPct val="100000"/>
              </a:lnSpc>
              <a:buClr>
                <a:schemeClr val="dk1"/>
              </a:buClr>
              <a:buSzPts val="1200"/>
            </a:pPr>
            <a:r>
              <a:rPr lang="en-IE" sz="1500" dirty="0">
                <a:solidFill>
                  <a:schemeClr val="dk1"/>
                </a:solidFill>
                <a:latin typeface="Calibri"/>
                <a:ea typeface="Calibri"/>
                <a:cs typeface="Calibri"/>
                <a:sym typeface="Calibri"/>
              </a:rPr>
              <a:t>Þessi tímaáætlun spannar átta vikur, þar sem hverri viku er varið í einstaka einingu. Vinsamlegast aðlagaðu tímaáætlun og verkefni eftir þörfum til að henta þjálfunarþörfum þínum.</a:t>
            </a:r>
            <a:endParaRPr lang="en-IE" sz="1500" dirty="0">
              <a:solidFill>
                <a:schemeClr val="dk1"/>
              </a:solidFill>
            </a:endParaRPr>
          </a:p>
          <a:p>
            <a:pPr algn="l">
              <a:lnSpc>
                <a:spcPct val="100000"/>
              </a:lnSpc>
              <a:spcAft>
                <a:spcPts val="600"/>
              </a:spcAft>
            </a:pPr>
            <a:endParaRPr lang="en-IE" sz="1400" dirty="0"/>
          </a:p>
        </p:txBody>
      </p:sp>
      <p:sp>
        <p:nvSpPr>
          <p:cNvPr id="31" name="Text Placeholder 30">
            <a:extLst>
              <a:ext uri="{FF2B5EF4-FFF2-40B4-BE49-F238E27FC236}">
                <a16:creationId xmlns:a16="http://schemas.microsoft.com/office/drawing/2014/main" id="{14355EA8-31F4-BF1D-A9D8-8CFC773901DB}"/>
              </a:ext>
            </a:extLst>
          </p:cNvPr>
          <p:cNvSpPr>
            <a:spLocks noGrp="1"/>
          </p:cNvSpPr>
          <p:nvPr>
            <p:ph type="body" sz="quarter" idx="33"/>
          </p:nvPr>
        </p:nvSpPr>
        <p:spPr>
          <a:xfrm>
            <a:off x="4393473" y="1026883"/>
            <a:ext cx="2307578" cy="1884067"/>
          </a:xfrm>
        </p:spPr>
        <p:txBody>
          <a:bodyPr/>
          <a:lstStyle/>
          <a:p>
            <a:pPr>
              <a:lnSpc>
                <a:spcPct val="100000"/>
              </a:lnSpc>
            </a:pPr>
            <a:endParaRPr lang="en-IE" sz="2000"/>
          </a:p>
          <a:p>
            <a:pPr>
              <a:lnSpc>
                <a:spcPct val="100000"/>
              </a:lnSpc>
            </a:pPr>
            <a:endParaRPr lang="en-US"/>
          </a:p>
          <a:p>
            <a:endParaRPr lang="en-US"/>
          </a:p>
        </p:txBody>
      </p:sp>
      <p:sp>
        <p:nvSpPr>
          <p:cNvPr id="28" name="Text Placeholder 27">
            <a:extLst>
              <a:ext uri="{FF2B5EF4-FFF2-40B4-BE49-F238E27FC236}">
                <a16:creationId xmlns:a16="http://schemas.microsoft.com/office/drawing/2014/main" id="{9A061416-C2EE-2E00-1F64-EF37239339E1}"/>
              </a:ext>
            </a:extLst>
          </p:cNvPr>
          <p:cNvSpPr>
            <a:spLocks noGrp="1"/>
          </p:cNvSpPr>
          <p:nvPr>
            <p:ph type="body" sz="quarter" idx="18"/>
          </p:nvPr>
        </p:nvSpPr>
        <p:spPr>
          <a:xfrm>
            <a:off x="390324" y="1968916"/>
            <a:ext cx="3467091" cy="1049221"/>
          </a:xfrm>
        </p:spPr>
        <p:txBody>
          <a:bodyPr/>
          <a:lstStyle/>
          <a:p>
            <a:r>
              <a:rPr lang="en-IE"/>
              <a:t>8 einingar á 8 vikum</a:t>
            </a:r>
          </a:p>
          <a:p>
            <a:endParaRPr lang="en-IE"/>
          </a:p>
        </p:txBody>
      </p:sp>
      <p:sp>
        <p:nvSpPr>
          <p:cNvPr id="29" name="Text Placeholder 28">
            <a:extLst>
              <a:ext uri="{FF2B5EF4-FFF2-40B4-BE49-F238E27FC236}">
                <a16:creationId xmlns:a16="http://schemas.microsoft.com/office/drawing/2014/main" id="{24E99D7C-16BE-E416-A2E6-686EB488F2DB}"/>
              </a:ext>
            </a:extLst>
          </p:cNvPr>
          <p:cNvSpPr>
            <a:spLocks noGrp="1"/>
          </p:cNvSpPr>
          <p:nvPr>
            <p:ph type="body" sz="quarter" idx="19"/>
          </p:nvPr>
        </p:nvSpPr>
        <p:spPr>
          <a:xfrm>
            <a:off x="390324" y="669571"/>
            <a:ext cx="3130750" cy="714624"/>
          </a:xfrm>
        </p:spPr>
        <p:txBody>
          <a:bodyPr/>
          <a:lstStyle/>
          <a:p>
            <a:r>
              <a:rPr lang="en-US" sz="3200" dirty="0" err="1"/>
              <a:t>Dæmi</a:t>
            </a:r>
            <a:r>
              <a:rPr lang="en-US" sz="3200" dirty="0"/>
              <a:t> um </a:t>
            </a:r>
            <a:r>
              <a:rPr lang="en-US" sz="3200" dirty="0" err="1"/>
              <a:t>námsskrár</a:t>
            </a:r>
            <a:endParaRPr lang="en-US" sz="3200" dirty="0"/>
          </a:p>
        </p:txBody>
      </p:sp>
      <p:sp>
        <p:nvSpPr>
          <p:cNvPr id="16" name="Slide Number Placeholder 15">
            <a:extLst>
              <a:ext uri="{FF2B5EF4-FFF2-40B4-BE49-F238E27FC236}">
                <a16:creationId xmlns:a16="http://schemas.microsoft.com/office/drawing/2014/main" id="{650E400B-597A-AF75-527A-69BF9F3EC849}"/>
              </a:ext>
            </a:extLst>
          </p:cNvPr>
          <p:cNvSpPr>
            <a:spLocks noGrp="1"/>
          </p:cNvSpPr>
          <p:nvPr>
            <p:ph type="sldNum" sz="quarter" idx="4"/>
          </p:nvPr>
        </p:nvSpPr>
        <p:spPr/>
        <p:txBody>
          <a:bodyPr/>
          <a:lstStyle/>
          <a:p>
            <a:fld id="{9C527BFA-2C0E-4CEC-B6A5-913A56FEF4B4}" type="slidenum">
              <a:rPr lang="fr-CA" smtClean="0"/>
              <a:t>36</a:t>
            </a:fld>
            <a:endParaRPr lang="fr-CA"/>
          </a:p>
        </p:txBody>
      </p:sp>
    </p:spTree>
    <p:extLst>
      <p:ext uri="{BB962C8B-B14F-4D97-AF65-F5344CB8AC3E}">
        <p14:creationId xmlns:p14="http://schemas.microsoft.com/office/powerpoint/2010/main" val="18648883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raphic 30">
            <a:extLst>
              <a:ext uri="{FF2B5EF4-FFF2-40B4-BE49-F238E27FC236}">
                <a16:creationId xmlns:a16="http://schemas.microsoft.com/office/drawing/2014/main" id="{3E556301-9C0E-CFA0-957F-622469BB3933}"/>
              </a:ext>
            </a:extLst>
          </p:cNvPr>
          <p:cNvSpPr/>
          <p:nvPr/>
        </p:nvSpPr>
        <p:spPr>
          <a:xfrm>
            <a:off x="2612370" y="3398501"/>
            <a:ext cx="1331679" cy="3159853"/>
          </a:xfrm>
          <a:custGeom>
            <a:avLst/>
            <a:gdLst>
              <a:gd name="connsiteX0" fmla="*/ 1702593 w 3638953"/>
              <a:gd name="connsiteY0" fmla="*/ 0 h 8634633"/>
              <a:gd name="connsiteX1" fmla="*/ 1802755 w 3638953"/>
              <a:gd name="connsiteY1" fmla="*/ 0 h 8634633"/>
              <a:gd name="connsiteX2" fmla="*/ 2236781 w 3638953"/>
              <a:gd name="connsiteY2" fmla="*/ 233824 h 8634633"/>
              <a:gd name="connsiteX3" fmla="*/ 2487170 w 3638953"/>
              <a:gd name="connsiteY3" fmla="*/ 167003 h 8634633"/>
              <a:gd name="connsiteX4" fmla="*/ 3004637 w 3638953"/>
              <a:gd name="connsiteY4" fmla="*/ 534436 h 8634633"/>
              <a:gd name="connsiteX5" fmla="*/ 3522103 w 3638953"/>
              <a:gd name="connsiteY5" fmla="*/ 1018748 h 8634633"/>
              <a:gd name="connsiteX6" fmla="*/ 3421941 w 3638953"/>
              <a:gd name="connsiteY6" fmla="*/ 1352788 h 8634633"/>
              <a:gd name="connsiteX7" fmla="*/ 3488693 w 3638953"/>
              <a:gd name="connsiteY7" fmla="*/ 1703524 h 8634633"/>
              <a:gd name="connsiteX8" fmla="*/ 3088077 w 3638953"/>
              <a:gd name="connsiteY8" fmla="*/ 2588697 h 8634633"/>
              <a:gd name="connsiteX9" fmla="*/ 2153307 w 3638953"/>
              <a:gd name="connsiteY9" fmla="*/ 2989524 h 8634633"/>
              <a:gd name="connsiteX10" fmla="*/ 1769379 w 3638953"/>
              <a:gd name="connsiteY10" fmla="*/ 2822521 h 8634633"/>
              <a:gd name="connsiteX11" fmla="*/ 1318699 w 3638953"/>
              <a:gd name="connsiteY11" fmla="*/ 2989524 h 8634633"/>
              <a:gd name="connsiteX12" fmla="*/ 100129 w 3638953"/>
              <a:gd name="connsiteY12" fmla="*/ 2054261 h 8634633"/>
              <a:gd name="connsiteX13" fmla="*/ 33376 w 3638953"/>
              <a:gd name="connsiteY13" fmla="*/ 1686827 h 8634633"/>
              <a:gd name="connsiteX14" fmla="*/ 83441 w 3638953"/>
              <a:gd name="connsiteY14" fmla="*/ 1369518 h 8634633"/>
              <a:gd name="connsiteX15" fmla="*/ 0 w 3638953"/>
              <a:gd name="connsiteY15" fmla="*/ 1035479 h 8634633"/>
              <a:gd name="connsiteX16" fmla="*/ 0 w 3638953"/>
              <a:gd name="connsiteY16" fmla="*/ 968657 h 8634633"/>
              <a:gd name="connsiteX17" fmla="*/ 517466 w 3638953"/>
              <a:gd name="connsiteY17" fmla="*/ 534436 h 8634633"/>
              <a:gd name="connsiteX18" fmla="*/ 817954 w 3638953"/>
              <a:gd name="connsiteY18" fmla="*/ 200397 h 8634633"/>
              <a:gd name="connsiteX19" fmla="*/ 1068343 w 3638953"/>
              <a:gd name="connsiteY19" fmla="*/ 167003 h 8634633"/>
              <a:gd name="connsiteX20" fmla="*/ 1285322 w 3638953"/>
              <a:gd name="connsiteY20" fmla="*/ 217094 h 8634633"/>
              <a:gd name="connsiteX21" fmla="*/ 1702593 w 3638953"/>
              <a:gd name="connsiteY21" fmla="*/ 0 h 8634633"/>
              <a:gd name="connsiteX22" fmla="*/ 1018178 w 3638953"/>
              <a:gd name="connsiteY22" fmla="*/ 835048 h 8634633"/>
              <a:gd name="connsiteX23" fmla="*/ 1018178 w 3638953"/>
              <a:gd name="connsiteY23" fmla="*/ 851745 h 8634633"/>
              <a:gd name="connsiteX24" fmla="*/ 1101619 w 3638953"/>
              <a:gd name="connsiteY24" fmla="*/ 901836 h 8634633"/>
              <a:gd name="connsiteX25" fmla="*/ 1168405 w 3638953"/>
              <a:gd name="connsiteY25" fmla="*/ 851745 h 8634633"/>
              <a:gd name="connsiteX26" fmla="*/ 1168405 w 3638953"/>
              <a:gd name="connsiteY26" fmla="*/ 818351 h 8634633"/>
              <a:gd name="connsiteX27" fmla="*/ 1134995 w 3638953"/>
              <a:gd name="connsiteY27" fmla="*/ 768227 h 8634633"/>
              <a:gd name="connsiteX28" fmla="*/ 1185093 w 3638953"/>
              <a:gd name="connsiteY28" fmla="*/ 751530 h 8634633"/>
              <a:gd name="connsiteX29" fmla="*/ 1251845 w 3638953"/>
              <a:gd name="connsiteY29" fmla="*/ 801621 h 8634633"/>
              <a:gd name="connsiteX30" fmla="*/ 1251845 w 3638953"/>
              <a:gd name="connsiteY30" fmla="*/ 868442 h 8634633"/>
              <a:gd name="connsiteX31" fmla="*/ 1118307 w 3638953"/>
              <a:gd name="connsiteY31" fmla="*/ 968657 h 8634633"/>
              <a:gd name="connsiteX32" fmla="*/ 600840 w 3638953"/>
              <a:gd name="connsiteY32" fmla="*/ 734833 h 8634633"/>
              <a:gd name="connsiteX33" fmla="*/ 483990 w 3638953"/>
              <a:gd name="connsiteY33" fmla="*/ 718136 h 8634633"/>
              <a:gd name="connsiteX34" fmla="*/ 133472 w 3638953"/>
              <a:gd name="connsiteY34" fmla="*/ 1035445 h 8634633"/>
              <a:gd name="connsiteX35" fmla="*/ 433959 w 3638953"/>
              <a:gd name="connsiteY35" fmla="*/ 1336091 h 8634633"/>
              <a:gd name="connsiteX36" fmla="*/ 584152 w 3638953"/>
              <a:gd name="connsiteY36" fmla="*/ 1185785 h 8634633"/>
              <a:gd name="connsiteX37" fmla="*/ 433959 w 3638953"/>
              <a:gd name="connsiteY37" fmla="*/ 1035479 h 8634633"/>
              <a:gd name="connsiteX38" fmla="*/ 350485 w 3638953"/>
              <a:gd name="connsiteY38" fmla="*/ 1169088 h 8634633"/>
              <a:gd name="connsiteX39" fmla="*/ 333796 w 3638953"/>
              <a:gd name="connsiteY39" fmla="*/ 1169088 h 8634633"/>
              <a:gd name="connsiteX40" fmla="*/ 267044 w 3638953"/>
              <a:gd name="connsiteY40" fmla="*/ 1068873 h 8634633"/>
              <a:gd name="connsiteX41" fmla="*/ 450647 w 3638953"/>
              <a:gd name="connsiteY41" fmla="*/ 918567 h 8634633"/>
              <a:gd name="connsiteX42" fmla="*/ 534121 w 3638953"/>
              <a:gd name="connsiteY42" fmla="*/ 918567 h 8634633"/>
              <a:gd name="connsiteX43" fmla="*/ 1084964 w 3638953"/>
              <a:gd name="connsiteY43" fmla="*/ 1068873 h 8634633"/>
              <a:gd name="connsiteX44" fmla="*/ 1151716 w 3638953"/>
              <a:gd name="connsiteY44" fmla="*/ 1068873 h 8634633"/>
              <a:gd name="connsiteX45" fmla="*/ 1352008 w 3638953"/>
              <a:gd name="connsiteY45" fmla="*/ 835048 h 8634633"/>
              <a:gd name="connsiteX46" fmla="*/ 1168405 w 3638953"/>
              <a:gd name="connsiteY46" fmla="*/ 701439 h 8634633"/>
              <a:gd name="connsiteX47" fmla="*/ 1018178 w 3638953"/>
              <a:gd name="connsiteY47" fmla="*/ 835048 h 8634633"/>
              <a:gd name="connsiteX48" fmla="*/ 166881 w 3638953"/>
              <a:gd name="connsiteY48" fmla="*/ 1636703 h 8634633"/>
              <a:gd name="connsiteX49" fmla="*/ 867951 w 3638953"/>
              <a:gd name="connsiteY49" fmla="*/ 2722273 h 8634633"/>
              <a:gd name="connsiteX50" fmla="*/ 1285255 w 3638953"/>
              <a:gd name="connsiteY50" fmla="*/ 2839185 h 8634633"/>
              <a:gd name="connsiteX51" fmla="*/ 1385417 w 3638953"/>
              <a:gd name="connsiteY51" fmla="*/ 2839185 h 8634633"/>
              <a:gd name="connsiteX52" fmla="*/ 1669183 w 3638953"/>
              <a:gd name="connsiteY52" fmla="*/ 2605360 h 8634633"/>
              <a:gd name="connsiteX53" fmla="*/ 1669183 w 3638953"/>
              <a:gd name="connsiteY53" fmla="*/ 2538539 h 8634633"/>
              <a:gd name="connsiteX54" fmla="*/ 1418794 w 3638953"/>
              <a:gd name="connsiteY54" fmla="*/ 2388233 h 8634633"/>
              <a:gd name="connsiteX55" fmla="*/ 1385384 w 3638953"/>
              <a:gd name="connsiteY55" fmla="*/ 2388233 h 8634633"/>
              <a:gd name="connsiteX56" fmla="*/ 1235157 w 3638953"/>
              <a:gd name="connsiteY56" fmla="*/ 2538539 h 8634633"/>
              <a:gd name="connsiteX57" fmla="*/ 1235157 w 3638953"/>
              <a:gd name="connsiteY57" fmla="*/ 2571966 h 8634633"/>
              <a:gd name="connsiteX58" fmla="*/ 1352008 w 3638953"/>
              <a:gd name="connsiteY58" fmla="*/ 2638788 h 8634633"/>
              <a:gd name="connsiteX59" fmla="*/ 1402106 w 3638953"/>
              <a:gd name="connsiteY59" fmla="*/ 2588664 h 8634633"/>
              <a:gd name="connsiteX60" fmla="*/ 1402106 w 3638953"/>
              <a:gd name="connsiteY60" fmla="*/ 2555270 h 8634633"/>
              <a:gd name="connsiteX61" fmla="*/ 1352008 w 3638953"/>
              <a:gd name="connsiteY61" fmla="*/ 2488448 h 8634633"/>
              <a:gd name="connsiteX62" fmla="*/ 1352008 w 3638953"/>
              <a:gd name="connsiteY62" fmla="*/ 2471751 h 8634633"/>
              <a:gd name="connsiteX63" fmla="*/ 1418794 w 3638953"/>
              <a:gd name="connsiteY63" fmla="*/ 2471751 h 8634633"/>
              <a:gd name="connsiteX64" fmla="*/ 1485546 w 3638953"/>
              <a:gd name="connsiteY64" fmla="*/ 2588664 h 8634633"/>
              <a:gd name="connsiteX65" fmla="*/ 1285255 w 3638953"/>
              <a:gd name="connsiteY65" fmla="*/ 2722273 h 8634633"/>
              <a:gd name="connsiteX66" fmla="*/ 717691 w 3638953"/>
              <a:gd name="connsiteY66" fmla="*/ 2371570 h 8634633"/>
              <a:gd name="connsiteX67" fmla="*/ 450613 w 3638953"/>
              <a:gd name="connsiteY67" fmla="*/ 1703524 h 8634633"/>
              <a:gd name="connsiteX68" fmla="*/ 617562 w 3638953"/>
              <a:gd name="connsiteY68" fmla="*/ 1453003 h 8634633"/>
              <a:gd name="connsiteX69" fmla="*/ 717724 w 3638953"/>
              <a:gd name="connsiteY69" fmla="*/ 1519824 h 8634633"/>
              <a:gd name="connsiteX70" fmla="*/ 717724 w 3638953"/>
              <a:gd name="connsiteY70" fmla="*/ 1603309 h 8634633"/>
              <a:gd name="connsiteX71" fmla="*/ 684381 w 3638953"/>
              <a:gd name="connsiteY71" fmla="*/ 1603309 h 8634633"/>
              <a:gd name="connsiteX72" fmla="*/ 634284 w 3638953"/>
              <a:gd name="connsiteY72" fmla="*/ 1536488 h 8634633"/>
              <a:gd name="connsiteX73" fmla="*/ 600874 w 3638953"/>
              <a:gd name="connsiteY73" fmla="*/ 1536488 h 8634633"/>
              <a:gd name="connsiteX74" fmla="*/ 550809 w 3638953"/>
              <a:gd name="connsiteY74" fmla="*/ 1603309 h 8634633"/>
              <a:gd name="connsiteX75" fmla="*/ 600874 w 3638953"/>
              <a:gd name="connsiteY75" fmla="*/ 1670130 h 8634633"/>
              <a:gd name="connsiteX76" fmla="*/ 667660 w 3638953"/>
              <a:gd name="connsiteY76" fmla="*/ 1670130 h 8634633"/>
              <a:gd name="connsiteX77" fmla="*/ 801199 w 3638953"/>
              <a:gd name="connsiteY77" fmla="*/ 1553218 h 8634633"/>
              <a:gd name="connsiteX78" fmla="*/ 567498 w 3638953"/>
              <a:gd name="connsiteY78" fmla="*/ 1369518 h 8634633"/>
              <a:gd name="connsiteX79" fmla="*/ 484023 w 3638953"/>
              <a:gd name="connsiteY79" fmla="*/ 1369518 h 8634633"/>
              <a:gd name="connsiteX80" fmla="*/ 166881 w 3638953"/>
              <a:gd name="connsiteY80" fmla="*/ 1636703 h 8634633"/>
              <a:gd name="connsiteX81" fmla="*/ 1518956 w 3638953"/>
              <a:gd name="connsiteY81" fmla="*/ 985354 h 8634633"/>
              <a:gd name="connsiteX82" fmla="*/ 1468892 w 3638953"/>
              <a:gd name="connsiteY82" fmla="*/ 968657 h 8634633"/>
              <a:gd name="connsiteX83" fmla="*/ 1135028 w 3638953"/>
              <a:gd name="connsiteY83" fmla="*/ 1219179 h 8634633"/>
              <a:gd name="connsiteX84" fmla="*/ 1084964 w 3638953"/>
              <a:gd name="connsiteY84" fmla="*/ 1219179 h 8634633"/>
              <a:gd name="connsiteX85" fmla="*/ 701036 w 3638953"/>
              <a:gd name="connsiteY85" fmla="*/ 1118964 h 8634633"/>
              <a:gd name="connsiteX86" fmla="*/ 701036 w 3638953"/>
              <a:gd name="connsiteY86" fmla="*/ 1135660 h 8634633"/>
              <a:gd name="connsiteX87" fmla="*/ 717691 w 3638953"/>
              <a:gd name="connsiteY87" fmla="*/ 1169054 h 8634633"/>
              <a:gd name="connsiteX88" fmla="*/ 701036 w 3638953"/>
              <a:gd name="connsiteY88" fmla="*/ 1269270 h 8634633"/>
              <a:gd name="connsiteX89" fmla="*/ 934737 w 3638953"/>
              <a:gd name="connsiteY89" fmla="*/ 1519791 h 8634633"/>
              <a:gd name="connsiteX90" fmla="*/ 934737 w 3638953"/>
              <a:gd name="connsiteY90" fmla="*/ 1586612 h 8634633"/>
              <a:gd name="connsiteX91" fmla="*/ 617562 w 3638953"/>
              <a:gd name="connsiteY91" fmla="*/ 1787042 h 8634633"/>
              <a:gd name="connsiteX92" fmla="*/ 968080 w 3638953"/>
              <a:gd name="connsiteY92" fmla="*/ 2421694 h 8634633"/>
              <a:gd name="connsiteX93" fmla="*/ 1084964 w 3638953"/>
              <a:gd name="connsiteY93" fmla="*/ 2505212 h 8634633"/>
              <a:gd name="connsiteX94" fmla="*/ 1101619 w 3638953"/>
              <a:gd name="connsiteY94" fmla="*/ 2505212 h 8634633"/>
              <a:gd name="connsiteX95" fmla="*/ 1402106 w 3638953"/>
              <a:gd name="connsiteY95" fmla="*/ 2221297 h 8634633"/>
              <a:gd name="connsiteX96" fmla="*/ 1452204 w 3638953"/>
              <a:gd name="connsiteY96" fmla="*/ 2221297 h 8634633"/>
              <a:gd name="connsiteX97" fmla="*/ 1752657 w 3638953"/>
              <a:gd name="connsiteY97" fmla="*/ 2354906 h 8634633"/>
              <a:gd name="connsiteX98" fmla="*/ 2103209 w 3638953"/>
              <a:gd name="connsiteY98" fmla="*/ 2221297 h 8634633"/>
              <a:gd name="connsiteX99" fmla="*/ 2119897 w 3638953"/>
              <a:gd name="connsiteY99" fmla="*/ 2221297 h 8634633"/>
              <a:gd name="connsiteX100" fmla="*/ 2420350 w 3638953"/>
              <a:gd name="connsiteY100" fmla="*/ 2505212 h 8634633"/>
              <a:gd name="connsiteX101" fmla="*/ 2887753 w 3638953"/>
              <a:gd name="connsiteY101" fmla="*/ 1787042 h 8634633"/>
              <a:gd name="connsiteX102" fmla="*/ 2837655 w 3638953"/>
              <a:gd name="connsiteY102" fmla="*/ 1787042 h 8634633"/>
              <a:gd name="connsiteX103" fmla="*/ 2570577 w 3638953"/>
              <a:gd name="connsiteY103" fmla="*/ 1553218 h 8634633"/>
              <a:gd name="connsiteX104" fmla="*/ 2804278 w 3638953"/>
              <a:gd name="connsiteY104" fmla="*/ 1286000 h 8634633"/>
              <a:gd name="connsiteX105" fmla="*/ 2804278 w 3638953"/>
              <a:gd name="connsiteY105" fmla="*/ 1118997 h 8634633"/>
              <a:gd name="connsiteX106" fmla="*/ 2437039 w 3638953"/>
              <a:gd name="connsiteY106" fmla="*/ 1219212 h 8634633"/>
              <a:gd name="connsiteX107" fmla="*/ 2370286 w 3638953"/>
              <a:gd name="connsiteY107" fmla="*/ 1219212 h 8634633"/>
              <a:gd name="connsiteX108" fmla="*/ 2053111 w 3638953"/>
              <a:gd name="connsiteY108" fmla="*/ 968691 h 8634633"/>
              <a:gd name="connsiteX109" fmla="*/ 1952948 w 3638953"/>
              <a:gd name="connsiteY109" fmla="*/ 985388 h 8634633"/>
              <a:gd name="connsiteX110" fmla="*/ 1752624 w 3638953"/>
              <a:gd name="connsiteY110" fmla="*/ 901870 h 8634633"/>
              <a:gd name="connsiteX111" fmla="*/ 1518956 w 3638953"/>
              <a:gd name="connsiteY111" fmla="*/ 985354 h 8634633"/>
              <a:gd name="connsiteX112" fmla="*/ 667660 w 3638953"/>
              <a:gd name="connsiteY112" fmla="*/ 584527 h 8634633"/>
              <a:gd name="connsiteX113" fmla="*/ 867951 w 3638953"/>
              <a:gd name="connsiteY113" fmla="*/ 784958 h 8634633"/>
              <a:gd name="connsiteX114" fmla="*/ 1034900 w 3638953"/>
              <a:gd name="connsiteY114" fmla="*/ 684742 h 8634633"/>
              <a:gd name="connsiteX115" fmla="*/ 1034900 w 3638953"/>
              <a:gd name="connsiteY115" fmla="*/ 651315 h 8634633"/>
              <a:gd name="connsiteX116" fmla="*/ 968113 w 3638953"/>
              <a:gd name="connsiteY116" fmla="*/ 584494 h 8634633"/>
              <a:gd name="connsiteX117" fmla="*/ 884673 w 3638953"/>
              <a:gd name="connsiteY117" fmla="*/ 584494 h 8634633"/>
              <a:gd name="connsiteX118" fmla="*/ 834541 w 3638953"/>
              <a:gd name="connsiteY118" fmla="*/ 617955 h 8634633"/>
              <a:gd name="connsiteX119" fmla="*/ 817887 w 3638953"/>
              <a:gd name="connsiteY119" fmla="*/ 617955 h 8634633"/>
              <a:gd name="connsiteX120" fmla="*/ 817887 w 3638953"/>
              <a:gd name="connsiteY120" fmla="*/ 601258 h 8634633"/>
              <a:gd name="connsiteX121" fmla="*/ 1001490 w 3638953"/>
              <a:gd name="connsiteY121" fmla="*/ 450952 h 8634633"/>
              <a:gd name="connsiteX122" fmla="*/ 1368729 w 3638953"/>
              <a:gd name="connsiteY122" fmla="*/ 768261 h 8634633"/>
              <a:gd name="connsiteX123" fmla="*/ 1518956 w 3638953"/>
              <a:gd name="connsiteY123" fmla="*/ 818385 h 8634633"/>
              <a:gd name="connsiteX124" fmla="*/ 1619118 w 3638953"/>
              <a:gd name="connsiteY124" fmla="*/ 818385 h 8634633"/>
              <a:gd name="connsiteX125" fmla="*/ 1736003 w 3638953"/>
              <a:gd name="connsiteY125" fmla="*/ 634652 h 8634633"/>
              <a:gd name="connsiteX126" fmla="*/ 1669216 w 3638953"/>
              <a:gd name="connsiteY126" fmla="*/ 534436 h 8634633"/>
              <a:gd name="connsiteX127" fmla="*/ 1602464 w 3638953"/>
              <a:gd name="connsiteY127" fmla="*/ 534436 h 8634633"/>
              <a:gd name="connsiteX128" fmla="*/ 1552366 w 3638953"/>
              <a:gd name="connsiteY128" fmla="*/ 584527 h 8634633"/>
              <a:gd name="connsiteX129" fmla="*/ 1552366 w 3638953"/>
              <a:gd name="connsiteY129" fmla="*/ 601224 h 8634633"/>
              <a:gd name="connsiteX130" fmla="*/ 1669216 w 3638953"/>
              <a:gd name="connsiteY130" fmla="*/ 668045 h 8634633"/>
              <a:gd name="connsiteX131" fmla="*/ 1619118 w 3638953"/>
              <a:gd name="connsiteY131" fmla="*/ 734867 h 8634633"/>
              <a:gd name="connsiteX132" fmla="*/ 1569054 w 3638953"/>
              <a:gd name="connsiteY132" fmla="*/ 734867 h 8634633"/>
              <a:gd name="connsiteX133" fmla="*/ 1335353 w 3638953"/>
              <a:gd name="connsiteY133" fmla="*/ 501042 h 8634633"/>
              <a:gd name="connsiteX134" fmla="*/ 1034866 w 3638953"/>
              <a:gd name="connsiteY134" fmla="*/ 334039 h 8634633"/>
              <a:gd name="connsiteX135" fmla="*/ 968080 w 3638953"/>
              <a:gd name="connsiteY135" fmla="*/ 334039 h 8634633"/>
              <a:gd name="connsiteX136" fmla="*/ 667660 w 3638953"/>
              <a:gd name="connsiteY136" fmla="*/ 584527 h 8634633"/>
              <a:gd name="connsiteX137" fmla="*/ 1769345 w 3638953"/>
              <a:gd name="connsiteY137" fmla="*/ 2889309 h 8634633"/>
              <a:gd name="connsiteX138" fmla="*/ 2153273 w 3638953"/>
              <a:gd name="connsiteY138" fmla="*/ 3039615 h 8634633"/>
              <a:gd name="connsiteX139" fmla="*/ 2236748 w 3638953"/>
              <a:gd name="connsiteY139" fmla="*/ 3039615 h 8634633"/>
              <a:gd name="connsiteX140" fmla="*/ 2370286 w 3638953"/>
              <a:gd name="connsiteY140" fmla="*/ 3139830 h 8634633"/>
              <a:gd name="connsiteX141" fmla="*/ 2503825 w 3638953"/>
              <a:gd name="connsiteY141" fmla="*/ 3223348 h 8634633"/>
              <a:gd name="connsiteX142" fmla="*/ 2503825 w 3638953"/>
              <a:gd name="connsiteY142" fmla="*/ 3290136 h 8634633"/>
              <a:gd name="connsiteX143" fmla="*/ 2236748 w 3638953"/>
              <a:gd name="connsiteY143" fmla="*/ 3407048 h 8634633"/>
              <a:gd name="connsiteX144" fmla="*/ 2236748 w 3638953"/>
              <a:gd name="connsiteY144" fmla="*/ 3423745 h 8634633"/>
              <a:gd name="connsiteX145" fmla="*/ 2220059 w 3638953"/>
              <a:gd name="connsiteY145" fmla="*/ 3423745 h 8634633"/>
              <a:gd name="connsiteX146" fmla="*/ 2019735 w 3638953"/>
              <a:gd name="connsiteY146" fmla="*/ 3457173 h 8634633"/>
              <a:gd name="connsiteX147" fmla="*/ 2019735 w 3638953"/>
              <a:gd name="connsiteY147" fmla="*/ 3473870 h 8634633"/>
              <a:gd name="connsiteX148" fmla="*/ 2320221 w 3638953"/>
              <a:gd name="connsiteY148" fmla="*/ 3858000 h 8634633"/>
              <a:gd name="connsiteX149" fmla="*/ 2370320 w 3638953"/>
              <a:gd name="connsiteY149" fmla="*/ 4041700 h 8634633"/>
              <a:gd name="connsiteX150" fmla="*/ 2370320 w 3638953"/>
              <a:gd name="connsiteY150" fmla="*/ 4141915 h 8634633"/>
              <a:gd name="connsiteX151" fmla="*/ 2053144 w 3638953"/>
              <a:gd name="connsiteY151" fmla="*/ 4392437 h 8634633"/>
              <a:gd name="connsiteX152" fmla="*/ 2136585 w 3638953"/>
              <a:gd name="connsiteY152" fmla="*/ 4492652 h 8634633"/>
              <a:gd name="connsiteX153" fmla="*/ 2136585 w 3638953"/>
              <a:gd name="connsiteY153" fmla="*/ 4592867 h 8634633"/>
              <a:gd name="connsiteX154" fmla="*/ 2003046 w 3638953"/>
              <a:gd name="connsiteY154" fmla="*/ 4693082 h 8634633"/>
              <a:gd name="connsiteX155" fmla="*/ 2003046 w 3638953"/>
              <a:gd name="connsiteY155" fmla="*/ 4943603 h 8634633"/>
              <a:gd name="connsiteX156" fmla="*/ 2203371 w 3638953"/>
              <a:gd name="connsiteY156" fmla="*/ 5761955 h 8634633"/>
              <a:gd name="connsiteX157" fmla="*/ 2220059 w 3638953"/>
              <a:gd name="connsiteY157" fmla="*/ 5945688 h 8634633"/>
              <a:gd name="connsiteX158" fmla="*/ 2053111 w 3638953"/>
              <a:gd name="connsiteY158" fmla="*/ 6329819 h 8634633"/>
              <a:gd name="connsiteX159" fmla="*/ 2153273 w 3638953"/>
              <a:gd name="connsiteY159" fmla="*/ 6396640 h 8634633"/>
              <a:gd name="connsiteX160" fmla="*/ 2153273 w 3638953"/>
              <a:gd name="connsiteY160" fmla="*/ 6463461 h 8634633"/>
              <a:gd name="connsiteX161" fmla="*/ 2119931 w 3638953"/>
              <a:gd name="connsiteY161" fmla="*/ 6513552 h 8634633"/>
              <a:gd name="connsiteX162" fmla="*/ 2186683 w 3638953"/>
              <a:gd name="connsiteY162" fmla="*/ 6580373 h 8634633"/>
              <a:gd name="connsiteX163" fmla="*/ 2086520 w 3638953"/>
              <a:gd name="connsiteY163" fmla="*/ 6613767 h 8634633"/>
              <a:gd name="connsiteX164" fmla="*/ 2086520 w 3638953"/>
              <a:gd name="connsiteY164" fmla="*/ 8100197 h 8634633"/>
              <a:gd name="connsiteX165" fmla="*/ 2186683 w 3638953"/>
              <a:gd name="connsiteY165" fmla="*/ 8233806 h 8634633"/>
              <a:gd name="connsiteX166" fmla="*/ 2086520 w 3638953"/>
              <a:gd name="connsiteY166" fmla="*/ 8317291 h 8634633"/>
              <a:gd name="connsiteX167" fmla="*/ 2103209 w 3638953"/>
              <a:gd name="connsiteY167" fmla="*/ 8434203 h 8634633"/>
              <a:gd name="connsiteX168" fmla="*/ 1786033 w 3638953"/>
              <a:gd name="connsiteY168" fmla="*/ 8634634 h 8634633"/>
              <a:gd name="connsiteX169" fmla="*/ 1685871 w 3638953"/>
              <a:gd name="connsiteY169" fmla="*/ 8634634 h 8634633"/>
              <a:gd name="connsiteX170" fmla="*/ 1402106 w 3638953"/>
              <a:gd name="connsiteY170" fmla="*/ 8417506 h 8634633"/>
              <a:gd name="connsiteX171" fmla="*/ 1418794 w 3638953"/>
              <a:gd name="connsiteY171" fmla="*/ 8317291 h 8634633"/>
              <a:gd name="connsiteX172" fmla="*/ 1335353 w 3638953"/>
              <a:gd name="connsiteY172" fmla="*/ 8250503 h 8634633"/>
              <a:gd name="connsiteX173" fmla="*/ 1335353 w 3638953"/>
              <a:gd name="connsiteY173" fmla="*/ 8233806 h 8634633"/>
              <a:gd name="connsiteX174" fmla="*/ 1435515 w 3638953"/>
              <a:gd name="connsiteY174" fmla="*/ 8100197 h 8634633"/>
              <a:gd name="connsiteX175" fmla="*/ 1435515 w 3638953"/>
              <a:gd name="connsiteY175" fmla="*/ 6613767 h 8634633"/>
              <a:gd name="connsiteX176" fmla="*/ 1335353 w 3638953"/>
              <a:gd name="connsiteY176" fmla="*/ 6613767 h 8634633"/>
              <a:gd name="connsiteX177" fmla="*/ 1335353 w 3638953"/>
              <a:gd name="connsiteY177" fmla="*/ 6580373 h 8634633"/>
              <a:gd name="connsiteX178" fmla="*/ 1402106 w 3638953"/>
              <a:gd name="connsiteY178" fmla="*/ 6513552 h 8634633"/>
              <a:gd name="connsiteX179" fmla="*/ 1368696 w 3638953"/>
              <a:gd name="connsiteY179" fmla="*/ 6413337 h 8634633"/>
              <a:gd name="connsiteX180" fmla="*/ 1368696 w 3638953"/>
              <a:gd name="connsiteY180" fmla="*/ 6396640 h 8634633"/>
              <a:gd name="connsiteX181" fmla="*/ 1468892 w 3638953"/>
              <a:gd name="connsiteY181" fmla="*/ 6329819 h 8634633"/>
              <a:gd name="connsiteX182" fmla="*/ 1301943 w 3638953"/>
              <a:gd name="connsiteY182" fmla="*/ 5945688 h 8634633"/>
              <a:gd name="connsiteX183" fmla="*/ 1502234 w 3638953"/>
              <a:gd name="connsiteY183" fmla="*/ 5077212 h 8634633"/>
              <a:gd name="connsiteX184" fmla="*/ 1518923 w 3638953"/>
              <a:gd name="connsiteY184" fmla="*/ 4860085 h 8634633"/>
              <a:gd name="connsiteX185" fmla="*/ 1518923 w 3638953"/>
              <a:gd name="connsiteY185" fmla="*/ 4693082 h 8634633"/>
              <a:gd name="connsiteX186" fmla="*/ 1368696 w 3638953"/>
              <a:gd name="connsiteY186" fmla="*/ 4542776 h 8634633"/>
              <a:gd name="connsiteX187" fmla="*/ 1468892 w 3638953"/>
              <a:gd name="connsiteY187" fmla="*/ 4409167 h 8634633"/>
              <a:gd name="connsiteX188" fmla="*/ 1468892 w 3638953"/>
              <a:gd name="connsiteY188" fmla="*/ 4392470 h 8634633"/>
              <a:gd name="connsiteX189" fmla="*/ 1135028 w 3638953"/>
              <a:gd name="connsiteY189" fmla="*/ 4091824 h 8634633"/>
              <a:gd name="connsiteX190" fmla="*/ 1135028 w 3638953"/>
              <a:gd name="connsiteY190" fmla="*/ 4075127 h 8634633"/>
              <a:gd name="connsiteX191" fmla="*/ 1468892 w 3638953"/>
              <a:gd name="connsiteY191" fmla="*/ 3574085 h 8634633"/>
              <a:gd name="connsiteX192" fmla="*/ 1502234 w 3638953"/>
              <a:gd name="connsiteY192" fmla="*/ 3457173 h 8634633"/>
              <a:gd name="connsiteX193" fmla="*/ 1285255 w 3638953"/>
              <a:gd name="connsiteY193" fmla="*/ 3407082 h 8634633"/>
              <a:gd name="connsiteX194" fmla="*/ 1018178 w 3638953"/>
              <a:gd name="connsiteY194" fmla="*/ 3290170 h 8634633"/>
              <a:gd name="connsiteX195" fmla="*/ 1001490 w 3638953"/>
              <a:gd name="connsiteY195" fmla="*/ 3256776 h 8634633"/>
              <a:gd name="connsiteX196" fmla="*/ 1001490 w 3638953"/>
              <a:gd name="connsiteY196" fmla="*/ 3223382 h 8634633"/>
              <a:gd name="connsiteX197" fmla="*/ 1285255 w 3638953"/>
              <a:gd name="connsiteY197" fmla="*/ 3089773 h 8634633"/>
              <a:gd name="connsiteX198" fmla="*/ 1285255 w 3638953"/>
              <a:gd name="connsiteY198" fmla="*/ 3039649 h 8634633"/>
              <a:gd name="connsiteX199" fmla="*/ 1368696 w 3638953"/>
              <a:gd name="connsiteY199" fmla="*/ 3039649 h 8634633"/>
              <a:gd name="connsiteX200" fmla="*/ 1769345 w 3638953"/>
              <a:gd name="connsiteY200" fmla="*/ 2889309 h 8634633"/>
              <a:gd name="connsiteX201" fmla="*/ 1418794 w 3638953"/>
              <a:gd name="connsiteY201" fmla="*/ 300612 h 8634633"/>
              <a:gd name="connsiteX202" fmla="*/ 1418794 w 3638953"/>
              <a:gd name="connsiteY202" fmla="*/ 434221 h 8634633"/>
              <a:gd name="connsiteX203" fmla="*/ 1552332 w 3638953"/>
              <a:gd name="connsiteY203" fmla="*/ 501009 h 8634633"/>
              <a:gd name="connsiteX204" fmla="*/ 1619085 w 3638953"/>
              <a:gd name="connsiteY204" fmla="*/ 450918 h 8634633"/>
              <a:gd name="connsiteX205" fmla="*/ 1619085 w 3638953"/>
              <a:gd name="connsiteY205" fmla="*/ 400827 h 8634633"/>
              <a:gd name="connsiteX206" fmla="*/ 1585742 w 3638953"/>
              <a:gd name="connsiteY206" fmla="*/ 367433 h 8634633"/>
              <a:gd name="connsiteX207" fmla="*/ 1552332 w 3638953"/>
              <a:gd name="connsiteY207" fmla="*/ 367433 h 8634633"/>
              <a:gd name="connsiteX208" fmla="*/ 1485546 w 3638953"/>
              <a:gd name="connsiteY208" fmla="*/ 417524 h 8634633"/>
              <a:gd name="connsiteX209" fmla="*/ 1452204 w 3638953"/>
              <a:gd name="connsiteY209" fmla="*/ 417524 h 8634633"/>
              <a:gd name="connsiteX210" fmla="*/ 1452204 w 3638953"/>
              <a:gd name="connsiteY210" fmla="*/ 400827 h 8634633"/>
              <a:gd name="connsiteX211" fmla="*/ 1769345 w 3638953"/>
              <a:gd name="connsiteY211" fmla="*/ 233824 h 8634633"/>
              <a:gd name="connsiteX212" fmla="*/ 2053111 w 3638953"/>
              <a:gd name="connsiteY212" fmla="*/ 350736 h 8634633"/>
              <a:gd name="connsiteX213" fmla="*/ 2053111 w 3638953"/>
              <a:gd name="connsiteY213" fmla="*/ 417558 h 8634633"/>
              <a:gd name="connsiteX214" fmla="*/ 2036423 w 3638953"/>
              <a:gd name="connsiteY214" fmla="*/ 417558 h 8634633"/>
              <a:gd name="connsiteX215" fmla="*/ 1969670 w 3638953"/>
              <a:gd name="connsiteY215" fmla="*/ 367467 h 8634633"/>
              <a:gd name="connsiteX216" fmla="*/ 1919572 w 3638953"/>
              <a:gd name="connsiteY216" fmla="*/ 367467 h 8634633"/>
              <a:gd name="connsiteX217" fmla="*/ 1886162 w 3638953"/>
              <a:gd name="connsiteY217" fmla="*/ 400861 h 8634633"/>
              <a:gd name="connsiteX218" fmla="*/ 1886162 w 3638953"/>
              <a:gd name="connsiteY218" fmla="*/ 450952 h 8634633"/>
              <a:gd name="connsiteX219" fmla="*/ 1969637 w 3638953"/>
              <a:gd name="connsiteY219" fmla="*/ 501042 h 8634633"/>
              <a:gd name="connsiteX220" fmla="*/ 2103175 w 3638953"/>
              <a:gd name="connsiteY220" fmla="*/ 367433 h 8634633"/>
              <a:gd name="connsiteX221" fmla="*/ 1819410 w 3638953"/>
              <a:gd name="connsiteY221" fmla="*/ 167003 h 8634633"/>
              <a:gd name="connsiteX222" fmla="*/ 1685871 w 3638953"/>
              <a:gd name="connsiteY222" fmla="*/ 167003 h 8634633"/>
              <a:gd name="connsiteX223" fmla="*/ 1418794 w 3638953"/>
              <a:gd name="connsiteY223" fmla="*/ 300612 h 8634633"/>
              <a:gd name="connsiteX224" fmla="*/ 1936260 w 3638953"/>
              <a:gd name="connsiteY224" fmla="*/ 734833 h 8634633"/>
              <a:gd name="connsiteX225" fmla="*/ 1886162 w 3638953"/>
              <a:gd name="connsiteY225" fmla="*/ 734833 h 8634633"/>
              <a:gd name="connsiteX226" fmla="*/ 1852820 w 3638953"/>
              <a:gd name="connsiteY226" fmla="*/ 651315 h 8634633"/>
              <a:gd name="connsiteX227" fmla="*/ 1952982 w 3638953"/>
              <a:gd name="connsiteY227" fmla="*/ 601224 h 8634633"/>
              <a:gd name="connsiteX228" fmla="*/ 1952982 w 3638953"/>
              <a:gd name="connsiteY228" fmla="*/ 584527 h 8634633"/>
              <a:gd name="connsiteX229" fmla="*/ 1902884 w 3638953"/>
              <a:gd name="connsiteY229" fmla="*/ 534436 h 8634633"/>
              <a:gd name="connsiteX230" fmla="*/ 1836131 w 3638953"/>
              <a:gd name="connsiteY230" fmla="*/ 534436 h 8634633"/>
              <a:gd name="connsiteX231" fmla="*/ 1786033 w 3638953"/>
              <a:gd name="connsiteY231" fmla="*/ 584527 h 8634633"/>
              <a:gd name="connsiteX232" fmla="*/ 1786033 w 3638953"/>
              <a:gd name="connsiteY232" fmla="*/ 684742 h 8634633"/>
              <a:gd name="connsiteX233" fmla="*/ 1936260 w 3638953"/>
              <a:gd name="connsiteY233" fmla="*/ 818351 h 8634633"/>
              <a:gd name="connsiteX234" fmla="*/ 1969670 w 3638953"/>
              <a:gd name="connsiteY234" fmla="*/ 818351 h 8634633"/>
              <a:gd name="connsiteX235" fmla="*/ 2303500 w 3638953"/>
              <a:gd name="connsiteY235" fmla="*/ 551133 h 8634633"/>
              <a:gd name="connsiteX236" fmla="*/ 2503825 w 3638953"/>
              <a:gd name="connsiteY236" fmla="*/ 450918 h 8634633"/>
              <a:gd name="connsiteX237" fmla="*/ 2704116 w 3638953"/>
              <a:gd name="connsiteY237" fmla="*/ 617955 h 8634633"/>
              <a:gd name="connsiteX238" fmla="*/ 2670706 w 3638953"/>
              <a:gd name="connsiteY238" fmla="*/ 617955 h 8634633"/>
              <a:gd name="connsiteX239" fmla="*/ 2620642 w 3638953"/>
              <a:gd name="connsiteY239" fmla="*/ 584527 h 8634633"/>
              <a:gd name="connsiteX240" fmla="*/ 2537168 w 3638953"/>
              <a:gd name="connsiteY240" fmla="*/ 584527 h 8634633"/>
              <a:gd name="connsiteX241" fmla="*/ 2470415 w 3638953"/>
              <a:gd name="connsiteY241" fmla="*/ 668045 h 8634633"/>
              <a:gd name="connsiteX242" fmla="*/ 2637363 w 3638953"/>
              <a:gd name="connsiteY242" fmla="*/ 784958 h 8634633"/>
              <a:gd name="connsiteX243" fmla="*/ 2837655 w 3638953"/>
              <a:gd name="connsiteY243" fmla="*/ 601258 h 8634633"/>
              <a:gd name="connsiteX244" fmla="*/ 2537168 w 3638953"/>
              <a:gd name="connsiteY244" fmla="*/ 334039 h 8634633"/>
              <a:gd name="connsiteX245" fmla="*/ 2470415 w 3638953"/>
              <a:gd name="connsiteY245" fmla="*/ 334039 h 8634633"/>
              <a:gd name="connsiteX246" fmla="*/ 2053111 w 3638953"/>
              <a:gd name="connsiteY246" fmla="*/ 684776 h 8634633"/>
              <a:gd name="connsiteX247" fmla="*/ 1936260 w 3638953"/>
              <a:gd name="connsiteY247" fmla="*/ 734833 h 8634633"/>
              <a:gd name="connsiteX248" fmla="*/ 2704116 w 3638953"/>
              <a:gd name="connsiteY248" fmla="*/ 1553185 h 8634633"/>
              <a:gd name="connsiteX249" fmla="*/ 2804278 w 3638953"/>
              <a:gd name="connsiteY249" fmla="*/ 1670097 h 8634633"/>
              <a:gd name="connsiteX250" fmla="*/ 2904474 w 3638953"/>
              <a:gd name="connsiteY250" fmla="*/ 1670097 h 8634633"/>
              <a:gd name="connsiteX251" fmla="*/ 2954539 w 3638953"/>
              <a:gd name="connsiteY251" fmla="*/ 1620006 h 8634633"/>
              <a:gd name="connsiteX252" fmla="*/ 2954539 w 3638953"/>
              <a:gd name="connsiteY252" fmla="*/ 1586612 h 8634633"/>
              <a:gd name="connsiteX253" fmla="*/ 2904474 w 3638953"/>
              <a:gd name="connsiteY253" fmla="*/ 1536488 h 8634633"/>
              <a:gd name="connsiteX254" fmla="*/ 2871064 w 3638953"/>
              <a:gd name="connsiteY254" fmla="*/ 1536488 h 8634633"/>
              <a:gd name="connsiteX255" fmla="*/ 2804278 w 3638953"/>
              <a:gd name="connsiteY255" fmla="*/ 1603309 h 8634633"/>
              <a:gd name="connsiteX256" fmla="*/ 2787590 w 3638953"/>
              <a:gd name="connsiteY256" fmla="*/ 1603309 h 8634633"/>
              <a:gd name="connsiteX257" fmla="*/ 2787590 w 3638953"/>
              <a:gd name="connsiteY257" fmla="*/ 1569915 h 8634633"/>
              <a:gd name="connsiteX258" fmla="*/ 2921129 w 3638953"/>
              <a:gd name="connsiteY258" fmla="*/ 1453003 h 8634633"/>
              <a:gd name="connsiteX259" fmla="*/ 3054667 w 3638953"/>
              <a:gd name="connsiteY259" fmla="*/ 1670097 h 8634633"/>
              <a:gd name="connsiteX260" fmla="*/ 2387008 w 3638953"/>
              <a:gd name="connsiteY260" fmla="*/ 2672182 h 8634633"/>
              <a:gd name="connsiteX261" fmla="*/ 2203371 w 3638953"/>
              <a:gd name="connsiteY261" fmla="*/ 2722273 h 8634633"/>
              <a:gd name="connsiteX262" fmla="*/ 2019735 w 3638953"/>
              <a:gd name="connsiteY262" fmla="*/ 2555270 h 8634633"/>
              <a:gd name="connsiteX263" fmla="*/ 2086520 w 3638953"/>
              <a:gd name="connsiteY263" fmla="*/ 2471751 h 8634633"/>
              <a:gd name="connsiteX264" fmla="*/ 2153273 w 3638953"/>
              <a:gd name="connsiteY264" fmla="*/ 2471751 h 8634633"/>
              <a:gd name="connsiteX265" fmla="*/ 2153273 w 3638953"/>
              <a:gd name="connsiteY265" fmla="*/ 2488448 h 8634633"/>
              <a:gd name="connsiteX266" fmla="*/ 2103209 w 3638953"/>
              <a:gd name="connsiteY266" fmla="*/ 2555270 h 8634633"/>
              <a:gd name="connsiteX267" fmla="*/ 2103209 w 3638953"/>
              <a:gd name="connsiteY267" fmla="*/ 2588664 h 8634633"/>
              <a:gd name="connsiteX268" fmla="*/ 2203371 w 3638953"/>
              <a:gd name="connsiteY268" fmla="*/ 2638788 h 8634633"/>
              <a:gd name="connsiteX269" fmla="*/ 2270124 w 3638953"/>
              <a:gd name="connsiteY269" fmla="*/ 2571966 h 8634633"/>
              <a:gd name="connsiteX270" fmla="*/ 2270124 w 3638953"/>
              <a:gd name="connsiteY270" fmla="*/ 2488482 h 8634633"/>
              <a:gd name="connsiteX271" fmla="*/ 2119931 w 3638953"/>
              <a:gd name="connsiteY271" fmla="*/ 2388267 h 8634633"/>
              <a:gd name="connsiteX272" fmla="*/ 2086520 w 3638953"/>
              <a:gd name="connsiteY272" fmla="*/ 2388267 h 8634633"/>
              <a:gd name="connsiteX273" fmla="*/ 1836131 w 3638953"/>
              <a:gd name="connsiteY273" fmla="*/ 2538573 h 8634633"/>
              <a:gd name="connsiteX274" fmla="*/ 1836131 w 3638953"/>
              <a:gd name="connsiteY274" fmla="*/ 2605394 h 8634633"/>
              <a:gd name="connsiteX275" fmla="*/ 2119897 w 3638953"/>
              <a:gd name="connsiteY275" fmla="*/ 2839218 h 8634633"/>
              <a:gd name="connsiteX276" fmla="*/ 2203337 w 3638953"/>
              <a:gd name="connsiteY276" fmla="*/ 2839218 h 8634633"/>
              <a:gd name="connsiteX277" fmla="*/ 3204861 w 3638953"/>
              <a:gd name="connsiteY277" fmla="*/ 2137779 h 8634633"/>
              <a:gd name="connsiteX278" fmla="*/ 3338400 w 3638953"/>
              <a:gd name="connsiteY278" fmla="*/ 1620040 h 8634633"/>
              <a:gd name="connsiteX279" fmla="*/ 3088010 w 3638953"/>
              <a:gd name="connsiteY279" fmla="*/ 1369518 h 8634633"/>
              <a:gd name="connsiteX280" fmla="*/ 2987848 w 3638953"/>
              <a:gd name="connsiteY280" fmla="*/ 1369518 h 8634633"/>
              <a:gd name="connsiteX281" fmla="*/ 2704116 w 3638953"/>
              <a:gd name="connsiteY281" fmla="*/ 1553185 h 8634633"/>
              <a:gd name="connsiteX282" fmla="*/ 2220059 w 3638953"/>
              <a:gd name="connsiteY282" fmla="*/ 6697184 h 8634633"/>
              <a:gd name="connsiteX283" fmla="*/ 3605510 w 3638953"/>
              <a:gd name="connsiteY283" fmla="*/ 6697184 h 8634633"/>
              <a:gd name="connsiteX284" fmla="*/ 3638920 w 3638953"/>
              <a:gd name="connsiteY284" fmla="*/ 6730578 h 8634633"/>
              <a:gd name="connsiteX285" fmla="*/ 3638920 w 3638953"/>
              <a:gd name="connsiteY285" fmla="*/ 7265015 h 8634633"/>
              <a:gd name="connsiteX286" fmla="*/ 3505381 w 3638953"/>
              <a:gd name="connsiteY286" fmla="*/ 7315139 h 8634633"/>
              <a:gd name="connsiteX287" fmla="*/ 3438596 w 3638953"/>
              <a:gd name="connsiteY287" fmla="*/ 7315139 h 8634633"/>
              <a:gd name="connsiteX288" fmla="*/ 3405252 w 3638953"/>
              <a:gd name="connsiteY288" fmla="*/ 7281712 h 8634633"/>
              <a:gd name="connsiteX289" fmla="*/ 3405252 w 3638953"/>
              <a:gd name="connsiteY289" fmla="*/ 7047888 h 8634633"/>
              <a:gd name="connsiteX290" fmla="*/ 3371843 w 3638953"/>
              <a:gd name="connsiteY290" fmla="*/ 7047888 h 8634633"/>
              <a:gd name="connsiteX291" fmla="*/ 3371843 w 3638953"/>
              <a:gd name="connsiteY291" fmla="*/ 7315106 h 8634633"/>
              <a:gd name="connsiteX292" fmla="*/ 3238304 w 3638953"/>
              <a:gd name="connsiteY292" fmla="*/ 7315106 h 8634633"/>
              <a:gd name="connsiteX293" fmla="*/ 3154863 w 3638953"/>
              <a:gd name="connsiteY293" fmla="*/ 7298409 h 8634633"/>
              <a:gd name="connsiteX294" fmla="*/ 3154863 w 3638953"/>
              <a:gd name="connsiteY294" fmla="*/ 6964370 h 8634633"/>
              <a:gd name="connsiteX295" fmla="*/ 2937851 w 3638953"/>
              <a:gd name="connsiteY295" fmla="*/ 6964370 h 8634633"/>
              <a:gd name="connsiteX296" fmla="*/ 2904508 w 3638953"/>
              <a:gd name="connsiteY296" fmla="*/ 6997763 h 8634633"/>
              <a:gd name="connsiteX297" fmla="*/ 2904508 w 3638953"/>
              <a:gd name="connsiteY297" fmla="*/ 7331803 h 8634633"/>
              <a:gd name="connsiteX298" fmla="*/ 2787624 w 3638953"/>
              <a:gd name="connsiteY298" fmla="*/ 7331803 h 8634633"/>
              <a:gd name="connsiteX299" fmla="*/ 2754281 w 3638953"/>
              <a:gd name="connsiteY299" fmla="*/ 7298375 h 8634633"/>
              <a:gd name="connsiteX300" fmla="*/ 2754281 w 3638953"/>
              <a:gd name="connsiteY300" fmla="*/ 7047854 h 8634633"/>
              <a:gd name="connsiteX301" fmla="*/ 2737593 w 3638953"/>
              <a:gd name="connsiteY301" fmla="*/ 7047854 h 8634633"/>
              <a:gd name="connsiteX302" fmla="*/ 2737593 w 3638953"/>
              <a:gd name="connsiteY302" fmla="*/ 7315072 h 8634633"/>
              <a:gd name="connsiteX303" fmla="*/ 2704183 w 3638953"/>
              <a:gd name="connsiteY303" fmla="*/ 7331769 h 8634633"/>
              <a:gd name="connsiteX304" fmla="*/ 2587333 w 3638953"/>
              <a:gd name="connsiteY304" fmla="*/ 7331769 h 8634633"/>
              <a:gd name="connsiteX305" fmla="*/ 2570645 w 3638953"/>
              <a:gd name="connsiteY305" fmla="*/ 7248251 h 8634633"/>
              <a:gd name="connsiteX306" fmla="*/ 2570645 w 3638953"/>
              <a:gd name="connsiteY306" fmla="*/ 7081248 h 8634633"/>
              <a:gd name="connsiteX307" fmla="*/ 2370353 w 3638953"/>
              <a:gd name="connsiteY307" fmla="*/ 7081248 h 8634633"/>
              <a:gd name="connsiteX308" fmla="*/ 2370353 w 3638953"/>
              <a:gd name="connsiteY308" fmla="*/ 7231554 h 8634633"/>
              <a:gd name="connsiteX309" fmla="*/ 2270157 w 3638953"/>
              <a:gd name="connsiteY309" fmla="*/ 7331803 h 8634633"/>
              <a:gd name="connsiteX310" fmla="*/ 2169995 w 3638953"/>
              <a:gd name="connsiteY310" fmla="*/ 7331803 h 8634633"/>
              <a:gd name="connsiteX311" fmla="*/ 2136585 w 3638953"/>
              <a:gd name="connsiteY311" fmla="*/ 7298375 h 8634633"/>
              <a:gd name="connsiteX312" fmla="*/ 2136585 w 3638953"/>
              <a:gd name="connsiteY312" fmla="*/ 6713848 h 8634633"/>
              <a:gd name="connsiteX313" fmla="*/ 2220059 w 3638953"/>
              <a:gd name="connsiteY313" fmla="*/ 6697184 h 8634633"/>
              <a:gd name="connsiteX314" fmla="*/ 2136552 w 3638953"/>
              <a:gd name="connsiteY314" fmla="*/ 7398624 h 8634633"/>
              <a:gd name="connsiteX315" fmla="*/ 2270090 w 3638953"/>
              <a:gd name="connsiteY315" fmla="*/ 7398624 h 8634633"/>
              <a:gd name="connsiteX316" fmla="*/ 2370286 w 3638953"/>
              <a:gd name="connsiteY316" fmla="*/ 7498839 h 8634633"/>
              <a:gd name="connsiteX317" fmla="*/ 2370286 w 3638953"/>
              <a:gd name="connsiteY317" fmla="*/ 7649146 h 8634633"/>
              <a:gd name="connsiteX318" fmla="*/ 2570577 w 3638953"/>
              <a:gd name="connsiteY318" fmla="*/ 7649146 h 8634633"/>
              <a:gd name="connsiteX319" fmla="*/ 2570577 w 3638953"/>
              <a:gd name="connsiteY319" fmla="*/ 7432052 h 8634633"/>
              <a:gd name="connsiteX320" fmla="*/ 2603987 w 3638953"/>
              <a:gd name="connsiteY320" fmla="*/ 7398624 h 8634633"/>
              <a:gd name="connsiteX321" fmla="*/ 2704150 w 3638953"/>
              <a:gd name="connsiteY321" fmla="*/ 7398624 h 8634633"/>
              <a:gd name="connsiteX322" fmla="*/ 2737559 w 3638953"/>
              <a:gd name="connsiteY322" fmla="*/ 7432052 h 8634633"/>
              <a:gd name="connsiteX323" fmla="*/ 2737559 w 3638953"/>
              <a:gd name="connsiteY323" fmla="*/ 7682573 h 8634633"/>
              <a:gd name="connsiteX324" fmla="*/ 2754247 w 3638953"/>
              <a:gd name="connsiteY324" fmla="*/ 7682573 h 8634633"/>
              <a:gd name="connsiteX325" fmla="*/ 2754247 w 3638953"/>
              <a:gd name="connsiteY325" fmla="*/ 7415354 h 8634633"/>
              <a:gd name="connsiteX326" fmla="*/ 2787590 w 3638953"/>
              <a:gd name="connsiteY326" fmla="*/ 7398657 h 8634633"/>
              <a:gd name="connsiteX327" fmla="*/ 2904474 w 3638953"/>
              <a:gd name="connsiteY327" fmla="*/ 7398657 h 8634633"/>
              <a:gd name="connsiteX328" fmla="*/ 2904474 w 3638953"/>
              <a:gd name="connsiteY328" fmla="*/ 7766091 h 8634633"/>
              <a:gd name="connsiteX329" fmla="*/ 3154863 w 3638953"/>
              <a:gd name="connsiteY329" fmla="*/ 7766091 h 8634633"/>
              <a:gd name="connsiteX330" fmla="*/ 3154863 w 3638953"/>
              <a:gd name="connsiteY330" fmla="*/ 7432085 h 8634633"/>
              <a:gd name="connsiteX331" fmla="*/ 3371843 w 3638953"/>
              <a:gd name="connsiteY331" fmla="*/ 7432085 h 8634633"/>
              <a:gd name="connsiteX332" fmla="*/ 3371843 w 3638953"/>
              <a:gd name="connsiteY332" fmla="*/ 7682606 h 8634633"/>
              <a:gd name="connsiteX333" fmla="*/ 3405252 w 3638953"/>
              <a:gd name="connsiteY333" fmla="*/ 7682606 h 8634633"/>
              <a:gd name="connsiteX334" fmla="*/ 3405252 w 3638953"/>
              <a:gd name="connsiteY334" fmla="*/ 7432085 h 8634633"/>
              <a:gd name="connsiteX335" fmla="*/ 3605544 w 3638953"/>
              <a:gd name="connsiteY335" fmla="*/ 7432085 h 8634633"/>
              <a:gd name="connsiteX336" fmla="*/ 3638953 w 3638953"/>
              <a:gd name="connsiteY336" fmla="*/ 7465513 h 8634633"/>
              <a:gd name="connsiteX337" fmla="*/ 3638953 w 3638953"/>
              <a:gd name="connsiteY337" fmla="*/ 8033342 h 8634633"/>
              <a:gd name="connsiteX338" fmla="*/ 2136619 w 3638953"/>
              <a:gd name="connsiteY338" fmla="*/ 8033342 h 8634633"/>
              <a:gd name="connsiteX339" fmla="*/ 2136619 w 3638953"/>
              <a:gd name="connsiteY339" fmla="*/ 7398624 h 8634633"/>
              <a:gd name="connsiteX340" fmla="*/ 2153273 w 3638953"/>
              <a:gd name="connsiteY340" fmla="*/ 868442 h 8634633"/>
              <a:gd name="connsiteX341" fmla="*/ 2387008 w 3638953"/>
              <a:gd name="connsiteY341" fmla="*/ 1068873 h 8634633"/>
              <a:gd name="connsiteX342" fmla="*/ 2420350 w 3638953"/>
              <a:gd name="connsiteY342" fmla="*/ 1068873 h 8634633"/>
              <a:gd name="connsiteX343" fmla="*/ 2971193 w 3638953"/>
              <a:gd name="connsiteY343" fmla="*/ 918567 h 8634633"/>
              <a:gd name="connsiteX344" fmla="*/ 3054634 w 3638953"/>
              <a:gd name="connsiteY344" fmla="*/ 918567 h 8634633"/>
              <a:gd name="connsiteX345" fmla="*/ 3238271 w 3638953"/>
              <a:gd name="connsiteY345" fmla="*/ 1052176 h 8634633"/>
              <a:gd name="connsiteX346" fmla="*/ 3171484 w 3638953"/>
              <a:gd name="connsiteY346" fmla="*/ 1169088 h 8634633"/>
              <a:gd name="connsiteX347" fmla="*/ 3154830 w 3638953"/>
              <a:gd name="connsiteY347" fmla="*/ 1169088 h 8634633"/>
              <a:gd name="connsiteX348" fmla="*/ 3071356 w 3638953"/>
              <a:gd name="connsiteY348" fmla="*/ 1035479 h 8634633"/>
              <a:gd name="connsiteX349" fmla="*/ 2921129 w 3638953"/>
              <a:gd name="connsiteY349" fmla="*/ 1185785 h 8634633"/>
              <a:gd name="connsiteX350" fmla="*/ 3071356 w 3638953"/>
              <a:gd name="connsiteY350" fmla="*/ 1336091 h 8634633"/>
              <a:gd name="connsiteX351" fmla="*/ 3371843 w 3638953"/>
              <a:gd name="connsiteY351" fmla="*/ 1035445 h 8634633"/>
              <a:gd name="connsiteX352" fmla="*/ 3371843 w 3638953"/>
              <a:gd name="connsiteY352" fmla="*/ 1018748 h 8634633"/>
              <a:gd name="connsiteX353" fmla="*/ 3088077 w 3638953"/>
              <a:gd name="connsiteY353" fmla="*/ 734833 h 8634633"/>
              <a:gd name="connsiteX354" fmla="*/ 3004637 w 3638953"/>
              <a:gd name="connsiteY354" fmla="*/ 718136 h 8634633"/>
              <a:gd name="connsiteX355" fmla="*/ 2470482 w 3638953"/>
              <a:gd name="connsiteY355" fmla="*/ 951961 h 8634633"/>
              <a:gd name="connsiteX356" fmla="*/ 2387041 w 3638953"/>
              <a:gd name="connsiteY356" fmla="*/ 968657 h 8634633"/>
              <a:gd name="connsiteX357" fmla="*/ 2253503 w 3638953"/>
              <a:gd name="connsiteY357" fmla="*/ 818351 h 8634633"/>
              <a:gd name="connsiteX358" fmla="*/ 2353665 w 3638953"/>
              <a:gd name="connsiteY358" fmla="*/ 751530 h 8634633"/>
              <a:gd name="connsiteX359" fmla="*/ 2370353 w 3638953"/>
              <a:gd name="connsiteY359" fmla="*/ 751530 h 8634633"/>
              <a:gd name="connsiteX360" fmla="*/ 2370353 w 3638953"/>
              <a:gd name="connsiteY360" fmla="*/ 768227 h 8634633"/>
              <a:gd name="connsiteX361" fmla="*/ 2336944 w 3638953"/>
              <a:gd name="connsiteY361" fmla="*/ 818351 h 8634633"/>
              <a:gd name="connsiteX362" fmla="*/ 2336944 w 3638953"/>
              <a:gd name="connsiteY362" fmla="*/ 851745 h 8634633"/>
              <a:gd name="connsiteX363" fmla="*/ 2420384 w 3638953"/>
              <a:gd name="connsiteY363" fmla="*/ 901836 h 8634633"/>
              <a:gd name="connsiteX364" fmla="*/ 2487170 w 3638953"/>
              <a:gd name="connsiteY364" fmla="*/ 851745 h 8634633"/>
              <a:gd name="connsiteX365" fmla="*/ 2487170 w 3638953"/>
              <a:gd name="connsiteY365" fmla="*/ 784924 h 8634633"/>
              <a:gd name="connsiteX366" fmla="*/ 2320221 w 3638953"/>
              <a:gd name="connsiteY366" fmla="*/ 701406 h 8634633"/>
              <a:gd name="connsiteX367" fmla="*/ 2153273 w 3638953"/>
              <a:gd name="connsiteY367" fmla="*/ 868442 h 863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3638953" h="8634633">
                <a:moveTo>
                  <a:pt x="1702593" y="0"/>
                </a:moveTo>
                <a:lnTo>
                  <a:pt x="1802755" y="0"/>
                </a:lnTo>
                <a:cubicBezTo>
                  <a:pt x="2003046" y="0"/>
                  <a:pt x="2147710" y="77986"/>
                  <a:pt x="2236781" y="233824"/>
                </a:cubicBezTo>
                <a:cubicBezTo>
                  <a:pt x="2309096" y="189333"/>
                  <a:pt x="2392537" y="167003"/>
                  <a:pt x="2487170" y="167003"/>
                </a:cubicBezTo>
                <a:cubicBezTo>
                  <a:pt x="2748618" y="167003"/>
                  <a:pt x="2921162" y="289514"/>
                  <a:pt x="3004637" y="534436"/>
                </a:cubicBezTo>
                <a:cubicBezTo>
                  <a:pt x="3349592" y="584527"/>
                  <a:pt x="3522103" y="745998"/>
                  <a:pt x="3522103" y="1018748"/>
                </a:cubicBezTo>
                <a:cubicBezTo>
                  <a:pt x="3522103" y="1116214"/>
                  <a:pt x="3488693" y="1227527"/>
                  <a:pt x="3421941" y="1352788"/>
                </a:cubicBezTo>
                <a:cubicBezTo>
                  <a:pt x="3466409" y="1528173"/>
                  <a:pt x="3488693" y="1645051"/>
                  <a:pt x="3488693" y="1703524"/>
                </a:cubicBezTo>
                <a:cubicBezTo>
                  <a:pt x="3466409" y="1987439"/>
                  <a:pt x="3332870" y="2282519"/>
                  <a:pt x="3088077" y="2588697"/>
                </a:cubicBezTo>
                <a:cubicBezTo>
                  <a:pt x="2815404" y="2855915"/>
                  <a:pt x="2503858" y="2989524"/>
                  <a:pt x="2153307" y="2989524"/>
                </a:cubicBezTo>
                <a:cubicBezTo>
                  <a:pt x="1991921" y="2989524"/>
                  <a:pt x="1863945" y="2933901"/>
                  <a:pt x="1769379" y="2822521"/>
                </a:cubicBezTo>
                <a:cubicBezTo>
                  <a:pt x="1644218" y="2933901"/>
                  <a:pt x="1493957" y="2989524"/>
                  <a:pt x="1318699" y="2989524"/>
                </a:cubicBezTo>
                <a:cubicBezTo>
                  <a:pt x="795602" y="2989524"/>
                  <a:pt x="389457" y="2677814"/>
                  <a:pt x="100129" y="2054261"/>
                </a:cubicBezTo>
                <a:cubicBezTo>
                  <a:pt x="55594" y="1892857"/>
                  <a:pt x="33376" y="1770346"/>
                  <a:pt x="33376" y="1686827"/>
                </a:cubicBezTo>
                <a:cubicBezTo>
                  <a:pt x="33376" y="1617290"/>
                  <a:pt x="50064" y="1511476"/>
                  <a:pt x="83441" y="1369518"/>
                </a:cubicBezTo>
                <a:cubicBezTo>
                  <a:pt x="27747" y="1219212"/>
                  <a:pt x="0" y="1107899"/>
                  <a:pt x="0" y="1035479"/>
                </a:cubicBezTo>
                <a:lnTo>
                  <a:pt x="0" y="968657"/>
                </a:lnTo>
                <a:cubicBezTo>
                  <a:pt x="0" y="734833"/>
                  <a:pt x="172444" y="590126"/>
                  <a:pt x="517466" y="534436"/>
                </a:cubicBezTo>
                <a:cubicBezTo>
                  <a:pt x="517466" y="414775"/>
                  <a:pt x="617629" y="303428"/>
                  <a:pt x="817954" y="200397"/>
                </a:cubicBezTo>
                <a:cubicBezTo>
                  <a:pt x="912486" y="178168"/>
                  <a:pt x="995961" y="167003"/>
                  <a:pt x="1068343" y="167003"/>
                </a:cubicBezTo>
                <a:cubicBezTo>
                  <a:pt x="1082216" y="167003"/>
                  <a:pt x="1154531" y="183700"/>
                  <a:pt x="1285322" y="217094"/>
                </a:cubicBezTo>
                <a:cubicBezTo>
                  <a:pt x="1374259" y="72387"/>
                  <a:pt x="1513360" y="0"/>
                  <a:pt x="1702593" y="0"/>
                </a:cubicBezTo>
                <a:close/>
                <a:moveTo>
                  <a:pt x="1018178" y="835048"/>
                </a:moveTo>
                <a:lnTo>
                  <a:pt x="1018178" y="851745"/>
                </a:lnTo>
                <a:cubicBezTo>
                  <a:pt x="1018178" y="876791"/>
                  <a:pt x="1045958" y="893488"/>
                  <a:pt x="1101619" y="901836"/>
                </a:cubicBezTo>
                <a:cubicBezTo>
                  <a:pt x="1146120" y="885139"/>
                  <a:pt x="1168405" y="868442"/>
                  <a:pt x="1168405" y="851745"/>
                </a:cubicBezTo>
                <a:lnTo>
                  <a:pt x="1168405" y="818351"/>
                </a:lnTo>
                <a:lnTo>
                  <a:pt x="1134995" y="768227"/>
                </a:lnTo>
                <a:cubicBezTo>
                  <a:pt x="1157246" y="757163"/>
                  <a:pt x="1173934" y="751530"/>
                  <a:pt x="1185093" y="751530"/>
                </a:cubicBezTo>
                <a:cubicBezTo>
                  <a:pt x="1229561" y="768227"/>
                  <a:pt x="1251845" y="784924"/>
                  <a:pt x="1251845" y="801621"/>
                </a:cubicBezTo>
                <a:lnTo>
                  <a:pt x="1251845" y="868442"/>
                </a:lnTo>
                <a:cubicBezTo>
                  <a:pt x="1237905" y="913001"/>
                  <a:pt x="1193437" y="946395"/>
                  <a:pt x="1118307" y="968657"/>
                </a:cubicBezTo>
                <a:cubicBezTo>
                  <a:pt x="1059898" y="968657"/>
                  <a:pt x="887353" y="890772"/>
                  <a:pt x="600840" y="734833"/>
                </a:cubicBezTo>
                <a:cubicBezTo>
                  <a:pt x="556305" y="723735"/>
                  <a:pt x="517400" y="718136"/>
                  <a:pt x="483990" y="718136"/>
                </a:cubicBezTo>
                <a:cubicBezTo>
                  <a:pt x="250289" y="757163"/>
                  <a:pt x="133472" y="862910"/>
                  <a:pt x="133472" y="1035445"/>
                </a:cubicBezTo>
                <a:cubicBezTo>
                  <a:pt x="177940" y="1235876"/>
                  <a:pt x="278069" y="1336091"/>
                  <a:pt x="433959" y="1336091"/>
                </a:cubicBezTo>
                <a:cubicBezTo>
                  <a:pt x="534121" y="1322177"/>
                  <a:pt x="584152" y="1272086"/>
                  <a:pt x="584152" y="1185785"/>
                </a:cubicBezTo>
                <a:cubicBezTo>
                  <a:pt x="570212" y="1085570"/>
                  <a:pt x="520147" y="1035479"/>
                  <a:pt x="433959" y="1035479"/>
                </a:cubicBezTo>
                <a:cubicBezTo>
                  <a:pt x="378231" y="1035479"/>
                  <a:pt x="350485" y="1080038"/>
                  <a:pt x="350485" y="1169088"/>
                </a:cubicBezTo>
                <a:lnTo>
                  <a:pt x="333796" y="1169088"/>
                </a:lnTo>
                <a:cubicBezTo>
                  <a:pt x="319856" y="1169088"/>
                  <a:pt x="297639" y="1135694"/>
                  <a:pt x="267044" y="1068873"/>
                </a:cubicBezTo>
                <a:cubicBezTo>
                  <a:pt x="297639" y="968657"/>
                  <a:pt x="358862" y="918567"/>
                  <a:pt x="450647" y="918567"/>
                </a:cubicBezTo>
                <a:lnTo>
                  <a:pt x="534121" y="918567"/>
                </a:lnTo>
                <a:cubicBezTo>
                  <a:pt x="851263" y="1018782"/>
                  <a:pt x="1034900" y="1068873"/>
                  <a:pt x="1084964" y="1068873"/>
                </a:cubicBezTo>
                <a:lnTo>
                  <a:pt x="1151716" y="1068873"/>
                </a:lnTo>
                <a:cubicBezTo>
                  <a:pt x="1268567" y="1068873"/>
                  <a:pt x="1335353" y="990987"/>
                  <a:pt x="1352008" y="835048"/>
                </a:cubicBezTo>
                <a:cubicBezTo>
                  <a:pt x="1318665" y="745998"/>
                  <a:pt x="1257408" y="701439"/>
                  <a:pt x="1168405" y="701439"/>
                </a:cubicBezTo>
                <a:cubicBezTo>
                  <a:pt x="1079334" y="701439"/>
                  <a:pt x="1029270" y="745998"/>
                  <a:pt x="1018178" y="835048"/>
                </a:cubicBezTo>
                <a:close/>
                <a:moveTo>
                  <a:pt x="166881" y="1636703"/>
                </a:moveTo>
                <a:cubicBezTo>
                  <a:pt x="166881" y="2040346"/>
                  <a:pt x="400582" y="2402214"/>
                  <a:pt x="867951" y="2722273"/>
                </a:cubicBezTo>
                <a:cubicBezTo>
                  <a:pt x="1040429" y="2800259"/>
                  <a:pt x="1179496" y="2839185"/>
                  <a:pt x="1285255" y="2839185"/>
                </a:cubicBezTo>
                <a:lnTo>
                  <a:pt x="1385417" y="2839185"/>
                </a:lnTo>
                <a:cubicBezTo>
                  <a:pt x="1574617" y="2808574"/>
                  <a:pt x="1669183" y="2730621"/>
                  <a:pt x="1669183" y="2605360"/>
                </a:cubicBezTo>
                <a:lnTo>
                  <a:pt x="1669183" y="2538539"/>
                </a:lnTo>
                <a:cubicBezTo>
                  <a:pt x="1607960" y="2438324"/>
                  <a:pt x="1524485" y="2388233"/>
                  <a:pt x="1418794" y="2388233"/>
                </a:cubicBezTo>
                <a:lnTo>
                  <a:pt x="1385384" y="2388233"/>
                </a:lnTo>
                <a:cubicBezTo>
                  <a:pt x="1285222" y="2402181"/>
                  <a:pt x="1235157" y="2452305"/>
                  <a:pt x="1235157" y="2538539"/>
                </a:cubicBezTo>
                <a:lnTo>
                  <a:pt x="1235157" y="2571966"/>
                </a:lnTo>
                <a:cubicBezTo>
                  <a:pt x="1254593" y="2616525"/>
                  <a:pt x="1293566" y="2638788"/>
                  <a:pt x="1352008" y="2638788"/>
                </a:cubicBezTo>
                <a:cubicBezTo>
                  <a:pt x="1368696" y="2638788"/>
                  <a:pt x="1385417" y="2622091"/>
                  <a:pt x="1402106" y="2588664"/>
                </a:cubicBezTo>
                <a:lnTo>
                  <a:pt x="1402106" y="2555270"/>
                </a:lnTo>
                <a:lnTo>
                  <a:pt x="1352008" y="2488448"/>
                </a:lnTo>
                <a:lnTo>
                  <a:pt x="1352008" y="2471751"/>
                </a:lnTo>
                <a:lnTo>
                  <a:pt x="1418794" y="2471751"/>
                </a:lnTo>
                <a:cubicBezTo>
                  <a:pt x="1463262" y="2488448"/>
                  <a:pt x="1485546" y="2527475"/>
                  <a:pt x="1485546" y="2588664"/>
                </a:cubicBezTo>
                <a:cubicBezTo>
                  <a:pt x="1443826" y="2677781"/>
                  <a:pt x="1377073" y="2722273"/>
                  <a:pt x="1285255" y="2722273"/>
                </a:cubicBezTo>
                <a:cubicBezTo>
                  <a:pt x="1132213" y="2722273"/>
                  <a:pt x="943048" y="2605360"/>
                  <a:pt x="717691" y="2371570"/>
                </a:cubicBezTo>
                <a:cubicBezTo>
                  <a:pt x="539617" y="2143345"/>
                  <a:pt x="450613" y="1920651"/>
                  <a:pt x="450613" y="1703524"/>
                </a:cubicBezTo>
                <a:cubicBezTo>
                  <a:pt x="450613" y="1536488"/>
                  <a:pt x="506274" y="1453003"/>
                  <a:pt x="617562" y="1453003"/>
                </a:cubicBezTo>
                <a:cubicBezTo>
                  <a:pt x="662030" y="1453003"/>
                  <a:pt x="695406" y="1475333"/>
                  <a:pt x="717724" y="1519824"/>
                </a:cubicBezTo>
                <a:lnTo>
                  <a:pt x="717724" y="1603309"/>
                </a:lnTo>
                <a:lnTo>
                  <a:pt x="684381" y="1603309"/>
                </a:lnTo>
                <a:cubicBezTo>
                  <a:pt x="684381" y="1558817"/>
                  <a:pt x="667693" y="1536488"/>
                  <a:pt x="634284" y="1536488"/>
                </a:cubicBezTo>
                <a:lnTo>
                  <a:pt x="600874" y="1536488"/>
                </a:lnTo>
                <a:cubicBezTo>
                  <a:pt x="573027" y="1536488"/>
                  <a:pt x="556339" y="1558817"/>
                  <a:pt x="550809" y="1603309"/>
                </a:cubicBezTo>
                <a:cubicBezTo>
                  <a:pt x="567498" y="1647868"/>
                  <a:pt x="584152" y="1670130"/>
                  <a:pt x="600874" y="1670130"/>
                </a:cubicBezTo>
                <a:lnTo>
                  <a:pt x="667660" y="1670130"/>
                </a:lnTo>
                <a:cubicBezTo>
                  <a:pt x="756663" y="1661782"/>
                  <a:pt x="801199" y="1622856"/>
                  <a:pt x="801199" y="1553218"/>
                </a:cubicBezTo>
                <a:cubicBezTo>
                  <a:pt x="781695" y="1430774"/>
                  <a:pt x="703750" y="1369518"/>
                  <a:pt x="567498" y="1369518"/>
                </a:cubicBezTo>
                <a:lnTo>
                  <a:pt x="484023" y="1369518"/>
                </a:lnTo>
                <a:cubicBezTo>
                  <a:pt x="272573" y="1405695"/>
                  <a:pt x="166881" y="1494745"/>
                  <a:pt x="166881" y="1636703"/>
                </a:cubicBezTo>
                <a:close/>
                <a:moveTo>
                  <a:pt x="1518956" y="985354"/>
                </a:moveTo>
                <a:cubicBezTo>
                  <a:pt x="1496672" y="974257"/>
                  <a:pt x="1479984" y="968657"/>
                  <a:pt x="1468892" y="968657"/>
                </a:cubicBezTo>
                <a:cubicBezTo>
                  <a:pt x="1468892" y="1085570"/>
                  <a:pt x="1357570" y="1169088"/>
                  <a:pt x="1135028" y="1219179"/>
                </a:cubicBezTo>
                <a:lnTo>
                  <a:pt x="1084964" y="1219179"/>
                </a:lnTo>
                <a:cubicBezTo>
                  <a:pt x="995893" y="1219179"/>
                  <a:pt x="867951" y="1185785"/>
                  <a:pt x="701036" y="1118964"/>
                </a:cubicBezTo>
                <a:lnTo>
                  <a:pt x="701036" y="1135660"/>
                </a:lnTo>
                <a:lnTo>
                  <a:pt x="717691" y="1169054"/>
                </a:lnTo>
                <a:lnTo>
                  <a:pt x="701036" y="1269270"/>
                </a:lnTo>
                <a:cubicBezTo>
                  <a:pt x="856792" y="1336091"/>
                  <a:pt x="934737" y="1419576"/>
                  <a:pt x="934737" y="1519791"/>
                </a:cubicBezTo>
                <a:lnTo>
                  <a:pt x="934737" y="1586612"/>
                </a:lnTo>
                <a:cubicBezTo>
                  <a:pt x="934737" y="1720221"/>
                  <a:pt x="828979" y="1787042"/>
                  <a:pt x="617562" y="1787042"/>
                </a:cubicBezTo>
                <a:cubicBezTo>
                  <a:pt x="617562" y="1942948"/>
                  <a:pt x="734412" y="2154476"/>
                  <a:pt x="968080" y="2421694"/>
                </a:cubicBezTo>
                <a:lnTo>
                  <a:pt x="1084964" y="2505212"/>
                </a:lnTo>
                <a:lnTo>
                  <a:pt x="1101619" y="2505212"/>
                </a:lnTo>
                <a:cubicBezTo>
                  <a:pt x="1101619" y="2343808"/>
                  <a:pt x="1201814" y="2249125"/>
                  <a:pt x="1402106" y="2221297"/>
                </a:cubicBezTo>
                <a:lnTo>
                  <a:pt x="1452204" y="2221297"/>
                </a:lnTo>
                <a:cubicBezTo>
                  <a:pt x="1544022" y="2221297"/>
                  <a:pt x="1644151" y="2265856"/>
                  <a:pt x="1752657" y="2354906"/>
                </a:cubicBezTo>
                <a:cubicBezTo>
                  <a:pt x="1863912" y="2265856"/>
                  <a:pt x="1980762" y="2221297"/>
                  <a:pt x="2103209" y="2221297"/>
                </a:cubicBezTo>
                <a:lnTo>
                  <a:pt x="2119897" y="2221297"/>
                </a:lnTo>
                <a:cubicBezTo>
                  <a:pt x="2320188" y="2251975"/>
                  <a:pt x="2420350" y="2346558"/>
                  <a:pt x="2420350" y="2505212"/>
                </a:cubicBezTo>
                <a:cubicBezTo>
                  <a:pt x="2731896" y="2260290"/>
                  <a:pt x="2887753" y="2020867"/>
                  <a:pt x="2887753" y="1787042"/>
                </a:cubicBezTo>
                <a:lnTo>
                  <a:pt x="2837655" y="1787042"/>
                </a:lnTo>
                <a:cubicBezTo>
                  <a:pt x="2659581" y="1767596"/>
                  <a:pt x="2570577" y="1689644"/>
                  <a:pt x="2570577" y="1553218"/>
                </a:cubicBezTo>
                <a:cubicBezTo>
                  <a:pt x="2609516" y="1375118"/>
                  <a:pt x="2687428" y="1286000"/>
                  <a:pt x="2804278" y="1286000"/>
                </a:cubicBezTo>
                <a:lnTo>
                  <a:pt x="2804278" y="1118997"/>
                </a:lnTo>
                <a:cubicBezTo>
                  <a:pt x="2659581" y="1185818"/>
                  <a:pt x="2537201" y="1219212"/>
                  <a:pt x="2437039" y="1219212"/>
                </a:cubicBezTo>
                <a:lnTo>
                  <a:pt x="2370286" y="1219212"/>
                </a:lnTo>
                <a:cubicBezTo>
                  <a:pt x="2214430" y="1219212"/>
                  <a:pt x="2108738" y="1135728"/>
                  <a:pt x="2053111" y="968691"/>
                </a:cubicBezTo>
                <a:cubicBezTo>
                  <a:pt x="2044767" y="968691"/>
                  <a:pt x="2011390" y="974290"/>
                  <a:pt x="1952948" y="985388"/>
                </a:cubicBezTo>
                <a:cubicBezTo>
                  <a:pt x="1872189" y="974290"/>
                  <a:pt x="1805436" y="946428"/>
                  <a:pt x="1752624" y="901870"/>
                </a:cubicBezTo>
                <a:cubicBezTo>
                  <a:pt x="1696963" y="957560"/>
                  <a:pt x="1619085" y="985354"/>
                  <a:pt x="1518956" y="985354"/>
                </a:cubicBezTo>
                <a:close/>
                <a:moveTo>
                  <a:pt x="667660" y="584527"/>
                </a:moveTo>
                <a:cubicBezTo>
                  <a:pt x="692692" y="718136"/>
                  <a:pt x="759478" y="784958"/>
                  <a:pt x="867951" y="784958"/>
                </a:cubicBezTo>
                <a:cubicBezTo>
                  <a:pt x="940266" y="784958"/>
                  <a:pt x="995893" y="751564"/>
                  <a:pt x="1034900" y="684742"/>
                </a:cubicBezTo>
                <a:lnTo>
                  <a:pt x="1034900" y="651315"/>
                </a:lnTo>
                <a:cubicBezTo>
                  <a:pt x="1034900" y="634618"/>
                  <a:pt x="1012615" y="612355"/>
                  <a:pt x="968113" y="584494"/>
                </a:cubicBezTo>
                <a:lnTo>
                  <a:pt x="884673" y="584494"/>
                </a:lnTo>
                <a:lnTo>
                  <a:pt x="834541" y="617955"/>
                </a:lnTo>
                <a:lnTo>
                  <a:pt x="817887" y="617955"/>
                </a:lnTo>
                <a:lnTo>
                  <a:pt x="817887" y="601258"/>
                </a:lnTo>
                <a:cubicBezTo>
                  <a:pt x="817887" y="523372"/>
                  <a:pt x="879043" y="473248"/>
                  <a:pt x="1001490" y="450952"/>
                </a:cubicBezTo>
                <a:cubicBezTo>
                  <a:pt x="1104366" y="450952"/>
                  <a:pt x="1226847" y="556766"/>
                  <a:pt x="1368729" y="768261"/>
                </a:cubicBezTo>
                <a:cubicBezTo>
                  <a:pt x="1449389" y="801688"/>
                  <a:pt x="1499487" y="818385"/>
                  <a:pt x="1518956" y="818385"/>
                </a:cubicBezTo>
                <a:lnTo>
                  <a:pt x="1619118" y="818385"/>
                </a:lnTo>
                <a:cubicBezTo>
                  <a:pt x="1696963" y="782242"/>
                  <a:pt x="1736003" y="720986"/>
                  <a:pt x="1736003" y="634652"/>
                </a:cubicBezTo>
                <a:cubicBezTo>
                  <a:pt x="1713685" y="567830"/>
                  <a:pt x="1691467" y="534436"/>
                  <a:pt x="1669216" y="534436"/>
                </a:cubicBezTo>
                <a:lnTo>
                  <a:pt x="1602464" y="534436"/>
                </a:lnTo>
                <a:cubicBezTo>
                  <a:pt x="1585776" y="534436"/>
                  <a:pt x="1569054" y="551133"/>
                  <a:pt x="1552366" y="584527"/>
                </a:cubicBezTo>
                <a:lnTo>
                  <a:pt x="1552366" y="601224"/>
                </a:lnTo>
                <a:cubicBezTo>
                  <a:pt x="1552366" y="626270"/>
                  <a:pt x="1591271" y="648566"/>
                  <a:pt x="1669216" y="668045"/>
                </a:cubicBezTo>
                <a:cubicBezTo>
                  <a:pt x="1652528" y="712604"/>
                  <a:pt x="1635807" y="734867"/>
                  <a:pt x="1619118" y="734867"/>
                </a:cubicBezTo>
                <a:lnTo>
                  <a:pt x="1569054" y="734867"/>
                </a:lnTo>
                <a:cubicBezTo>
                  <a:pt x="1496672" y="734867"/>
                  <a:pt x="1418827" y="656981"/>
                  <a:pt x="1335353" y="501042"/>
                </a:cubicBezTo>
                <a:cubicBezTo>
                  <a:pt x="1229594" y="389763"/>
                  <a:pt x="1129432" y="334039"/>
                  <a:pt x="1034866" y="334039"/>
                </a:cubicBezTo>
                <a:lnTo>
                  <a:pt x="968080" y="334039"/>
                </a:lnTo>
                <a:cubicBezTo>
                  <a:pt x="767789" y="373033"/>
                  <a:pt x="667660" y="456517"/>
                  <a:pt x="667660" y="584527"/>
                </a:cubicBezTo>
                <a:close/>
                <a:moveTo>
                  <a:pt x="1769345" y="2889309"/>
                </a:moveTo>
                <a:cubicBezTo>
                  <a:pt x="1863912" y="2989524"/>
                  <a:pt x="1991888" y="3039615"/>
                  <a:pt x="2153273" y="3039615"/>
                </a:cubicBezTo>
                <a:lnTo>
                  <a:pt x="2236748" y="3039615"/>
                </a:lnTo>
                <a:cubicBezTo>
                  <a:pt x="2236748" y="3106436"/>
                  <a:pt x="2281216" y="3139830"/>
                  <a:pt x="2370286" y="3139830"/>
                </a:cubicBezTo>
                <a:cubicBezTo>
                  <a:pt x="2459289" y="3181573"/>
                  <a:pt x="2503825" y="3209435"/>
                  <a:pt x="2503825" y="3223348"/>
                </a:cubicBezTo>
                <a:lnTo>
                  <a:pt x="2503825" y="3290136"/>
                </a:lnTo>
                <a:cubicBezTo>
                  <a:pt x="2325751" y="3334695"/>
                  <a:pt x="2236748" y="3373655"/>
                  <a:pt x="2236748" y="3407048"/>
                </a:cubicBezTo>
                <a:lnTo>
                  <a:pt x="2236748" y="3423745"/>
                </a:lnTo>
                <a:lnTo>
                  <a:pt x="2220059" y="3423745"/>
                </a:lnTo>
                <a:cubicBezTo>
                  <a:pt x="2164365" y="3423745"/>
                  <a:pt x="2097579" y="3434910"/>
                  <a:pt x="2019735" y="3457173"/>
                </a:cubicBezTo>
                <a:lnTo>
                  <a:pt x="2019735" y="3473870"/>
                </a:lnTo>
                <a:cubicBezTo>
                  <a:pt x="2019735" y="3537942"/>
                  <a:pt x="2119931" y="3665918"/>
                  <a:pt x="2320221" y="3858000"/>
                </a:cubicBezTo>
                <a:cubicBezTo>
                  <a:pt x="2353632" y="3944301"/>
                  <a:pt x="2370320" y="4005590"/>
                  <a:pt x="2370320" y="4041700"/>
                </a:cubicBezTo>
                <a:lnTo>
                  <a:pt x="2370320" y="4141915"/>
                </a:lnTo>
                <a:cubicBezTo>
                  <a:pt x="2331314" y="4308952"/>
                  <a:pt x="2225588" y="4392437"/>
                  <a:pt x="2053144" y="4392437"/>
                </a:cubicBezTo>
                <a:lnTo>
                  <a:pt x="2136585" y="4492652"/>
                </a:lnTo>
                <a:lnTo>
                  <a:pt x="2136585" y="4592867"/>
                </a:lnTo>
                <a:cubicBezTo>
                  <a:pt x="2092083" y="4659688"/>
                  <a:pt x="2047548" y="4693082"/>
                  <a:pt x="2003046" y="4693082"/>
                </a:cubicBezTo>
                <a:lnTo>
                  <a:pt x="2003046" y="4943603"/>
                </a:lnTo>
                <a:cubicBezTo>
                  <a:pt x="2003046" y="5024372"/>
                  <a:pt x="2069832" y="5297122"/>
                  <a:pt x="2203371" y="5761955"/>
                </a:cubicBezTo>
                <a:cubicBezTo>
                  <a:pt x="2214430" y="5837125"/>
                  <a:pt x="2220059" y="5898380"/>
                  <a:pt x="2220059" y="5945688"/>
                </a:cubicBezTo>
                <a:cubicBezTo>
                  <a:pt x="2220059" y="6084897"/>
                  <a:pt x="2164365" y="6212906"/>
                  <a:pt x="2053111" y="6329819"/>
                </a:cubicBezTo>
                <a:cubicBezTo>
                  <a:pt x="2103209" y="6329819"/>
                  <a:pt x="2136552" y="6352115"/>
                  <a:pt x="2153273" y="6396640"/>
                </a:cubicBezTo>
                <a:lnTo>
                  <a:pt x="2153273" y="6463461"/>
                </a:lnTo>
                <a:lnTo>
                  <a:pt x="2119931" y="6513552"/>
                </a:lnTo>
                <a:cubicBezTo>
                  <a:pt x="2136585" y="6513552"/>
                  <a:pt x="2158836" y="6535882"/>
                  <a:pt x="2186683" y="6580373"/>
                </a:cubicBezTo>
                <a:cubicBezTo>
                  <a:pt x="2186683" y="6602703"/>
                  <a:pt x="2153273" y="6613767"/>
                  <a:pt x="2086520" y="6613767"/>
                </a:cubicBezTo>
                <a:lnTo>
                  <a:pt x="2086520" y="8100197"/>
                </a:lnTo>
                <a:cubicBezTo>
                  <a:pt x="2153273" y="8153004"/>
                  <a:pt x="2186683" y="8197596"/>
                  <a:pt x="2186683" y="8233806"/>
                </a:cubicBezTo>
                <a:cubicBezTo>
                  <a:pt x="2186683" y="8289430"/>
                  <a:pt x="2153273" y="8317291"/>
                  <a:pt x="2086520" y="8317291"/>
                </a:cubicBezTo>
                <a:lnTo>
                  <a:pt x="2103209" y="8434203"/>
                </a:lnTo>
                <a:cubicBezTo>
                  <a:pt x="2103209" y="8567813"/>
                  <a:pt x="1997450" y="8634634"/>
                  <a:pt x="1786033" y="8634634"/>
                </a:cubicBezTo>
                <a:lnTo>
                  <a:pt x="1685871" y="8634634"/>
                </a:lnTo>
                <a:cubicBezTo>
                  <a:pt x="1496638" y="8601206"/>
                  <a:pt x="1402106" y="8528819"/>
                  <a:pt x="1402106" y="8417506"/>
                </a:cubicBezTo>
                <a:cubicBezTo>
                  <a:pt x="1413164" y="8403525"/>
                  <a:pt x="1418794" y="8370165"/>
                  <a:pt x="1418794" y="8317291"/>
                </a:cubicBezTo>
                <a:cubicBezTo>
                  <a:pt x="1385384" y="8317291"/>
                  <a:pt x="1357570" y="8294995"/>
                  <a:pt x="1335353" y="8250503"/>
                </a:cubicBezTo>
                <a:lnTo>
                  <a:pt x="1335353" y="8233806"/>
                </a:lnTo>
                <a:cubicBezTo>
                  <a:pt x="1335353" y="8180866"/>
                  <a:pt x="1368696" y="8136307"/>
                  <a:pt x="1435515" y="8100197"/>
                </a:cubicBezTo>
                <a:lnTo>
                  <a:pt x="1435515" y="6613767"/>
                </a:lnTo>
                <a:lnTo>
                  <a:pt x="1335353" y="6613767"/>
                </a:lnTo>
                <a:lnTo>
                  <a:pt x="1335353" y="6580373"/>
                </a:lnTo>
                <a:cubicBezTo>
                  <a:pt x="1335353" y="6563677"/>
                  <a:pt x="1357570" y="6541414"/>
                  <a:pt x="1402106" y="6513552"/>
                </a:cubicBezTo>
                <a:cubicBezTo>
                  <a:pt x="1379821" y="6477408"/>
                  <a:pt x="1368696" y="6444015"/>
                  <a:pt x="1368696" y="6413337"/>
                </a:cubicBezTo>
                <a:lnTo>
                  <a:pt x="1368696" y="6396640"/>
                </a:lnTo>
                <a:cubicBezTo>
                  <a:pt x="1388132" y="6352148"/>
                  <a:pt x="1421542" y="6329819"/>
                  <a:pt x="1468892" y="6329819"/>
                </a:cubicBezTo>
                <a:cubicBezTo>
                  <a:pt x="1357570" y="6229603"/>
                  <a:pt x="1301943" y="6101593"/>
                  <a:pt x="1301943" y="5945688"/>
                </a:cubicBezTo>
                <a:cubicBezTo>
                  <a:pt x="1301943" y="5787034"/>
                  <a:pt x="1368696" y="5497553"/>
                  <a:pt x="1502234" y="5077212"/>
                </a:cubicBezTo>
                <a:cubicBezTo>
                  <a:pt x="1513327" y="5004859"/>
                  <a:pt x="1518923" y="4932505"/>
                  <a:pt x="1518923" y="4860085"/>
                </a:cubicBezTo>
                <a:lnTo>
                  <a:pt x="1518923" y="4693082"/>
                </a:lnTo>
                <a:cubicBezTo>
                  <a:pt x="1446540" y="4693082"/>
                  <a:pt x="1396476" y="4642991"/>
                  <a:pt x="1368696" y="4542776"/>
                </a:cubicBezTo>
                <a:cubicBezTo>
                  <a:pt x="1393762" y="4453726"/>
                  <a:pt x="1427104" y="4409167"/>
                  <a:pt x="1468892" y="4409167"/>
                </a:cubicBezTo>
                <a:lnTo>
                  <a:pt x="1468892" y="4392470"/>
                </a:lnTo>
                <a:cubicBezTo>
                  <a:pt x="1246283" y="4367425"/>
                  <a:pt x="1135028" y="4267210"/>
                  <a:pt x="1135028" y="4091824"/>
                </a:cubicBezTo>
                <a:lnTo>
                  <a:pt x="1135028" y="4075127"/>
                </a:lnTo>
                <a:cubicBezTo>
                  <a:pt x="1135028" y="3941518"/>
                  <a:pt x="1246283" y="3774515"/>
                  <a:pt x="1468892" y="3574085"/>
                </a:cubicBezTo>
                <a:lnTo>
                  <a:pt x="1502234" y="3457173"/>
                </a:lnTo>
                <a:cubicBezTo>
                  <a:pt x="1357537" y="3434944"/>
                  <a:pt x="1285255" y="3418213"/>
                  <a:pt x="1285255" y="3407082"/>
                </a:cubicBezTo>
                <a:cubicBezTo>
                  <a:pt x="1285255" y="3376471"/>
                  <a:pt x="1196185" y="3337545"/>
                  <a:pt x="1018178" y="3290170"/>
                </a:cubicBezTo>
                <a:lnTo>
                  <a:pt x="1001490" y="3256776"/>
                </a:lnTo>
                <a:lnTo>
                  <a:pt x="1001490" y="3223382"/>
                </a:lnTo>
                <a:cubicBezTo>
                  <a:pt x="1001490" y="3206685"/>
                  <a:pt x="1096056" y="3162193"/>
                  <a:pt x="1285255" y="3089773"/>
                </a:cubicBezTo>
                <a:lnTo>
                  <a:pt x="1285255" y="3039649"/>
                </a:lnTo>
                <a:lnTo>
                  <a:pt x="1368696" y="3039649"/>
                </a:lnTo>
                <a:cubicBezTo>
                  <a:pt x="1524519" y="3039615"/>
                  <a:pt x="1658057" y="2989491"/>
                  <a:pt x="1769345" y="2889309"/>
                </a:cubicBezTo>
                <a:close/>
                <a:moveTo>
                  <a:pt x="1418794" y="300612"/>
                </a:moveTo>
                <a:lnTo>
                  <a:pt x="1418794" y="434221"/>
                </a:lnTo>
                <a:cubicBezTo>
                  <a:pt x="1418794" y="467615"/>
                  <a:pt x="1463262" y="489945"/>
                  <a:pt x="1552332" y="501009"/>
                </a:cubicBezTo>
                <a:cubicBezTo>
                  <a:pt x="1596801" y="484312"/>
                  <a:pt x="1619085" y="467615"/>
                  <a:pt x="1619085" y="450918"/>
                </a:cubicBezTo>
                <a:lnTo>
                  <a:pt x="1619085" y="400827"/>
                </a:lnTo>
                <a:cubicBezTo>
                  <a:pt x="1619085" y="378598"/>
                  <a:pt x="1607926" y="367433"/>
                  <a:pt x="1585742" y="367433"/>
                </a:cubicBezTo>
                <a:lnTo>
                  <a:pt x="1552332" y="367433"/>
                </a:lnTo>
                <a:lnTo>
                  <a:pt x="1485546" y="417524"/>
                </a:lnTo>
                <a:lnTo>
                  <a:pt x="1452204" y="417524"/>
                </a:lnTo>
                <a:lnTo>
                  <a:pt x="1452204" y="400827"/>
                </a:lnTo>
                <a:cubicBezTo>
                  <a:pt x="1452204" y="289548"/>
                  <a:pt x="1557895" y="233824"/>
                  <a:pt x="1769345" y="233824"/>
                </a:cubicBezTo>
                <a:cubicBezTo>
                  <a:pt x="1911262" y="233824"/>
                  <a:pt x="2005761" y="272817"/>
                  <a:pt x="2053111" y="350736"/>
                </a:cubicBezTo>
                <a:lnTo>
                  <a:pt x="2053111" y="417558"/>
                </a:lnTo>
                <a:lnTo>
                  <a:pt x="2036423" y="417558"/>
                </a:lnTo>
                <a:lnTo>
                  <a:pt x="1969670" y="367467"/>
                </a:lnTo>
                <a:lnTo>
                  <a:pt x="1919572" y="367467"/>
                </a:lnTo>
                <a:cubicBezTo>
                  <a:pt x="1897288" y="370250"/>
                  <a:pt x="1886162" y="381415"/>
                  <a:pt x="1886162" y="400861"/>
                </a:cubicBezTo>
                <a:lnTo>
                  <a:pt x="1886162" y="450952"/>
                </a:lnTo>
                <a:cubicBezTo>
                  <a:pt x="1886162" y="475997"/>
                  <a:pt x="1913976" y="492727"/>
                  <a:pt x="1969637" y="501042"/>
                </a:cubicBezTo>
                <a:cubicBezTo>
                  <a:pt x="2058640" y="492694"/>
                  <a:pt x="2103175" y="448202"/>
                  <a:pt x="2103175" y="367433"/>
                </a:cubicBezTo>
                <a:cubicBezTo>
                  <a:pt x="2080857" y="233824"/>
                  <a:pt x="1986325" y="167003"/>
                  <a:pt x="1819410" y="167003"/>
                </a:cubicBezTo>
                <a:lnTo>
                  <a:pt x="1685871" y="167003"/>
                </a:lnTo>
                <a:cubicBezTo>
                  <a:pt x="1569054" y="167003"/>
                  <a:pt x="1479950" y="211562"/>
                  <a:pt x="1418794" y="300612"/>
                </a:cubicBezTo>
                <a:close/>
                <a:moveTo>
                  <a:pt x="1936260" y="734833"/>
                </a:moveTo>
                <a:lnTo>
                  <a:pt x="1886162" y="734833"/>
                </a:lnTo>
                <a:cubicBezTo>
                  <a:pt x="1863878" y="734833"/>
                  <a:pt x="1852820" y="707039"/>
                  <a:pt x="1852820" y="651315"/>
                </a:cubicBezTo>
                <a:cubicBezTo>
                  <a:pt x="1919572" y="651315"/>
                  <a:pt x="1952982" y="634618"/>
                  <a:pt x="1952982" y="601224"/>
                </a:cubicBezTo>
                <a:lnTo>
                  <a:pt x="1952982" y="584527"/>
                </a:lnTo>
                <a:cubicBezTo>
                  <a:pt x="1952982" y="567830"/>
                  <a:pt x="1936294" y="551133"/>
                  <a:pt x="1902884" y="534436"/>
                </a:cubicBezTo>
                <a:lnTo>
                  <a:pt x="1836131" y="534436"/>
                </a:lnTo>
                <a:cubicBezTo>
                  <a:pt x="1819443" y="534436"/>
                  <a:pt x="1802722" y="551133"/>
                  <a:pt x="1786033" y="584527"/>
                </a:cubicBezTo>
                <a:lnTo>
                  <a:pt x="1786033" y="684742"/>
                </a:lnTo>
                <a:cubicBezTo>
                  <a:pt x="1786033" y="773860"/>
                  <a:pt x="1836131" y="818351"/>
                  <a:pt x="1936260" y="818351"/>
                </a:cubicBezTo>
                <a:lnTo>
                  <a:pt x="1969670" y="818351"/>
                </a:lnTo>
                <a:cubicBezTo>
                  <a:pt x="2083706" y="818351"/>
                  <a:pt x="2195027" y="729301"/>
                  <a:pt x="2303500" y="551133"/>
                </a:cubicBezTo>
                <a:cubicBezTo>
                  <a:pt x="2370286" y="501009"/>
                  <a:pt x="2437039" y="467615"/>
                  <a:pt x="2503825" y="450918"/>
                </a:cubicBezTo>
                <a:cubicBezTo>
                  <a:pt x="2637363" y="475963"/>
                  <a:pt x="2704116" y="531687"/>
                  <a:pt x="2704116" y="617955"/>
                </a:cubicBezTo>
                <a:lnTo>
                  <a:pt x="2670706" y="617955"/>
                </a:lnTo>
                <a:lnTo>
                  <a:pt x="2620642" y="584527"/>
                </a:lnTo>
                <a:lnTo>
                  <a:pt x="2537168" y="584527"/>
                </a:lnTo>
                <a:cubicBezTo>
                  <a:pt x="2514883" y="590126"/>
                  <a:pt x="2492632" y="617955"/>
                  <a:pt x="2470415" y="668045"/>
                </a:cubicBezTo>
                <a:cubicBezTo>
                  <a:pt x="2470415" y="718136"/>
                  <a:pt x="2526009" y="757163"/>
                  <a:pt x="2637363" y="784958"/>
                </a:cubicBezTo>
                <a:cubicBezTo>
                  <a:pt x="2770902" y="759912"/>
                  <a:pt x="2837655" y="698724"/>
                  <a:pt x="2837655" y="601258"/>
                </a:cubicBezTo>
                <a:cubicBezTo>
                  <a:pt x="2837655" y="448202"/>
                  <a:pt x="2737492" y="359085"/>
                  <a:pt x="2537168" y="334039"/>
                </a:cubicBezTo>
                <a:lnTo>
                  <a:pt x="2470415" y="334039"/>
                </a:lnTo>
                <a:cubicBezTo>
                  <a:pt x="2328499" y="334039"/>
                  <a:pt x="2189364" y="450952"/>
                  <a:pt x="2053111" y="684776"/>
                </a:cubicBezTo>
                <a:cubicBezTo>
                  <a:pt x="2011390" y="718136"/>
                  <a:pt x="1972418" y="734833"/>
                  <a:pt x="1936260" y="734833"/>
                </a:cubicBezTo>
                <a:close/>
                <a:moveTo>
                  <a:pt x="2704116" y="1553185"/>
                </a:moveTo>
                <a:cubicBezTo>
                  <a:pt x="2726367" y="1614440"/>
                  <a:pt x="2759710" y="1653400"/>
                  <a:pt x="2804278" y="1670097"/>
                </a:cubicBezTo>
                <a:lnTo>
                  <a:pt x="2904474" y="1670097"/>
                </a:lnTo>
                <a:cubicBezTo>
                  <a:pt x="2921129" y="1670097"/>
                  <a:pt x="2937817" y="1653400"/>
                  <a:pt x="2954539" y="1620006"/>
                </a:cubicBezTo>
                <a:lnTo>
                  <a:pt x="2954539" y="1586612"/>
                </a:lnTo>
                <a:cubicBezTo>
                  <a:pt x="2954539" y="1569915"/>
                  <a:pt x="2937851" y="1553185"/>
                  <a:pt x="2904474" y="1536488"/>
                </a:cubicBezTo>
                <a:lnTo>
                  <a:pt x="2871064" y="1536488"/>
                </a:lnTo>
                <a:lnTo>
                  <a:pt x="2804278" y="1603309"/>
                </a:lnTo>
                <a:lnTo>
                  <a:pt x="2787590" y="1603309"/>
                </a:lnTo>
                <a:lnTo>
                  <a:pt x="2787590" y="1569915"/>
                </a:lnTo>
                <a:cubicBezTo>
                  <a:pt x="2787590" y="1492030"/>
                  <a:pt x="2832092" y="1453003"/>
                  <a:pt x="2921129" y="1453003"/>
                </a:cubicBezTo>
                <a:cubicBezTo>
                  <a:pt x="3010132" y="1489213"/>
                  <a:pt x="3054667" y="1561567"/>
                  <a:pt x="3054667" y="1670097"/>
                </a:cubicBezTo>
                <a:cubicBezTo>
                  <a:pt x="3054667" y="2112700"/>
                  <a:pt x="2832092" y="2446706"/>
                  <a:pt x="2387008" y="2672182"/>
                </a:cubicBezTo>
                <a:cubicBezTo>
                  <a:pt x="2336910" y="2694511"/>
                  <a:pt x="2275687" y="2711175"/>
                  <a:pt x="2203371" y="2722273"/>
                </a:cubicBezTo>
                <a:cubicBezTo>
                  <a:pt x="2080891" y="2697227"/>
                  <a:pt x="2019735" y="2641571"/>
                  <a:pt x="2019735" y="2555270"/>
                </a:cubicBezTo>
                <a:cubicBezTo>
                  <a:pt x="2041985" y="2505179"/>
                  <a:pt x="2064203" y="2477384"/>
                  <a:pt x="2086520" y="2471751"/>
                </a:cubicBezTo>
                <a:lnTo>
                  <a:pt x="2153273" y="2471751"/>
                </a:lnTo>
                <a:lnTo>
                  <a:pt x="2153273" y="2488448"/>
                </a:lnTo>
                <a:lnTo>
                  <a:pt x="2103209" y="2555270"/>
                </a:lnTo>
                <a:lnTo>
                  <a:pt x="2103209" y="2588664"/>
                </a:lnTo>
                <a:cubicBezTo>
                  <a:pt x="2114267" y="2622091"/>
                  <a:pt x="2147677" y="2638788"/>
                  <a:pt x="2203371" y="2638788"/>
                </a:cubicBezTo>
                <a:cubicBezTo>
                  <a:pt x="2220059" y="2638788"/>
                  <a:pt x="2242277" y="2616525"/>
                  <a:pt x="2270124" y="2571966"/>
                </a:cubicBezTo>
                <a:lnTo>
                  <a:pt x="2270124" y="2488482"/>
                </a:lnTo>
                <a:cubicBezTo>
                  <a:pt x="2236781" y="2421660"/>
                  <a:pt x="2186683" y="2388267"/>
                  <a:pt x="2119931" y="2388267"/>
                </a:cubicBezTo>
                <a:lnTo>
                  <a:pt x="2086520" y="2388267"/>
                </a:lnTo>
                <a:cubicBezTo>
                  <a:pt x="1991888" y="2388267"/>
                  <a:pt x="1908447" y="2438391"/>
                  <a:pt x="1836131" y="2538573"/>
                </a:cubicBezTo>
                <a:lnTo>
                  <a:pt x="1836131" y="2605394"/>
                </a:lnTo>
                <a:cubicBezTo>
                  <a:pt x="1836131" y="2730655"/>
                  <a:pt x="1930664" y="2808607"/>
                  <a:pt x="2119897" y="2839218"/>
                </a:cubicBezTo>
                <a:lnTo>
                  <a:pt x="2203337" y="2839218"/>
                </a:lnTo>
                <a:cubicBezTo>
                  <a:pt x="2581636" y="2839218"/>
                  <a:pt x="2915499" y="2605394"/>
                  <a:pt x="3204861" y="2137779"/>
                </a:cubicBezTo>
                <a:cubicBezTo>
                  <a:pt x="3293864" y="1954079"/>
                  <a:pt x="3338400" y="1781510"/>
                  <a:pt x="3338400" y="1620040"/>
                </a:cubicBezTo>
                <a:cubicBezTo>
                  <a:pt x="3338400" y="1517109"/>
                  <a:pt x="3254959" y="1433590"/>
                  <a:pt x="3088010" y="1369518"/>
                </a:cubicBezTo>
                <a:lnTo>
                  <a:pt x="2987848" y="1369518"/>
                </a:lnTo>
                <a:cubicBezTo>
                  <a:pt x="2798682" y="1369485"/>
                  <a:pt x="2704116" y="1430740"/>
                  <a:pt x="2704116" y="1553185"/>
                </a:cubicBezTo>
                <a:close/>
                <a:moveTo>
                  <a:pt x="2220059" y="6697184"/>
                </a:moveTo>
                <a:lnTo>
                  <a:pt x="3605510" y="6697184"/>
                </a:lnTo>
                <a:cubicBezTo>
                  <a:pt x="3627761" y="6699968"/>
                  <a:pt x="3638920" y="6711133"/>
                  <a:pt x="3638920" y="6730578"/>
                </a:cubicBezTo>
                <a:lnTo>
                  <a:pt x="3638920" y="7265015"/>
                </a:lnTo>
                <a:cubicBezTo>
                  <a:pt x="3633290" y="7298442"/>
                  <a:pt x="3588822" y="7315139"/>
                  <a:pt x="3505381" y="7315139"/>
                </a:cubicBezTo>
                <a:lnTo>
                  <a:pt x="3438596" y="7315139"/>
                </a:lnTo>
                <a:cubicBezTo>
                  <a:pt x="3416311" y="7315139"/>
                  <a:pt x="3405252" y="7303974"/>
                  <a:pt x="3405252" y="7281712"/>
                </a:cubicBezTo>
                <a:lnTo>
                  <a:pt x="3405252" y="7047888"/>
                </a:lnTo>
                <a:lnTo>
                  <a:pt x="3371843" y="7047888"/>
                </a:lnTo>
                <a:lnTo>
                  <a:pt x="3371843" y="7315106"/>
                </a:lnTo>
                <a:lnTo>
                  <a:pt x="3238304" y="7315106"/>
                </a:lnTo>
                <a:lnTo>
                  <a:pt x="3154863" y="7298409"/>
                </a:lnTo>
                <a:lnTo>
                  <a:pt x="3154863" y="6964370"/>
                </a:lnTo>
                <a:lnTo>
                  <a:pt x="2937851" y="6964370"/>
                </a:lnTo>
                <a:cubicBezTo>
                  <a:pt x="2915566" y="6967152"/>
                  <a:pt x="2904508" y="6978351"/>
                  <a:pt x="2904508" y="6997763"/>
                </a:cubicBezTo>
                <a:lnTo>
                  <a:pt x="2904508" y="7331803"/>
                </a:lnTo>
                <a:lnTo>
                  <a:pt x="2787624" y="7331803"/>
                </a:lnTo>
                <a:cubicBezTo>
                  <a:pt x="2765339" y="7331803"/>
                  <a:pt x="2754281" y="7320605"/>
                  <a:pt x="2754281" y="7298375"/>
                </a:cubicBezTo>
                <a:lnTo>
                  <a:pt x="2754281" y="7047854"/>
                </a:lnTo>
                <a:lnTo>
                  <a:pt x="2737593" y="7047854"/>
                </a:lnTo>
                <a:lnTo>
                  <a:pt x="2737593" y="7315072"/>
                </a:lnTo>
                <a:lnTo>
                  <a:pt x="2704183" y="7331769"/>
                </a:lnTo>
                <a:lnTo>
                  <a:pt x="2587333" y="7331769"/>
                </a:lnTo>
                <a:lnTo>
                  <a:pt x="2570645" y="7248251"/>
                </a:lnTo>
                <a:lnTo>
                  <a:pt x="2570645" y="7081248"/>
                </a:lnTo>
                <a:lnTo>
                  <a:pt x="2370353" y="7081248"/>
                </a:lnTo>
                <a:lnTo>
                  <a:pt x="2370353" y="7231554"/>
                </a:lnTo>
                <a:cubicBezTo>
                  <a:pt x="2370353" y="7298375"/>
                  <a:pt x="2336944" y="7331803"/>
                  <a:pt x="2270157" y="7331803"/>
                </a:cubicBezTo>
                <a:lnTo>
                  <a:pt x="2169995" y="7331803"/>
                </a:lnTo>
                <a:cubicBezTo>
                  <a:pt x="2147710" y="7331803"/>
                  <a:pt x="2136585" y="7320605"/>
                  <a:pt x="2136585" y="7298375"/>
                </a:cubicBezTo>
                <a:lnTo>
                  <a:pt x="2136585" y="6713848"/>
                </a:lnTo>
                <a:lnTo>
                  <a:pt x="2220059" y="6697184"/>
                </a:lnTo>
                <a:close/>
                <a:moveTo>
                  <a:pt x="2136552" y="7398624"/>
                </a:moveTo>
                <a:lnTo>
                  <a:pt x="2270090" y="7398624"/>
                </a:lnTo>
                <a:cubicBezTo>
                  <a:pt x="2336876" y="7398624"/>
                  <a:pt x="2370286" y="7432052"/>
                  <a:pt x="2370286" y="7498839"/>
                </a:cubicBezTo>
                <a:lnTo>
                  <a:pt x="2370286" y="7649146"/>
                </a:lnTo>
                <a:lnTo>
                  <a:pt x="2570577" y="7649146"/>
                </a:lnTo>
                <a:lnTo>
                  <a:pt x="2570577" y="7432052"/>
                </a:lnTo>
                <a:cubicBezTo>
                  <a:pt x="2573325" y="7409722"/>
                  <a:pt x="2584451" y="7398624"/>
                  <a:pt x="2603987" y="7398624"/>
                </a:cubicBezTo>
                <a:lnTo>
                  <a:pt x="2704150" y="7398624"/>
                </a:lnTo>
                <a:cubicBezTo>
                  <a:pt x="2726400" y="7401373"/>
                  <a:pt x="2737559" y="7412505"/>
                  <a:pt x="2737559" y="7432052"/>
                </a:cubicBezTo>
                <a:lnTo>
                  <a:pt x="2737559" y="7682573"/>
                </a:lnTo>
                <a:lnTo>
                  <a:pt x="2754247" y="7682573"/>
                </a:lnTo>
                <a:lnTo>
                  <a:pt x="2754247" y="7415354"/>
                </a:lnTo>
                <a:lnTo>
                  <a:pt x="2787590" y="7398657"/>
                </a:lnTo>
                <a:lnTo>
                  <a:pt x="2904474" y="7398657"/>
                </a:lnTo>
                <a:lnTo>
                  <a:pt x="2904474" y="7766091"/>
                </a:lnTo>
                <a:lnTo>
                  <a:pt x="3154863" y="7766091"/>
                </a:lnTo>
                <a:lnTo>
                  <a:pt x="3154863" y="7432085"/>
                </a:lnTo>
                <a:lnTo>
                  <a:pt x="3371843" y="7432085"/>
                </a:lnTo>
                <a:lnTo>
                  <a:pt x="3371843" y="7682606"/>
                </a:lnTo>
                <a:lnTo>
                  <a:pt x="3405252" y="7682606"/>
                </a:lnTo>
                <a:lnTo>
                  <a:pt x="3405252" y="7432085"/>
                </a:lnTo>
                <a:lnTo>
                  <a:pt x="3605544" y="7432085"/>
                </a:lnTo>
                <a:cubicBezTo>
                  <a:pt x="3627795" y="7434834"/>
                  <a:pt x="3638953" y="7445966"/>
                  <a:pt x="3638953" y="7465513"/>
                </a:cubicBezTo>
                <a:lnTo>
                  <a:pt x="3638953" y="8033342"/>
                </a:lnTo>
                <a:lnTo>
                  <a:pt x="2136619" y="8033342"/>
                </a:lnTo>
                <a:lnTo>
                  <a:pt x="2136619" y="7398624"/>
                </a:lnTo>
                <a:close/>
                <a:moveTo>
                  <a:pt x="2153273" y="868442"/>
                </a:moveTo>
                <a:cubicBezTo>
                  <a:pt x="2189397" y="1002051"/>
                  <a:pt x="2267343" y="1068873"/>
                  <a:pt x="2387008" y="1068873"/>
                </a:cubicBezTo>
                <a:lnTo>
                  <a:pt x="2420350" y="1068873"/>
                </a:lnTo>
                <a:cubicBezTo>
                  <a:pt x="2478759" y="1068873"/>
                  <a:pt x="2662396" y="1018748"/>
                  <a:pt x="2971193" y="918567"/>
                </a:cubicBezTo>
                <a:lnTo>
                  <a:pt x="3054634" y="918567"/>
                </a:lnTo>
                <a:cubicBezTo>
                  <a:pt x="3177047" y="943612"/>
                  <a:pt x="3238271" y="988171"/>
                  <a:pt x="3238271" y="1052176"/>
                </a:cubicBezTo>
                <a:cubicBezTo>
                  <a:pt x="3224330" y="1130128"/>
                  <a:pt x="3202079" y="1169088"/>
                  <a:pt x="3171484" y="1169088"/>
                </a:cubicBezTo>
                <a:lnTo>
                  <a:pt x="3154830" y="1169088"/>
                </a:lnTo>
                <a:cubicBezTo>
                  <a:pt x="3154830" y="1080038"/>
                  <a:pt x="3126983" y="1035479"/>
                  <a:pt x="3071356" y="1035479"/>
                </a:cubicBezTo>
                <a:cubicBezTo>
                  <a:pt x="2971193" y="1057808"/>
                  <a:pt x="2921129" y="1107899"/>
                  <a:pt x="2921129" y="1185785"/>
                </a:cubicBezTo>
                <a:cubicBezTo>
                  <a:pt x="2937817" y="1286000"/>
                  <a:pt x="2987915" y="1336091"/>
                  <a:pt x="3071356" y="1336091"/>
                </a:cubicBezTo>
                <a:cubicBezTo>
                  <a:pt x="3271680" y="1299948"/>
                  <a:pt x="3371843" y="1199733"/>
                  <a:pt x="3371843" y="1035445"/>
                </a:cubicBezTo>
                <a:lnTo>
                  <a:pt x="3371843" y="1018748"/>
                </a:lnTo>
                <a:cubicBezTo>
                  <a:pt x="3327307" y="829516"/>
                  <a:pt x="3232674" y="734833"/>
                  <a:pt x="3088077" y="734833"/>
                </a:cubicBezTo>
                <a:cubicBezTo>
                  <a:pt x="3068574" y="723735"/>
                  <a:pt x="3040727" y="718136"/>
                  <a:pt x="3004637" y="718136"/>
                </a:cubicBezTo>
                <a:cubicBezTo>
                  <a:pt x="2946228" y="718136"/>
                  <a:pt x="2768121" y="796089"/>
                  <a:pt x="2470482" y="951961"/>
                </a:cubicBezTo>
                <a:lnTo>
                  <a:pt x="2387041" y="968657"/>
                </a:lnTo>
                <a:cubicBezTo>
                  <a:pt x="2314659" y="968657"/>
                  <a:pt x="2270157" y="918567"/>
                  <a:pt x="2253503" y="818351"/>
                </a:cubicBezTo>
                <a:cubicBezTo>
                  <a:pt x="2264561" y="773860"/>
                  <a:pt x="2297971" y="751530"/>
                  <a:pt x="2353665" y="751530"/>
                </a:cubicBezTo>
                <a:lnTo>
                  <a:pt x="2370353" y="751530"/>
                </a:lnTo>
                <a:lnTo>
                  <a:pt x="2370353" y="768227"/>
                </a:lnTo>
                <a:lnTo>
                  <a:pt x="2336944" y="818351"/>
                </a:lnTo>
                <a:lnTo>
                  <a:pt x="2336944" y="851745"/>
                </a:lnTo>
                <a:cubicBezTo>
                  <a:pt x="2336944" y="876791"/>
                  <a:pt x="2364723" y="893488"/>
                  <a:pt x="2420384" y="901836"/>
                </a:cubicBezTo>
                <a:cubicBezTo>
                  <a:pt x="2464852" y="885139"/>
                  <a:pt x="2487170" y="868442"/>
                  <a:pt x="2487170" y="851745"/>
                </a:cubicBezTo>
                <a:lnTo>
                  <a:pt x="2487170" y="784924"/>
                </a:lnTo>
                <a:cubicBezTo>
                  <a:pt x="2487170" y="748781"/>
                  <a:pt x="2431476" y="720919"/>
                  <a:pt x="2320221" y="701406"/>
                </a:cubicBezTo>
                <a:cubicBezTo>
                  <a:pt x="2208900" y="726485"/>
                  <a:pt x="2153273" y="782208"/>
                  <a:pt x="2153273" y="868442"/>
                </a:cubicBezTo>
                <a:close/>
              </a:path>
            </a:pathLst>
          </a:custGeom>
          <a:solidFill>
            <a:srgbClr val="64AFAF"/>
          </a:solidFill>
          <a:ln w="3349" cap="flat">
            <a:noFill/>
            <a:prstDash val="solid"/>
            <a:miter/>
          </a:ln>
        </p:spPr>
        <p:txBody>
          <a:bodyPr rtlCol="0" anchor="ctr"/>
          <a:lstStyle/>
          <a:p>
            <a:endParaRPr lang="en-GB"/>
          </a:p>
        </p:txBody>
      </p:sp>
      <p:sp>
        <p:nvSpPr>
          <p:cNvPr id="4" name="Text Placeholder 3">
            <a:extLst>
              <a:ext uri="{FF2B5EF4-FFF2-40B4-BE49-F238E27FC236}">
                <a16:creationId xmlns:a16="http://schemas.microsoft.com/office/drawing/2014/main" id="{D10D59F8-E5D9-98DE-32D7-151E840938E8}"/>
              </a:ext>
            </a:extLst>
          </p:cNvPr>
          <p:cNvSpPr>
            <a:spLocks noGrp="1"/>
          </p:cNvSpPr>
          <p:nvPr>
            <p:ph type="body" sz="quarter" idx="44"/>
          </p:nvPr>
        </p:nvSpPr>
        <p:spPr/>
        <p:txBody>
          <a:bodyPr>
            <a:noAutofit/>
          </a:bodyPr>
          <a:lstStyle/>
          <a:p>
            <a:pPr>
              <a:defRPr/>
            </a:pPr>
            <a:r>
              <a:rPr kumimoji="0" lang="en-US" sz="2600" b="0" i="0" u="none" strike="noStrike" kern="1200" cap="none"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www.epicstays.eu</a:t>
            </a:r>
          </a:p>
        </p:txBody>
      </p:sp>
      <p:sp>
        <p:nvSpPr>
          <p:cNvPr id="27" name="Text Placeholder 26">
            <a:extLst>
              <a:ext uri="{FF2B5EF4-FFF2-40B4-BE49-F238E27FC236}">
                <a16:creationId xmlns:a16="http://schemas.microsoft.com/office/drawing/2014/main" id="{52CE69A6-26A1-AB3C-CAB2-6CED16199076}"/>
              </a:ext>
            </a:extLst>
          </p:cNvPr>
          <p:cNvSpPr>
            <a:spLocks noGrp="1"/>
          </p:cNvSpPr>
          <p:nvPr>
            <p:ph type="body" sz="quarter" idx="17"/>
          </p:nvPr>
        </p:nvSpPr>
        <p:spPr/>
        <p:txBody>
          <a:bodyPr/>
          <a:lstStyle/>
          <a:p>
            <a:r>
              <a:rPr lang="en-US"/>
              <a:t>Fylgdu ferðalaginu okkar</a:t>
            </a:r>
          </a:p>
        </p:txBody>
      </p:sp>
      <p:sp>
        <p:nvSpPr>
          <p:cNvPr id="42" name="Text Placeholder 41">
            <a:extLst>
              <a:ext uri="{FF2B5EF4-FFF2-40B4-BE49-F238E27FC236}">
                <a16:creationId xmlns:a16="http://schemas.microsoft.com/office/drawing/2014/main" id="{2AE4AD13-FDD6-10FC-DEB2-B33210E4D578}"/>
              </a:ext>
            </a:extLst>
          </p:cNvPr>
          <p:cNvSpPr>
            <a:spLocks noGrp="1"/>
          </p:cNvSpPr>
          <p:nvPr>
            <p:ph type="body" sz="quarter" idx="4294967295"/>
          </p:nvPr>
        </p:nvSpPr>
        <p:spPr>
          <a:xfrm>
            <a:off x="3556000" y="3513138"/>
            <a:ext cx="4219575" cy="1833562"/>
          </a:xfrm>
        </p:spPr>
        <p:txBody>
          <a:bodyPr/>
          <a:lstStyle/>
          <a:p>
            <a:r>
              <a:rPr lang="en-US"/>
              <a:t>Smelltu til að skrifa</a:t>
            </a:r>
          </a:p>
        </p:txBody>
      </p:sp>
      <p:pic>
        <p:nvPicPr>
          <p:cNvPr id="7" name="Picture 6">
            <a:extLst>
              <a:ext uri="{FF2B5EF4-FFF2-40B4-BE49-F238E27FC236}">
                <a16:creationId xmlns:a16="http://schemas.microsoft.com/office/drawing/2014/main" id="{5D712DD3-336F-9FAF-4AF2-4FFF4F8905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90298" y="2300632"/>
            <a:ext cx="4852206" cy="3527907"/>
          </a:xfrm>
          <a:prstGeom prst="rect">
            <a:avLst/>
          </a:prstGeom>
          <a:noFill/>
        </p:spPr>
      </p:pic>
      <p:sp>
        <p:nvSpPr>
          <p:cNvPr id="9" name="Rectangle 8">
            <a:extLst>
              <a:ext uri="{FF2B5EF4-FFF2-40B4-BE49-F238E27FC236}">
                <a16:creationId xmlns:a16="http://schemas.microsoft.com/office/drawing/2014/main" id="{19A35611-9627-9D64-A2A0-9CAFC9E538B7}"/>
              </a:ext>
            </a:extLst>
          </p:cNvPr>
          <p:cNvSpPr/>
          <p:nvPr/>
        </p:nvSpPr>
        <p:spPr>
          <a:xfrm>
            <a:off x="3805622" y="2668686"/>
            <a:ext cx="3442541" cy="2181610"/>
          </a:xfrm>
          <a:prstGeom prst="rect">
            <a:avLst/>
          </a:prstGeom>
          <a:blipFill>
            <a:blip r:embed="rId3">
              <a:extLst>
                <a:ext uri="{28A0092B-C50C-407E-A947-70E740481C1C}">
                  <a14:useLocalDpi xmlns:a14="http://schemas.microsoft.com/office/drawing/2010/main" val="0"/>
                </a:ext>
              </a:extLst>
            </a:blip>
            <a:srcRect/>
            <a:stretch>
              <a:fillRect l="-5441" r="-54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1964FFF-91AD-363E-E6B4-420572CA6D9B}"/>
              </a:ext>
            </a:extLst>
          </p:cNvPr>
          <p:cNvGrpSpPr/>
          <p:nvPr/>
        </p:nvGrpSpPr>
        <p:grpSpPr>
          <a:xfrm>
            <a:off x="5004673" y="8189358"/>
            <a:ext cx="1664680" cy="280842"/>
            <a:chOff x="7284522" y="6786624"/>
            <a:chExt cx="1664680" cy="280842"/>
          </a:xfrm>
        </p:grpSpPr>
        <p:grpSp>
          <p:nvGrpSpPr>
            <p:cNvPr id="11" name="Graphic 45">
              <a:extLst>
                <a:ext uri="{FF2B5EF4-FFF2-40B4-BE49-F238E27FC236}">
                  <a16:creationId xmlns:a16="http://schemas.microsoft.com/office/drawing/2014/main" id="{5D8407F7-9EAF-2FCC-5BCC-9DC5518486BE}"/>
                </a:ext>
              </a:extLst>
            </p:cNvPr>
            <p:cNvGrpSpPr/>
            <p:nvPr/>
          </p:nvGrpSpPr>
          <p:grpSpPr>
            <a:xfrm>
              <a:off x="7630429" y="6786624"/>
              <a:ext cx="280634" cy="280572"/>
              <a:chOff x="1821723" y="601867"/>
              <a:chExt cx="4483030" cy="4482044"/>
            </a:xfrm>
          </p:grpSpPr>
          <p:sp>
            <p:nvSpPr>
              <p:cNvPr id="44" name="Freeform 43">
                <a:extLst>
                  <a:ext uri="{FF2B5EF4-FFF2-40B4-BE49-F238E27FC236}">
                    <a16:creationId xmlns:a16="http://schemas.microsoft.com/office/drawing/2014/main" id="{37660A14-B4A3-33DA-8015-47CD72026B73}"/>
                  </a:ext>
                </a:extLst>
              </p:cNvPr>
              <p:cNvSpPr/>
              <p:nvPr/>
            </p:nvSpPr>
            <p:spPr>
              <a:xfrm>
                <a:off x="1821723" y="601867"/>
                <a:ext cx="4483030" cy="4482044"/>
              </a:xfrm>
              <a:custGeom>
                <a:avLst/>
                <a:gdLst>
                  <a:gd name="connsiteX0" fmla="*/ 4483031 w 4483030"/>
                  <a:gd name="connsiteY0" fmla="*/ 2241022 h 4482044"/>
                  <a:gd name="connsiteX1" fmla="*/ 2241515 w 4483030"/>
                  <a:gd name="connsiteY1" fmla="*/ 4482044 h 4482044"/>
                  <a:gd name="connsiteX2" fmla="*/ 0 w 4483030"/>
                  <a:gd name="connsiteY2" fmla="*/ 2241022 h 4482044"/>
                  <a:gd name="connsiteX3" fmla="*/ 2241515 w 4483030"/>
                  <a:gd name="connsiteY3" fmla="*/ 0 h 4482044"/>
                  <a:gd name="connsiteX4" fmla="*/ 4483031 w 4483030"/>
                  <a:gd name="connsiteY4" fmla="*/ 2241022 h 448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3030" h="4482044">
                    <a:moveTo>
                      <a:pt x="4483031" y="2241022"/>
                    </a:moveTo>
                    <a:cubicBezTo>
                      <a:pt x="4483031" y="3478704"/>
                      <a:pt x="3479470" y="4482044"/>
                      <a:pt x="2241515" y="4482044"/>
                    </a:cubicBezTo>
                    <a:cubicBezTo>
                      <a:pt x="1003560" y="4482044"/>
                      <a:pt x="0" y="3478704"/>
                      <a:pt x="0" y="2241022"/>
                    </a:cubicBezTo>
                    <a:cubicBezTo>
                      <a:pt x="0" y="1003339"/>
                      <a:pt x="1003561" y="0"/>
                      <a:pt x="2241515" y="0"/>
                    </a:cubicBezTo>
                    <a:cubicBezTo>
                      <a:pt x="3479470" y="0"/>
                      <a:pt x="4483031" y="1003339"/>
                      <a:pt x="4483031" y="2241022"/>
                    </a:cubicBezTo>
                    <a:close/>
                  </a:path>
                </a:pathLst>
              </a:custGeom>
              <a:solidFill>
                <a:srgbClr val="EC7C69"/>
              </a:solidFill>
              <a:ln w="4657" cap="flat">
                <a:noFill/>
                <a:prstDash val="solid"/>
                <a:miter/>
              </a:ln>
            </p:spPr>
            <p:txBody>
              <a:bodyPr rtlCol="0" anchor="ctr"/>
              <a:lstStyle/>
              <a:p>
                <a:endParaRPr lang="en-GB"/>
              </a:p>
            </p:txBody>
          </p:sp>
          <p:sp>
            <p:nvSpPr>
              <p:cNvPr id="45" name="Freeform 44">
                <a:extLst>
                  <a:ext uri="{FF2B5EF4-FFF2-40B4-BE49-F238E27FC236}">
                    <a16:creationId xmlns:a16="http://schemas.microsoft.com/office/drawing/2014/main" id="{0A35B219-1FDF-C124-DBA1-9B2EAA8411B2}"/>
                  </a:ext>
                </a:extLst>
              </p:cNvPr>
              <p:cNvSpPr/>
              <p:nvPr/>
            </p:nvSpPr>
            <p:spPr>
              <a:xfrm>
                <a:off x="2675709" y="1544506"/>
                <a:ext cx="2775058" cy="2596732"/>
              </a:xfrm>
              <a:custGeom>
                <a:avLst/>
                <a:gdLst>
                  <a:gd name="connsiteX0" fmla="*/ 6805 w 2775058"/>
                  <a:gd name="connsiteY0" fmla="*/ -25 h 2596732"/>
                  <a:gd name="connsiteX1" fmla="*/ 1078223 w 2775058"/>
                  <a:gd name="connsiteY1" fmla="*/ 1432221 h 2596732"/>
                  <a:gd name="connsiteX2" fmla="*/ 52 w 2775058"/>
                  <a:gd name="connsiteY2" fmla="*/ 2596708 h 2596732"/>
                  <a:gd name="connsiteX3" fmla="*/ 242724 w 2775058"/>
                  <a:gd name="connsiteY3" fmla="*/ 2596708 h 2596732"/>
                  <a:gd name="connsiteX4" fmla="*/ 1186682 w 2775058"/>
                  <a:gd name="connsiteY4" fmla="*/ 1577159 h 2596732"/>
                  <a:gd name="connsiteX5" fmla="*/ 1949346 w 2775058"/>
                  <a:gd name="connsiteY5" fmla="*/ 2596708 h 2596732"/>
                  <a:gd name="connsiteX6" fmla="*/ 2775111 w 2775058"/>
                  <a:gd name="connsiteY6" fmla="*/ 2596708 h 2596732"/>
                  <a:gd name="connsiteX7" fmla="*/ 1643387 w 2775058"/>
                  <a:gd name="connsiteY7" fmla="*/ 1083914 h 2596732"/>
                  <a:gd name="connsiteX8" fmla="*/ 2646953 w 2775058"/>
                  <a:gd name="connsiteY8" fmla="*/ -25 h 2596732"/>
                  <a:gd name="connsiteX9" fmla="*/ 2404281 w 2775058"/>
                  <a:gd name="connsiteY9" fmla="*/ -25 h 2596732"/>
                  <a:gd name="connsiteX10" fmla="*/ 1534973 w 2775058"/>
                  <a:gd name="connsiteY10" fmla="*/ 938929 h 2596732"/>
                  <a:gd name="connsiteX11" fmla="*/ 832570 w 2775058"/>
                  <a:gd name="connsiteY11" fmla="*/ -25 h 2596732"/>
                  <a:gd name="connsiteX12" fmla="*/ 6805 w 2775058"/>
                  <a:gd name="connsiteY12" fmla="*/ -25 h 2596732"/>
                  <a:gd name="connsiteX13" fmla="*/ 363665 w 2775058"/>
                  <a:gd name="connsiteY13" fmla="*/ 178668 h 2596732"/>
                  <a:gd name="connsiteX14" fmla="*/ 743017 w 2775058"/>
                  <a:gd name="connsiteY14" fmla="*/ 178668 h 2596732"/>
                  <a:gd name="connsiteX15" fmla="*/ 2418205 w 2775058"/>
                  <a:gd name="connsiteY15" fmla="*/ 2418014 h 2596732"/>
                  <a:gd name="connsiteX16" fmla="*/ 2038852 w 2775058"/>
                  <a:gd name="connsiteY16" fmla="*/ 2418014 h 2596732"/>
                  <a:gd name="connsiteX17" fmla="*/ 363665 w 2775058"/>
                  <a:gd name="connsiteY17" fmla="*/ 178668 h 2596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75058" h="2596732">
                    <a:moveTo>
                      <a:pt x="6805" y="-25"/>
                    </a:moveTo>
                    <a:lnTo>
                      <a:pt x="1078223" y="1432221"/>
                    </a:lnTo>
                    <a:lnTo>
                      <a:pt x="52" y="2596708"/>
                    </a:lnTo>
                    <a:lnTo>
                      <a:pt x="242724" y="2596708"/>
                    </a:lnTo>
                    <a:lnTo>
                      <a:pt x="1186682" y="1577159"/>
                    </a:lnTo>
                    <a:lnTo>
                      <a:pt x="1949346" y="2596708"/>
                    </a:lnTo>
                    <a:lnTo>
                      <a:pt x="2775111" y="2596708"/>
                    </a:lnTo>
                    <a:lnTo>
                      <a:pt x="1643387" y="1083914"/>
                    </a:lnTo>
                    <a:lnTo>
                      <a:pt x="2646953" y="-25"/>
                    </a:lnTo>
                    <a:lnTo>
                      <a:pt x="2404281" y="-25"/>
                    </a:lnTo>
                    <a:lnTo>
                      <a:pt x="1534973" y="938929"/>
                    </a:lnTo>
                    <a:lnTo>
                      <a:pt x="832570" y="-25"/>
                    </a:lnTo>
                    <a:lnTo>
                      <a:pt x="6805" y="-25"/>
                    </a:lnTo>
                    <a:close/>
                    <a:moveTo>
                      <a:pt x="363665" y="178668"/>
                    </a:moveTo>
                    <a:lnTo>
                      <a:pt x="743017" y="178668"/>
                    </a:lnTo>
                    <a:lnTo>
                      <a:pt x="2418205" y="2418014"/>
                    </a:lnTo>
                    <a:lnTo>
                      <a:pt x="2038852" y="2418014"/>
                    </a:lnTo>
                    <a:lnTo>
                      <a:pt x="363665" y="178668"/>
                    </a:lnTo>
                    <a:close/>
                  </a:path>
                </a:pathLst>
              </a:custGeom>
              <a:solidFill>
                <a:srgbClr val="FFFFFF"/>
              </a:solidFill>
              <a:ln w="4657" cap="flat">
                <a:noFill/>
                <a:prstDash val="solid"/>
                <a:miter/>
              </a:ln>
            </p:spPr>
            <p:txBody>
              <a:bodyPr rtlCol="0" anchor="ctr"/>
              <a:lstStyle/>
              <a:p>
                <a:endParaRPr lang="en-GB"/>
              </a:p>
            </p:txBody>
          </p:sp>
        </p:grpSp>
        <p:grpSp>
          <p:nvGrpSpPr>
            <p:cNvPr id="12" name="Graphic 3">
              <a:extLst>
                <a:ext uri="{FF2B5EF4-FFF2-40B4-BE49-F238E27FC236}">
                  <a16:creationId xmlns:a16="http://schemas.microsoft.com/office/drawing/2014/main" id="{C61D4AB9-5AEF-F720-742F-C2F57D6824F1}"/>
                </a:ext>
              </a:extLst>
            </p:cNvPr>
            <p:cNvGrpSpPr/>
            <p:nvPr/>
          </p:nvGrpSpPr>
          <p:grpSpPr>
            <a:xfrm>
              <a:off x="8322660" y="6786624"/>
              <a:ext cx="280634" cy="280634"/>
              <a:chOff x="1950027" y="2499889"/>
              <a:chExt cx="850463" cy="850463"/>
            </a:xfrm>
          </p:grpSpPr>
          <p:sp>
            <p:nvSpPr>
              <p:cNvPr id="22" name="Freeform 21">
                <a:extLst>
                  <a:ext uri="{FF2B5EF4-FFF2-40B4-BE49-F238E27FC236}">
                    <a16:creationId xmlns:a16="http://schemas.microsoft.com/office/drawing/2014/main" id="{94D34500-10A9-E7EC-5B9A-2B15E77F21C1}"/>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C7C69"/>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23" name="Graphic 3">
                <a:extLst>
                  <a:ext uri="{FF2B5EF4-FFF2-40B4-BE49-F238E27FC236}">
                    <a16:creationId xmlns:a16="http://schemas.microsoft.com/office/drawing/2014/main" id="{85A764C7-3A52-C2CE-7EB9-9EACB9EB69E8}"/>
                  </a:ext>
                </a:extLst>
              </p:cNvPr>
              <p:cNvGrpSpPr/>
              <p:nvPr/>
            </p:nvGrpSpPr>
            <p:grpSpPr>
              <a:xfrm>
                <a:off x="2107521" y="2657382"/>
                <a:ext cx="535476" cy="535477"/>
                <a:chOff x="2107521" y="2657382"/>
                <a:chExt cx="535476" cy="535477"/>
              </a:xfrm>
              <a:solidFill>
                <a:srgbClr val="FFFFFF"/>
              </a:solidFill>
            </p:grpSpPr>
            <p:sp>
              <p:nvSpPr>
                <p:cNvPr id="24" name="Freeform 23">
                  <a:extLst>
                    <a:ext uri="{FF2B5EF4-FFF2-40B4-BE49-F238E27FC236}">
                      <a16:creationId xmlns:a16="http://schemas.microsoft.com/office/drawing/2014/main" id="{1E634815-5C9B-8ADC-8724-4E6E77F1C408}"/>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C5147D4D-F0DC-C490-18CE-DFE5D52E762D}"/>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3" name="Freeform 42">
                  <a:extLst>
                    <a:ext uri="{FF2B5EF4-FFF2-40B4-BE49-F238E27FC236}">
                      <a16:creationId xmlns:a16="http://schemas.microsoft.com/office/drawing/2014/main" id="{C0B94BB9-D686-4F4E-8D65-6DB8CD00E204}"/>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13" name="Graphic 3">
              <a:extLst>
                <a:ext uri="{FF2B5EF4-FFF2-40B4-BE49-F238E27FC236}">
                  <a16:creationId xmlns:a16="http://schemas.microsoft.com/office/drawing/2014/main" id="{7FDF3050-C555-0F91-80C0-3EA1437F6497}"/>
                </a:ext>
              </a:extLst>
            </p:cNvPr>
            <p:cNvGrpSpPr/>
            <p:nvPr/>
          </p:nvGrpSpPr>
          <p:grpSpPr>
            <a:xfrm>
              <a:off x="8668568" y="6786624"/>
              <a:ext cx="280634" cy="280634"/>
              <a:chOff x="2998302" y="2499889"/>
              <a:chExt cx="850463" cy="850463"/>
            </a:xfrm>
          </p:grpSpPr>
          <p:sp>
            <p:nvSpPr>
              <p:cNvPr id="20" name="Freeform 19">
                <a:extLst>
                  <a:ext uri="{FF2B5EF4-FFF2-40B4-BE49-F238E27FC236}">
                    <a16:creationId xmlns:a16="http://schemas.microsoft.com/office/drawing/2014/main" id="{3C955470-15A7-9F45-9B27-955C12335919}"/>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C7C69"/>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7577A76F-CCDE-C3EC-A5E8-43774BDE6B5E}"/>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4" name="Graphic 3">
              <a:extLst>
                <a:ext uri="{FF2B5EF4-FFF2-40B4-BE49-F238E27FC236}">
                  <a16:creationId xmlns:a16="http://schemas.microsoft.com/office/drawing/2014/main" id="{A5F06740-A43C-7804-2D75-B2F7472BAABA}"/>
                </a:ext>
              </a:extLst>
            </p:cNvPr>
            <p:cNvGrpSpPr/>
            <p:nvPr/>
          </p:nvGrpSpPr>
          <p:grpSpPr>
            <a:xfrm>
              <a:off x="7284522" y="6786624"/>
              <a:ext cx="280634" cy="280842"/>
              <a:chOff x="-1196056" y="2499889"/>
              <a:chExt cx="850463" cy="851093"/>
            </a:xfrm>
          </p:grpSpPr>
          <p:sp>
            <p:nvSpPr>
              <p:cNvPr id="18" name="Freeform 17">
                <a:extLst>
                  <a:ext uri="{FF2B5EF4-FFF2-40B4-BE49-F238E27FC236}">
                    <a16:creationId xmlns:a16="http://schemas.microsoft.com/office/drawing/2014/main" id="{FF72C527-0AB6-D943-CDB0-A1233A6A5A79}"/>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C7C69"/>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34F712BA-54AF-6963-9B89-97F78D3FFF28}"/>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5" name="Group 14">
              <a:extLst>
                <a:ext uri="{FF2B5EF4-FFF2-40B4-BE49-F238E27FC236}">
                  <a16:creationId xmlns:a16="http://schemas.microsoft.com/office/drawing/2014/main" id="{44E1DB74-4DC9-A64B-9D7D-A0FFED2395A2}"/>
                </a:ext>
              </a:extLst>
            </p:cNvPr>
            <p:cNvGrpSpPr/>
            <p:nvPr/>
          </p:nvGrpSpPr>
          <p:grpSpPr>
            <a:xfrm>
              <a:off x="7976545" y="6786624"/>
              <a:ext cx="280634" cy="280634"/>
              <a:chOff x="5908590" y="9619516"/>
              <a:chExt cx="280634" cy="280634"/>
            </a:xfrm>
          </p:grpSpPr>
          <p:sp>
            <p:nvSpPr>
              <p:cNvPr id="16" name="Freeform 15">
                <a:extLst>
                  <a:ext uri="{FF2B5EF4-FFF2-40B4-BE49-F238E27FC236}">
                    <a16:creationId xmlns:a16="http://schemas.microsoft.com/office/drawing/2014/main" id="{3020B1EC-32A2-A071-F0B6-A9FECFF3093E}"/>
                  </a:ext>
                </a:extLst>
              </p:cNvPr>
              <p:cNvSpPr/>
              <p:nvPr/>
            </p:nvSpPr>
            <p:spPr>
              <a:xfrm>
                <a:off x="5908590" y="9619516"/>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C7C69"/>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17" name="Graphic 16" descr="World with solid fill">
                <a:extLst>
                  <a:ext uri="{FF2B5EF4-FFF2-40B4-BE49-F238E27FC236}">
                    <a16:creationId xmlns:a16="http://schemas.microsoft.com/office/drawing/2014/main" id="{C1D0F000-4A98-0940-8EBB-00EBFCDEB0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23764" y="9635962"/>
                <a:ext cx="246077" cy="246077"/>
              </a:xfrm>
              <a:prstGeom prst="rect">
                <a:avLst/>
              </a:prstGeom>
            </p:spPr>
          </p:pic>
        </p:grpSp>
      </p:grpSp>
    </p:spTree>
    <p:extLst>
      <p:ext uri="{BB962C8B-B14F-4D97-AF65-F5344CB8AC3E}">
        <p14:creationId xmlns:p14="http://schemas.microsoft.com/office/powerpoint/2010/main" val="3904650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D6EAA87-C127-A53D-3107-9E883B190618}"/>
              </a:ext>
            </a:extLst>
          </p:cNvPr>
          <p:cNvSpPr>
            <a:spLocks noGrp="1"/>
          </p:cNvSpPr>
          <p:nvPr>
            <p:ph type="sldNum" sz="quarter" idx="4294967295"/>
          </p:nvPr>
        </p:nvSpPr>
        <p:spPr>
          <a:xfrm>
            <a:off x="7302500" y="10498138"/>
            <a:ext cx="473075" cy="312737"/>
          </a:xfrm>
        </p:spPr>
        <p:txBody>
          <a:bodyPr/>
          <a:lstStyle/>
          <a:p>
            <a:fld id="{9C527BFA-2C0E-4CEC-B6A5-913A56FEF4B4}" type="slidenum">
              <a:rPr lang="fr-CA" smtClean="0"/>
              <a:t>4</a:t>
            </a:fld>
            <a:endParaRPr lang="fr-CA"/>
          </a:p>
        </p:txBody>
      </p:sp>
      <p:sp>
        <p:nvSpPr>
          <p:cNvPr id="13" name="Text Placeholder 29">
            <a:extLst>
              <a:ext uri="{FF2B5EF4-FFF2-40B4-BE49-F238E27FC236}">
                <a16:creationId xmlns:a16="http://schemas.microsoft.com/office/drawing/2014/main" id="{F798AD0A-93F9-BFCE-A7BE-0EB3D0E951B3}"/>
              </a:ext>
            </a:extLst>
          </p:cNvPr>
          <p:cNvSpPr>
            <a:spLocks noGrp="1"/>
          </p:cNvSpPr>
          <p:nvPr>
            <p:ph type="body" sz="quarter" idx="32"/>
          </p:nvPr>
        </p:nvSpPr>
        <p:spPr>
          <a:xfrm>
            <a:off x="334370" y="3908372"/>
            <a:ext cx="6541269" cy="5494217"/>
          </a:xfrm>
        </p:spPr>
        <p:txBody>
          <a:bodyPr numCol="1"/>
          <a:lstStyle/>
          <a:p>
            <a:pPr algn="l">
              <a:lnSpc>
                <a:spcPct val="100000"/>
              </a:lnSpc>
            </a:pPr>
            <a:r>
              <a:rPr lang="en-US" sz="1800">
                <a:latin typeface="Calibri"/>
                <a:cs typeface="Calibri"/>
              </a:rPr>
              <a:t>Ímyndaðu þér Evrópu þar sem ferðalangar geta valið úr ótrúlegu úrvali einstaka gististaða, allt frá endurhannaðri sveitabæ í afskekktri sveit til sólarorku-knúinna tréhúsa og endurnýtta sögulegra bygginga. Epic Stays snýst ekki bara um gististaði; það snýst um að skapa nýjar, spennandi og áhrifamiklar upplifanir sem fagna staðbundnum menningu, sjálfbærni og nýsköpun í gestamennsku.</a:t>
            </a:r>
            <a:endParaRPr lang="en-US"/>
          </a:p>
          <a:p>
            <a:pPr algn="l">
              <a:lnSpc>
                <a:spcPct val="100000"/>
              </a:lnSpc>
            </a:pPr>
            <a:endParaRPr lang="en-US" sz="1800">
              <a:ea typeface="Calibri" panose="020F0502020204030204" pitchFamily="34" charset="0"/>
            </a:endParaRPr>
          </a:p>
          <a:p>
            <a:pPr algn="l">
              <a:lnSpc>
                <a:spcPct val="100000"/>
              </a:lnSpc>
            </a:pPr>
            <a:r>
              <a:rPr lang="en-US" sz="1800">
                <a:latin typeface="Calibri"/>
                <a:cs typeface="Calibri"/>
              </a:rPr>
              <a:t>Epic Stays vísar til valkostagistingar í ferðaþjónustu (ATA) sem býður upp á einstaka, óhefðbundna og sjálfbæra gistimöguleika og </a:t>
            </a:r>
            <a:r>
              <a:rPr lang="en-US" sz="1800" err="1">
                <a:latin typeface="Calibri"/>
                <a:cs typeface="Calibri"/>
              </a:rPr>
              <a:t>sérsniðnar </a:t>
            </a:r>
            <a:r>
              <a:rPr lang="en-US" sz="1800">
                <a:latin typeface="Calibri"/>
                <a:cs typeface="Calibri"/>
              </a:rPr>
              <a:t>upplifanir sem eru ólíkar hefðbundnum hótelum eða dvalarstöðum. Slík gistihús geta falið í sér vistvæn skálahús, gistingu með morgunverði, búgarðsdvalir, sumarhúsaleigu, háskólaheimili og smáhótel.  </a:t>
            </a:r>
            <a:endParaRPr lang="en-US" sz="1800">
              <a:latin typeface="Calibri"/>
              <a:ea typeface="Calibri"/>
              <a:cs typeface="Calibri"/>
            </a:endParaRPr>
          </a:p>
          <a:p>
            <a:pPr algn="l">
              <a:lnSpc>
                <a:spcPct val="100000"/>
              </a:lnSpc>
            </a:pPr>
            <a:endParaRPr lang="en-US" sz="1800">
              <a:latin typeface="Calibri"/>
              <a:ea typeface="Calibri"/>
              <a:cs typeface="Calibri"/>
            </a:endParaRPr>
          </a:p>
          <a:p>
            <a:pPr algn="l">
              <a:lnSpc>
                <a:spcPct val="100000"/>
              </a:lnSpc>
            </a:pPr>
            <a:r>
              <a:rPr lang="en-IE" sz="1800">
                <a:latin typeface="Calibri"/>
                <a:ea typeface="Calibri"/>
                <a:cs typeface="Calibri"/>
              </a:rPr>
              <a:t>Epic Stays stefnir að því að takast á við helstu áskoranir sem evrópskur ferðamennska stendur frammi fyrir, svo sem ferðamannakreppuna, loftslagsbreytingar og brýn eftirspurn eftir sjálfbærum og hringrásarferðamannalíkönum. Með því að einbeita sér að öðrum gistimöguleikum stuðlar Epic Stays verulega að ferðaþjónustuhagkerfi Evrópu, starfsmenntun í ferðaþjónustu og alþjóðlegu átaki í loftslagsmálum.</a:t>
            </a:r>
          </a:p>
          <a:p>
            <a:endParaRPr lang="en-US"/>
          </a:p>
        </p:txBody>
      </p:sp>
      <p:sp>
        <p:nvSpPr>
          <p:cNvPr id="14" name="Text Placeholder 27">
            <a:extLst>
              <a:ext uri="{FF2B5EF4-FFF2-40B4-BE49-F238E27FC236}">
                <a16:creationId xmlns:a16="http://schemas.microsoft.com/office/drawing/2014/main" id="{B93E86FA-D373-FC96-8949-B181BD2A8801}"/>
              </a:ext>
            </a:extLst>
          </p:cNvPr>
          <p:cNvSpPr txBox="1">
            <a:spLocks/>
          </p:cNvSpPr>
          <p:nvPr/>
        </p:nvSpPr>
        <p:spPr>
          <a:xfrm>
            <a:off x="334370" y="1952611"/>
            <a:ext cx="2670187" cy="1031880"/>
          </a:xfrm>
          <a:prstGeom prst="rect">
            <a:avLst/>
          </a:prstGeom>
        </p:spPr>
        <p:txBody>
          <a:bodyPr vert="horz" lIns="91440" tIns="45720" rIns="91440" bIns="45720" rtlCol="0" anchor="t">
            <a:noAutofit/>
          </a:bodyPr>
          <a:lstStyle>
            <a:lvl1pPr marL="0" indent="0" algn="l" defTabSz="777514" rtl="0" eaLnBrk="1" latinLnBrk="0" hangingPunct="1">
              <a:lnSpc>
                <a:spcPts val="2520"/>
              </a:lnSpc>
              <a:spcBef>
                <a:spcPts val="0"/>
              </a:spcBef>
              <a:buFont typeface="Arial" panose="020B0604020202020204" pitchFamily="34" charset="0"/>
              <a:buNone/>
              <a:defRPr sz="26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sz="2400">
                <a:latin typeface="Calibri"/>
                <a:ea typeface="Open Sans"/>
                <a:cs typeface="Calibri"/>
              </a:rPr>
              <a:t>Inngangur </a:t>
            </a:r>
            <a:endParaRPr lang="en-US" sz="2400"/>
          </a:p>
        </p:txBody>
      </p:sp>
      <p:sp>
        <p:nvSpPr>
          <p:cNvPr id="16" name="Text Placeholder 10">
            <a:extLst>
              <a:ext uri="{FF2B5EF4-FFF2-40B4-BE49-F238E27FC236}">
                <a16:creationId xmlns:a16="http://schemas.microsoft.com/office/drawing/2014/main" id="{3F333D53-F5E2-0A68-8CC6-3378E40300D4}"/>
              </a:ext>
            </a:extLst>
          </p:cNvPr>
          <p:cNvSpPr>
            <a:spLocks noGrp="1"/>
          </p:cNvSpPr>
          <p:nvPr>
            <p:ph type="body" sz="quarter" idx="33"/>
          </p:nvPr>
        </p:nvSpPr>
        <p:spPr>
          <a:xfrm>
            <a:off x="4092808" y="679991"/>
            <a:ext cx="2956430" cy="2464200"/>
          </a:xfrm>
        </p:spPr>
        <p:txBody>
          <a:bodyPr/>
          <a:lstStyle/>
          <a:p>
            <a:r>
              <a:rPr lang="en-US" cap="all" dirty="0" err="1"/>
              <a:t>Velkomin</a:t>
            </a:r>
            <a:r>
              <a:rPr lang="en-US" cap="all" dirty="0"/>
              <a:t> </a:t>
            </a:r>
            <a:r>
              <a:rPr lang="en-US" cap="all" dirty="0" err="1"/>
              <a:t>til</a:t>
            </a:r>
            <a:r>
              <a:rPr lang="en-US" cap="all" dirty="0"/>
              <a:t> Epic Stays-</a:t>
            </a:r>
            <a:r>
              <a:rPr lang="en-US" cap="all" dirty="0" err="1"/>
              <a:t>verkefnisins</a:t>
            </a:r>
            <a:r>
              <a:rPr lang="en-US" cap="all" dirty="0"/>
              <a:t>—</a:t>
            </a:r>
            <a:r>
              <a:rPr lang="en-US" cap="all" dirty="0" err="1"/>
              <a:t>nýstárleg</a:t>
            </a:r>
            <a:r>
              <a:rPr lang="en-US" cap="all" dirty="0"/>
              <a:t> </a:t>
            </a:r>
            <a:r>
              <a:rPr lang="en-US" cap="all" dirty="0" err="1"/>
              <a:t>bylting</a:t>
            </a:r>
            <a:r>
              <a:rPr lang="en-US" cap="all" dirty="0"/>
              <a:t> </a:t>
            </a:r>
            <a:r>
              <a:rPr lang="en-US" cap="all" dirty="0" err="1"/>
              <a:t>fyrir</a:t>
            </a:r>
            <a:r>
              <a:rPr lang="en-US" cap="all" dirty="0"/>
              <a:t> </a:t>
            </a:r>
            <a:r>
              <a:rPr lang="en-US" cap="all" dirty="0" err="1"/>
              <a:t>gistingu</a:t>
            </a:r>
            <a:r>
              <a:rPr lang="en-US" cap="all" dirty="0"/>
              <a:t> í </a:t>
            </a:r>
            <a:r>
              <a:rPr lang="en-US" cap="all" dirty="0" err="1"/>
              <a:t>ferðaþjónustu</a:t>
            </a:r>
            <a:r>
              <a:rPr lang="en-US" cap="all" dirty="0"/>
              <a:t> </a:t>
            </a:r>
            <a:r>
              <a:rPr lang="en-US" cap="all" dirty="0" err="1"/>
              <a:t>og</a:t>
            </a:r>
            <a:r>
              <a:rPr lang="en-US" cap="all" dirty="0"/>
              <a:t> </a:t>
            </a:r>
            <a:r>
              <a:rPr lang="en-US" cap="all" dirty="0" err="1"/>
              <a:t>nýstárlegur</a:t>
            </a:r>
            <a:r>
              <a:rPr lang="en-US" cap="all" dirty="0"/>
              <a:t> </a:t>
            </a:r>
            <a:r>
              <a:rPr lang="en-US" cap="all" dirty="0" err="1"/>
              <a:t>stuðningsaðili</a:t>
            </a:r>
            <a:r>
              <a:rPr lang="en-US" cap="all" dirty="0"/>
              <a:t> </a:t>
            </a:r>
            <a:r>
              <a:rPr lang="en-US" cap="all" dirty="0" err="1"/>
              <a:t>svæðishagkerfa</a:t>
            </a:r>
            <a:r>
              <a:rPr lang="en-US" cap="all" dirty="0"/>
              <a:t>, </a:t>
            </a:r>
            <a:r>
              <a:rPr lang="en-US" cap="all" dirty="0" err="1"/>
              <a:t>sem</a:t>
            </a:r>
            <a:r>
              <a:rPr lang="en-US" cap="all" dirty="0"/>
              <a:t> </a:t>
            </a:r>
            <a:r>
              <a:rPr lang="en-US" cap="all" dirty="0" err="1"/>
              <a:t>dregur</a:t>
            </a:r>
            <a:r>
              <a:rPr lang="en-US" cap="all" dirty="0"/>
              <a:t> </a:t>
            </a:r>
            <a:r>
              <a:rPr lang="en-US" cap="all" dirty="0" err="1"/>
              <a:t>úr</a:t>
            </a:r>
            <a:r>
              <a:rPr lang="en-US" cap="all" dirty="0"/>
              <a:t> </a:t>
            </a:r>
            <a:r>
              <a:rPr lang="en-US" cap="all" dirty="0" err="1"/>
              <a:t>loftslagsbreytingum</a:t>
            </a:r>
            <a:r>
              <a:rPr lang="en-US" cap="all" dirty="0"/>
              <a:t> </a:t>
            </a:r>
            <a:r>
              <a:rPr lang="en-US" cap="all" dirty="0" err="1"/>
              <a:t>og</a:t>
            </a:r>
            <a:r>
              <a:rPr lang="en-US" cap="all" dirty="0"/>
              <a:t> </a:t>
            </a:r>
            <a:r>
              <a:rPr lang="en-US" cap="all" dirty="0" err="1"/>
              <a:t>eflir</a:t>
            </a:r>
            <a:r>
              <a:rPr lang="en-US" cap="all" dirty="0"/>
              <a:t> </a:t>
            </a:r>
            <a:r>
              <a:rPr lang="en-US" cap="all" dirty="0" err="1"/>
              <a:t>dreifbýlishéruð</a:t>
            </a:r>
            <a:r>
              <a:rPr lang="en-US" cap="all" dirty="0"/>
              <a:t> </a:t>
            </a:r>
            <a:r>
              <a:rPr lang="en-US" cap="all" dirty="0" err="1"/>
              <a:t>Evrópu</a:t>
            </a:r>
            <a:r>
              <a:rPr lang="en-US" cap="all" dirty="0"/>
              <a:t>! </a:t>
            </a:r>
            <a:endParaRPr lang="en-IE" cap="all" dirty="0"/>
          </a:p>
        </p:txBody>
      </p:sp>
      <p:sp>
        <p:nvSpPr>
          <p:cNvPr id="8" name="TextBox 7">
            <a:extLst>
              <a:ext uri="{FF2B5EF4-FFF2-40B4-BE49-F238E27FC236}">
                <a16:creationId xmlns:a16="http://schemas.microsoft.com/office/drawing/2014/main" id="{B736155A-6DA9-4BEC-A2A8-D2551105C228}"/>
              </a:ext>
            </a:extLst>
          </p:cNvPr>
          <p:cNvSpPr txBox="1"/>
          <p:nvPr/>
        </p:nvSpPr>
        <p:spPr>
          <a:xfrm>
            <a:off x="334370" y="802821"/>
            <a:ext cx="2952969" cy="892552"/>
          </a:xfrm>
          <a:prstGeom prst="rect">
            <a:avLst/>
          </a:prstGeom>
          <a:noFill/>
        </p:spPr>
        <p:txBody>
          <a:bodyPr wrap="square">
            <a:spAutoFit/>
          </a:bodyPr>
          <a:lstStyle/>
          <a:p>
            <a:r>
              <a:rPr lang="en-US" sz="2600">
                <a:solidFill>
                  <a:schemeClr val="bg1"/>
                </a:solidFill>
                <a:latin typeface="Calibri"/>
                <a:ea typeface="Open Sans"/>
                <a:cs typeface="Calibri"/>
              </a:rPr>
              <a:t>Hvað snýst Epic Stays um?</a:t>
            </a:r>
            <a:endParaRPr lang="en-IE" sz="2600">
              <a:solidFill>
                <a:schemeClr val="bg1"/>
              </a:solidFill>
            </a:endParaRPr>
          </a:p>
        </p:txBody>
      </p:sp>
    </p:spTree>
    <p:extLst>
      <p:ext uri="{BB962C8B-B14F-4D97-AF65-F5344CB8AC3E}">
        <p14:creationId xmlns:p14="http://schemas.microsoft.com/office/powerpoint/2010/main" val="2964890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44FC065C-3D65-B7CD-82D6-A453332BC35B}"/>
              </a:ext>
            </a:extLst>
          </p:cNvPr>
          <p:cNvSpPr/>
          <p:nvPr/>
        </p:nvSpPr>
        <p:spPr>
          <a:xfrm rot="5400000">
            <a:off x="3493113" y="6333591"/>
            <a:ext cx="789348" cy="7712327"/>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9"/>
          </a:p>
        </p:txBody>
      </p:sp>
      <p:sp>
        <p:nvSpPr>
          <p:cNvPr id="217" name="Text Placeholder 32">
            <a:extLst>
              <a:ext uri="{FF2B5EF4-FFF2-40B4-BE49-F238E27FC236}">
                <a16:creationId xmlns:a16="http://schemas.microsoft.com/office/drawing/2014/main" id="{E8DDECA4-FF1D-8B42-92B5-B021B9484511}"/>
              </a:ext>
            </a:extLst>
          </p:cNvPr>
          <p:cNvSpPr txBox="1">
            <a:spLocks/>
          </p:cNvSpPr>
          <p:nvPr/>
        </p:nvSpPr>
        <p:spPr>
          <a:xfrm>
            <a:off x="413838" y="9926970"/>
            <a:ext cx="3857889" cy="528764"/>
          </a:xfrm>
          <a:prstGeom prst="rect">
            <a:avLst/>
          </a:prstGeom>
        </p:spPr>
        <p:txBody>
          <a:bodyPr anchor="t">
            <a:noAutofit/>
          </a:bodyPr>
          <a:lstStyle>
            <a:lvl1pPr marL="0" indent="0" algn="r" defTabSz="2072941" rtl="0" eaLnBrk="1" latinLnBrk="0" hangingPunct="1">
              <a:lnSpc>
                <a:spcPct val="100000"/>
              </a:lnSpc>
              <a:spcBef>
                <a:spcPts val="0"/>
              </a:spcBef>
              <a:buFont typeface="Arial" panose="020B0604020202020204" pitchFamily="34" charset="0"/>
              <a:buNone/>
              <a:defRPr sz="22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2857" err="1">
                <a:solidFill>
                  <a:srgbClr val="FFFFFF"/>
                </a:solidFill>
                <a:ea typeface="+mn-ea"/>
              </a:rPr>
              <a:t>www.epicstays.eu</a:t>
            </a:r>
            <a:endParaRPr lang="en-US" sz="2857">
              <a:solidFill>
                <a:srgbClr val="FFFFFF"/>
              </a:solidFill>
              <a:ea typeface="+mn-ea"/>
            </a:endParaRPr>
          </a:p>
          <a:p>
            <a:endParaRPr lang="en-US" sz="2857"/>
          </a:p>
        </p:txBody>
      </p:sp>
      <p:sp>
        <p:nvSpPr>
          <p:cNvPr id="4" name="Text Placeholder 18">
            <a:extLst>
              <a:ext uri="{FF2B5EF4-FFF2-40B4-BE49-F238E27FC236}">
                <a16:creationId xmlns:a16="http://schemas.microsoft.com/office/drawing/2014/main" id="{5D1ED2E8-4435-1FC3-48A6-533BC5B122BD}"/>
              </a:ext>
            </a:extLst>
          </p:cNvPr>
          <p:cNvSpPr txBox="1">
            <a:spLocks/>
          </p:cNvSpPr>
          <p:nvPr/>
        </p:nvSpPr>
        <p:spPr>
          <a:xfrm>
            <a:off x="538790" y="546973"/>
            <a:ext cx="3623777" cy="514177"/>
          </a:xfrm>
          <a:prstGeom prst="rect">
            <a:avLst/>
          </a:prstGeom>
          <a:noFill/>
        </p:spPr>
        <p:txBody>
          <a:bodyPr vert="horz" lIns="93286" tIns="46643" rIns="93286" bIns="46643" rtlCol="0" anchor="ctr">
            <a:noAutofit/>
          </a:bodyPr>
          <a:lstStyle>
            <a:lvl1pPr marL="0" indent="0" algn="l" defTabSz="2072941" rtl="0" eaLnBrk="1" latinLnBrk="0" hangingPunct="1">
              <a:lnSpc>
                <a:spcPct val="100000"/>
              </a:lnSpc>
              <a:spcBef>
                <a:spcPts val="2267"/>
              </a:spcBef>
              <a:buFont typeface="Arial" panose="020B0604020202020204" pitchFamily="34" charset="0"/>
              <a:buNone/>
              <a:defRPr sz="2900" b="1" i="0" kern="1200" spc="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2755">
                <a:solidFill>
                  <a:srgbClr val="459597"/>
                </a:solidFill>
              </a:rPr>
              <a:t>Epic Stays samstarf</a:t>
            </a:r>
          </a:p>
        </p:txBody>
      </p:sp>
      <p:sp>
        <p:nvSpPr>
          <p:cNvPr id="6" name="Freeform 5">
            <a:extLst>
              <a:ext uri="{FF2B5EF4-FFF2-40B4-BE49-F238E27FC236}">
                <a16:creationId xmlns:a16="http://schemas.microsoft.com/office/drawing/2014/main" id="{7C0D629F-B072-B88F-302D-7272D5F4A533}"/>
              </a:ext>
            </a:extLst>
          </p:cNvPr>
          <p:cNvSpPr/>
          <p:nvPr/>
        </p:nvSpPr>
        <p:spPr>
          <a:xfrm flipH="1" flipV="1">
            <a:off x="31624" y="10907713"/>
            <a:ext cx="9985106" cy="1360052"/>
          </a:xfrm>
          <a:custGeom>
            <a:avLst/>
            <a:gdLst>
              <a:gd name="connsiteX0" fmla="*/ 0 w 7516083"/>
              <a:gd name="connsiteY0" fmla="*/ 0 h 9026788"/>
              <a:gd name="connsiteX1" fmla="*/ 7516082 w 7516083"/>
              <a:gd name="connsiteY1" fmla="*/ 0 h 9026788"/>
              <a:gd name="connsiteX2" fmla="*/ 7516082 w 7516083"/>
              <a:gd name="connsiteY2" fmla="*/ 9026789 h 9026788"/>
              <a:gd name="connsiteX3" fmla="*/ -2 w 7516083"/>
              <a:gd name="connsiteY3" fmla="*/ 9026789 h 9026788"/>
            </a:gdLst>
            <a:ahLst/>
            <a:cxnLst>
              <a:cxn ang="0">
                <a:pos x="connsiteX0" y="connsiteY0"/>
              </a:cxn>
              <a:cxn ang="0">
                <a:pos x="connsiteX1" y="connsiteY1"/>
              </a:cxn>
              <a:cxn ang="0">
                <a:pos x="connsiteX2" y="connsiteY2"/>
              </a:cxn>
              <a:cxn ang="0">
                <a:pos x="connsiteX3" y="connsiteY3"/>
              </a:cxn>
            </a:cxnLst>
            <a:rect l="l" t="t" r="r" b="b"/>
            <a:pathLst>
              <a:path w="7516083" h="9026788">
                <a:moveTo>
                  <a:pt x="0" y="0"/>
                </a:moveTo>
                <a:lnTo>
                  <a:pt x="7516082" y="0"/>
                </a:lnTo>
                <a:lnTo>
                  <a:pt x="7516082" y="9026789"/>
                </a:lnTo>
                <a:lnTo>
                  <a:pt x="-2" y="9026789"/>
                </a:lnTo>
                <a:close/>
              </a:path>
            </a:pathLst>
          </a:custGeom>
          <a:solidFill>
            <a:srgbClr val="ECECEC"/>
          </a:solidFill>
          <a:ln w="12664" cap="flat">
            <a:noFill/>
            <a:prstDash val="solid"/>
            <a:miter/>
          </a:ln>
        </p:spPr>
        <p:txBody>
          <a:bodyPr rtlCol="0" anchor="ctr"/>
          <a:lstStyle/>
          <a:p>
            <a:endParaRPr lang="en-US" sz="1836"/>
          </a:p>
        </p:txBody>
      </p:sp>
      <p:pic>
        <p:nvPicPr>
          <p:cNvPr id="41" name="Picture 40">
            <a:extLst>
              <a:ext uri="{FF2B5EF4-FFF2-40B4-BE49-F238E27FC236}">
                <a16:creationId xmlns:a16="http://schemas.microsoft.com/office/drawing/2014/main" id="{A38F3E10-5DCC-0483-2A07-F71E13F928D7}"/>
              </a:ext>
            </a:extLst>
          </p:cNvPr>
          <p:cNvPicPr>
            <a:picLocks noChangeAspect="1"/>
          </p:cNvPicPr>
          <p:nvPr/>
        </p:nvPicPr>
        <p:blipFill>
          <a:blip r:embed="rId2">
            <a:extLst>
              <a:ext uri="{28A0092B-C50C-407E-A947-70E740481C1C}">
                <a14:useLocalDpi xmlns:a14="http://schemas.microsoft.com/office/drawing/2010/main" val="0"/>
              </a:ext>
            </a:extLst>
          </a:blip>
          <a:srcRect l="54185" r="5026" b="57056"/>
          <a:stretch/>
        </p:blipFill>
        <p:spPr>
          <a:xfrm>
            <a:off x="4009575" y="8547642"/>
            <a:ext cx="3916895" cy="2555321"/>
          </a:xfrm>
          <a:custGeom>
            <a:avLst/>
            <a:gdLst>
              <a:gd name="connsiteX0" fmla="*/ 0 w 3164771"/>
              <a:gd name="connsiteY0" fmla="*/ 0 h 2064647"/>
              <a:gd name="connsiteX1" fmla="*/ 3164771 w 3164771"/>
              <a:gd name="connsiteY1" fmla="*/ 0 h 2064647"/>
              <a:gd name="connsiteX2" fmla="*/ 3164771 w 3164771"/>
              <a:gd name="connsiteY2" fmla="*/ 2064647 h 2064647"/>
              <a:gd name="connsiteX3" fmla="*/ 1638960 w 3164771"/>
              <a:gd name="connsiteY3" fmla="*/ 2064647 h 2064647"/>
              <a:gd name="connsiteX4" fmla="*/ 1617319 w 3164771"/>
              <a:gd name="connsiteY4" fmla="*/ 2037726 h 2064647"/>
              <a:gd name="connsiteX5" fmla="*/ 1220934 w 3164771"/>
              <a:gd name="connsiteY5" fmla="*/ 1697048 h 2064647"/>
              <a:gd name="connsiteX6" fmla="*/ 880692 w 3164771"/>
              <a:gd name="connsiteY6" fmla="*/ 1590722 h 2064647"/>
              <a:gd name="connsiteX7" fmla="*/ 646776 w 3164771"/>
              <a:gd name="connsiteY7" fmla="*/ 1824639 h 2064647"/>
              <a:gd name="connsiteX8" fmla="*/ 508553 w 3164771"/>
              <a:gd name="connsiteY8" fmla="*/ 2047922 h 2064647"/>
              <a:gd name="connsiteX9" fmla="*/ 502311 w 3164771"/>
              <a:gd name="connsiteY9" fmla="*/ 2064647 h 2064647"/>
              <a:gd name="connsiteX10" fmla="*/ 0 w 3164771"/>
              <a:gd name="connsiteY10" fmla="*/ 2064647 h 206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64771" h="2064647">
                <a:moveTo>
                  <a:pt x="0" y="0"/>
                </a:moveTo>
                <a:lnTo>
                  <a:pt x="3164771" y="0"/>
                </a:lnTo>
                <a:lnTo>
                  <a:pt x="3164771" y="2064647"/>
                </a:lnTo>
                <a:lnTo>
                  <a:pt x="1638960" y="2064647"/>
                </a:lnTo>
                <a:lnTo>
                  <a:pt x="1617319" y="2037726"/>
                </a:lnTo>
                <a:cubicBezTo>
                  <a:pt x="1495747" y="1903746"/>
                  <a:pt x="1309539" y="1766824"/>
                  <a:pt x="1220934" y="1697048"/>
                </a:cubicBezTo>
                <a:cubicBezTo>
                  <a:pt x="1079167" y="1585406"/>
                  <a:pt x="976385" y="1569457"/>
                  <a:pt x="880692" y="1590722"/>
                </a:cubicBezTo>
                <a:cubicBezTo>
                  <a:pt x="784999" y="1611987"/>
                  <a:pt x="708799" y="1748439"/>
                  <a:pt x="646776" y="1824639"/>
                </a:cubicBezTo>
                <a:cubicBezTo>
                  <a:pt x="584753" y="1900839"/>
                  <a:pt x="552855" y="1913243"/>
                  <a:pt x="508553" y="2047922"/>
                </a:cubicBezTo>
                <a:lnTo>
                  <a:pt x="502311" y="2064647"/>
                </a:lnTo>
                <a:lnTo>
                  <a:pt x="0" y="2064647"/>
                </a:lnTo>
                <a:close/>
              </a:path>
            </a:pathLst>
          </a:custGeom>
        </p:spPr>
      </p:pic>
      <p:grpSp>
        <p:nvGrpSpPr>
          <p:cNvPr id="38" name="Group 37">
            <a:extLst>
              <a:ext uri="{FF2B5EF4-FFF2-40B4-BE49-F238E27FC236}">
                <a16:creationId xmlns:a16="http://schemas.microsoft.com/office/drawing/2014/main" id="{FB072E11-940E-E8DF-E0E9-211120F3183E}"/>
              </a:ext>
            </a:extLst>
          </p:cNvPr>
          <p:cNvGrpSpPr/>
          <p:nvPr/>
        </p:nvGrpSpPr>
        <p:grpSpPr>
          <a:xfrm>
            <a:off x="330112" y="1568131"/>
            <a:ext cx="7313176" cy="5814709"/>
            <a:chOff x="466206" y="5004446"/>
            <a:chExt cx="5498427" cy="4272477"/>
          </a:xfrm>
        </p:grpSpPr>
        <p:sp>
          <p:nvSpPr>
            <p:cNvPr id="35" name="Rectangle 34">
              <a:extLst>
                <a:ext uri="{FF2B5EF4-FFF2-40B4-BE49-F238E27FC236}">
                  <a16:creationId xmlns:a16="http://schemas.microsoft.com/office/drawing/2014/main" id="{7CD8F850-240C-E3BB-3442-22847C0F95C6}"/>
                </a:ext>
              </a:extLst>
            </p:cNvPr>
            <p:cNvSpPr/>
            <p:nvPr/>
          </p:nvSpPr>
          <p:spPr>
            <a:xfrm>
              <a:off x="1347159" y="5476428"/>
              <a:ext cx="3791368" cy="189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24"/>
            </a:p>
          </p:txBody>
        </p:sp>
        <p:grpSp>
          <p:nvGrpSpPr>
            <p:cNvPr id="215" name="Group 214">
              <a:extLst>
                <a:ext uri="{FF2B5EF4-FFF2-40B4-BE49-F238E27FC236}">
                  <a16:creationId xmlns:a16="http://schemas.microsoft.com/office/drawing/2014/main" id="{B54A0F7A-A3CC-0070-1CFD-E6DE028E67B6}"/>
                </a:ext>
              </a:extLst>
            </p:cNvPr>
            <p:cNvGrpSpPr/>
            <p:nvPr/>
          </p:nvGrpSpPr>
          <p:grpSpPr>
            <a:xfrm>
              <a:off x="466206" y="6071309"/>
              <a:ext cx="5295715" cy="3205614"/>
              <a:chOff x="2146704" y="4467313"/>
              <a:chExt cx="5108871" cy="3092515"/>
            </a:xfrm>
          </p:grpSpPr>
          <p:pic>
            <p:nvPicPr>
              <p:cNvPr id="126" name="Picture 125">
                <a:extLst>
                  <a:ext uri="{FF2B5EF4-FFF2-40B4-BE49-F238E27FC236}">
                    <a16:creationId xmlns:a16="http://schemas.microsoft.com/office/drawing/2014/main" id="{34CD4512-8B8C-3842-DBF7-550DE75AFAFE}"/>
                  </a:ext>
                </a:extLst>
              </p:cNvPr>
              <p:cNvPicPr>
                <a:picLocks noChangeAspect="1"/>
              </p:cNvPicPr>
              <p:nvPr/>
            </p:nvPicPr>
            <p:blipFill>
              <a:blip r:embed="rId3"/>
              <a:stretch>
                <a:fillRect/>
              </a:stretch>
            </p:blipFill>
            <p:spPr>
              <a:xfrm>
                <a:off x="3896982" y="6290061"/>
                <a:ext cx="1385693" cy="444034"/>
              </a:xfrm>
              <a:prstGeom prst="rect">
                <a:avLst/>
              </a:prstGeom>
            </p:spPr>
          </p:pic>
          <p:sp>
            <p:nvSpPr>
              <p:cNvPr id="199" name="Text Placeholder 3">
                <a:extLst>
                  <a:ext uri="{FF2B5EF4-FFF2-40B4-BE49-F238E27FC236}">
                    <a16:creationId xmlns:a16="http://schemas.microsoft.com/office/drawing/2014/main" id="{2FE4B6FE-5008-F3CC-36DC-F0355AAEF423}"/>
                  </a:ext>
                </a:extLst>
              </p:cNvPr>
              <p:cNvSpPr txBox="1">
                <a:spLocks/>
              </p:cNvSpPr>
              <p:nvPr/>
            </p:nvSpPr>
            <p:spPr>
              <a:xfrm>
                <a:off x="2146704" y="4562241"/>
                <a:ext cx="1598740" cy="319846"/>
              </a:xfrm>
              <a:prstGeom prst="rect">
                <a:avLst/>
              </a:prstGeom>
            </p:spPr>
            <p:txBody>
              <a:bodyPr vert="horz" lIns="93286" tIns="46643" rIns="93286" bIns="46643"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600" b="1" cap="all" err="1">
                    <a:solidFill>
                      <a:srgbClr val="459597"/>
                    </a:solidFill>
                  </a:rPr>
                  <a:t>Hólar </a:t>
                </a:r>
                <a:r>
                  <a:rPr lang="en-US" sz="1600" b="1" cap="all">
                    <a:solidFill>
                      <a:srgbClr val="459597"/>
                    </a:solidFill>
                  </a:rPr>
                  <a:t>University (HU) ÍSLAND</a:t>
                </a:r>
              </a:p>
              <a:p>
                <a:pPr algn="ctr"/>
                <a:endParaRPr lang="en-US" sz="1600" b="1">
                  <a:solidFill>
                    <a:srgbClr val="459597"/>
                  </a:solidFill>
                </a:endParaRPr>
              </a:p>
            </p:txBody>
          </p:sp>
          <p:sp>
            <p:nvSpPr>
              <p:cNvPr id="200" name="Text Placeholder 3">
                <a:extLst>
                  <a:ext uri="{FF2B5EF4-FFF2-40B4-BE49-F238E27FC236}">
                    <a16:creationId xmlns:a16="http://schemas.microsoft.com/office/drawing/2014/main" id="{D7A85482-DA6D-587B-7FAE-DC3E1175643B}"/>
                  </a:ext>
                </a:extLst>
              </p:cNvPr>
              <p:cNvSpPr txBox="1">
                <a:spLocks/>
              </p:cNvSpPr>
              <p:nvPr/>
            </p:nvSpPr>
            <p:spPr>
              <a:xfrm>
                <a:off x="3789197" y="4467313"/>
                <a:ext cx="1516566" cy="639778"/>
              </a:xfrm>
              <a:prstGeom prst="rect">
                <a:avLst/>
              </a:prstGeom>
            </p:spPr>
            <p:txBody>
              <a:bodyPr vert="horz" lIns="93286" tIns="46643" rIns="93286" bIns="46643"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600" b="1" cap="all">
                    <a:solidFill>
                      <a:srgbClr val="459597"/>
                    </a:solidFill>
                  </a:rPr>
                  <a:t>NHL Stenden háskóli hagnýtra vísinda </a:t>
                </a:r>
              </a:p>
              <a:p>
                <a:pPr algn="ctr"/>
                <a:r>
                  <a:rPr lang="en-US" sz="1600" b="1" cap="all">
                    <a:solidFill>
                      <a:srgbClr val="459597"/>
                    </a:solidFill>
                  </a:rPr>
                  <a:t>HOLLAND</a:t>
                </a:r>
              </a:p>
              <a:p>
                <a:pPr algn="ctr"/>
                <a:endParaRPr lang="en-US" sz="1600" b="1">
                  <a:solidFill>
                    <a:srgbClr val="459597"/>
                  </a:solidFill>
                </a:endParaRPr>
              </a:p>
            </p:txBody>
          </p:sp>
          <p:sp>
            <p:nvSpPr>
              <p:cNvPr id="201" name="Text Placeholder 3">
                <a:extLst>
                  <a:ext uri="{FF2B5EF4-FFF2-40B4-BE49-F238E27FC236}">
                    <a16:creationId xmlns:a16="http://schemas.microsoft.com/office/drawing/2014/main" id="{E7E32FC3-FB88-FE9C-69B4-18F51A04EC31}"/>
                  </a:ext>
                </a:extLst>
              </p:cNvPr>
              <p:cNvSpPr txBox="1">
                <a:spLocks/>
              </p:cNvSpPr>
              <p:nvPr/>
            </p:nvSpPr>
            <p:spPr>
              <a:xfrm>
                <a:off x="5529282" y="4467313"/>
                <a:ext cx="1516566" cy="319846"/>
              </a:xfrm>
              <a:prstGeom prst="rect">
                <a:avLst/>
              </a:prstGeom>
            </p:spPr>
            <p:txBody>
              <a:bodyPr vert="horz" lIns="93286" tIns="46643" rIns="93286" bIns="46643"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600" b="1" cap="all">
                    <a:solidFill>
                      <a:srgbClr val="459597"/>
                    </a:solidFill>
                    <a:sym typeface="OpenSans-Semibold"/>
                    <a:rtl val="0"/>
                  </a:rPr>
                  <a:t>Tækniháskóli Shannon (TUS)</a:t>
                </a:r>
              </a:p>
              <a:p>
                <a:pPr algn="ctr"/>
                <a:r>
                  <a:rPr lang="en-US" sz="1600" b="1" cap="all">
                    <a:solidFill>
                      <a:srgbClr val="459597"/>
                    </a:solidFill>
                    <a:sym typeface="OpenSans-Semibold"/>
                    <a:rtl val="0"/>
                  </a:rPr>
                  <a:t>ÍRLAND</a:t>
                </a:r>
              </a:p>
            </p:txBody>
          </p:sp>
          <p:sp>
            <p:nvSpPr>
              <p:cNvPr id="202" name="Text Placeholder 3">
                <a:extLst>
                  <a:ext uri="{FF2B5EF4-FFF2-40B4-BE49-F238E27FC236}">
                    <a16:creationId xmlns:a16="http://schemas.microsoft.com/office/drawing/2014/main" id="{6DB359DE-9DAA-C348-29D0-B73482683E02}"/>
                  </a:ext>
                </a:extLst>
              </p:cNvPr>
              <p:cNvSpPr txBox="1">
                <a:spLocks/>
              </p:cNvSpPr>
              <p:nvPr/>
            </p:nvSpPr>
            <p:spPr>
              <a:xfrm>
                <a:off x="2146704" y="7139126"/>
                <a:ext cx="1516566" cy="319846"/>
              </a:xfrm>
              <a:prstGeom prst="rect">
                <a:avLst/>
              </a:prstGeom>
            </p:spPr>
            <p:txBody>
              <a:bodyPr vert="horz" lIns="93286" tIns="46643" rIns="93286" bIns="46643"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600" b="1" cap="all" err="1">
                    <a:solidFill>
                      <a:srgbClr val="459597"/>
                    </a:solidFill>
                  </a:rPr>
                  <a:t>Meridaunia</a:t>
                </a:r>
                <a:endParaRPr lang="en-US" sz="1600" b="1" cap="all">
                  <a:solidFill>
                    <a:srgbClr val="459597"/>
                  </a:solidFill>
                </a:endParaRPr>
              </a:p>
              <a:p>
                <a:pPr algn="ctr"/>
                <a:r>
                  <a:rPr lang="en-US" sz="1600" b="1" cap="all">
                    <a:solidFill>
                      <a:srgbClr val="459597"/>
                    </a:solidFill>
                  </a:rPr>
                  <a:t>ÍTALÍA</a:t>
                </a:r>
              </a:p>
            </p:txBody>
          </p:sp>
          <p:sp>
            <p:nvSpPr>
              <p:cNvPr id="203" name="Text Placeholder 3">
                <a:extLst>
                  <a:ext uri="{FF2B5EF4-FFF2-40B4-BE49-F238E27FC236}">
                    <a16:creationId xmlns:a16="http://schemas.microsoft.com/office/drawing/2014/main" id="{34A363B0-644F-BF8C-2ACA-2DEF4D56BFAC}"/>
                  </a:ext>
                </a:extLst>
              </p:cNvPr>
              <p:cNvSpPr txBox="1">
                <a:spLocks/>
              </p:cNvSpPr>
              <p:nvPr/>
            </p:nvSpPr>
            <p:spPr>
              <a:xfrm>
                <a:off x="3904021" y="7115794"/>
                <a:ext cx="1473147" cy="444034"/>
              </a:xfrm>
              <a:prstGeom prst="rect">
                <a:avLst/>
              </a:prstGeom>
            </p:spPr>
            <p:txBody>
              <a:bodyPr vert="horz" lIns="93286" tIns="46643" rIns="93286" bIns="46643"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600" b="1" cap="all">
                    <a:solidFill>
                      <a:srgbClr val="139999"/>
                    </a:solidFill>
                  </a:rPr>
                  <a:t>Momentum Marketing Services Ltd. (MMS)</a:t>
                </a:r>
              </a:p>
              <a:p>
                <a:pPr algn="ctr"/>
                <a:r>
                  <a:rPr lang="en-US" sz="1600" b="1" cap="all">
                    <a:solidFill>
                      <a:srgbClr val="139999"/>
                    </a:solidFill>
                  </a:rPr>
                  <a:t>Írland</a:t>
                </a:r>
              </a:p>
              <a:p>
                <a:pPr algn="ctr"/>
                <a:endParaRPr lang="en-US" sz="1600" b="1">
                  <a:solidFill>
                    <a:srgbClr val="139999"/>
                  </a:solidFill>
                </a:endParaRPr>
              </a:p>
            </p:txBody>
          </p:sp>
          <p:sp>
            <p:nvSpPr>
              <p:cNvPr id="204" name="Text Placeholder 3">
                <a:extLst>
                  <a:ext uri="{FF2B5EF4-FFF2-40B4-BE49-F238E27FC236}">
                    <a16:creationId xmlns:a16="http://schemas.microsoft.com/office/drawing/2014/main" id="{AF7156A4-5754-3BB7-7705-38770E5855D3}"/>
                  </a:ext>
                </a:extLst>
              </p:cNvPr>
              <p:cNvSpPr txBox="1">
                <a:spLocks/>
              </p:cNvSpPr>
              <p:nvPr/>
            </p:nvSpPr>
            <p:spPr>
              <a:xfrm>
                <a:off x="5739009" y="7150256"/>
                <a:ext cx="1516566" cy="319846"/>
              </a:xfrm>
              <a:prstGeom prst="rect">
                <a:avLst/>
              </a:prstGeom>
            </p:spPr>
            <p:txBody>
              <a:bodyPr vert="horz" lIns="93286" tIns="46643" rIns="93286" bIns="46643"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600" b="1" cap="all">
                    <a:solidFill>
                      <a:srgbClr val="459597"/>
                    </a:solidFill>
                  </a:rPr>
                  <a:t>Iðnnámsskóli gestamannaþjónustu og ferðaþjónustu (VSGT)</a:t>
                </a:r>
              </a:p>
              <a:p>
                <a:pPr algn="ctr"/>
                <a:r>
                  <a:rPr lang="en-US" sz="1600" b="1" cap="all">
                    <a:solidFill>
                      <a:srgbClr val="459597"/>
                    </a:solidFill>
                  </a:rPr>
                  <a:t>SLÓVENÍA</a:t>
                </a:r>
              </a:p>
            </p:txBody>
          </p:sp>
          <p:sp>
            <p:nvSpPr>
              <p:cNvPr id="211" name="Rectangle 210">
                <a:extLst>
                  <a:ext uri="{FF2B5EF4-FFF2-40B4-BE49-F238E27FC236}">
                    <a16:creationId xmlns:a16="http://schemas.microsoft.com/office/drawing/2014/main" id="{EA789746-ACBF-B09C-ADE2-FEFB907B3AA7}"/>
                  </a:ext>
                </a:extLst>
              </p:cNvPr>
              <p:cNvSpPr/>
              <p:nvPr/>
            </p:nvSpPr>
            <p:spPr>
              <a:xfrm>
                <a:off x="3575362" y="5521838"/>
                <a:ext cx="3657600" cy="1828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24"/>
              </a:p>
            </p:txBody>
          </p:sp>
        </p:grpSp>
        <p:pic>
          <p:nvPicPr>
            <p:cNvPr id="18" name="Picture 17">
              <a:extLst>
                <a:ext uri="{FF2B5EF4-FFF2-40B4-BE49-F238E27FC236}">
                  <a16:creationId xmlns:a16="http://schemas.microsoft.com/office/drawing/2014/main" id="{4954D530-B663-055D-DC74-F82EC2896097}"/>
                </a:ext>
              </a:extLst>
            </p:cNvPr>
            <p:cNvPicPr>
              <a:picLocks noChangeAspect="1"/>
            </p:cNvPicPr>
            <p:nvPr/>
          </p:nvPicPr>
          <p:blipFill>
            <a:blip r:embed="rId4"/>
            <a:srcRect l="9444" t="15524" r="10617" b="14155"/>
            <a:stretch/>
          </p:blipFill>
          <p:spPr>
            <a:xfrm>
              <a:off x="4160870" y="7413945"/>
              <a:ext cx="1340758" cy="1200887"/>
            </a:xfrm>
            <a:prstGeom prst="rect">
              <a:avLst/>
            </a:prstGeom>
          </p:spPr>
        </p:pic>
        <p:pic>
          <p:nvPicPr>
            <p:cNvPr id="19" name="Picture 18">
              <a:extLst>
                <a:ext uri="{FF2B5EF4-FFF2-40B4-BE49-F238E27FC236}">
                  <a16:creationId xmlns:a16="http://schemas.microsoft.com/office/drawing/2014/main" id="{99F98221-26CD-2741-6B2B-9C0B4F4AB5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719" y="5004446"/>
              <a:ext cx="1043789" cy="943425"/>
            </a:xfrm>
            <a:prstGeom prst="rect">
              <a:avLst/>
            </a:prstGeom>
          </p:spPr>
        </p:pic>
        <p:pic>
          <p:nvPicPr>
            <p:cNvPr id="20" name="Picture 19">
              <a:extLst>
                <a:ext uri="{FF2B5EF4-FFF2-40B4-BE49-F238E27FC236}">
                  <a16:creationId xmlns:a16="http://schemas.microsoft.com/office/drawing/2014/main" id="{690D95E9-CDF6-EAE1-80B3-FCE34438B0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7180" y="5114215"/>
              <a:ext cx="1977453" cy="723888"/>
            </a:xfrm>
            <a:prstGeom prst="rect">
              <a:avLst/>
            </a:prstGeom>
          </p:spPr>
        </p:pic>
        <p:pic>
          <p:nvPicPr>
            <p:cNvPr id="22" name="Picture 21">
              <a:extLst>
                <a:ext uri="{FF2B5EF4-FFF2-40B4-BE49-F238E27FC236}">
                  <a16:creationId xmlns:a16="http://schemas.microsoft.com/office/drawing/2014/main" id="{8C0C5756-B85E-D945-C830-CD71516ECBF2}"/>
                </a:ext>
              </a:extLst>
            </p:cNvPr>
            <p:cNvPicPr>
              <a:picLocks noChangeAspect="1"/>
            </p:cNvPicPr>
            <p:nvPr/>
          </p:nvPicPr>
          <p:blipFill>
            <a:blip r:embed="rId7"/>
            <a:stretch>
              <a:fillRect/>
            </a:stretch>
          </p:blipFill>
          <p:spPr>
            <a:xfrm>
              <a:off x="2587245" y="5041094"/>
              <a:ext cx="1004172" cy="1004171"/>
            </a:xfrm>
            <a:prstGeom prst="rect">
              <a:avLst/>
            </a:prstGeom>
          </p:spPr>
        </p:pic>
      </p:grpSp>
      <p:sp>
        <p:nvSpPr>
          <p:cNvPr id="2" name="Freeform 16">
            <a:extLst>
              <a:ext uri="{FF2B5EF4-FFF2-40B4-BE49-F238E27FC236}">
                <a16:creationId xmlns:a16="http://schemas.microsoft.com/office/drawing/2014/main" id="{13BEDA41-5785-F71A-D660-F933CF58AD36}"/>
              </a:ext>
            </a:extLst>
          </p:cNvPr>
          <p:cNvSpPr/>
          <p:nvPr/>
        </p:nvSpPr>
        <p:spPr>
          <a:xfrm rot="5400000">
            <a:off x="-744146" y="4742899"/>
            <a:ext cx="6505335"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D"/>
          </a:solidFill>
          <a:ln w="24491" cap="flat">
            <a:solidFill>
              <a:srgbClr val="FBA63D"/>
            </a:solidFill>
            <a:prstDash val="solid"/>
            <a:miter/>
          </a:ln>
        </p:spPr>
        <p:txBody>
          <a:bodyPr rtlCol="0" anchor="ctr"/>
          <a:lstStyle/>
          <a:p>
            <a:endParaRPr lang="en-US"/>
          </a:p>
        </p:txBody>
      </p:sp>
      <p:sp>
        <p:nvSpPr>
          <p:cNvPr id="5" name="Freeform 16">
            <a:extLst>
              <a:ext uri="{FF2B5EF4-FFF2-40B4-BE49-F238E27FC236}">
                <a16:creationId xmlns:a16="http://schemas.microsoft.com/office/drawing/2014/main" id="{821C38A4-BCCC-0FC6-D1F6-A69497E6E81E}"/>
              </a:ext>
            </a:extLst>
          </p:cNvPr>
          <p:cNvSpPr/>
          <p:nvPr/>
        </p:nvSpPr>
        <p:spPr>
          <a:xfrm rot="5400000">
            <a:off x="1673144" y="4742899"/>
            <a:ext cx="6505335"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D"/>
          </a:solidFill>
          <a:ln w="24491" cap="flat">
            <a:solidFill>
              <a:srgbClr val="FBA63D"/>
            </a:solidFill>
            <a:prstDash val="solid"/>
            <a:miter/>
          </a:ln>
        </p:spPr>
        <p:txBody>
          <a:bodyPr rtlCol="0" anchor="ctr"/>
          <a:lstStyle/>
          <a:p>
            <a:endParaRPr lang="en-US"/>
          </a:p>
        </p:txBody>
      </p:sp>
      <p:sp>
        <p:nvSpPr>
          <p:cNvPr id="7" name="Freeform 16">
            <a:extLst>
              <a:ext uri="{FF2B5EF4-FFF2-40B4-BE49-F238E27FC236}">
                <a16:creationId xmlns:a16="http://schemas.microsoft.com/office/drawing/2014/main" id="{DAF24AC9-4DE1-6D7F-22D4-855E9F70A6A3}"/>
              </a:ext>
            </a:extLst>
          </p:cNvPr>
          <p:cNvSpPr/>
          <p:nvPr/>
        </p:nvSpPr>
        <p:spPr>
          <a:xfrm rot="10800000">
            <a:off x="615077" y="4542408"/>
            <a:ext cx="6505335"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pic>
        <p:nvPicPr>
          <p:cNvPr id="8" name="Immagine 7" descr="Immagine che contiene Elementi grafici, testo, grafica, Carattere&#10;&#10;Descrizione generata automaticamente">
            <a:extLst>
              <a:ext uri="{FF2B5EF4-FFF2-40B4-BE49-F238E27FC236}">
                <a16:creationId xmlns:a16="http://schemas.microsoft.com/office/drawing/2014/main" id="{5956B283-BD8B-CF2A-8D94-278CA6F449DC}"/>
              </a:ext>
            </a:extLst>
          </p:cNvPr>
          <p:cNvPicPr>
            <a:picLocks noChangeAspect="1"/>
          </p:cNvPicPr>
          <p:nvPr/>
        </p:nvPicPr>
        <p:blipFill>
          <a:blip r:embed="rId8"/>
          <a:stretch>
            <a:fillRect/>
          </a:stretch>
        </p:blipFill>
        <p:spPr>
          <a:xfrm>
            <a:off x="698211" y="5274514"/>
            <a:ext cx="1363867" cy="1262411"/>
          </a:xfrm>
          <a:prstGeom prst="rect">
            <a:avLst/>
          </a:prstGeom>
        </p:spPr>
      </p:pic>
    </p:spTree>
    <p:extLst>
      <p:ext uri="{BB962C8B-B14F-4D97-AF65-F5344CB8AC3E}">
        <p14:creationId xmlns:p14="http://schemas.microsoft.com/office/powerpoint/2010/main" val="1678370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74C271-3B8A-BB61-C936-5FC8B5E6AFC5}"/>
              </a:ext>
            </a:extLst>
          </p:cNvPr>
          <p:cNvSpPr>
            <a:spLocks noGrp="1"/>
          </p:cNvSpPr>
          <p:nvPr>
            <p:ph type="body" sz="quarter" idx="32"/>
          </p:nvPr>
        </p:nvSpPr>
        <p:spPr>
          <a:xfrm>
            <a:off x="288758" y="3328986"/>
            <a:ext cx="7146757" cy="6640629"/>
          </a:xfrm>
        </p:spPr>
        <p:txBody>
          <a:bodyPr/>
          <a:lstStyle/>
          <a:p>
            <a:pPr algn="l">
              <a:lnSpc>
                <a:spcPct val="100000"/>
              </a:lnSpc>
            </a:pPr>
            <a:r>
              <a:rPr lang="en-US" sz="1800" dirty="0" err="1">
                <a:solidFill>
                  <a:schemeClr val="tx1"/>
                </a:solidFill>
                <a:latin typeface="Calibri"/>
                <a:ea typeface="Calibri"/>
                <a:cs typeface="Calibri"/>
              </a:rPr>
              <a:t>Þetta</a:t>
            </a:r>
            <a:r>
              <a:rPr lang="en-US" sz="1800" dirty="0">
                <a:solidFill>
                  <a:schemeClr val="tx1"/>
                </a:solidFill>
                <a:latin typeface="Calibri"/>
                <a:ea typeface="Calibri"/>
                <a:cs typeface="Calibri"/>
              </a:rPr>
              <a:t> </a:t>
            </a:r>
            <a:r>
              <a:rPr lang="en-US" sz="1800" dirty="0" err="1">
                <a:solidFill>
                  <a:schemeClr val="tx1"/>
                </a:solidFill>
                <a:latin typeface="Calibri"/>
                <a:ea typeface="Calibri"/>
                <a:cs typeface="Calibri"/>
              </a:rPr>
              <a:t>verkefni</a:t>
            </a:r>
            <a:r>
              <a:rPr lang="en-US" sz="1800" dirty="0">
                <a:solidFill>
                  <a:schemeClr val="tx1"/>
                </a:solidFill>
                <a:latin typeface="Calibri"/>
                <a:ea typeface="Calibri"/>
                <a:cs typeface="Calibri"/>
              </a:rPr>
              <a:t> </a:t>
            </a:r>
            <a:r>
              <a:rPr lang="en-US" sz="1800" dirty="0" err="1">
                <a:solidFill>
                  <a:schemeClr val="tx1"/>
                </a:solidFill>
                <a:latin typeface="Calibri"/>
                <a:ea typeface="Calibri"/>
                <a:cs typeface="Calibri"/>
              </a:rPr>
              <a:t>býður</a:t>
            </a:r>
            <a:r>
              <a:rPr lang="en-US" sz="1800" dirty="0">
                <a:solidFill>
                  <a:schemeClr val="tx1"/>
                </a:solidFill>
                <a:latin typeface="Calibri"/>
                <a:ea typeface="Calibri"/>
                <a:cs typeface="Calibri"/>
              </a:rPr>
              <a:t> </a:t>
            </a:r>
            <a:r>
              <a:rPr lang="en-US" sz="1800" dirty="0" err="1">
                <a:solidFill>
                  <a:schemeClr val="tx1"/>
                </a:solidFill>
                <a:latin typeface="Calibri"/>
                <a:ea typeface="Calibri"/>
                <a:cs typeface="Calibri"/>
              </a:rPr>
              <a:t>upp</a:t>
            </a:r>
            <a:r>
              <a:rPr lang="en-US" sz="1800" dirty="0">
                <a:solidFill>
                  <a:schemeClr val="tx1"/>
                </a:solidFill>
                <a:latin typeface="Calibri"/>
                <a:ea typeface="Calibri"/>
                <a:cs typeface="Calibri"/>
              </a:rPr>
              <a:t> á </a:t>
            </a:r>
            <a:r>
              <a:rPr lang="en-US" sz="1800" dirty="0" err="1">
                <a:solidFill>
                  <a:schemeClr val="tx1"/>
                </a:solidFill>
                <a:latin typeface="Calibri"/>
                <a:ea typeface="Calibri"/>
                <a:cs typeface="Calibri"/>
              </a:rPr>
              <a:t>nýstárlega</a:t>
            </a:r>
            <a:r>
              <a:rPr lang="en-US" sz="1800" dirty="0">
                <a:solidFill>
                  <a:schemeClr val="tx1"/>
                </a:solidFill>
                <a:latin typeface="Calibri"/>
                <a:ea typeface="Calibri"/>
                <a:cs typeface="Calibri"/>
              </a:rPr>
              <a:t> </a:t>
            </a:r>
            <a:r>
              <a:rPr lang="en-US" sz="1800" dirty="0" err="1">
                <a:solidFill>
                  <a:schemeClr val="tx1"/>
                </a:solidFill>
                <a:latin typeface="Calibri"/>
                <a:ea typeface="Calibri"/>
                <a:cs typeface="Calibri"/>
              </a:rPr>
              <a:t>þjálfunarauðlindir</a:t>
            </a:r>
            <a:r>
              <a:rPr lang="en-US" sz="1800" dirty="0">
                <a:solidFill>
                  <a:schemeClr val="tx1"/>
                </a:solidFill>
                <a:latin typeface="Calibri"/>
                <a:ea typeface="Calibri"/>
                <a:cs typeface="Calibri"/>
              </a:rPr>
              <a:t> </a:t>
            </a:r>
            <a:r>
              <a:rPr lang="en-US" sz="1800" dirty="0" err="1">
                <a:solidFill>
                  <a:schemeClr val="tx1"/>
                </a:solidFill>
                <a:latin typeface="Calibri"/>
                <a:ea typeface="Calibri"/>
                <a:cs typeface="Calibri"/>
              </a:rPr>
              <a:t>og</a:t>
            </a:r>
            <a:r>
              <a:rPr lang="en-US" sz="1800" dirty="0">
                <a:solidFill>
                  <a:schemeClr val="tx1"/>
                </a:solidFill>
                <a:latin typeface="Calibri"/>
                <a:ea typeface="Calibri"/>
                <a:cs typeface="Calibri"/>
              </a:rPr>
              <a:t> </a:t>
            </a:r>
            <a:r>
              <a:rPr lang="en-US" sz="1800" dirty="0" err="1">
                <a:solidFill>
                  <a:schemeClr val="tx1"/>
                </a:solidFill>
                <a:latin typeface="Calibri"/>
                <a:ea typeface="Calibri"/>
                <a:cs typeface="Calibri"/>
              </a:rPr>
              <a:t>leiðir</a:t>
            </a:r>
            <a:r>
              <a:rPr lang="en-US" sz="1800" dirty="0">
                <a:solidFill>
                  <a:schemeClr val="tx1"/>
                </a:solidFill>
                <a:latin typeface="Calibri"/>
                <a:ea typeface="Calibri"/>
                <a:cs typeface="Calibri"/>
              </a:rPr>
              <a:t> </a:t>
            </a:r>
            <a:r>
              <a:rPr lang="en-US" sz="1800" dirty="0" err="1">
                <a:solidFill>
                  <a:schemeClr val="tx1"/>
                </a:solidFill>
                <a:latin typeface="Calibri"/>
                <a:ea typeface="Calibri"/>
                <a:cs typeface="Calibri"/>
              </a:rPr>
              <a:t>til</a:t>
            </a:r>
            <a:r>
              <a:rPr lang="en-US" sz="1800" dirty="0">
                <a:solidFill>
                  <a:schemeClr val="tx1"/>
                </a:solidFill>
                <a:latin typeface="Calibri"/>
                <a:ea typeface="Calibri"/>
                <a:cs typeface="Calibri"/>
              </a:rPr>
              <a:t> </a:t>
            </a:r>
            <a:r>
              <a:rPr lang="en-US" sz="1800" dirty="0" err="1">
                <a:solidFill>
                  <a:schemeClr val="tx1"/>
                </a:solidFill>
                <a:latin typeface="Calibri"/>
                <a:ea typeface="Calibri"/>
                <a:cs typeface="Calibri"/>
              </a:rPr>
              <a:t>færniuppbyggingar</a:t>
            </a:r>
            <a:r>
              <a:rPr lang="en-US" sz="1800" dirty="0">
                <a:solidFill>
                  <a:schemeClr val="tx1"/>
                </a:solidFill>
                <a:latin typeface="Calibri"/>
                <a:ea typeface="Calibri"/>
                <a:cs typeface="Calibri"/>
              </a:rPr>
              <a:t> </a:t>
            </a:r>
            <a:r>
              <a:rPr lang="en-US" sz="1800" dirty="0" err="1">
                <a:solidFill>
                  <a:schemeClr val="tx1"/>
                </a:solidFill>
                <a:latin typeface="Calibri"/>
                <a:ea typeface="Calibri"/>
                <a:cs typeface="Calibri"/>
              </a:rPr>
              <a:t>fyrir</a:t>
            </a:r>
            <a:r>
              <a:rPr lang="en-US" sz="1800" dirty="0">
                <a:solidFill>
                  <a:schemeClr val="tx1"/>
                </a:solidFill>
                <a:latin typeface="Calibri"/>
                <a:ea typeface="Calibri"/>
                <a:cs typeface="Calibri"/>
              </a:rPr>
              <a:t> </a:t>
            </a:r>
            <a:r>
              <a:rPr lang="en-US" sz="1800" dirty="0" err="1">
                <a:solidFill>
                  <a:schemeClr val="tx1"/>
                </a:solidFill>
                <a:latin typeface="Calibri"/>
                <a:ea typeface="Calibri"/>
                <a:cs typeface="Calibri"/>
              </a:rPr>
              <a:t>fyrirtæki</a:t>
            </a:r>
            <a:r>
              <a:rPr lang="en-US" sz="1800" dirty="0">
                <a:solidFill>
                  <a:schemeClr val="tx1"/>
                </a:solidFill>
                <a:latin typeface="Calibri"/>
                <a:ea typeface="Calibri"/>
                <a:cs typeface="Calibri"/>
              </a:rPr>
              <a:t>, </a:t>
            </a:r>
            <a:r>
              <a:rPr lang="en-US" sz="1800" dirty="0" err="1">
                <a:solidFill>
                  <a:schemeClr val="tx1"/>
                </a:solidFill>
                <a:latin typeface="Calibri"/>
                <a:ea typeface="Calibri"/>
                <a:cs typeface="Calibri"/>
              </a:rPr>
              <a:t>stefnumótendur</a:t>
            </a:r>
            <a:r>
              <a:rPr lang="en-US" sz="1800" dirty="0">
                <a:solidFill>
                  <a:schemeClr val="tx1"/>
                </a:solidFill>
                <a:latin typeface="Calibri"/>
                <a:ea typeface="Calibri"/>
                <a:cs typeface="Calibri"/>
              </a:rPr>
              <a:t> </a:t>
            </a:r>
            <a:r>
              <a:rPr lang="en-US" sz="1800" dirty="0" err="1">
                <a:solidFill>
                  <a:schemeClr val="tx1"/>
                </a:solidFill>
                <a:latin typeface="Calibri"/>
                <a:ea typeface="Calibri"/>
                <a:cs typeface="Calibri"/>
              </a:rPr>
              <a:t>og</a:t>
            </a:r>
            <a:r>
              <a:rPr lang="en-US" sz="1800" dirty="0">
                <a:solidFill>
                  <a:schemeClr val="tx1"/>
                </a:solidFill>
                <a:latin typeface="Calibri"/>
                <a:ea typeface="Calibri"/>
                <a:cs typeface="Calibri"/>
              </a:rPr>
              <a:t> </a:t>
            </a:r>
            <a:r>
              <a:rPr lang="en-US" sz="1800" dirty="0" err="1">
                <a:solidFill>
                  <a:schemeClr val="tx1"/>
                </a:solidFill>
                <a:latin typeface="Calibri"/>
                <a:ea typeface="Calibri"/>
                <a:cs typeface="Calibri"/>
              </a:rPr>
              <a:t>leiðbeinendur</a:t>
            </a:r>
            <a:r>
              <a:rPr lang="en-US" sz="1800" dirty="0">
                <a:solidFill>
                  <a:schemeClr val="tx1"/>
                </a:solidFill>
                <a:latin typeface="Calibri"/>
                <a:ea typeface="Calibri"/>
                <a:cs typeface="Calibri"/>
              </a:rPr>
              <a:t>, </a:t>
            </a:r>
            <a:r>
              <a:rPr lang="en-US" sz="1800" dirty="0" err="1">
                <a:solidFill>
                  <a:srgbClr val="040200"/>
                </a:solidFill>
                <a:latin typeface="Calibri"/>
                <a:ea typeface="Calibri"/>
                <a:cs typeface="Calibri"/>
              </a:rPr>
              <a:t>þar</a:t>
            </a:r>
            <a:r>
              <a:rPr lang="en-US" sz="1800" dirty="0">
                <a:solidFill>
                  <a:srgbClr val="040200"/>
                </a:solidFill>
                <a:latin typeface="Calibri"/>
                <a:ea typeface="Calibri"/>
                <a:cs typeface="Calibri"/>
              </a:rPr>
              <a:t> á </a:t>
            </a:r>
            <a:r>
              <a:rPr lang="en-US" sz="1800" dirty="0" err="1">
                <a:solidFill>
                  <a:srgbClr val="040200"/>
                </a:solidFill>
                <a:latin typeface="Calibri"/>
                <a:ea typeface="Calibri"/>
                <a:cs typeface="Calibri"/>
              </a:rPr>
              <a:t>meðal</a:t>
            </a:r>
            <a:r>
              <a:rPr lang="en-US" sz="1800" b="1" dirty="0">
                <a:solidFill>
                  <a:srgbClr val="040200"/>
                </a:solidFill>
                <a:latin typeface="Calibri"/>
                <a:ea typeface="Calibri"/>
                <a:cs typeface="Calibri"/>
              </a:rPr>
              <a:t>:</a:t>
            </a:r>
          </a:p>
          <a:p>
            <a:pPr algn="l">
              <a:lnSpc>
                <a:spcPct val="100000"/>
              </a:lnSpc>
            </a:pPr>
            <a:endParaRPr lang="en-US" sz="1800" dirty="0">
              <a:solidFill>
                <a:srgbClr val="040200"/>
              </a:solidFill>
            </a:endParaRPr>
          </a:p>
          <a:p>
            <a:pPr marL="342900" indent="-342900" algn="l">
              <a:lnSpc>
                <a:spcPct val="100000"/>
              </a:lnSpc>
              <a:buFont typeface="+mj-lt"/>
              <a:buAutoNum type="arabicPeriod"/>
            </a:pPr>
            <a:r>
              <a:rPr lang="en-US" sz="1800" b="1" dirty="0" err="1">
                <a:latin typeface="Calibri"/>
                <a:ea typeface="Calibri"/>
                <a:cs typeface="Calibri"/>
              </a:rPr>
              <a:t>Ferðaþjónustufrumkvöðlar</a:t>
            </a:r>
            <a:r>
              <a:rPr lang="en-US" sz="1800" b="1" dirty="0">
                <a:latin typeface="Calibri"/>
                <a:ea typeface="Calibri"/>
                <a:cs typeface="Calibri"/>
              </a:rPr>
              <a:t> </a:t>
            </a:r>
            <a:r>
              <a:rPr lang="en-US" sz="1800" b="1" dirty="0" err="1">
                <a:latin typeface="Calibri"/>
                <a:ea typeface="Calibri"/>
                <a:cs typeface="Calibri"/>
              </a:rPr>
              <a:t>og</a:t>
            </a:r>
            <a:r>
              <a:rPr lang="en-US" sz="1800" b="1" dirty="0">
                <a:latin typeface="Calibri"/>
                <a:ea typeface="Calibri"/>
                <a:cs typeface="Calibri"/>
              </a:rPr>
              <a:t> </a:t>
            </a:r>
            <a:r>
              <a:rPr lang="en-US" sz="1800" b="1" dirty="0" err="1">
                <a:latin typeface="Calibri"/>
                <a:ea typeface="Calibri"/>
                <a:cs typeface="Calibri"/>
              </a:rPr>
              <a:t>eigendur</a:t>
            </a:r>
            <a:r>
              <a:rPr lang="en-US" sz="1800" b="1" dirty="0">
                <a:latin typeface="Calibri"/>
                <a:ea typeface="Calibri"/>
                <a:cs typeface="Calibri"/>
              </a:rPr>
              <a:t> </a:t>
            </a:r>
            <a:r>
              <a:rPr lang="en-US" sz="1800" b="1" dirty="0" err="1">
                <a:latin typeface="Calibri"/>
                <a:ea typeface="Calibri"/>
                <a:cs typeface="Calibri"/>
              </a:rPr>
              <a:t>smáhýsa</a:t>
            </a:r>
            <a:r>
              <a:rPr lang="en-US" sz="1800" b="1" dirty="0">
                <a:latin typeface="Calibri"/>
                <a:ea typeface="Calibri"/>
                <a:cs typeface="Calibri"/>
              </a:rPr>
              <a:t> </a:t>
            </a:r>
            <a:r>
              <a:rPr lang="en-US" sz="1800" dirty="0">
                <a:latin typeface="Calibri"/>
                <a:ea typeface="Calibri"/>
                <a:cs typeface="Calibri"/>
              </a:rPr>
              <a:t>– Epic Stays </a:t>
            </a:r>
            <a:r>
              <a:rPr lang="en-US" sz="1800" dirty="0" err="1">
                <a:latin typeface="Calibri"/>
                <a:ea typeface="Calibri"/>
                <a:cs typeface="Calibri"/>
              </a:rPr>
              <a:t>býður</a:t>
            </a:r>
            <a:r>
              <a:rPr lang="en-US" sz="1800" dirty="0">
                <a:latin typeface="Calibri"/>
                <a:ea typeface="Calibri"/>
                <a:cs typeface="Calibri"/>
              </a:rPr>
              <a:t> </a:t>
            </a:r>
            <a:r>
              <a:rPr lang="en-US" sz="1800" dirty="0" err="1">
                <a:latin typeface="Calibri"/>
                <a:ea typeface="Calibri"/>
                <a:cs typeface="Calibri"/>
              </a:rPr>
              <a:t>upp</a:t>
            </a:r>
            <a:r>
              <a:rPr lang="en-US" sz="1800" dirty="0">
                <a:latin typeface="Calibri"/>
                <a:ea typeface="Calibri"/>
                <a:cs typeface="Calibri"/>
              </a:rPr>
              <a:t> á </a:t>
            </a:r>
            <a:r>
              <a:rPr lang="en-US" sz="1800" dirty="0" err="1">
                <a:latin typeface="Calibri"/>
                <a:ea typeface="Calibri"/>
                <a:cs typeface="Calibri"/>
              </a:rPr>
              <a:t>leið</a:t>
            </a:r>
            <a:r>
              <a:rPr lang="en-US" sz="1800" dirty="0">
                <a:latin typeface="Calibri"/>
                <a:ea typeface="Calibri"/>
                <a:cs typeface="Calibri"/>
              </a:rPr>
              <a:t> </a:t>
            </a:r>
            <a:r>
              <a:rPr lang="en-US" sz="1800" dirty="0" err="1">
                <a:latin typeface="Calibri"/>
                <a:ea typeface="Calibri"/>
                <a:cs typeface="Calibri"/>
              </a:rPr>
              <a:t>til</a:t>
            </a:r>
            <a:r>
              <a:rPr lang="en-US" sz="1800" dirty="0">
                <a:latin typeface="Calibri"/>
                <a:ea typeface="Calibri"/>
                <a:cs typeface="Calibri"/>
              </a:rPr>
              <a:t> </a:t>
            </a:r>
            <a:r>
              <a:rPr lang="en-US" sz="1800" dirty="0" err="1">
                <a:latin typeface="Calibri"/>
                <a:ea typeface="Calibri"/>
                <a:cs typeface="Calibri"/>
              </a:rPr>
              <a:t>að</a:t>
            </a:r>
            <a:r>
              <a:rPr lang="en-US" sz="1800" dirty="0">
                <a:latin typeface="Calibri"/>
                <a:ea typeface="Calibri"/>
                <a:cs typeface="Calibri"/>
              </a:rPr>
              <a:t> </a:t>
            </a:r>
            <a:r>
              <a:rPr lang="en-US" sz="1800" dirty="0" err="1">
                <a:latin typeface="Calibri"/>
                <a:ea typeface="Calibri"/>
                <a:cs typeface="Calibri"/>
              </a:rPr>
              <a:t>umbreyta</a:t>
            </a:r>
            <a:r>
              <a:rPr lang="en-US" sz="1800" dirty="0">
                <a:latin typeface="Calibri"/>
                <a:ea typeface="Calibri"/>
                <a:cs typeface="Calibri"/>
              </a:rPr>
              <a:t> </a:t>
            </a:r>
            <a:r>
              <a:rPr lang="en-US" sz="1800" dirty="0" err="1">
                <a:latin typeface="Calibri"/>
                <a:ea typeface="Calibri"/>
                <a:cs typeface="Calibri"/>
              </a:rPr>
              <a:t>einstökum</a:t>
            </a:r>
            <a:r>
              <a:rPr lang="en-US" sz="1800" dirty="0">
                <a:latin typeface="Calibri"/>
                <a:ea typeface="Calibri"/>
                <a:cs typeface="Calibri"/>
              </a:rPr>
              <a:t> </a:t>
            </a:r>
            <a:r>
              <a:rPr lang="en-US" sz="1800" dirty="0" err="1">
                <a:latin typeface="Calibri"/>
                <a:ea typeface="Calibri"/>
                <a:cs typeface="Calibri"/>
              </a:rPr>
              <a:t>eignum</a:t>
            </a:r>
            <a:r>
              <a:rPr lang="en-US" sz="1800" dirty="0">
                <a:latin typeface="Calibri"/>
                <a:ea typeface="Calibri"/>
                <a:cs typeface="Calibri"/>
              </a:rPr>
              <a:t> (</a:t>
            </a:r>
            <a:r>
              <a:rPr lang="en-US" sz="1800" dirty="0" err="1">
                <a:latin typeface="Calibri"/>
                <a:ea typeface="Calibri"/>
                <a:cs typeface="Calibri"/>
              </a:rPr>
              <a:t>svo</a:t>
            </a:r>
            <a:r>
              <a:rPr lang="en-US" sz="1800" dirty="0">
                <a:latin typeface="Calibri"/>
                <a:ea typeface="Calibri"/>
                <a:cs typeface="Calibri"/>
              </a:rPr>
              <a:t> </a:t>
            </a:r>
            <a:r>
              <a:rPr lang="en-US" sz="1800" dirty="0" err="1">
                <a:latin typeface="Calibri"/>
                <a:ea typeface="Calibri"/>
                <a:cs typeface="Calibri"/>
              </a:rPr>
              <a:t>sem</a:t>
            </a:r>
            <a:r>
              <a:rPr lang="en-US" sz="1800" dirty="0">
                <a:latin typeface="Calibri"/>
                <a:ea typeface="Calibri"/>
                <a:cs typeface="Calibri"/>
              </a:rPr>
              <a:t> </a:t>
            </a:r>
            <a:r>
              <a:rPr lang="en-US" sz="1800" dirty="0" err="1">
                <a:latin typeface="Calibri"/>
                <a:ea typeface="Calibri"/>
                <a:cs typeface="Calibri"/>
              </a:rPr>
              <a:t>gömlum</a:t>
            </a:r>
            <a:r>
              <a:rPr lang="en-US" sz="1800" dirty="0">
                <a:latin typeface="Calibri"/>
                <a:ea typeface="Calibri"/>
                <a:cs typeface="Calibri"/>
              </a:rPr>
              <a:t> </a:t>
            </a:r>
            <a:r>
              <a:rPr lang="en-US" sz="1800" dirty="0" err="1">
                <a:latin typeface="Calibri"/>
                <a:ea typeface="Calibri"/>
                <a:cs typeface="Calibri"/>
              </a:rPr>
              <a:t>hlöðum</a:t>
            </a:r>
            <a:r>
              <a:rPr lang="en-US" sz="1800" dirty="0">
                <a:latin typeface="Calibri"/>
                <a:ea typeface="Calibri"/>
                <a:cs typeface="Calibri"/>
              </a:rPr>
              <a:t>, </a:t>
            </a:r>
            <a:r>
              <a:rPr lang="en-US" sz="1800" dirty="0" err="1">
                <a:latin typeface="Calibri"/>
                <a:ea typeface="Calibri"/>
                <a:cs typeface="Calibri"/>
              </a:rPr>
              <a:t>yfirgefnum</a:t>
            </a:r>
            <a:r>
              <a:rPr lang="en-US" sz="1800" dirty="0">
                <a:latin typeface="Calibri"/>
                <a:ea typeface="Calibri"/>
                <a:cs typeface="Calibri"/>
              </a:rPr>
              <a:t> </a:t>
            </a:r>
            <a:r>
              <a:rPr lang="en-US" sz="1800" dirty="0" err="1">
                <a:latin typeface="Calibri"/>
                <a:ea typeface="Calibri"/>
                <a:cs typeface="Calibri"/>
              </a:rPr>
              <a:t>byggingum</a:t>
            </a:r>
            <a:r>
              <a:rPr lang="en-US" sz="1800" dirty="0">
                <a:latin typeface="Calibri"/>
                <a:ea typeface="Calibri"/>
                <a:cs typeface="Calibri"/>
              </a:rPr>
              <a:t> </a:t>
            </a:r>
            <a:r>
              <a:rPr lang="en-US" sz="1800" dirty="0" err="1">
                <a:latin typeface="Calibri"/>
                <a:ea typeface="Calibri"/>
                <a:cs typeface="Calibri"/>
              </a:rPr>
              <a:t>eða</a:t>
            </a:r>
            <a:r>
              <a:rPr lang="en-US" sz="1800" dirty="0">
                <a:latin typeface="Calibri"/>
                <a:ea typeface="Calibri"/>
                <a:cs typeface="Calibri"/>
              </a:rPr>
              <a:t> </a:t>
            </a:r>
            <a:r>
              <a:rPr lang="en-US" sz="1800" dirty="0" err="1">
                <a:latin typeface="Calibri"/>
                <a:ea typeface="Calibri"/>
                <a:cs typeface="Calibri"/>
              </a:rPr>
              <a:t>vistvænni</a:t>
            </a:r>
            <a:r>
              <a:rPr lang="en-US" sz="1800" dirty="0">
                <a:latin typeface="Calibri"/>
                <a:ea typeface="Calibri"/>
                <a:cs typeface="Calibri"/>
              </a:rPr>
              <a:t> </a:t>
            </a:r>
            <a:r>
              <a:rPr lang="en-US" sz="1800" dirty="0" err="1">
                <a:latin typeface="Calibri"/>
                <a:ea typeface="Calibri"/>
                <a:cs typeface="Calibri"/>
              </a:rPr>
              <a:t>gistingu</a:t>
            </a:r>
            <a:r>
              <a:rPr lang="en-US" sz="1800" dirty="0">
                <a:latin typeface="Calibri"/>
                <a:ea typeface="Calibri"/>
                <a:cs typeface="Calibri"/>
              </a:rPr>
              <a:t>) í </a:t>
            </a:r>
            <a:r>
              <a:rPr lang="en-US" sz="1800" dirty="0" err="1">
                <a:latin typeface="Calibri"/>
                <a:ea typeface="Calibri"/>
                <a:cs typeface="Calibri"/>
              </a:rPr>
              <a:t>arðbær</a:t>
            </a:r>
            <a:r>
              <a:rPr lang="en-US" sz="1800" dirty="0">
                <a:latin typeface="Calibri"/>
                <a:ea typeface="Calibri"/>
                <a:cs typeface="Calibri"/>
              </a:rPr>
              <a:t> </a:t>
            </a:r>
            <a:r>
              <a:rPr lang="en-US" sz="1800" dirty="0" err="1">
                <a:latin typeface="Calibri"/>
                <a:ea typeface="Calibri"/>
                <a:cs typeface="Calibri"/>
              </a:rPr>
              <a:t>og</a:t>
            </a:r>
            <a:r>
              <a:rPr lang="en-US" sz="1800" dirty="0">
                <a:latin typeface="Calibri"/>
                <a:ea typeface="Calibri"/>
                <a:cs typeface="Calibri"/>
              </a:rPr>
              <a:t> </a:t>
            </a:r>
            <a:r>
              <a:rPr lang="en-US" sz="1800" dirty="0" err="1">
                <a:latin typeface="Calibri"/>
                <a:ea typeface="Calibri"/>
                <a:cs typeface="Calibri"/>
              </a:rPr>
              <a:t>markaðshæf</a:t>
            </a:r>
            <a:r>
              <a:rPr lang="en-US" sz="1800" dirty="0">
                <a:latin typeface="Calibri"/>
                <a:ea typeface="Calibri"/>
                <a:cs typeface="Calibri"/>
              </a:rPr>
              <a:t> </a:t>
            </a:r>
            <a:r>
              <a:rPr lang="en-US" sz="1800" dirty="0" err="1">
                <a:latin typeface="Calibri"/>
                <a:ea typeface="Calibri"/>
                <a:cs typeface="Calibri"/>
              </a:rPr>
              <a:t>fyrirtæki</a:t>
            </a:r>
            <a:r>
              <a:rPr lang="en-US" sz="1800" dirty="0">
                <a:latin typeface="Calibri"/>
                <a:ea typeface="Calibri"/>
                <a:cs typeface="Calibri"/>
              </a:rPr>
              <a:t>.</a:t>
            </a:r>
          </a:p>
          <a:p>
            <a:pPr marL="342900" indent="-342900" algn="l">
              <a:lnSpc>
                <a:spcPct val="100000"/>
              </a:lnSpc>
              <a:buFont typeface="+mj-lt"/>
              <a:buAutoNum type="arabicPeriod"/>
            </a:pPr>
            <a:endParaRPr lang="en-US" sz="1800" dirty="0">
              <a:latin typeface="Calibri"/>
              <a:ea typeface="Calibri"/>
              <a:cs typeface="Calibri"/>
            </a:endParaRPr>
          </a:p>
          <a:p>
            <a:pPr marL="342900" indent="-342900" algn="l">
              <a:lnSpc>
                <a:spcPct val="100000"/>
              </a:lnSpc>
              <a:buFont typeface="+mj-lt"/>
              <a:buAutoNum type="arabicPeriod"/>
            </a:pPr>
            <a:r>
              <a:rPr lang="en-US" sz="1800" b="1" dirty="0" err="1">
                <a:latin typeface="Calibri"/>
                <a:ea typeface="Calibri"/>
                <a:cs typeface="Calibri"/>
              </a:rPr>
              <a:t>Stefnumótendur</a:t>
            </a:r>
            <a:r>
              <a:rPr lang="en-US" sz="1800" b="1" dirty="0">
                <a:latin typeface="Calibri"/>
                <a:ea typeface="Calibri"/>
                <a:cs typeface="Calibri"/>
              </a:rPr>
              <a:t> í </a:t>
            </a:r>
            <a:r>
              <a:rPr lang="en-US" sz="1800" b="1" dirty="0" err="1">
                <a:latin typeface="Calibri"/>
                <a:ea typeface="Calibri"/>
                <a:cs typeface="Calibri"/>
              </a:rPr>
              <a:t>ferðaþjónustu</a:t>
            </a:r>
            <a:r>
              <a:rPr lang="en-US" sz="1800" b="1" dirty="0">
                <a:latin typeface="Calibri"/>
                <a:ea typeface="Calibri"/>
                <a:cs typeface="Calibri"/>
              </a:rPr>
              <a:t> </a:t>
            </a:r>
            <a:r>
              <a:rPr lang="en-US" sz="1800" b="1" dirty="0" err="1">
                <a:latin typeface="Calibri"/>
                <a:ea typeface="Calibri"/>
                <a:cs typeface="Calibri"/>
              </a:rPr>
              <a:t>og</a:t>
            </a:r>
            <a:r>
              <a:rPr lang="en-US" sz="1800" b="1" dirty="0">
                <a:latin typeface="Calibri"/>
                <a:ea typeface="Calibri"/>
                <a:cs typeface="Calibri"/>
              </a:rPr>
              <a:t> </a:t>
            </a:r>
            <a:r>
              <a:rPr lang="en-US" sz="1800" b="1" dirty="0" err="1">
                <a:latin typeface="Calibri"/>
                <a:ea typeface="Calibri"/>
                <a:cs typeface="Calibri"/>
              </a:rPr>
              <a:t>sveitarþróunarsamtök</a:t>
            </a:r>
            <a:r>
              <a:rPr lang="en-US" sz="1800" b="1" dirty="0">
                <a:latin typeface="Calibri"/>
                <a:ea typeface="Calibri"/>
                <a:cs typeface="Calibri"/>
              </a:rPr>
              <a:t> </a:t>
            </a:r>
            <a:r>
              <a:rPr lang="en-US" sz="1800" dirty="0">
                <a:latin typeface="Calibri"/>
                <a:ea typeface="Calibri"/>
                <a:cs typeface="Calibri"/>
              </a:rPr>
              <a:t>– </a:t>
            </a:r>
            <a:r>
              <a:rPr lang="en-US" sz="1800" dirty="0" err="1">
                <a:latin typeface="Calibri"/>
                <a:ea typeface="Calibri"/>
                <a:cs typeface="Calibri"/>
              </a:rPr>
              <a:t>Sveitarstjórnir</a:t>
            </a:r>
            <a:r>
              <a:rPr lang="en-US" sz="1800" dirty="0">
                <a:latin typeface="Calibri"/>
                <a:ea typeface="Calibri"/>
                <a:cs typeface="Calibri"/>
              </a:rPr>
              <a:t>, </a:t>
            </a:r>
            <a:r>
              <a:rPr lang="en-US" sz="1800" dirty="0" err="1">
                <a:latin typeface="Calibri"/>
                <a:ea typeface="Calibri"/>
                <a:cs typeface="Calibri"/>
              </a:rPr>
              <a:t>stofnanir</a:t>
            </a:r>
            <a:r>
              <a:rPr lang="en-US" sz="1800" dirty="0">
                <a:latin typeface="Calibri"/>
                <a:ea typeface="Calibri"/>
                <a:cs typeface="Calibri"/>
              </a:rPr>
              <a:t> </a:t>
            </a:r>
            <a:r>
              <a:rPr lang="en-US" sz="1800" dirty="0" err="1">
                <a:latin typeface="Calibri"/>
                <a:ea typeface="Calibri"/>
                <a:cs typeface="Calibri"/>
              </a:rPr>
              <a:t>og</a:t>
            </a:r>
            <a:r>
              <a:rPr lang="en-US" sz="1800" dirty="0">
                <a:latin typeface="Calibri"/>
                <a:ea typeface="Calibri"/>
                <a:cs typeface="Calibri"/>
              </a:rPr>
              <a:t> </a:t>
            </a:r>
            <a:r>
              <a:rPr lang="en-US" sz="1800" dirty="0" err="1">
                <a:latin typeface="Calibri"/>
                <a:ea typeface="Calibri"/>
                <a:cs typeface="Calibri"/>
              </a:rPr>
              <a:t>ferðamálastofnanir</a:t>
            </a:r>
            <a:r>
              <a:rPr lang="en-US" sz="1800" dirty="0">
                <a:latin typeface="Calibri"/>
                <a:ea typeface="Calibri"/>
                <a:cs typeface="Calibri"/>
              </a:rPr>
              <a:t> geta </a:t>
            </a:r>
            <a:r>
              <a:rPr lang="en-US" sz="1800" dirty="0" err="1">
                <a:latin typeface="Calibri"/>
                <a:ea typeface="Calibri"/>
                <a:cs typeface="Calibri"/>
              </a:rPr>
              <a:t>nýtt</a:t>
            </a:r>
            <a:r>
              <a:rPr lang="en-US" sz="1800" dirty="0">
                <a:latin typeface="Calibri"/>
                <a:ea typeface="Calibri"/>
                <a:cs typeface="Calibri"/>
              </a:rPr>
              <a:t> </a:t>
            </a:r>
            <a:r>
              <a:rPr lang="en-US" sz="1800" dirty="0" err="1">
                <a:latin typeface="Calibri"/>
                <a:ea typeface="Calibri"/>
                <a:cs typeface="Calibri"/>
              </a:rPr>
              <a:t>úrræði</a:t>
            </a:r>
            <a:r>
              <a:rPr lang="en-US" sz="1800" dirty="0">
                <a:latin typeface="Calibri"/>
                <a:ea typeface="Calibri"/>
                <a:cs typeface="Calibri"/>
              </a:rPr>
              <a:t> Epic Stays </a:t>
            </a:r>
            <a:r>
              <a:rPr lang="en-US" sz="1800" dirty="0" err="1">
                <a:latin typeface="Calibri"/>
                <a:ea typeface="Calibri"/>
                <a:cs typeface="Calibri"/>
              </a:rPr>
              <a:t>til</a:t>
            </a:r>
            <a:r>
              <a:rPr lang="en-US" sz="1800" dirty="0">
                <a:latin typeface="Calibri"/>
                <a:ea typeface="Calibri"/>
                <a:cs typeface="Calibri"/>
              </a:rPr>
              <a:t> </a:t>
            </a:r>
            <a:r>
              <a:rPr lang="en-US" sz="1800" dirty="0" err="1">
                <a:latin typeface="Calibri"/>
                <a:ea typeface="Calibri"/>
                <a:cs typeface="Calibri"/>
              </a:rPr>
              <a:t>að</a:t>
            </a:r>
            <a:r>
              <a:rPr lang="en-US" sz="1800" dirty="0">
                <a:latin typeface="Calibri"/>
                <a:ea typeface="Calibri"/>
                <a:cs typeface="Calibri"/>
              </a:rPr>
              <a:t> </a:t>
            </a:r>
            <a:r>
              <a:rPr lang="en-US" sz="1800" dirty="0" err="1">
                <a:latin typeface="Calibri"/>
                <a:ea typeface="Calibri"/>
                <a:cs typeface="Calibri"/>
              </a:rPr>
              <a:t>efla</a:t>
            </a:r>
            <a:r>
              <a:rPr lang="en-US" sz="1800" dirty="0">
                <a:latin typeface="Calibri"/>
                <a:ea typeface="Calibri"/>
                <a:cs typeface="Calibri"/>
              </a:rPr>
              <a:t> </a:t>
            </a:r>
            <a:r>
              <a:rPr lang="en-US" sz="1800" dirty="0" err="1">
                <a:latin typeface="Calibri"/>
                <a:ea typeface="Calibri"/>
                <a:cs typeface="Calibri"/>
              </a:rPr>
              <a:t>sjálfbærar</a:t>
            </a:r>
            <a:r>
              <a:rPr lang="en-US" sz="1800" dirty="0">
                <a:latin typeface="Calibri"/>
                <a:ea typeface="Calibri"/>
                <a:cs typeface="Calibri"/>
              </a:rPr>
              <a:t> </a:t>
            </a:r>
            <a:r>
              <a:rPr lang="en-US" sz="1800" dirty="0" err="1">
                <a:latin typeface="Calibri"/>
                <a:ea typeface="Calibri"/>
                <a:cs typeface="Calibri"/>
              </a:rPr>
              <a:t>ferðaþjónustuaðferðir</a:t>
            </a:r>
            <a:r>
              <a:rPr lang="en-US" sz="1800" dirty="0">
                <a:latin typeface="Calibri"/>
                <a:ea typeface="Calibri"/>
                <a:cs typeface="Calibri"/>
              </a:rPr>
              <a:t> </a:t>
            </a:r>
            <a:r>
              <a:rPr lang="en-US" sz="1800" dirty="0" err="1">
                <a:latin typeface="Calibri"/>
                <a:ea typeface="Calibri"/>
                <a:cs typeface="Calibri"/>
              </a:rPr>
              <a:t>og</a:t>
            </a:r>
            <a:r>
              <a:rPr lang="en-US" sz="1800" dirty="0">
                <a:latin typeface="Calibri"/>
                <a:ea typeface="Calibri"/>
                <a:cs typeface="Calibri"/>
              </a:rPr>
              <a:t> </a:t>
            </a:r>
            <a:r>
              <a:rPr lang="en-US" sz="1800" dirty="0" err="1">
                <a:latin typeface="Calibri"/>
                <a:ea typeface="Calibri"/>
                <a:cs typeface="Calibri"/>
              </a:rPr>
              <a:t>laða</a:t>
            </a:r>
            <a:r>
              <a:rPr lang="en-US" sz="1800" dirty="0">
                <a:latin typeface="Calibri"/>
                <a:ea typeface="Calibri"/>
                <a:cs typeface="Calibri"/>
              </a:rPr>
              <a:t> </a:t>
            </a:r>
            <a:r>
              <a:rPr lang="en-US" sz="1800" dirty="0" err="1">
                <a:latin typeface="Calibri"/>
                <a:ea typeface="Calibri"/>
                <a:cs typeface="Calibri"/>
              </a:rPr>
              <a:t>að</a:t>
            </a:r>
            <a:r>
              <a:rPr lang="en-US" sz="1800" dirty="0">
                <a:latin typeface="Calibri"/>
                <a:ea typeface="Calibri"/>
                <a:cs typeface="Calibri"/>
              </a:rPr>
              <a:t> </a:t>
            </a:r>
            <a:r>
              <a:rPr lang="en-US" sz="1800" dirty="0" err="1">
                <a:latin typeface="Calibri"/>
                <a:ea typeface="Calibri"/>
                <a:cs typeface="Calibri"/>
              </a:rPr>
              <a:t>nýjan</a:t>
            </a:r>
            <a:r>
              <a:rPr lang="en-US" sz="1800" dirty="0">
                <a:latin typeface="Calibri"/>
                <a:ea typeface="Calibri"/>
                <a:cs typeface="Calibri"/>
              </a:rPr>
              <a:t> </a:t>
            </a:r>
            <a:r>
              <a:rPr lang="en-US" sz="1800" dirty="0" err="1">
                <a:latin typeface="Calibri"/>
                <a:ea typeface="Calibri"/>
                <a:cs typeface="Calibri"/>
              </a:rPr>
              <a:t>straum</a:t>
            </a:r>
            <a:r>
              <a:rPr lang="en-US" sz="1800" dirty="0">
                <a:latin typeface="Calibri"/>
                <a:ea typeface="Calibri"/>
                <a:cs typeface="Calibri"/>
              </a:rPr>
              <a:t> </a:t>
            </a:r>
            <a:r>
              <a:rPr lang="en-US" sz="1800" dirty="0" err="1">
                <a:latin typeface="Calibri"/>
                <a:ea typeface="Calibri"/>
                <a:cs typeface="Calibri"/>
              </a:rPr>
              <a:t>umhverfismeðvitaðra</a:t>
            </a:r>
            <a:r>
              <a:rPr lang="en-US" sz="1800" dirty="0">
                <a:latin typeface="Calibri"/>
                <a:ea typeface="Calibri"/>
                <a:cs typeface="Calibri"/>
              </a:rPr>
              <a:t> </a:t>
            </a:r>
            <a:r>
              <a:rPr lang="en-US" sz="1800" dirty="0" err="1">
                <a:latin typeface="Calibri"/>
                <a:ea typeface="Calibri"/>
                <a:cs typeface="Calibri"/>
              </a:rPr>
              <a:t>ferðamanna</a:t>
            </a:r>
            <a:r>
              <a:rPr lang="en-US" sz="1800" dirty="0">
                <a:latin typeface="Calibri"/>
                <a:ea typeface="Calibri"/>
                <a:cs typeface="Calibri"/>
              </a:rPr>
              <a:t>.</a:t>
            </a:r>
          </a:p>
          <a:p>
            <a:pPr marL="342900" indent="-342900" algn="l">
              <a:lnSpc>
                <a:spcPct val="100000"/>
              </a:lnSpc>
              <a:buFont typeface="+mj-lt"/>
              <a:buAutoNum type="arabicPeriod"/>
            </a:pPr>
            <a:endParaRPr lang="en-US" sz="1800" dirty="0">
              <a:latin typeface="Calibri"/>
              <a:ea typeface="Calibri"/>
              <a:cs typeface="Calibri"/>
            </a:endParaRPr>
          </a:p>
          <a:p>
            <a:pPr marL="342900" indent="-342900" algn="l">
              <a:lnSpc>
                <a:spcPct val="100000"/>
              </a:lnSpc>
              <a:buFont typeface="+mj-lt"/>
              <a:buAutoNum type="arabicPeriod"/>
            </a:pPr>
            <a:r>
              <a:rPr lang="en-US" sz="1800" b="1" dirty="0" err="1">
                <a:latin typeface="Calibri"/>
                <a:ea typeface="Calibri"/>
                <a:cs typeface="Calibri"/>
              </a:rPr>
              <a:t>Kennarar</a:t>
            </a:r>
            <a:r>
              <a:rPr lang="en-US" sz="1800" b="1" dirty="0">
                <a:latin typeface="Calibri"/>
                <a:ea typeface="Calibri"/>
                <a:cs typeface="Calibri"/>
              </a:rPr>
              <a:t> í </a:t>
            </a:r>
            <a:r>
              <a:rPr lang="en-US" sz="1800" b="1" dirty="0" err="1">
                <a:latin typeface="Calibri"/>
                <a:ea typeface="Calibri"/>
                <a:cs typeface="Calibri"/>
              </a:rPr>
              <a:t>starfs</a:t>
            </a:r>
            <a:r>
              <a:rPr lang="en-US" sz="1800" b="1" dirty="0">
                <a:latin typeface="Calibri"/>
                <a:ea typeface="Calibri"/>
                <a:cs typeface="Calibri"/>
              </a:rPr>
              <a:t>- </a:t>
            </a:r>
            <a:r>
              <a:rPr lang="en-US" sz="1800" b="1" dirty="0" err="1">
                <a:latin typeface="Calibri"/>
                <a:ea typeface="Calibri"/>
                <a:cs typeface="Calibri"/>
              </a:rPr>
              <a:t>og</a:t>
            </a:r>
            <a:r>
              <a:rPr lang="en-US" sz="1800" b="1" dirty="0">
                <a:latin typeface="Calibri"/>
                <a:ea typeface="Calibri"/>
                <a:cs typeface="Calibri"/>
              </a:rPr>
              <a:t> </a:t>
            </a:r>
            <a:r>
              <a:rPr lang="en-US" sz="1800" b="1" dirty="0" err="1">
                <a:latin typeface="Calibri"/>
                <a:ea typeface="Calibri"/>
                <a:cs typeface="Calibri"/>
              </a:rPr>
              <a:t>símenntun</a:t>
            </a:r>
            <a:r>
              <a:rPr lang="en-US" sz="1800" b="1" dirty="0">
                <a:latin typeface="Calibri"/>
                <a:ea typeface="Calibri"/>
                <a:cs typeface="Calibri"/>
              </a:rPr>
              <a:t> (VET) </a:t>
            </a:r>
            <a:r>
              <a:rPr lang="en-US" sz="1800" dirty="0">
                <a:latin typeface="Calibri"/>
                <a:ea typeface="Calibri"/>
                <a:cs typeface="Calibri"/>
              </a:rPr>
              <a:t>– Epic Stays </a:t>
            </a:r>
            <a:r>
              <a:rPr lang="en-US" sz="1800" dirty="0" err="1">
                <a:latin typeface="Calibri"/>
                <a:ea typeface="Calibri"/>
                <a:cs typeface="Calibri"/>
              </a:rPr>
              <a:t>býður</a:t>
            </a:r>
            <a:r>
              <a:rPr lang="en-US" sz="1800" dirty="0">
                <a:latin typeface="Calibri"/>
                <a:ea typeface="Calibri"/>
                <a:cs typeface="Calibri"/>
              </a:rPr>
              <a:t> </a:t>
            </a:r>
            <a:r>
              <a:rPr lang="en-US" sz="1800" dirty="0" err="1">
                <a:latin typeface="Calibri"/>
                <a:ea typeface="Calibri"/>
                <a:cs typeface="Calibri"/>
              </a:rPr>
              <a:t>upp</a:t>
            </a:r>
            <a:r>
              <a:rPr lang="en-US" sz="1800" dirty="0">
                <a:latin typeface="Calibri"/>
                <a:ea typeface="Calibri"/>
                <a:cs typeface="Calibri"/>
              </a:rPr>
              <a:t> á </a:t>
            </a:r>
            <a:r>
              <a:rPr lang="en-US" sz="1800" dirty="0" err="1">
                <a:latin typeface="Calibri"/>
                <a:ea typeface="Calibri"/>
                <a:cs typeface="Calibri"/>
              </a:rPr>
              <a:t>tilbúið</a:t>
            </a:r>
            <a:r>
              <a:rPr lang="en-US" sz="1800" dirty="0">
                <a:latin typeface="Calibri"/>
                <a:ea typeface="Calibri"/>
                <a:cs typeface="Calibri"/>
              </a:rPr>
              <a:t> </a:t>
            </a:r>
            <a:r>
              <a:rPr lang="en-US" sz="1800" dirty="0" err="1">
                <a:latin typeface="Calibri"/>
                <a:ea typeface="Calibri"/>
                <a:cs typeface="Calibri"/>
              </a:rPr>
              <a:t>fræðsluefni</a:t>
            </a:r>
            <a:r>
              <a:rPr lang="en-US" sz="1800" dirty="0">
                <a:latin typeface="Calibri"/>
                <a:ea typeface="Calibri"/>
                <a:cs typeface="Calibri"/>
              </a:rPr>
              <a:t> </a:t>
            </a:r>
            <a:r>
              <a:rPr lang="en-US" sz="1800" dirty="0" err="1">
                <a:latin typeface="Calibri"/>
                <a:ea typeface="Calibri"/>
                <a:cs typeface="Calibri"/>
              </a:rPr>
              <a:t>sem</a:t>
            </a:r>
            <a:r>
              <a:rPr lang="en-US" sz="1800" dirty="0">
                <a:latin typeface="Calibri"/>
                <a:ea typeface="Calibri"/>
                <a:cs typeface="Calibri"/>
              </a:rPr>
              <a:t> </a:t>
            </a:r>
            <a:r>
              <a:rPr lang="en-US" sz="1800" dirty="0" err="1">
                <a:latin typeface="Calibri"/>
                <a:ea typeface="Calibri"/>
                <a:cs typeface="Calibri"/>
              </a:rPr>
              <a:t>gerir</a:t>
            </a:r>
            <a:r>
              <a:rPr lang="en-US" sz="1800" dirty="0">
                <a:latin typeface="Calibri"/>
                <a:ea typeface="Calibri"/>
                <a:cs typeface="Calibri"/>
              </a:rPr>
              <a:t> </a:t>
            </a:r>
            <a:r>
              <a:rPr lang="en-US" sz="1800" dirty="0" err="1">
                <a:latin typeface="Calibri"/>
                <a:ea typeface="Calibri"/>
                <a:cs typeface="Calibri"/>
              </a:rPr>
              <a:t>kennurum</a:t>
            </a:r>
            <a:r>
              <a:rPr lang="en-US" sz="1800" dirty="0">
                <a:latin typeface="Calibri"/>
                <a:ea typeface="Calibri"/>
                <a:cs typeface="Calibri"/>
              </a:rPr>
              <a:t> </a:t>
            </a:r>
            <a:r>
              <a:rPr lang="en-US" sz="1800" dirty="0" err="1">
                <a:latin typeface="Calibri"/>
                <a:ea typeface="Calibri"/>
                <a:cs typeface="Calibri"/>
              </a:rPr>
              <a:t>kleift</a:t>
            </a:r>
            <a:r>
              <a:rPr lang="en-US" sz="1800" dirty="0">
                <a:latin typeface="Calibri"/>
                <a:ea typeface="Calibri"/>
                <a:cs typeface="Calibri"/>
              </a:rPr>
              <a:t> </a:t>
            </a:r>
            <a:r>
              <a:rPr lang="en-US" sz="1800" dirty="0" err="1">
                <a:latin typeface="Calibri"/>
                <a:ea typeface="Calibri"/>
                <a:cs typeface="Calibri"/>
              </a:rPr>
              <a:t>að</a:t>
            </a:r>
            <a:r>
              <a:rPr lang="en-US" sz="1800" dirty="0">
                <a:latin typeface="Calibri"/>
                <a:ea typeface="Calibri"/>
                <a:cs typeface="Calibri"/>
              </a:rPr>
              <a:t> </a:t>
            </a:r>
            <a:r>
              <a:rPr lang="en-US" sz="1800" dirty="0" err="1">
                <a:latin typeface="Calibri"/>
                <a:ea typeface="Calibri"/>
                <a:cs typeface="Calibri"/>
              </a:rPr>
              <a:t>kenna</a:t>
            </a:r>
            <a:r>
              <a:rPr lang="en-US" sz="1800" dirty="0">
                <a:latin typeface="Calibri"/>
                <a:ea typeface="Calibri"/>
                <a:cs typeface="Calibri"/>
              </a:rPr>
              <a:t> </a:t>
            </a:r>
            <a:r>
              <a:rPr lang="en-US" sz="1800" dirty="0" err="1">
                <a:latin typeface="Calibri"/>
                <a:ea typeface="Calibri"/>
                <a:cs typeface="Calibri"/>
              </a:rPr>
              <a:t>þá</a:t>
            </a:r>
            <a:r>
              <a:rPr lang="en-US" sz="1800" dirty="0">
                <a:latin typeface="Calibri"/>
                <a:ea typeface="Calibri"/>
                <a:cs typeface="Calibri"/>
              </a:rPr>
              <a:t> </a:t>
            </a:r>
            <a:r>
              <a:rPr lang="en-US" sz="1800" dirty="0" err="1">
                <a:latin typeface="Calibri"/>
                <a:ea typeface="Calibri"/>
                <a:cs typeface="Calibri"/>
              </a:rPr>
              <a:t>færni</a:t>
            </a:r>
            <a:r>
              <a:rPr lang="en-US" sz="1800" dirty="0">
                <a:latin typeface="Calibri"/>
                <a:ea typeface="Calibri"/>
                <a:cs typeface="Calibri"/>
              </a:rPr>
              <a:t> </a:t>
            </a:r>
            <a:r>
              <a:rPr lang="en-US" sz="1800" dirty="0" err="1">
                <a:latin typeface="Calibri"/>
                <a:ea typeface="Calibri"/>
                <a:cs typeface="Calibri"/>
              </a:rPr>
              <a:t>sem</a:t>
            </a:r>
            <a:r>
              <a:rPr lang="en-US" sz="1800" dirty="0">
                <a:latin typeface="Calibri"/>
                <a:ea typeface="Calibri"/>
                <a:cs typeface="Calibri"/>
              </a:rPr>
              <a:t> </a:t>
            </a:r>
            <a:r>
              <a:rPr lang="en-US" sz="1800" dirty="0" err="1">
                <a:latin typeface="Calibri"/>
                <a:ea typeface="Calibri"/>
                <a:cs typeface="Calibri"/>
              </a:rPr>
              <a:t>þarf</a:t>
            </a:r>
            <a:r>
              <a:rPr lang="en-US" sz="1800" dirty="0">
                <a:latin typeface="Calibri"/>
                <a:ea typeface="Calibri"/>
                <a:cs typeface="Calibri"/>
              </a:rPr>
              <a:t> </a:t>
            </a:r>
            <a:r>
              <a:rPr lang="en-US" sz="1800" dirty="0" err="1">
                <a:latin typeface="Calibri"/>
                <a:ea typeface="Calibri"/>
                <a:cs typeface="Calibri"/>
              </a:rPr>
              <a:t>til</a:t>
            </a:r>
            <a:r>
              <a:rPr lang="en-US" sz="1800" dirty="0">
                <a:latin typeface="Calibri"/>
                <a:ea typeface="Calibri"/>
                <a:cs typeface="Calibri"/>
              </a:rPr>
              <a:t> </a:t>
            </a:r>
            <a:r>
              <a:rPr lang="en-US" sz="1800" dirty="0" err="1">
                <a:latin typeface="Calibri"/>
                <a:ea typeface="Calibri"/>
                <a:cs typeface="Calibri"/>
              </a:rPr>
              <a:t>að</a:t>
            </a:r>
            <a:r>
              <a:rPr lang="en-US" sz="1800" dirty="0">
                <a:latin typeface="Calibri"/>
                <a:ea typeface="Calibri"/>
                <a:cs typeface="Calibri"/>
              </a:rPr>
              <a:t> </a:t>
            </a:r>
            <a:r>
              <a:rPr lang="en-US" sz="1800" dirty="0" err="1">
                <a:latin typeface="Calibri"/>
                <a:ea typeface="Calibri"/>
                <a:cs typeface="Calibri"/>
              </a:rPr>
              <a:t>byggja</a:t>
            </a:r>
            <a:r>
              <a:rPr lang="en-US" sz="1800" dirty="0">
                <a:latin typeface="Calibri"/>
                <a:ea typeface="Calibri"/>
                <a:cs typeface="Calibri"/>
              </a:rPr>
              <a:t> </a:t>
            </a:r>
            <a:r>
              <a:rPr lang="en-US" sz="1800" dirty="0" err="1">
                <a:latin typeface="Calibri"/>
                <a:ea typeface="Calibri"/>
                <a:cs typeface="Calibri"/>
              </a:rPr>
              <a:t>upp</a:t>
            </a:r>
            <a:r>
              <a:rPr lang="en-US" sz="1800" dirty="0">
                <a:latin typeface="Calibri"/>
                <a:ea typeface="Calibri"/>
                <a:cs typeface="Calibri"/>
              </a:rPr>
              <a:t> </a:t>
            </a:r>
            <a:r>
              <a:rPr lang="en-US" sz="1800" dirty="0" err="1">
                <a:latin typeface="Calibri"/>
                <a:ea typeface="Calibri"/>
                <a:cs typeface="Calibri"/>
              </a:rPr>
              <a:t>þolinn</a:t>
            </a:r>
            <a:r>
              <a:rPr lang="en-US" sz="1800" dirty="0">
                <a:latin typeface="Calibri"/>
                <a:ea typeface="Calibri"/>
                <a:cs typeface="Calibri"/>
              </a:rPr>
              <a:t>, </a:t>
            </a:r>
            <a:r>
              <a:rPr lang="en-US" sz="1800" dirty="0" err="1">
                <a:latin typeface="Calibri"/>
                <a:ea typeface="Calibri"/>
                <a:cs typeface="Calibri"/>
              </a:rPr>
              <a:t>umhverfisvænan</a:t>
            </a:r>
            <a:r>
              <a:rPr lang="en-US" sz="1800" dirty="0">
                <a:latin typeface="Calibri"/>
                <a:ea typeface="Calibri"/>
                <a:cs typeface="Calibri"/>
              </a:rPr>
              <a:t> </a:t>
            </a:r>
            <a:r>
              <a:rPr lang="en-US" sz="1800" dirty="0" err="1">
                <a:latin typeface="Calibri"/>
                <a:ea typeface="Calibri"/>
                <a:cs typeface="Calibri"/>
              </a:rPr>
              <a:t>ferðaþjónustugeira</a:t>
            </a:r>
            <a:r>
              <a:rPr lang="en-US" sz="1800" dirty="0">
                <a:latin typeface="Calibri"/>
                <a:ea typeface="Calibri"/>
                <a:cs typeface="Calibri"/>
              </a:rPr>
              <a:t>. </a:t>
            </a:r>
          </a:p>
          <a:p>
            <a:pPr marL="342900" indent="-342900" algn="l">
              <a:lnSpc>
                <a:spcPct val="100000"/>
              </a:lnSpc>
              <a:buFont typeface="+mj-lt"/>
              <a:buAutoNum type="arabicPeriod"/>
            </a:pPr>
            <a:endParaRPr lang="en-US" sz="1800" dirty="0">
              <a:latin typeface="Calibri"/>
              <a:ea typeface="Calibri"/>
              <a:cs typeface="Calibri"/>
            </a:endParaRPr>
          </a:p>
          <a:p>
            <a:pPr marL="342900" indent="-342900" algn="l">
              <a:lnSpc>
                <a:spcPct val="100000"/>
              </a:lnSpc>
              <a:buFont typeface="+mj-lt"/>
              <a:buAutoNum type="arabicPeriod"/>
            </a:pPr>
            <a:r>
              <a:rPr lang="en-US" sz="1800" b="1" dirty="0" err="1">
                <a:latin typeface="Calibri"/>
                <a:ea typeface="Calibri"/>
                <a:cs typeface="Calibri"/>
              </a:rPr>
              <a:t>Ferðalangar</a:t>
            </a:r>
            <a:r>
              <a:rPr lang="en-US" sz="1800" b="1" dirty="0">
                <a:latin typeface="Calibri"/>
                <a:ea typeface="Calibri"/>
                <a:cs typeface="Calibri"/>
              </a:rPr>
              <a:t> </a:t>
            </a:r>
            <a:r>
              <a:rPr lang="en-US" sz="1800" b="1" dirty="0" err="1">
                <a:latin typeface="Calibri"/>
                <a:ea typeface="Calibri"/>
                <a:cs typeface="Calibri"/>
              </a:rPr>
              <a:t>og</a:t>
            </a:r>
            <a:r>
              <a:rPr lang="en-US" sz="1800" b="1" dirty="0">
                <a:latin typeface="Calibri"/>
                <a:ea typeface="Calibri"/>
                <a:cs typeface="Calibri"/>
              </a:rPr>
              <a:t> </a:t>
            </a:r>
            <a:r>
              <a:rPr lang="en-US" sz="1800" b="1" dirty="0" err="1">
                <a:latin typeface="Calibri"/>
                <a:ea typeface="Calibri"/>
                <a:cs typeface="Calibri"/>
              </a:rPr>
              <a:t>stafrænir</a:t>
            </a:r>
            <a:r>
              <a:rPr lang="en-US" sz="1800" b="1" dirty="0">
                <a:latin typeface="Calibri"/>
                <a:ea typeface="Calibri"/>
                <a:cs typeface="Calibri"/>
              </a:rPr>
              <a:t> </a:t>
            </a:r>
            <a:r>
              <a:rPr lang="en-US" sz="1800" b="1" dirty="0" err="1">
                <a:latin typeface="Calibri"/>
                <a:ea typeface="Calibri"/>
                <a:cs typeface="Calibri"/>
              </a:rPr>
              <a:t>nomadar</a:t>
            </a:r>
            <a:r>
              <a:rPr lang="en-US" sz="1800" b="1" dirty="0">
                <a:latin typeface="Calibri"/>
                <a:ea typeface="Calibri"/>
                <a:cs typeface="Calibri"/>
              </a:rPr>
              <a:t> </a:t>
            </a:r>
            <a:r>
              <a:rPr lang="en-US" sz="1800" dirty="0">
                <a:latin typeface="Calibri"/>
                <a:ea typeface="Calibri"/>
                <a:cs typeface="Calibri"/>
              </a:rPr>
              <a:t>– </a:t>
            </a:r>
            <a:r>
              <a:rPr lang="en-US" sz="1800" dirty="0" err="1">
                <a:latin typeface="Calibri"/>
                <a:ea typeface="Calibri"/>
                <a:cs typeface="Calibri"/>
              </a:rPr>
              <a:t>Þó</a:t>
            </a:r>
            <a:r>
              <a:rPr lang="en-US" sz="1800" dirty="0">
                <a:latin typeface="Calibri"/>
                <a:ea typeface="Calibri"/>
                <a:cs typeface="Calibri"/>
              </a:rPr>
              <a:t> </a:t>
            </a:r>
            <a:r>
              <a:rPr lang="en-US" sz="1800" dirty="0" err="1">
                <a:latin typeface="Calibri"/>
                <a:ea typeface="Calibri"/>
                <a:cs typeface="Calibri"/>
              </a:rPr>
              <a:t>að</a:t>
            </a:r>
            <a:r>
              <a:rPr lang="en-US" sz="1800" dirty="0">
                <a:latin typeface="Calibri"/>
                <a:ea typeface="Calibri"/>
                <a:cs typeface="Calibri"/>
              </a:rPr>
              <a:t> </a:t>
            </a:r>
            <a:r>
              <a:rPr lang="en-US" sz="1800" dirty="0" err="1">
                <a:latin typeface="Calibri"/>
                <a:ea typeface="Calibri"/>
                <a:cs typeface="Calibri"/>
              </a:rPr>
              <a:t>þeir</a:t>
            </a:r>
            <a:r>
              <a:rPr lang="en-US" sz="1800" dirty="0">
                <a:latin typeface="Calibri"/>
                <a:ea typeface="Calibri"/>
                <a:cs typeface="Calibri"/>
              </a:rPr>
              <a:t> </a:t>
            </a:r>
            <a:r>
              <a:rPr lang="en-US" sz="1800" dirty="0" err="1">
                <a:latin typeface="Calibri"/>
                <a:ea typeface="Calibri"/>
                <a:cs typeface="Calibri"/>
              </a:rPr>
              <a:t>séu</a:t>
            </a:r>
            <a:r>
              <a:rPr lang="en-US" sz="1800" dirty="0">
                <a:latin typeface="Calibri"/>
                <a:ea typeface="Calibri"/>
                <a:cs typeface="Calibri"/>
              </a:rPr>
              <a:t> ekki </a:t>
            </a:r>
            <a:r>
              <a:rPr lang="en-US" sz="1800" dirty="0" err="1">
                <a:latin typeface="Calibri"/>
                <a:ea typeface="Calibri"/>
                <a:cs typeface="Calibri"/>
              </a:rPr>
              <a:t>helsti</a:t>
            </a:r>
            <a:r>
              <a:rPr lang="en-US" sz="1800" dirty="0">
                <a:latin typeface="Calibri"/>
                <a:ea typeface="Calibri"/>
                <a:cs typeface="Calibri"/>
              </a:rPr>
              <a:t> </a:t>
            </a:r>
            <a:r>
              <a:rPr lang="en-US" sz="1800" dirty="0" err="1">
                <a:latin typeface="Calibri"/>
                <a:ea typeface="Calibri"/>
                <a:cs typeface="Calibri"/>
              </a:rPr>
              <a:t>markhópurinn</a:t>
            </a:r>
            <a:r>
              <a:rPr lang="en-US" sz="1800" dirty="0">
                <a:latin typeface="Calibri"/>
                <a:ea typeface="Calibri"/>
                <a:cs typeface="Calibri"/>
              </a:rPr>
              <a:t>, </a:t>
            </a:r>
            <a:r>
              <a:rPr lang="en-US" sz="1800" dirty="0" err="1">
                <a:latin typeface="Calibri"/>
                <a:ea typeface="Calibri"/>
                <a:cs typeface="Calibri"/>
              </a:rPr>
              <a:t>hagnast</a:t>
            </a:r>
            <a:r>
              <a:rPr lang="en-US" sz="1800" dirty="0">
                <a:latin typeface="Calibri"/>
                <a:ea typeface="Calibri"/>
                <a:cs typeface="Calibri"/>
              </a:rPr>
              <a:t> </a:t>
            </a:r>
            <a:r>
              <a:rPr lang="en-US" sz="1800" dirty="0" err="1">
                <a:latin typeface="Calibri"/>
                <a:ea typeface="Calibri"/>
                <a:cs typeface="Calibri"/>
              </a:rPr>
              <a:t>ferðalangar</a:t>
            </a:r>
            <a:r>
              <a:rPr lang="en-US" sz="1800" dirty="0">
                <a:latin typeface="Calibri"/>
                <a:ea typeface="Calibri"/>
                <a:cs typeface="Calibri"/>
              </a:rPr>
              <a:t> </a:t>
            </a:r>
            <a:r>
              <a:rPr lang="en-US" sz="1800" dirty="0" err="1">
                <a:latin typeface="Calibri"/>
                <a:ea typeface="Calibri"/>
                <a:cs typeface="Calibri"/>
              </a:rPr>
              <a:t>að</a:t>
            </a:r>
            <a:r>
              <a:rPr lang="en-US" sz="1800" dirty="0">
                <a:latin typeface="Calibri"/>
                <a:ea typeface="Calibri"/>
                <a:cs typeface="Calibri"/>
              </a:rPr>
              <a:t> </a:t>
            </a:r>
            <a:r>
              <a:rPr lang="en-US" sz="1800" dirty="0" err="1">
                <a:latin typeface="Calibri"/>
                <a:ea typeface="Calibri"/>
                <a:cs typeface="Calibri"/>
              </a:rPr>
              <a:t>lokum</a:t>
            </a:r>
            <a:r>
              <a:rPr lang="en-US" sz="1800" dirty="0">
                <a:latin typeface="Calibri"/>
                <a:ea typeface="Calibri"/>
                <a:cs typeface="Calibri"/>
              </a:rPr>
              <a:t> á </a:t>
            </a:r>
            <a:r>
              <a:rPr lang="en-US" sz="1800" dirty="0" err="1">
                <a:latin typeface="Calibri"/>
                <a:ea typeface="Calibri"/>
                <a:cs typeface="Calibri"/>
              </a:rPr>
              <a:t>einstöku</a:t>
            </a:r>
            <a:r>
              <a:rPr lang="en-US" sz="1800" dirty="0">
                <a:latin typeface="Calibri"/>
                <a:ea typeface="Calibri"/>
                <a:cs typeface="Calibri"/>
              </a:rPr>
              <a:t>, </a:t>
            </a:r>
            <a:r>
              <a:rPr lang="en-US" sz="1800" dirty="0" err="1">
                <a:latin typeface="Calibri"/>
                <a:ea typeface="Calibri"/>
                <a:cs typeface="Calibri"/>
              </a:rPr>
              <a:t>umhverfisábyrgu</a:t>
            </a:r>
            <a:r>
              <a:rPr lang="en-US" sz="1800" dirty="0">
                <a:latin typeface="Calibri"/>
                <a:ea typeface="Calibri"/>
                <a:cs typeface="Calibri"/>
              </a:rPr>
              <a:t> </a:t>
            </a:r>
            <a:r>
              <a:rPr lang="en-US" sz="1800" dirty="0" err="1">
                <a:latin typeface="Calibri"/>
                <a:ea typeface="Calibri"/>
                <a:cs typeface="Calibri"/>
              </a:rPr>
              <a:t>gistingu</a:t>
            </a:r>
            <a:r>
              <a:rPr lang="en-US" sz="1800" dirty="0">
                <a:latin typeface="Calibri"/>
                <a:ea typeface="Calibri"/>
                <a:cs typeface="Calibri"/>
              </a:rPr>
              <a:t> </a:t>
            </a:r>
            <a:r>
              <a:rPr lang="en-US" sz="1800" dirty="0" err="1">
                <a:latin typeface="Calibri"/>
                <a:ea typeface="Calibri"/>
                <a:cs typeface="Calibri"/>
              </a:rPr>
              <a:t>sem</a:t>
            </a:r>
            <a:r>
              <a:rPr lang="en-US" sz="1800" dirty="0">
                <a:latin typeface="Calibri"/>
                <a:ea typeface="Calibri"/>
                <a:cs typeface="Calibri"/>
              </a:rPr>
              <a:t> </a:t>
            </a:r>
            <a:r>
              <a:rPr lang="en-US" sz="1800" dirty="0" err="1">
                <a:latin typeface="Calibri"/>
                <a:ea typeface="Calibri"/>
                <a:cs typeface="Calibri"/>
              </a:rPr>
              <a:t>þróuð</a:t>
            </a:r>
            <a:r>
              <a:rPr lang="en-US" sz="1800" dirty="0">
                <a:latin typeface="Calibri"/>
                <a:ea typeface="Calibri"/>
                <a:cs typeface="Calibri"/>
              </a:rPr>
              <a:t> er í </a:t>
            </a:r>
            <a:r>
              <a:rPr lang="en-US" sz="1800" dirty="0" err="1">
                <a:latin typeface="Calibri"/>
                <a:ea typeface="Calibri"/>
                <a:cs typeface="Calibri"/>
              </a:rPr>
              <a:t>gegnum</a:t>
            </a:r>
            <a:r>
              <a:rPr lang="en-US" sz="1800" dirty="0">
                <a:latin typeface="Calibri"/>
                <a:ea typeface="Calibri"/>
                <a:cs typeface="Calibri"/>
              </a:rPr>
              <a:t> Epic Stays, </a:t>
            </a:r>
            <a:r>
              <a:rPr lang="en-US" sz="1800" dirty="0" err="1">
                <a:latin typeface="Calibri"/>
                <a:ea typeface="Calibri"/>
                <a:cs typeface="Calibri"/>
              </a:rPr>
              <a:t>sem</a:t>
            </a:r>
            <a:r>
              <a:rPr lang="en-US" sz="1800" dirty="0">
                <a:latin typeface="Calibri"/>
                <a:ea typeface="Calibri"/>
                <a:cs typeface="Calibri"/>
              </a:rPr>
              <a:t> </a:t>
            </a:r>
            <a:r>
              <a:rPr lang="en-US" sz="1800" dirty="0" err="1">
                <a:latin typeface="Calibri"/>
                <a:ea typeface="Calibri"/>
                <a:cs typeface="Calibri"/>
              </a:rPr>
              <a:t>gefur</a:t>
            </a:r>
            <a:r>
              <a:rPr lang="en-US" sz="1800" dirty="0">
                <a:latin typeface="Calibri"/>
                <a:ea typeface="Calibri"/>
                <a:cs typeface="Calibri"/>
              </a:rPr>
              <a:t> </a:t>
            </a:r>
            <a:r>
              <a:rPr lang="en-US" sz="1800" dirty="0" err="1">
                <a:latin typeface="Calibri"/>
                <a:ea typeface="Calibri"/>
                <a:cs typeface="Calibri"/>
              </a:rPr>
              <a:t>þeim</a:t>
            </a:r>
            <a:r>
              <a:rPr lang="en-US" sz="1800" dirty="0">
                <a:latin typeface="Calibri"/>
                <a:ea typeface="Calibri"/>
                <a:cs typeface="Calibri"/>
              </a:rPr>
              <a:t> </a:t>
            </a:r>
            <a:r>
              <a:rPr lang="en-US" sz="1800" dirty="0" err="1">
                <a:latin typeface="Calibri"/>
                <a:ea typeface="Calibri"/>
                <a:cs typeface="Calibri"/>
              </a:rPr>
              <a:t>fleiri</a:t>
            </a:r>
            <a:r>
              <a:rPr lang="en-US" sz="1800" dirty="0">
                <a:latin typeface="Calibri"/>
                <a:ea typeface="Calibri"/>
                <a:cs typeface="Calibri"/>
              </a:rPr>
              <a:t> </a:t>
            </a:r>
            <a:r>
              <a:rPr lang="en-US" sz="1800" dirty="0" err="1">
                <a:latin typeface="Calibri"/>
                <a:ea typeface="Calibri"/>
                <a:cs typeface="Calibri"/>
              </a:rPr>
              <a:t>valkosti</a:t>
            </a:r>
            <a:r>
              <a:rPr lang="en-US" sz="1800" dirty="0">
                <a:latin typeface="Calibri"/>
                <a:ea typeface="Calibri"/>
                <a:cs typeface="Calibri"/>
              </a:rPr>
              <a:t> </a:t>
            </a:r>
            <a:r>
              <a:rPr lang="en-US" sz="1800" dirty="0" err="1">
                <a:latin typeface="Calibri"/>
                <a:ea typeface="Calibri"/>
                <a:cs typeface="Calibri"/>
              </a:rPr>
              <a:t>sem</a:t>
            </a:r>
            <a:r>
              <a:rPr lang="en-US" sz="1800" dirty="0">
                <a:latin typeface="Calibri"/>
                <a:ea typeface="Calibri"/>
                <a:cs typeface="Calibri"/>
              </a:rPr>
              <a:t> </a:t>
            </a:r>
            <a:r>
              <a:rPr lang="en-US" sz="1800" dirty="0" err="1">
                <a:latin typeface="Calibri"/>
                <a:ea typeface="Calibri"/>
                <a:cs typeface="Calibri"/>
              </a:rPr>
              <a:t>samræmast</a:t>
            </a:r>
            <a:r>
              <a:rPr lang="en-US" sz="1800" dirty="0">
                <a:latin typeface="Calibri"/>
                <a:ea typeface="Calibri"/>
                <a:cs typeface="Calibri"/>
              </a:rPr>
              <a:t> </a:t>
            </a:r>
            <a:r>
              <a:rPr lang="en-US" sz="1800" dirty="0" err="1">
                <a:latin typeface="Calibri"/>
                <a:ea typeface="Calibri"/>
                <a:cs typeface="Calibri"/>
              </a:rPr>
              <a:t>gildum</a:t>
            </a:r>
            <a:r>
              <a:rPr lang="en-US" sz="1800" dirty="0">
                <a:latin typeface="Calibri"/>
                <a:ea typeface="Calibri"/>
                <a:cs typeface="Calibri"/>
              </a:rPr>
              <a:t> </a:t>
            </a:r>
            <a:r>
              <a:rPr lang="en-US" sz="1800" dirty="0" err="1">
                <a:latin typeface="Calibri"/>
                <a:ea typeface="Calibri"/>
                <a:cs typeface="Calibri"/>
              </a:rPr>
              <a:t>sjálfbærni</a:t>
            </a:r>
            <a:r>
              <a:rPr lang="en-US" sz="1800" dirty="0">
                <a:latin typeface="Calibri"/>
                <a:ea typeface="Calibri"/>
                <a:cs typeface="Calibri"/>
              </a:rPr>
              <a:t> </a:t>
            </a:r>
            <a:r>
              <a:rPr lang="en-US" sz="1800" dirty="0" err="1">
                <a:latin typeface="Calibri"/>
                <a:ea typeface="Calibri"/>
                <a:cs typeface="Calibri"/>
              </a:rPr>
              <a:t>og</a:t>
            </a:r>
            <a:r>
              <a:rPr lang="en-US" sz="1800" dirty="0">
                <a:latin typeface="Calibri"/>
                <a:ea typeface="Calibri"/>
                <a:cs typeface="Calibri"/>
              </a:rPr>
              <a:t> </a:t>
            </a:r>
            <a:r>
              <a:rPr lang="en-US" sz="1800" dirty="0" err="1">
                <a:latin typeface="Calibri"/>
                <a:ea typeface="Calibri"/>
                <a:cs typeface="Calibri"/>
              </a:rPr>
              <a:t>ekta</a:t>
            </a:r>
            <a:r>
              <a:rPr lang="en-US" sz="1800" dirty="0">
                <a:latin typeface="Calibri"/>
                <a:ea typeface="Calibri"/>
                <a:cs typeface="Calibri"/>
              </a:rPr>
              <a:t> </a:t>
            </a:r>
            <a:r>
              <a:rPr lang="en-US" sz="1800" dirty="0" err="1">
                <a:latin typeface="Calibri"/>
                <a:ea typeface="Calibri"/>
                <a:cs typeface="Calibri"/>
              </a:rPr>
              <a:t>ferðaupplifana</a:t>
            </a:r>
            <a:r>
              <a:rPr lang="en-US" sz="1800" dirty="0">
                <a:latin typeface="Calibri"/>
                <a:ea typeface="Calibri"/>
                <a:cs typeface="Calibri"/>
              </a:rPr>
              <a:t>.</a:t>
            </a:r>
          </a:p>
          <a:p>
            <a:pPr>
              <a:lnSpc>
                <a:spcPct val="100000"/>
              </a:lnSpc>
            </a:pPr>
            <a:endParaRPr lang="en-IE" dirty="0"/>
          </a:p>
        </p:txBody>
      </p:sp>
      <p:sp>
        <p:nvSpPr>
          <p:cNvPr id="6" name="Text Placeholder 27">
            <a:extLst>
              <a:ext uri="{FF2B5EF4-FFF2-40B4-BE49-F238E27FC236}">
                <a16:creationId xmlns:a16="http://schemas.microsoft.com/office/drawing/2014/main" id="{38DF7D20-F9C9-240C-9452-D3FD66E28042}"/>
              </a:ext>
            </a:extLst>
          </p:cNvPr>
          <p:cNvSpPr txBox="1">
            <a:spLocks/>
          </p:cNvSpPr>
          <p:nvPr/>
        </p:nvSpPr>
        <p:spPr>
          <a:xfrm>
            <a:off x="288758" y="938098"/>
            <a:ext cx="2756848" cy="1146412"/>
          </a:xfrm>
          <a:prstGeom prst="rect">
            <a:avLst/>
          </a:prstGeom>
        </p:spPr>
        <p:txBody>
          <a:bodyPr vert="horz" lIns="91440" tIns="45720" rIns="91440" bIns="45720" rtlCol="0" anchor="t">
            <a:noAutofit/>
          </a:bodyPr>
          <a:lstStyle>
            <a:lvl1pPr marL="0" indent="0" algn="l" defTabSz="777514" rtl="0" eaLnBrk="1" latinLnBrk="0" hangingPunct="1">
              <a:lnSpc>
                <a:spcPts val="2520"/>
              </a:lnSpc>
              <a:spcBef>
                <a:spcPts val="0"/>
              </a:spcBef>
              <a:buFont typeface="Arial" panose="020B0604020202020204" pitchFamily="34" charset="0"/>
              <a:buNone/>
              <a:defRPr sz="26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a:latin typeface="Calibri"/>
                <a:ea typeface="Open Sans"/>
                <a:cs typeface="Calibri"/>
              </a:rPr>
              <a:t>Hverjum er Epic Stays ætlað?</a:t>
            </a:r>
          </a:p>
          <a:p>
            <a:endParaRPr lang="en-US"/>
          </a:p>
          <a:p>
            <a:r>
              <a:rPr lang="en-US" sz="2400">
                <a:latin typeface="Calibri"/>
                <a:ea typeface="Open Sans"/>
                <a:cs typeface="Calibri"/>
              </a:rPr>
              <a:t>Að þekkja markhópinn</a:t>
            </a:r>
          </a:p>
          <a:p>
            <a:endParaRPr lang="en-US"/>
          </a:p>
        </p:txBody>
      </p:sp>
    </p:spTree>
    <p:extLst>
      <p:ext uri="{BB962C8B-B14F-4D97-AF65-F5344CB8AC3E}">
        <p14:creationId xmlns:p14="http://schemas.microsoft.com/office/powerpoint/2010/main" val="3343788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4" descr="A wooden house with a fence&#10;&#10;AI-generated content may be incorrect.">
            <a:extLst>
              <a:ext uri="{FF2B5EF4-FFF2-40B4-BE49-F238E27FC236}">
                <a16:creationId xmlns:a16="http://schemas.microsoft.com/office/drawing/2014/main" id="{0955DBA0-4C83-5786-DB1B-92854C9E5C00}"/>
              </a:ext>
            </a:extLst>
          </p:cNvPr>
          <p:cNvPicPr>
            <a:picLocks noChangeAspect="1"/>
          </p:cNvPicPr>
          <p:nvPr/>
        </p:nvPicPr>
        <p:blipFill rotWithShape="1">
          <a:blip r:embed="rId2">
            <a:extLst>
              <a:ext uri="{28A0092B-C50C-407E-A947-70E740481C1C}">
                <a14:useLocalDpi xmlns:a14="http://schemas.microsoft.com/office/drawing/2010/main" val="0"/>
              </a:ext>
            </a:extLst>
          </a:blip>
          <a:srcRect t="517" b="517"/>
          <a:stretch/>
        </p:blipFill>
        <p:spPr>
          <a:xfrm>
            <a:off x="-37984" y="6186258"/>
            <a:ext cx="4340861" cy="4743304"/>
          </a:xfrm>
          <a:prstGeom prst="rect">
            <a:avLst/>
          </a:prstGeom>
          <a:solidFill>
            <a:schemeClr val="bg1">
              <a:lumMod val="95000"/>
            </a:schemeClr>
          </a:solidFill>
        </p:spPr>
      </p:pic>
      <p:sp>
        <p:nvSpPr>
          <p:cNvPr id="4" name="TextBox 3">
            <a:extLst>
              <a:ext uri="{FF2B5EF4-FFF2-40B4-BE49-F238E27FC236}">
                <a16:creationId xmlns:a16="http://schemas.microsoft.com/office/drawing/2014/main" id="{7F284A12-3093-496B-A53C-864B020210BC}"/>
              </a:ext>
            </a:extLst>
          </p:cNvPr>
          <p:cNvSpPr txBox="1"/>
          <p:nvPr/>
        </p:nvSpPr>
        <p:spPr>
          <a:xfrm>
            <a:off x="5652076" y="10429584"/>
            <a:ext cx="2159000" cy="461665"/>
          </a:xfrm>
          <a:prstGeom prst="rect">
            <a:avLst/>
          </a:prstGeom>
          <a:noFill/>
        </p:spPr>
        <p:txBody>
          <a:bodyPr wrap="square" rtlCol="0">
            <a:spAutoFit/>
          </a:bodyPr>
          <a:lstStyle/>
          <a:p>
            <a:r>
              <a:rPr lang="en-IE" sz="2400" b="1">
                <a:solidFill>
                  <a:schemeClr val="bg1"/>
                </a:solidFill>
              </a:rPr>
              <a:t>Ítalía</a:t>
            </a:r>
          </a:p>
        </p:txBody>
      </p:sp>
      <p:sp>
        <p:nvSpPr>
          <p:cNvPr id="5" name="TextBox 4">
            <a:extLst>
              <a:ext uri="{FF2B5EF4-FFF2-40B4-BE49-F238E27FC236}">
                <a16:creationId xmlns:a16="http://schemas.microsoft.com/office/drawing/2014/main" id="{6162B2FF-DD0C-4E78-9FF9-3A19B15D50BA}"/>
              </a:ext>
            </a:extLst>
          </p:cNvPr>
          <p:cNvSpPr txBox="1"/>
          <p:nvPr/>
        </p:nvSpPr>
        <p:spPr>
          <a:xfrm>
            <a:off x="1419856" y="10429585"/>
            <a:ext cx="2087414" cy="461665"/>
          </a:xfrm>
          <a:prstGeom prst="rect">
            <a:avLst/>
          </a:prstGeom>
          <a:noFill/>
        </p:spPr>
        <p:txBody>
          <a:bodyPr wrap="square" rtlCol="0">
            <a:spAutoFit/>
          </a:bodyPr>
          <a:lstStyle/>
          <a:p>
            <a:r>
              <a:rPr lang="en-IE" sz="2400" b="1">
                <a:solidFill>
                  <a:schemeClr val="bg1"/>
                </a:solidFill>
              </a:rPr>
              <a:t>Slóvenía</a:t>
            </a:r>
          </a:p>
        </p:txBody>
      </p:sp>
      <p:sp>
        <p:nvSpPr>
          <p:cNvPr id="6" name="TextBox 5">
            <a:extLst>
              <a:ext uri="{FF2B5EF4-FFF2-40B4-BE49-F238E27FC236}">
                <a16:creationId xmlns:a16="http://schemas.microsoft.com/office/drawing/2014/main" id="{C6E4D344-E6CD-43F7-BA40-9956FDF8E47B}"/>
              </a:ext>
            </a:extLst>
          </p:cNvPr>
          <p:cNvSpPr txBox="1"/>
          <p:nvPr/>
        </p:nvSpPr>
        <p:spPr>
          <a:xfrm>
            <a:off x="1712188" y="3248428"/>
            <a:ext cx="1955800" cy="461665"/>
          </a:xfrm>
          <a:prstGeom prst="rect">
            <a:avLst/>
          </a:prstGeom>
          <a:noFill/>
        </p:spPr>
        <p:txBody>
          <a:bodyPr wrap="square" rtlCol="0">
            <a:spAutoFit/>
          </a:bodyPr>
          <a:lstStyle/>
          <a:p>
            <a:r>
              <a:rPr lang="en-IE" sz="2400" b="1">
                <a:solidFill>
                  <a:schemeClr val="bg1"/>
                </a:solidFill>
              </a:rPr>
              <a:t>Ísland</a:t>
            </a:r>
          </a:p>
        </p:txBody>
      </p:sp>
      <p:pic>
        <p:nvPicPr>
          <p:cNvPr id="3" name="Picture 2">
            <a:extLst>
              <a:ext uri="{FF2B5EF4-FFF2-40B4-BE49-F238E27FC236}">
                <a16:creationId xmlns:a16="http://schemas.microsoft.com/office/drawing/2014/main" id="{AAB4ED33-8035-4F1B-B16E-643D78006858}"/>
              </a:ext>
            </a:extLst>
          </p:cNvPr>
          <p:cNvPicPr>
            <a:picLocks noChangeAspect="1"/>
          </p:cNvPicPr>
          <p:nvPr/>
        </p:nvPicPr>
        <p:blipFill>
          <a:blip r:embed="rId3"/>
          <a:stretch>
            <a:fillRect/>
          </a:stretch>
        </p:blipFill>
        <p:spPr>
          <a:xfrm>
            <a:off x="4202136" y="5091011"/>
            <a:ext cx="3584713" cy="5834888"/>
          </a:xfrm>
          <a:prstGeom prst="rect">
            <a:avLst/>
          </a:prstGeom>
        </p:spPr>
      </p:pic>
      <p:pic>
        <p:nvPicPr>
          <p:cNvPr id="26" name="Picture Placeholder 10">
            <a:extLst>
              <a:ext uri="{FF2B5EF4-FFF2-40B4-BE49-F238E27FC236}">
                <a16:creationId xmlns:a16="http://schemas.microsoft.com/office/drawing/2014/main" id="{0DD36583-6BF3-A35F-2011-68F7EBB4736B}"/>
              </a:ext>
            </a:extLst>
          </p:cNvPr>
          <p:cNvPicPr>
            <a:picLocks noChangeAspect="1"/>
          </p:cNvPicPr>
          <p:nvPr/>
        </p:nvPicPr>
        <p:blipFill>
          <a:blip r:embed="rId4">
            <a:extLst>
              <a:ext uri="{28A0092B-C50C-407E-A947-70E740481C1C}">
                <a14:useLocalDpi xmlns:a14="http://schemas.microsoft.com/office/drawing/2010/main" val="0"/>
              </a:ext>
            </a:extLst>
          </a:blip>
          <a:srcRect l="5136" r="5136"/>
          <a:stretch/>
        </p:blipFill>
        <p:spPr>
          <a:xfrm>
            <a:off x="-5612" y="16460"/>
            <a:ext cx="4311789" cy="3782538"/>
          </a:xfrm>
          <a:prstGeom prst="rect">
            <a:avLst/>
          </a:prstGeom>
          <a:solidFill>
            <a:schemeClr val="bg1">
              <a:lumMod val="95000"/>
            </a:schemeClr>
          </a:solidFill>
        </p:spPr>
      </p:pic>
      <p:sp>
        <p:nvSpPr>
          <p:cNvPr id="7" name="TextBox 6">
            <a:extLst>
              <a:ext uri="{FF2B5EF4-FFF2-40B4-BE49-F238E27FC236}">
                <a16:creationId xmlns:a16="http://schemas.microsoft.com/office/drawing/2014/main" id="{80E08893-80AE-4B6F-A385-659D8A07EB87}"/>
              </a:ext>
            </a:extLst>
          </p:cNvPr>
          <p:cNvSpPr txBox="1"/>
          <p:nvPr/>
        </p:nvSpPr>
        <p:spPr>
          <a:xfrm>
            <a:off x="1463562" y="3224470"/>
            <a:ext cx="2705462" cy="461665"/>
          </a:xfrm>
          <a:prstGeom prst="rect">
            <a:avLst/>
          </a:prstGeom>
          <a:noFill/>
        </p:spPr>
        <p:txBody>
          <a:bodyPr wrap="square" rtlCol="0">
            <a:spAutoFit/>
          </a:bodyPr>
          <a:lstStyle/>
          <a:p>
            <a:r>
              <a:rPr lang="en-IE" sz="2400" b="1">
                <a:solidFill>
                  <a:schemeClr val="bg1"/>
                </a:solidFill>
              </a:rPr>
              <a:t>Ísland</a:t>
            </a:r>
          </a:p>
        </p:txBody>
      </p:sp>
      <p:sp>
        <p:nvSpPr>
          <p:cNvPr id="8" name="TextBox 7">
            <a:extLst>
              <a:ext uri="{FF2B5EF4-FFF2-40B4-BE49-F238E27FC236}">
                <a16:creationId xmlns:a16="http://schemas.microsoft.com/office/drawing/2014/main" id="{5EBC408A-3AE7-493E-81C5-ED5055269F49}"/>
              </a:ext>
            </a:extLst>
          </p:cNvPr>
          <p:cNvSpPr txBox="1"/>
          <p:nvPr/>
        </p:nvSpPr>
        <p:spPr>
          <a:xfrm>
            <a:off x="1732384" y="6117024"/>
            <a:ext cx="2468114" cy="461665"/>
          </a:xfrm>
          <a:prstGeom prst="rect">
            <a:avLst/>
          </a:prstGeom>
          <a:noFill/>
        </p:spPr>
        <p:txBody>
          <a:bodyPr wrap="square" lIns="91440" tIns="45720" rIns="91440" bIns="45720" rtlCol="0" anchor="t">
            <a:spAutoFit/>
          </a:bodyPr>
          <a:lstStyle/>
          <a:p>
            <a:r>
              <a:rPr lang="en-IE" sz="2400" b="1">
                <a:solidFill>
                  <a:schemeClr val="bg1"/>
                </a:solidFill>
                <a:ea typeface="Calibri"/>
                <a:cs typeface="Calibri"/>
              </a:rPr>
              <a:t>Slóvenía</a:t>
            </a:r>
          </a:p>
        </p:txBody>
      </p:sp>
      <p:sp>
        <p:nvSpPr>
          <p:cNvPr id="11" name="TextBox 10">
            <a:extLst>
              <a:ext uri="{FF2B5EF4-FFF2-40B4-BE49-F238E27FC236}">
                <a16:creationId xmlns:a16="http://schemas.microsoft.com/office/drawing/2014/main" id="{2D159683-7480-49F6-893C-421EE7AA5C30}"/>
              </a:ext>
            </a:extLst>
          </p:cNvPr>
          <p:cNvSpPr txBox="1"/>
          <p:nvPr/>
        </p:nvSpPr>
        <p:spPr>
          <a:xfrm>
            <a:off x="4653966" y="6798599"/>
            <a:ext cx="2280412" cy="461665"/>
          </a:xfrm>
          <a:prstGeom prst="rect">
            <a:avLst/>
          </a:prstGeom>
          <a:noFill/>
        </p:spPr>
        <p:txBody>
          <a:bodyPr wrap="square" lIns="91440" tIns="45720" rIns="91440" bIns="45720" rtlCol="0" anchor="t">
            <a:spAutoFit/>
          </a:bodyPr>
          <a:lstStyle/>
          <a:p>
            <a:r>
              <a:rPr lang="en-IE" sz="2400" b="1">
                <a:solidFill>
                  <a:schemeClr val="bg1"/>
                </a:solidFill>
              </a:rPr>
              <a:t>Holland</a:t>
            </a:r>
            <a:endParaRPr lang="en-IE" sz="2400" b="1">
              <a:solidFill>
                <a:schemeClr val="bg1"/>
              </a:solidFill>
              <a:ea typeface="Calibri"/>
              <a:cs typeface="Calibri"/>
            </a:endParaRPr>
          </a:p>
        </p:txBody>
      </p:sp>
      <p:sp>
        <p:nvSpPr>
          <p:cNvPr id="12" name="TextBox 11">
            <a:extLst>
              <a:ext uri="{FF2B5EF4-FFF2-40B4-BE49-F238E27FC236}">
                <a16:creationId xmlns:a16="http://schemas.microsoft.com/office/drawing/2014/main" id="{FCBBDADF-988B-A3B0-555F-E8B83AD1345F}"/>
              </a:ext>
            </a:extLst>
          </p:cNvPr>
          <p:cNvSpPr txBox="1"/>
          <p:nvPr/>
        </p:nvSpPr>
        <p:spPr>
          <a:xfrm flipH="1">
            <a:off x="5641458" y="3197145"/>
            <a:ext cx="1596347" cy="461665"/>
          </a:xfrm>
          <a:prstGeom prst="rect">
            <a:avLst/>
          </a:prstGeom>
          <a:noFill/>
        </p:spPr>
        <p:txBody>
          <a:bodyPr wrap="square" lIns="91440" tIns="45720" rIns="91440" bIns="45720" rtlCol="0" anchor="t">
            <a:spAutoFit/>
          </a:bodyPr>
          <a:lstStyle/>
          <a:p>
            <a:r>
              <a:rPr lang="en-IE" sz="2400" b="1">
                <a:solidFill>
                  <a:schemeClr val="bg1"/>
                </a:solidFill>
                <a:ea typeface="Calibri"/>
                <a:cs typeface="Calibri"/>
              </a:rPr>
              <a:t>Írland</a:t>
            </a:r>
          </a:p>
        </p:txBody>
      </p:sp>
      <p:pic>
        <p:nvPicPr>
          <p:cNvPr id="10" name="Picture 9" descr="A tower on a grassy hill with water in the background&#10;&#10;AI-generated content may be incorrect.">
            <a:extLst>
              <a:ext uri="{FF2B5EF4-FFF2-40B4-BE49-F238E27FC236}">
                <a16:creationId xmlns:a16="http://schemas.microsoft.com/office/drawing/2014/main" id="{5AAAA7E4-BA36-9089-229A-C8291472ED93}"/>
              </a:ext>
            </a:extLst>
          </p:cNvPr>
          <p:cNvPicPr>
            <a:picLocks noChangeAspect="1"/>
          </p:cNvPicPr>
          <p:nvPr/>
        </p:nvPicPr>
        <p:blipFill>
          <a:blip r:embed="rId5"/>
          <a:stretch>
            <a:fillRect/>
          </a:stretch>
        </p:blipFill>
        <p:spPr>
          <a:xfrm>
            <a:off x="4205085" y="24519"/>
            <a:ext cx="3581654" cy="5081403"/>
          </a:xfrm>
          <a:prstGeom prst="rect">
            <a:avLst/>
          </a:prstGeom>
        </p:spPr>
      </p:pic>
      <p:sp>
        <p:nvSpPr>
          <p:cNvPr id="13" name="TextBox 12">
            <a:extLst>
              <a:ext uri="{FF2B5EF4-FFF2-40B4-BE49-F238E27FC236}">
                <a16:creationId xmlns:a16="http://schemas.microsoft.com/office/drawing/2014/main" id="{73C52CEA-00D5-B03D-9CA0-7062D9951B83}"/>
              </a:ext>
            </a:extLst>
          </p:cNvPr>
          <p:cNvSpPr txBox="1"/>
          <p:nvPr/>
        </p:nvSpPr>
        <p:spPr>
          <a:xfrm>
            <a:off x="5018231" y="2807595"/>
            <a:ext cx="1916879" cy="1938992"/>
          </a:xfrm>
          <a:prstGeom prst="rect">
            <a:avLst/>
          </a:prstGeom>
          <a:noFill/>
        </p:spPr>
        <p:txBody>
          <a:bodyPr wrap="square" lIns="91440" tIns="45720" rIns="91440" bIns="45720" rtlCol="0" anchor="t">
            <a:spAutoFit/>
          </a:bodyPr>
          <a:lstStyle/>
          <a:p>
            <a:r>
              <a:rPr lang="en-IE" sz="2400" b="1">
                <a:solidFill>
                  <a:schemeClr val="bg1"/>
                </a:solidFill>
              </a:rPr>
              <a:t>       </a:t>
            </a:r>
          </a:p>
          <a:p>
            <a:endParaRPr lang="en-IE" sz="2400" b="1">
              <a:solidFill>
                <a:schemeClr val="bg1"/>
              </a:solidFill>
            </a:endParaRPr>
          </a:p>
          <a:p>
            <a:endParaRPr lang="en-IE" sz="2400" b="1">
              <a:solidFill>
                <a:schemeClr val="bg1"/>
              </a:solidFill>
            </a:endParaRPr>
          </a:p>
          <a:p>
            <a:endParaRPr lang="en-IE" sz="2400" b="1">
              <a:solidFill>
                <a:schemeClr val="bg1"/>
              </a:solidFill>
            </a:endParaRPr>
          </a:p>
          <a:p>
            <a:r>
              <a:rPr lang="en-IE" sz="2400" b="1">
                <a:solidFill>
                  <a:schemeClr val="bg1"/>
                </a:solidFill>
              </a:rPr>
              <a:t>      Írland</a:t>
            </a:r>
            <a:endParaRPr lang="en-IE" sz="2400" b="1">
              <a:solidFill>
                <a:schemeClr val="bg1"/>
              </a:solidFill>
              <a:ea typeface="Calibri"/>
              <a:cs typeface="Calibri"/>
            </a:endParaRPr>
          </a:p>
        </p:txBody>
      </p:sp>
      <p:pic>
        <p:nvPicPr>
          <p:cNvPr id="14" name="Picture 13" descr="A room with a bed and tub&#10;&#10;AI-generated content may be incorrect.">
            <a:extLst>
              <a:ext uri="{FF2B5EF4-FFF2-40B4-BE49-F238E27FC236}">
                <a16:creationId xmlns:a16="http://schemas.microsoft.com/office/drawing/2014/main" id="{789C77E8-68B1-EFC8-8C89-33CA3A8EBDD3}"/>
              </a:ext>
            </a:extLst>
          </p:cNvPr>
          <p:cNvPicPr>
            <a:picLocks noChangeAspect="1"/>
          </p:cNvPicPr>
          <p:nvPr/>
        </p:nvPicPr>
        <p:blipFill>
          <a:blip r:embed="rId6"/>
          <a:stretch>
            <a:fillRect/>
          </a:stretch>
        </p:blipFill>
        <p:spPr>
          <a:xfrm>
            <a:off x="-11610" y="3693081"/>
            <a:ext cx="4244885" cy="3104175"/>
          </a:xfrm>
          <a:prstGeom prst="rect">
            <a:avLst/>
          </a:prstGeom>
        </p:spPr>
      </p:pic>
      <p:sp>
        <p:nvSpPr>
          <p:cNvPr id="16" name="TextBox 15">
            <a:extLst>
              <a:ext uri="{FF2B5EF4-FFF2-40B4-BE49-F238E27FC236}">
                <a16:creationId xmlns:a16="http://schemas.microsoft.com/office/drawing/2014/main" id="{FC6370C5-DBDE-CB81-FF1B-8AB72A2917C9}"/>
              </a:ext>
            </a:extLst>
          </p:cNvPr>
          <p:cNvSpPr txBox="1"/>
          <p:nvPr/>
        </p:nvSpPr>
        <p:spPr>
          <a:xfrm>
            <a:off x="1494305" y="6157218"/>
            <a:ext cx="2163088" cy="461665"/>
          </a:xfrm>
          <a:prstGeom prst="rect">
            <a:avLst/>
          </a:prstGeom>
          <a:noFill/>
        </p:spPr>
        <p:txBody>
          <a:bodyPr wrap="square" lIns="91440" tIns="45720" rIns="91440" bIns="45720" rtlCol="0" anchor="t">
            <a:spAutoFit/>
          </a:bodyPr>
          <a:lstStyle/>
          <a:p>
            <a:r>
              <a:rPr lang="en-IE" sz="2400" b="1">
                <a:solidFill>
                  <a:schemeClr val="bg1"/>
                </a:solidFill>
                <a:ea typeface="Calibri"/>
                <a:cs typeface="Calibri"/>
              </a:rPr>
              <a:t>Ítalía</a:t>
            </a:r>
          </a:p>
        </p:txBody>
      </p:sp>
    </p:spTree>
    <p:extLst>
      <p:ext uri="{BB962C8B-B14F-4D97-AF65-F5344CB8AC3E}">
        <p14:creationId xmlns:p14="http://schemas.microsoft.com/office/powerpoint/2010/main" val="4261319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raphic 27">
            <a:extLst>
              <a:ext uri="{FF2B5EF4-FFF2-40B4-BE49-F238E27FC236}">
                <a16:creationId xmlns:a16="http://schemas.microsoft.com/office/drawing/2014/main" id="{21983BDA-2B42-FD6B-E1FB-9855826610B9}"/>
              </a:ext>
            </a:extLst>
          </p:cNvPr>
          <p:cNvSpPr/>
          <p:nvPr/>
        </p:nvSpPr>
        <p:spPr>
          <a:xfrm>
            <a:off x="196569" y="4732481"/>
            <a:ext cx="1342488" cy="3554532"/>
          </a:xfrm>
          <a:custGeom>
            <a:avLst/>
            <a:gdLst>
              <a:gd name="connsiteX0" fmla="*/ 1754936 w 3481421"/>
              <a:gd name="connsiteY0" fmla="*/ 0 h 8407280"/>
              <a:gd name="connsiteX1" fmla="*/ 1888039 w 3481421"/>
              <a:gd name="connsiteY1" fmla="*/ 104943 h 8407280"/>
              <a:gd name="connsiteX2" fmla="*/ 1888039 w 3481421"/>
              <a:gd name="connsiteY2" fmla="*/ 133207 h 8407280"/>
              <a:gd name="connsiteX3" fmla="*/ 2057467 w 3481421"/>
              <a:gd name="connsiteY3" fmla="*/ 238149 h 8407280"/>
              <a:gd name="connsiteX4" fmla="*/ 2049391 w 3481421"/>
              <a:gd name="connsiteY4" fmla="*/ 254310 h 8407280"/>
              <a:gd name="connsiteX5" fmla="*/ 2460864 w 3481421"/>
              <a:gd name="connsiteY5" fmla="*/ 520690 h 8407280"/>
              <a:gd name="connsiteX6" fmla="*/ 2557676 w 3481421"/>
              <a:gd name="connsiteY6" fmla="*/ 803197 h 8407280"/>
              <a:gd name="connsiteX7" fmla="*/ 2557676 w 3481421"/>
              <a:gd name="connsiteY7" fmla="*/ 819357 h 8407280"/>
              <a:gd name="connsiteX8" fmla="*/ 2614141 w 3481421"/>
              <a:gd name="connsiteY8" fmla="*/ 811277 h 8407280"/>
              <a:gd name="connsiteX9" fmla="*/ 3445130 w 3481421"/>
              <a:gd name="connsiteY9" fmla="*/ 1444956 h 8407280"/>
              <a:gd name="connsiteX10" fmla="*/ 3481422 w 3481421"/>
              <a:gd name="connsiteY10" fmla="*/ 1662888 h 8407280"/>
              <a:gd name="connsiteX11" fmla="*/ 3473379 w 3481421"/>
              <a:gd name="connsiteY11" fmla="*/ 1662888 h 8407280"/>
              <a:gd name="connsiteX12" fmla="*/ 3481422 w 3481421"/>
              <a:gd name="connsiteY12" fmla="*/ 1679049 h 8407280"/>
              <a:gd name="connsiteX13" fmla="*/ 3481422 w 3481421"/>
              <a:gd name="connsiteY13" fmla="*/ 1840486 h 8407280"/>
              <a:gd name="connsiteX14" fmla="*/ 2932790 w 3481421"/>
              <a:gd name="connsiteY14" fmla="*/ 2857592 h 8407280"/>
              <a:gd name="connsiteX15" fmla="*/ 2444679 w 3481421"/>
              <a:gd name="connsiteY15" fmla="*/ 3152236 h 8407280"/>
              <a:gd name="connsiteX16" fmla="*/ 2368041 w 3481421"/>
              <a:gd name="connsiteY16" fmla="*/ 3313673 h 8407280"/>
              <a:gd name="connsiteX17" fmla="*/ 2424506 w 3481421"/>
              <a:gd name="connsiteY17" fmla="*/ 3370168 h 8407280"/>
              <a:gd name="connsiteX18" fmla="*/ 2416430 w 3481421"/>
              <a:gd name="connsiteY18" fmla="*/ 3349984 h 8407280"/>
              <a:gd name="connsiteX19" fmla="*/ 2416430 w 3481421"/>
              <a:gd name="connsiteY19" fmla="*/ 3313673 h 8407280"/>
              <a:gd name="connsiteX20" fmla="*/ 2537436 w 3481421"/>
              <a:gd name="connsiteY20" fmla="*/ 3216811 h 8407280"/>
              <a:gd name="connsiteX21" fmla="*/ 2678648 w 3481421"/>
              <a:gd name="connsiteY21" fmla="*/ 3341937 h 8407280"/>
              <a:gd name="connsiteX22" fmla="*/ 2678648 w 3481421"/>
              <a:gd name="connsiteY22" fmla="*/ 3358098 h 8407280"/>
              <a:gd name="connsiteX23" fmla="*/ 2529393 w 3481421"/>
              <a:gd name="connsiteY23" fmla="*/ 3588167 h 8407280"/>
              <a:gd name="connsiteX24" fmla="*/ 2404333 w 3481421"/>
              <a:gd name="connsiteY24" fmla="*/ 3616431 h 8407280"/>
              <a:gd name="connsiteX25" fmla="*/ 2093725 w 3481421"/>
              <a:gd name="connsiteY25" fmla="*/ 3370235 h 8407280"/>
              <a:gd name="connsiteX26" fmla="*/ 2085649 w 3481421"/>
              <a:gd name="connsiteY26" fmla="*/ 3321820 h 8407280"/>
              <a:gd name="connsiteX27" fmla="*/ 2093725 w 3481421"/>
              <a:gd name="connsiteY27" fmla="*/ 3301636 h 8407280"/>
              <a:gd name="connsiteX28" fmla="*/ 2093725 w 3481421"/>
              <a:gd name="connsiteY28" fmla="*/ 3293556 h 8407280"/>
              <a:gd name="connsiteX29" fmla="*/ 2085649 w 3481421"/>
              <a:gd name="connsiteY29" fmla="*/ 3293556 h 8407280"/>
              <a:gd name="connsiteX30" fmla="*/ 1746793 w 3481421"/>
              <a:gd name="connsiteY30" fmla="*/ 3491338 h 8407280"/>
              <a:gd name="connsiteX31" fmla="*/ 1387763 w 3481421"/>
              <a:gd name="connsiteY31" fmla="*/ 3301636 h 8407280"/>
              <a:gd name="connsiteX32" fmla="*/ 1065025 w 3481421"/>
              <a:gd name="connsiteY32" fmla="*/ 3616464 h 8407280"/>
              <a:gd name="connsiteX33" fmla="*/ 802807 w 3481421"/>
              <a:gd name="connsiteY33" fmla="*/ 3370268 h 8407280"/>
              <a:gd name="connsiteX34" fmla="*/ 802807 w 3481421"/>
              <a:gd name="connsiteY34" fmla="*/ 3329901 h 8407280"/>
              <a:gd name="connsiteX35" fmla="*/ 935910 w 3481421"/>
              <a:gd name="connsiteY35" fmla="*/ 3216877 h 8407280"/>
              <a:gd name="connsiteX36" fmla="*/ 943986 w 3481421"/>
              <a:gd name="connsiteY36" fmla="*/ 3216877 h 8407280"/>
              <a:gd name="connsiteX37" fmla="*/ 1064992 w 3481421"/>
              <a:gd name="connsiteY37" fmla="*/ 3321820 h 8407280"/>
              <a:gd name="connsiteX38" fmla="*/ 1056949 w 3481421"/>
              <a:gd name="connsiteY38" fmla="*/ 3370235 h 8407280"/>
              <a:gd name="connsiteX39" fmla="*/ 1064992 w 3481421"/>
              <a:gd name="connsiteY39" fmla="*/ 3370235 h 8407280"/>
              <a:gd name="connsiteX40" fmla="*/ 1113414 w 3481421"/>
              <a:gd name="connsiteY40" fmla="*/ 3313740 h 8407280"/>
              <a:gd name="connsiteX41" fmla="*/ 726135 w 3481421"/>
              <a:gd name="connsiteY41" fmla="*/ 2982785 h 8407280"/>
              <a:gd name="connsiteX42" fmla="*/ 322738 w 3481421"/>
              <a:gd name="connsiteY42" fmla="*/ 2643750 h 8407280"/>
              <a:gd name="connsiteX43" fmla="*/ 0 w 3481421"/>
              <a:gd name="connsiteY43" fmla="*/ 1848633 h 8407280"/>
              <a:gd name="connsiteX44" fmla="*/ 0 w 3481421"/>
              <a:gd name="connsiteY44" fmla="*/ 1747714 h 8407280"/>
              <a:gd name="connsiteX45" fmla="*/ 500209 w 3481421"/>
              <a:gd name="connsiteY45" fmla="*/ 879942 h 8407280"/>
              <a:gd name="connsiteX46" fmla="*/ 879412 w 3481421"/>
              <a:gd name="connsiteY46" fmla="*/ 811311 h 8407280"/>
              <a:gd name="connsiteX47" fmla="*/ 915703 w 3481421"/>
              <a:gd name="connsiteY47" fmla="*/ 819391 h 8407280"/>
              <a:gd name="connsiteX48" fmla="*/ 1423988 w 3481421"/>
              <a:gd name="connsiteY48" fmla="*/ 246263 h 8407280"/>
              <a:gd name="connsiteX49" fmla="*/ 1593416 w 3481421"/>
              <a:gd name="connsiteY49" fmla="*/ 133240 h 8407280"/>
              <a:gd name="connsiteX50" fmla="*/ 1593416 w 3481421"/>
              <a:gd name="connsiteY50" fmla="*/ 76679 h 8407280"/>
              <a:gd name="connsiteX51" fmla="*/ 1754936 w 3481421"/>
              <a:gd name="connsiteY51" fmla="*/ 0 h 8407280"/>
              <a:gd name="connsiteX52" fmla="*/ 2065543 w 3481421"/>
              <a:gd name="connsiteY52" fmla="*/ 7709026 h 8407280"/>
              <a:gd name="connsiteX53" fmla="*/ 2142215 w 3481421"/>
              <a:gd name="connsiteY53" fmla="*/ 7709026 h 8407280"/>
              <a:gd name="connsiteX54" fmla="*/ 2142215 w 3481421"/>
              <a:gd name="connsiteY54" fmla="*/ 7898728 h 8407280"/>
              <a:gd name="connsiteX55" fmla="*/ 2275318 w 3481421"/>
              <a:gd name="connsiteY55" fmla="*/ 7898728 h 8407280"/>
              <a:gd name="connsiteX56" fmla="*/ 2275318 w 3481421"/>
              <a:gd name="connsiteY56" fmla="*/ 7709026 h 8407280"/>
              <a:gd name="connsiteX57" fmla="*/ 2735214 w 3481421"/>
              <a:gd name="connsiteY57" fmla="*/ 7709026 h 8407280"/>
              <a:gd name="connsiteX58" fmla="*/ 2735214 w 3481421"/>
              <a:gd name="connsiteY58" fmla="*/ 8068245 h 8407280"/>
              <a:gd name="connsiteX59" fmla="*/ 3122492 w 3481421"/>
              <a:gd name="connsiteY59" fmla="*/ 8068245 h 8407280"/>
              <a:gd name="connsiteX60" fmla="*/ 3122492 w 3481421"/>
              <a:gd name="connsiteY60" fmla="*/ 7906774 h 8407280"/>
              <a:gd name="connsiteX61" fmla="*/ 2860274 w 3481421"/>
              <a:gd name="connsiteY61" fmla="*/ 7906774 h 8407280"/>
              <a:gd name="connsiteX62" fmla="*/ 2860274 w 3481421"/>
              <a:gd name="connsiteY62" fmla="*/ 7709026 h 8407280"/>
              <a:gd name="connsiteX63" fmla="*/ 3332267 w 3481421"/>
              <a:gd name="connsiteY63" fmla="*/ 7709026 h 8407280"/>
              <a:gd name="connsiteX64" fmla="*/ 3332267 w 3481421"/>
              <a:gd name="connsiteY64" fmla="*/ 8334625 h 8407280"/>
              <a:gd name="connsiteX65" fmla="*/ 2529527 w 3481421"/>
              <a:gd name="connsiteY65" fmla="*/ 8334625 h 8407280"/>
              <a:gd name="connsiteX66" fmla="*/ 2529527 w 3481421"/>
              <a:gd name="connsiteY66" fmla="*/ 7991567 h 8407280"/>
              <a:gd name="connsiteX67" fmla="*/ 2404467 w 3481421"/>
              <a:gd name="connsiteY67" fmla="*/ 7991567 h 8407280"/>
              <a:gd name="connsiteX68" fmla="*/ 2404467 w 3481421"/>
              <a:gd name="connsiteY68" fmla="*/ 8334625 h 8407280"/>
              <a:gd name="connsiteX69" fmla="*/ 1944537 w 3481421"/>
              <a:gd name="connsiteY69" fmla="*/ 8334625 h 8407280"/>
              <a:gd name="connsiteX70" fmla="*/ 1944537 w 3481421"/>
              <a:gd name="connsiteY70" fmla="*/ 7918912 h 8407280"/>
              <a:gd name="connsiteX71" fmla="*/ 1964711 w 3481421"/>
              <a:gd name="connsiteY71" fmla="*/ 7898728 h 8407280"/>
              <a:gd name="connsiteX72" fmla="*/ 2065543 w 3481421"/>
              <a:gd name="connsiteY72" fmla="*/ 7898728 h 8407280"/>
              <a:gd name="connsiteX73" fmla="*/ 2065543 w 3481421"/>
              <a:gd name="connsiteY73" fmla="*/ 7709026 h 8407280"/>
              <a:gd name="connsiteX74" fmla="*/ 1944537 w 3481421"/>
              <a:gd name="connsiteY74" fmla="*/ 6946197 h 8407280"/>
              <a:gd name="connsiteX75" fmla="*/ 2404433 w 3481421"/>
              <a:gd name="connsiteY75" fmla="*/ 6946197 h 8407280"/>
              <a:gd name="connsiteX76" fmla="*/ 2404433 w 3481421"/>
              <a:gd name="connsiteY76" fmla="*/ 7285233 h 8407280"/>
              <a:gd name="connsiteX77" fmla="*/ 2529494 w 3481421"/>
              <a:gd name="connsiteY77" fmla="*/ 7285233 h 8407280"/>
              <a:gd name="connsiteX78" fmla="*/ 2529494 w 3481421"/>
              <a:gd name="connsiteY78" fmla="*/ 6946197 h 8407280"/>
              <a:gd name="connsiteX79" fmla="*/ 3332234 w 3481421"/>
              <a:gd name="connsiteY79" fmla="*/ 6946197 h 8407280"/>
              <a:gd name="connsiteX80" fmla="*/ 3332234 w 3481421"/>
              <a:gd name="connsiteY80" fmla="*/ 7567772 h 8407280"/>
              <a:gd name="connsiteX81" fmla="*/ 2860241 w 3481421"/>
              <a:gd name="connsiteY81" fmla="*/ 7567772 h 8407280"/>
              <a:gd name="connsiteX82" fmla="*/ 2860241 w 3481421"/>
              <a:gd name="connsiteY82" fmla="*/ 7369991 h 8407280"/>
              <a:gd name="connsiteX83" fmla="*/ 3122459 w 3481421"/>
              <a:gd name="connsiteY83" fmla="*/ 7369991 h 8407280"/>
              <a:gd name="connsiteX84" fmla="*/ 3122459 w 3481421"/>
              <a:gd name="connsiteY84" fmla="*/ 7208554 h 8407280"/>
              <a:gd name="connsiteX85" fmla="*/ 2735180 w 3481421"/>
              <a:gd name="connsiteY85" fmla="*/ 7208554 h 8407280"/>
              <a:gd name="connsiteX86" fmla="*/ 2735180 w 3481421"/>
              <a:gd name="connsiteY86" fmla="*/ 7567772 h 8407280"/>
              <a:gd name="connsiteX87" fmla="*/ 2275318 w 3481421"/>
              <a:gd name="connsiteY87" fmla="*/ 7567772 h 8407280"/>
              <a:gd name="connsiteX88" fmla="*/ 2275318 w 3481421"/>
              <a:gd name="connsiteY88" fmla="*/ 7378071 h 8407280"/>
              <a:gd name="connsiteX89" fmla="*/ 2142215 w 3481421"/>
              <a:gd name="connsiteY89" fmla="*/ 7378071 h 8407280"/>
              <a:gd name="connsiteX90" fmla="*/ 2142215 w 3481421"/>
              <a:gd name="connsiteY90" fmla="*/ 7567772 h 8407280"/>
              <a:gd name="connsiteX91" fmla="*/ 2065543 w 3481421"/>
              <a:gd name="connsiteY91" fmla="*/ 7567772 h 8407280"/>
              <a:gd name="connsiteX92" fmla="*/ 2065543 w 3481421"/>
              <a:gd name="connsiteY92" fmla="*/ 7378071 h 8407280"/>
              <a:gd name="connsiteX93" fmla="*/ 1944537 w 3481421"/>
              <a:gd name="connsiteY93" fmla="*/ 7378071 h 8407280"/>
              <a:gd name="connsiteX94" fmla="*/ 1944537 w 3481421"/>
              <a:gd name="connsiteY94" fmla="*/ 6946197 h 8407280"/>
              <a:gd name="connsiteX95" fmla="*/ 1282943 w 3481421"/>
              <a:gd name="connsiteY95" fmla="*/ 774933 h 8407280"/>
              <a:gd name="connsiteX96" fmla="*/ 1395906 w 3481421"/>
              <a:gd name="connsiteY96" fmla="*/ 867772 h 8407280"/>
              <a:gd name="connsiteX97" fmla="*/ 1480620 w 3481421"/>
              <a:gd name="connsiteY97" fmla="*/ 944484 h 8407280"/>
              <a:gd name="connsiteX98" fmla="*/ 1480620 w 3481421"/>
              <a:gd name="connsiteY98" fmla="*/ 972748 h 8407280"/>
              <a:gd name="connsiteX99" fmla="*/ 1303116 w 3481421"/>
              <a:gd name="connsiteY99" fmla="*/ 1085771 h 8407280"/>
              <a:gd name="connsiteX100" fmla="*/ 1182110 w 3481421"/>
              <a:gd name="connsiteY100" fmla="*/ 1057507 h 8407280"/>
              <a:gd name="connsiteX101" fmla="*/ 1182110 w 3481421"/>
              <a:gd name="connsiteY101" fmla="*/ 1065587 h 8407280"/>
              <a:gd name="connsiteX102" fmla="*/ 1311192 w 3481421"/>
              <a:gd name="connsiteY102" fmla="*/ 1331967 h 8407280"/>
              <a:gd name="connsiteX103" fmla="*/ 1311192 w 3481421"/>
              <a:gd name="connsiteY103" fmla="*/ 1388495 h 8407280"/>
              <a:gd name="connsiteX104" fmla="*/ 1036877 w 3481421"/>
              <a:gd name="connsiteY104" fmla="*/ 1784025 h 8407280"/>
              <a:gd name="connsiteX105" fmla="*/ 944086 w 3481421"/>
              <a:gd name="connsiteY105" fmla="*/ 1804209 h 8407280"/>
              <a:gd name="connsiteX106" fmla="*/ 669771 w 3481421"/>
              <a:gd name="connsiteY106" fmla="*/ 1566093 h 8407280"/>
              <a:gd name="connsiteX107" fmla="*/ 839199 w 3481421"/>
              <a:gd name="connsiteY107" fmla="*/ 1432886 h 8407280"/>
              <a:gd name="connsiteX108" fmla="*/ 895664 w 3481421"/>
              <a:gd name="connsiteY108" fmla="*/ 1432886 h 8407280"/>
              <a:gd name="connsiteX109" fmla="*/ 1028801 w 3481421"/>
              <a:gd name="connsiteY109" fmla="*/ 1529749 h 8407280"/>
              <a:gd name="connsiteX110" fmla="*/ 1036843 w 3481421"/>
              <a:gd name="connsiteY110" fmla="*/ 1529749 h 8407280"/>
              <a:gd name="connsiteX111" fmla="*/ 1036843 w 3481421"/>
              <a:gd name="connsiteY111" fmla="*/ 1509565 h 8407280"/>
              <a:gd name="connsiteX112" fmla="*/ 879512 w 3481421"/>
              <a:gd name="connsiteY112" fmla="*/ 1388495 h 8407280"/>
              <a:gd name="connsiteX113" fmla="*/ 464017 w 3481421"/>
              <a:gd name="connsiteY113" fmla="*/ 1840520 h 8407280"/>
              <a:gd name="connsiteX114" fmla="*/ 472060 w 3481421"/>
              <a:gd name="connsiteY114" fmla="*/ 1848600 h 8407280"/>
              <a:gd name="connsiteX115" fmla="*/ 464017 w 3481421"/>
              <a:gd name="connsiteY115" fmla="*/ 1897014 h 8407280"/>
              <a:gd name="connsiteX116" fmla="*/ 464017 w 3481421"/>
              <a:gd name="connsiteY116" fmla="*/ 1981773 h 8407280"/>
              <a:gd name="connsiteX117" fmla="*/ 472060 w 3481421"/>
              <a:gd name="connsiteY117" fmla="*/ 2001957 h 8407280"/>
              <a:gd name="connsiteX118" fmla="*/ 464017 w 3481421"/>
              <a:gd name="connsiteY118" fmla="*/ 2001957 h 8407280"/>
              <a:gd name="connsiteX119" fmla="*/ 681835 w 3481421"/>
              <a:gd name="connsiteY119" fmla="*/ 2518590 h 8407280"/>
              <a:gd name="connsiteX120" fmla="*/ 1198195 w 3481421"/>
              <a:gd name="connsiteY120" fmla="*/ 2906039 h 8407280"/>
              <a:gd name="connsiteX121" fmla="*/ 1226445 w 3481421"/>
              <a:gd name="connsiteY121" fmla="*/ 2906039 h 8407280"/>
              <a:gd name="connsiteX122" fmla="*/ 1379721 w 3481421"/>
              <a:gd name="connsiteY122" fmla="*/ 2829361 h 8407280"/>
              <a:gd name="connsiteX123" fmla="*/ 1266757 w 3481421"/>
              <a:gd name="connsiteY123" fmla="*/ 2744602 h 8407280"/>
              <a:gd name="connsiteX124" fmla="*/ 1416012 w 3481421"/>
              <a:gd name="connsiteY124" fmla="*/ 2623532 h 8407280"/>
              <a:gd name="connsiteX125" fmla="*/ 1585441 w 3481421"/>
              <a:gd name="connsiteY125" fmla="*/ 2784970 h 8407280"/>
              <a:gd name="connsiteX126" fmla="*/ 1528976 w 3481421"/>
              <a:gd name="connsiteY126" fmla="*/ 2926257 h 8407280"/>
              <a:gd name="connsiteX127" fmla="*/ 1746793 w 3481421"/>
              <a:gd name="connsiteY127" fmla="*/ 2869729 h 8407280"/>
              <a:gd name="connsiteX128" fmla="*/ 1952513 w 3481421"/>
              <a:gd name="connsiteY128" fmla="*/ 2926257 h 8407280"/>
              <a:gd name="connsiteX129" fmla="*/ 1952513 w 3481421"/>
              <a:gd name="connsiteY129" fmla="*/ 2918177 h 8407280"/>
              <a:gd name="connsiteX130" fmla="*/ 1896048 w 3481421"/>
              <a:gd name="connsiteY130" fmla="*/ 2784970 h 8407280"/>
              <a:gd name="connsiteX131" fmla="*/ 1896048 w 3481421"/>
              <a:gd name="connsiteY131" fmla="*/ 2764786 h 8407280"/>
              <a:gd name="connsiteX132" fmla="*/ 2077573 w 3481421"/>
              <a:gd name="connsiteY132" fmla="*/ 2623532 h 8407280"/>
              <a:gd name="connsiteX133" fmla="*/ 2206655 w 3481421"/>
              <a:gd name="connsiteY133" fmla="*/ 2744602 h 8407280"/>
              <a:gd name="connsiteX134" fmla="*/ 2206655 w 3481421"/>
              <a:gd name="connsiteY134" fmla="*/ 2756706 h 8407280"/>
              <a:gd name="connsiteX135" fmla="*/ 2105789 w 3481421"/>
              <a:gd name="connsiteY135" fmla="*/ 2829361 h 8407280"/>
              <a:gd name="connsiteX136" fmla="*/ 2275217 w 3481421"/>
              <a:gd name="connsiteY136" fmla="*/ 2906039 h 8407280"/>
              <a:gd name="connsiteX137" fmla="*/ 2888389 w 3481421"/>
              <a:gd name="connsiteY137" fmla="*/ 2389440 h 8407280"/>
              <a:gd name="connsiteX138" fmla="*/ 3009395 w 3481421"/>
              <a:gd name="connsiteY138" fmla="*/ 1961589 h 8407280"/>
              <a:gd name="connsiteX139" fmla="*/ 3009395 w 3481421"/>
              <a:gd name="connsiteY139" fmla="*/ 1868750 h 8407280"/>
              <a:gd name="connsiteX140" fmla="*/ 2839967 w 3481421"/>
              <a:gd name="connsiteY140" fmla="*/ 1453036 h 8407280"/>
              <a:gd name="connsiteX141" fmla="*/ 2585824 w 3481421"/>
              <a:gd name="connsiteY141" fmla="*/ 1388461 h 8407280"/>
              <a:gd name="connsiteX142" fmla="*/ 2444612 w 3481421"/>
              <a:gd name="connsiteY142" fmla="*/ 1509531 h 8407280"/>
              <a:gd name="connsiteX143" fmla="*/ 2444612 w 3481421"/>
              <a:gd name="connsiteY143" fmla="*/ 1517578 h 8407280"/>
              <a:gd name="connsiteX144" fmla="*/ 2452688 w 3481421"/>
              <a:gd name="connsiteY144" fmla="*/ 1517578 h 8407280"/>
              <a:gd name="connsiteX145" fmla="*/ 2585824 w 3481421"/>
              <a:gd name="connsiteY145" fmla="*/ 1432819 h 8407280"/>
              <a:gd name="connsiteX146" fmla="*/ 2634213 w 3481421"/>
              <a:gd name="connsiteY146" fmla="*/ 1432819 h 8407280"/>
              <a:gd name="connsiteX147" fmla="*/ 2811717 w 3481421"/>
              <a:gd name="connsiteY147" fmla="*/ 1566026 h 8407280"/>
              <a:gd name="connsiteX148" fmla="*/ 2803642 w 3481421"/>
              <a:gd name="connsiteY148" fmla="*/ 1566026 h 8407280"/>
              <a:gd name="connsiteX149" fmla="*/ 2811717 w 3481421"/>
              <a:gd name="connsiteY149" fmla="*/ 1586210 h 8407280"/>
              <a:gd name="connsiteX150" fmla="*/ 2537402 w 3481421"/>
              <a:gd name="connsiteY150" fmla="*/ 1804142 h 8407280"/>
              <a:gd name="connsiteX151" fmla="*/ 2170330 w 3481421"/>
              <a:gd name="connsiteY151" fmla="*/ 1461083 h 8407280"/>
              <a:gd name="connsiteX152" fmla="*/ 2162254 w 3481421"/>
              <a:gd name="connsiteY152" fmla="*/ 1376324 h 8407280"/>
              <a:gd name="connsiteX153" fmla="*/ 2303433 w 3481421"/>
              <a:gd name="connsiteY153" fmla="*/ 1057473 h 8407280"/>
              <a:gd name="connsiteX154" fmla="*/ 2170330 w 3481421"/>
              <a:gd name="connsiteY154" fmla="*/ 1085737 h 8407280"/>
              <a:gd name="connsiteX155" fmla="*/ 2150157 w 3481421"/>
              <a:gd name="connsiteY155" fmla="*/ 1085737 h 8407280"/>
              <a:gd name="connsiteX156" fmla="*/ 1992826 w 3481421"/>
              <a:gd name="connsiteY156" fmla="*/ 964668 h 8407280"/>
              <a:gd name="connsiteX157" fmla="*/ 2162254 w 3481421"/>
              <a:gd name="connsiteY157" fmla="*/ 859725 h 8407280"/>
              <a:gd name="connsiteX158" fmla="*/ 2190503 w 3481421"/>
              <a:gd name="connsiteY158" fmla="*/ 783047 h 8407280"/>
              <a:gd name="connsiteX159" fmla="*/ 2190503 w 3481421"/>
              <a:gd name="connsiteY159" fmla="*/ 754782 h 8407280"/>
              <a:gd name="connsiteX160" fmla="*/ 1992859 w 3481421"/>
              <a:gd name="connsiteY160" fmla="*/ 577185 h 8407280"/>
              <a:gd name="connsiteX161" fmla="*/ 1726620 w 3481421"/>
              <a:gd name="connsiteY161" fmla="*/ 678104 h 8407280"/>
              <a:gd name="connsiteX162" fmla="*/ 1472477 w 3481421"/>
              <a:gd name="connsiteY162" fmla="*/ 577185 h 8407280"/>
              <a:gd name="connsiteX163" fmla="*/ 1282943 w 3481421"/>
              <a:gd name="connsiteY163" fmla="*/ 774933 h 8407280"/>
              <a:gd name="connsiteX164" fmla="*/ 2037294 w 3481421"/>
              <a:gd name="connsiteY164" fmla="*/ 2990798 h 8407280"/>
              <a:gd name="connsiteX165" fmla="*/ 2037294 w 3481421"/>
              <a:gd name="connsiteY165" fmla="*/ 3002902 h 8407280"/>
              <a:gd name="connsiteX166" fmla="*/ 2113966 w 3481421"/>
              <a:gd name="connsiteY166" fmla="*/ 3180500 h 8407280"/>
              <a:gd name="connsiteX167" fmla="*/ 2113966 w 3481421"/>
              <a:gd name="connsiteY167" fmla="*/ 3228914 h 8407280"/>
              <a:gd name="connsiteX168" fmla="*/ 2291470 w 3481421"/>
              <a:gd name="connsiteY168" fmla="*/ 3039213 h 8407280"/>
              <a:gd name="connsiteX169" fmla="*/ 2037294 w 3481421"/>
              <a:gd name="connsiteY169" fmla="*/ 2990798 h 8407280"/>
              <a:gd name="connsiteX170" fmla="*/ 1480620 w 3481421"/>
              <a:gd name="connsiteY170" fmla="*/ 3999823 h 8407280"/>
              <a:gd name="connsiteX171" fmla="*/ 1706547 w 3481421"/>
              <a:gd name="connsiteY171" fmla="*/ 4028088 h 8407280"/>
              <a:gd name="connsiteX172" fmla="*/ 1763012 w 3481421"/>
              <a:gd name="connsiteY172" fmla="*/ 4028088 h 8407280"/>
              <a:gd name="connsiteX173" fmla="*/ 1992960 w 3481421"/>
              <a:gd name="connsiteY173" fmla="*/ 3999823 h 8407280"/>
              <a:gd name="connsiteX174" fmla="*/ 2134139 w 3481421"/>
              <a:gd name="connsiteY174" fmla="*/ 4274284 h 8407280"/>
              <a:gd name="connsiteX175" fmla="*/ 2122042 w 3481421"/>
              <a:gd name="connsiteY175" fmla="*/ 4274284 h 8407280"/>
              <a:gd name="connsiteX176" fmla="*/ 2134139 w 3481421"/>
              <a:gd name="connsiteY176" fmla="*/ 4294468 h 8407280"/>
              <a:gd name="connsiteX177" fmla="*/ 2134139 w 3481421"/>
              <a:gd name="connsiteY177" fmla="*/ 4322732 h 8407280"/>
              <a:gd name="connsiteX178" fmla="*/ 2122042 w 3481421"/>
              <a:gd name="connsiteY178" fmla="*/ 4342916 h 8407280"/>
              <a:gd name="connsiteX179" fmla="*/ 2134139 w 3481421"/>
              <a:gd name="connsiteY179" fmla="*/ 4342916 h 8407280"/>
              <a:gd name="connsiteX180" fmla="*/ 1908212 w 3481421"/>
              <a:gd name="connsiteY180" fmla="*/ 4928180 h 8407280"/>
              <a:gd name="connsiteX181" fmla="*/ 1734763 w 3481421"/>
              <a:gd name="connsiteY181" fmla="*/ 4944307 h 8407280"/>
              <a:gd name="connsiteX182" fmla="*/ 1549182 w 3481421"/>
              <a:gd name="connsiteY182" fmla="*/ 4895893 h 8407280"/>
              <a:gd name="connsiteX183" fmla="*/ 1339408 w 3481421"/>
              <a:gd name="connsiteY183" fmla="*/ 4302581 h 8407280"/>
              <a:gd name="connsiteX184" fmla="*/ 1480620 w 3481421"/>
              <a:gd name="connsiteY184" fmla="*/ 3999823 h 8407280"/>
              <a:gd name="connsiteX185" fmla="*/ 1408003 w 3481421"/>
              <a:gd name="connsiteY185" fmla="*/ 3398432 h 8407280"/>
              <a:gd name="connsiteX186" fmla="*/ 1416079 w 3481421"/>
              <a:gd name="connsiteY186" fmla="*/ 3398432 h 8407280"/>
              <a:gd name="connsiteX187" fmla="*/ 1734763 w 3481421"/>
              <a:gd name="connsiteY187" fmla="*/ 3527582 h 8407280"/>
              <a:gd name="connsiteX188" fmla="*/ 2057501 w 3481421"/>
              <a:gd name="connsiteY188" fmla="*/ 3398432 h 8407280"/>
              <a:gd name="connsiteX189" fmla="*/ 2057501 w 3481421"/>
              <a:gd name="connsiteY189" fmla="*/ 3414559 h 8407280"/>
              <a:gd name="connsiteX190" fmla="*/ 1980829 w 3481421"/>
              <a:gd name="connsiteY190" fmla="*/ 3559869 h 8407280"/>
              <a:gd name="connsiteX191" fmla="*/ 2029251 w 3481421"/>
              <a:gd name="connsiteY191" fmla="*/ 3604260 h 8407280"/>
              <a:gd name="connsiteX192" fmla="*/ 1718611 w 3481421"/>
              <a:gd name="connsiteY192" fmla="*/ 3689019 h 8407280"/>
              <a:gd name="connsiteX193" fmla="*/ 1444295 w 3481421"/>
              <a:gd name="connsiteY193" fmla="*/ 3604260 h 8407280"/>
              <a:gd name="connsiteX194" fmla="*/ 1492718 w 3481421"/>
              <a:gd name="connsiteY194" fmla="*/ 3559869 h 8407280"/>
              <a:gd name="connsiteX195" fmla="*/ 1408003 w 3481421"/>
              <a:gd name="connsiteY195" fmla="*/ 3398432 h 8407280"/>
              <a:gd name="connsiteX196" fmla="*/ 1508836 w 3481421"/>
              <a:gd name="connsiteY196" fmla="*/ 3680972 h 8407280"/>
              <a:gd name="connsiteX197" fmla="*/ 1734763 w 3481421"/>
              <a:gd name="connsiteY197" fmla="*/ 3709236 h 8407280"/>
              <a:gd name="connsiteX198" fmla="*/ 1964711 w 3481421"/>
              <a:gd name="connsiteY198" fmla="*/ 3680972 h 8407280"/>
              <a:gd name="connsiteX199" fmla="*/ 2037294 w 3481421"/>
              <a:gd name="connsiteY199" fmla="*/ 3757651 h 8407280"/>
              <a:gd name="connsiteX200" fmla="*/ 1775076 w 3481421"/>
              <a:gd name="connsiteY200" fmla="*/ 3878720 h 8407280"/>
              <a:gd name="connsiteX201" fmla="*/ 1706514 w 3481421"/>
              <a:gd name="connsiteY201" fmla="*/ 3878720 h 8407280"/>
              <a:gd name="connsiteX202" fmla="*/ 1436253 w 3481421"/>
              <a:gd name="connsiteY202" fmla="*/ 3757651 h 8407280"/>
              <a:gd name="connsiteX203" fmla="*/ 1508836 w 3481421"/>
              <a:gd name="connsiteY203" fmla="*/ 3680972 h 8407280"/>
              <a:gd name="connsiteX204" fmla="*/ 2021175 w 3481421"/>
              <a:gd name="connsiteY204" fmla="*/ 238116 h 8407280"/>
              <a:gd name="connsiteX205" fmla="*/ 2021175 w 3481421"/>
              <a:gd name="connsiteY205" fmla="*/ 246196 h 8407280"/>
              <a:gd name="connsiteX206" fmla="*/ 2037294 w 3481421"/>
              <a:gd name="connsiteY206" fmla="*/ 246196 h 8407280"/>
              <a:gd name="connsiteX207" fmla="*/ 2037294 w 3481421"/>
              <a:gd name="connsiteY207" fmla="*/ 238116 h 8407280"/>
              <a:gd name="connsiteX208" fmla="*/ 2021175 w 3481421"/>
              <a:gd name="connsiteY208" fmla="*/ 238116 h 8407280"/>
              <a:gd name="connsiteX209" fmla="*/ 1500794 w 3481421"/>
              <a:gd name="connsiteY209" fmla="*/ 3870640 h 8407280"/>
              <a:gd name="connsiteX210" fmla="*/ 1706547 w 3481421"/>
              <a:gd name="connsiteY210" fmla="*/ 3898904 h 8407280"/>
              <a:gd name="connsiteX211" fmla="*/ 1763012 w 3481421"/>
              <a:gd name="connsiteY211" fmla="*/ 3898904 h 8407280"/>
              <a:gd name="connsiteX212" fmla="*/ 1972753 w 3481421"/>
              <a:gd name="connsiteY212" fmla="*/ 3870640 h 8407280"/>
              <a:gd name="connsiteX213" fmla="*/ 2029251 w 3481421"/>
              <a:gd name="connsiteY213" fmla="*/ 3927168 h 8407280"/>
              <a:gd name="connsiteX214" fmla="*/ 1791228 w 3481421"/>
              <a:gd name="connsiteY214" fmla="*/ 3999790 h 8407280"/>
              <a:gd name="connsiteX215" fmla="*/ 1690362 w 3481421"/>
              <a:gd name="connsiteY215" fmla="*/ 3999790 h 8407280"/>
              <a:gd name="connsiteX216" fmla="*/ 1444295 w 3481421"/>
              <a:gd name="connsiteY216" fmla="*/ 3906951 h 8407280"/>
              <a:gd name="connsiteX217" fmla="*/ 1500794 w 3481421"/>
              <a:gd name="connsiteY217" fmla="*/ 3870640 h 8407280"/>
              <a:gd name="connsiteX218" fmla="*/ 1972753 w 3481421"/>
              <a:gd name="connsiteY218" fmla="*/ 226012 h 8407280"/>
              <a:gd name="connsiteX219" fmla="*/ 1972753 w 3481421"/>
              <a:gd name="connsiteY219" fmla="*/ 238116 h 8407280"/>
              <a:gd name="connsiteX220" fmla="*/ 2001002 w 3481421"/>
              <a:gd name="connsiteY220" fmla="*/ 238116 h 8407280"/>
              <a:gd name="connsiteX221" fmla="*/ 2001002 w 3481421"/>
              <a:gd name="connsiteY221" fmla="*/ 226012 h 8407280"/>
              <a:gd name="connsiteX222" fmla="*/ 1972753 w 3481421"/>
              <a:gd name="connsiteY222" fmla="*/ 226012 h 8407280"/>
              <a:gd name="connsiteX223" fmla="*/ 1557258 w 3481421"/>
              <a:gd name="connsiteY223" fmla="*/ 5069400 h 8407280"/>
              <a:gd name="connsiteX224" fmla="*/ 1746860 w 3481421"/>
              <a:gd name="connsiteY224" fmla="*/ 5085561 h 8407280"/>
              <a:gd name="connsiteX225" fmla="*/ 1924364 w 3481421"/>
              <a:gd name="connsiteY225" fmla="*/ 5069400 h 8407280"/>
              <a:gd name="connsiteX226" fmla="*/ 1972753 w 3481421"/>
              <a:gd name="connsiteY226" fmla="*/ 5339804 h 8407280"/>
              <a:gd name="connsiteX227" fmla="*/ 1972753 w 3481421"/>
              <a:gd name="connsiteY227" fmla="*/ 5359988 h 8407280"/>
              <a:gd name="connsiteX228" fmla="*/ 1980829 w 3481421"/>
              <a:gd name="connsiteY228" fmla="*/ 5368068 h 8407280"/>
              <a:gd name="connsiteX229" fmla="*/ 1972753 w 3481421"/>
              <a:gd name="connsiteY229" fmla="*/ 5380171 h 8407280"/>
              <a:gd name="connsiteX230" fmla="*/ 1980829 w 3481421"/>
              <a:gd name="connsiteY230" fmla="*/ 5493194 h 8407280"/>
              <a:gd name="connsiteX231" fmla="*/ 1980829 w 3481421"/>
              <a:gd name="connsiteY231" fmla="*/ 5501241 h 8407280"/>
              <a:gd name="connsiteX232" fmla="*/ 1972753 w 3481421"/>
              <a:gd name="connsiteY232" fmla="*/ 5586000 h 8407280"/>
              <a:gd name="connsiteX233" fmla="*/ 1980829 w 3481421"/>
              <a:gd name="connsiteY233" fmla="*/ 5598103 h 8407280"/>
              <a:gd name="connsiteX234" fmla="*/ 1972753 w 3481421"/>
              <a:gd name="connsiteY234" fmla="*/ 5662678 h 8407280"/>
              <a:gd name="connsiteX235" fmla="*/ 1972753 w 3481421"/>
              <a:gd name="connsiteY235" fmla="*/ 5775701 h 8407280"/>
              <a:gd name="connsiteX236" fmla="*/ 1964711 w 3481421"/>
              <a:gd name="connsiteY236" fmla="*/ 5783782 h 8407280"/>
              <a:gd name="connsiteX237" fmla="*/ 1972753 w 3481421"/>
              <a:gd name="connsiteY237" fmla="*/ 5795885 h 8407280"/>
              <a:gd name="connsiteX238" fmla="*/ 1952580 w 3481421"/>
              <a:gd name="connsiteY238" fmla="*/ 5916955 h 8407280"/>
              <a:gd name="connsiteX239" fmla="*/ 1964677 w 3481421"/>
              <a:gd name="connsiteY239" fmla="*/ 5916955 h 8407280"/>
              <a:gd name="connsiteX240" fmla="*/ 1908179 w 3481421"/>
              <a:gd name="connsiteY240" fmla="*/ 6114736 h 8407280"/>
              <a:gd name="connsiteX241" fmla="*/ 1734729 w 3481421"/>
              <a:gd name="connsiteY241" fmla="*/ 6134920 h 8407280"/>
              <a:gd name="connsiteX242" fmla="*/ 1529009 w 3481421"/>
              <a:gd name="connsiteY242" fmla="*/ 6066322 h 8407280"/>
              <a:gd name="connsiteX243" fmla="*/ 1492718 w 3481421"/>
              <a:gd name="connsiteY243" fmla="*/ 5481057 h 8407280"/>
              <a:gd name="connsiteX244" fmla="*/ 1557258 w 3481421"/>
              <a:gd name="connsiteY244" fmla="*/ 5069400 h 8407280"/>
              <a:gd name="connsiteX245" fmla="*/ 1549216 w 3481421"/>
              <a:gd name="connsiteY245" fmla="*/ 4936194 h 8407280"/>
              <a:gd name="connsiteX246" fmla="*/ 1734796 w 3481421"/>
              <a:gd name="connsiteY246" fmla="*/ 4964458 h 8407280"/>
              <a:gd name="connsiteX247" fmla="*/ 1916322 w 3481421"/>
              <a:gd name="connsiteY247" fmla="*/ 4936194 h 8407280"/>
              <a:gd name="connsiteX248" fmla="*/ 1972786 w 3481421"/>
              <a:gd name="connsiteY248" fmla="*/ 5000768 h 8407280"/>
              <a:gd name="connsiteX249" fmla="*/ 1734796 w 3481421"/>
              <a:gd name="connsiteY249" fmla="*/ 5077481 h 8407280"/>
              <a:gd name="connsiteX250" fmla="*/ 1500827 w 3481421"/>
              <a:gd name="connsiteY250" fmla="*/ 5000768 h 8407280"/>
              <a:gd name="connsiteX251" fmla="*/ 1500827 w 3481421"/>
              <a:gd name="connsiteY251" fmla="*/ 4984641 h 8407280"/>
              <a:gd name="connsiteX252" fmla="*/ 1549216 w 3481421"/>
              <a:gd name="connsiteY252" fmla="*/ 4936194 h 8407280"/>
              <a:gd name="connsiteX253" fmla="*/ 1549216 w 3481421"/>
              <a:gd name="connsiteY253" fmla="*/ 6122816 h 8407280"/>
              <a:gd name="connsiteX254" fmla="*/ 1734796 w 3481421"/>
              <a:gd name="connsiteY254" fmla="*/ 6151081 h 8407280"/>
              <a:gd name="connsiteX255" fmla="*/ 1936495 w 3481421"/>
              <a:gd name="connsiteY255" fmla="*/ 6122816 h 8407280"/>
              <a:gd name="connsiteX256" fmla="*/ 1952613 w 3481421"/>
              <a:gd name="connsiteY256" fmla="*/ 6151081 h 8407280"/>
              <a:gd name="connsiteX257" fmla="*/ 1952613 w 3481421"/>
              <a:gd name="connsiteY257" fmla="*/ 6171265 h 8407280"/>
              <a:gd name="connsiteX258" fmla="*/ 1734796 w 3481421"/>
              <a:gd name="connsiteY258" fmla="*/ 6235840 h 8407280"/>
              <a:gd name="connsiteX259" fmla="*/ 1521000 w 3481421"/>
              <a:gd name="connsiteY259" fmla="*/ 6171265 h 8407280"/>
              <a:gd name="connsiteX260" fmla="*/ 1521000 w 3481421"/>
              <a:gd name="connsiteY260" fmla="*/ 6151081 h 8407280"/>
              <a:gd name="connsiteX261" fmla="*/ 1549216 w 3481421"/>
              <a:gd name="connsiteY261" fmla="*/ 6122816 h 8407280"/>
              <a:gd name="connsiteX262" fmla="*/ 1924364 w 3481421"/>
              <a:gd name="connsiteY262" fmla="*/ 217965 h 8407280"/>
              <a:gd name="connsiteX263" fmla="*/ 1924364 w 3481421"/>
              <a:gd name="connsiteY263" fmla="*/ 226046 h 8407280"/>
              <a:gd name="connsiteX264" fmla="*/ 1952613 w 3481421"/>
              <a:gd name="connsiteY264" fmla="*/ 226046 h 8407280"/>
              <a:gd name="connsiteX265" fmla="*/ 1952613 w 3481421"/>
              <a:gd name="connsiteY265" fmla="*/ 217965 h 8407280"/>
              <a:gd name="connsiteX266" fmla="*/ 1924364 w 3481421"/>
              <a:gd name="connsiteY266" fmla="*/ 217965 h 8407280"/>
              <a:gd name="connsiteX267" fmla="*/ 1557258 w 3481421"/>
              <a:gd name="connsiteY267" fmla="*/ 6227759 h 8407280"/>
              <a:gd name="connsiteX268" fmla="*/ 1734763 w 3481421"/>
              <a:gd name="connsiteY268" fmla="*/ 6247943 h 8407280"/>
              <a:gd name="connsiteX269" fmla="*/ 1916288 w 3481421"/>
              <a:gd name="connsiteY269" fmla="*/ 6227759 h 8407280"/>
              <a:gd name="connsiteX270" fmla="*/ 1916288 w 3481421"/>
              <a:gd name="connsiteY270" fmla="*/ 8391119 h 8407280"/>
              <a:gd name="connsiteX271" fmla="*/ 1803325 w 3481421"/>
              <a:gd name="connsiteY271" fmla="*/ 8407280 h 8407280"/>
              <a:gd name="connsiteX272" fmla="*/ 1670222 w 3481421"/>
              <a:gd name="connsiteY272" fmla="*/ 8407280 h 8407280"/>
              <a:gd name="connsiteX273" fmla="*/ 1557258 w 3481421"/>
              <a:gd name="connsiteY273" fmla="*/ 8391119 h 8407280"/>
              <a:gd name="connsiteX274" fmla="*/ 1557258 w 3481421"/>
              <a:gd name="connsiteY274" fmla="*/ 6227759 h 8407280"/>
              <a:gd name="connsiteX275" fmla="*/ 1839650 w 3481421"/>
              <a:gd name="connsiteY275" fmla="*/ 209885 h 8407280"/>
              <a:gd name="connsiteX276" fmla="*/ 1839650 w 3481421"/>
              <a:gd name="connsiteY276" fmla="*/ 217965 h 8407280"/>
              <a:gd name="connsiteX277" fmla="*/ 1896115 w 3481421"/>
              <a:gd name="connsiteY277" fmla="*/ 217965 h 8407280"/>
              <a:gd name="connsiteX278" fmla="*/ 1896115 w 3481421"/>
              <a:gd name="connsiteY278" fmla="*/ 209885 h 8407280"/>
              <a:gd name="connsiteX279" fmla="*/ 1839650 w 3481421"/>
              <a:gd name="connsiteY279" fmla="*/ 209885 h 8407280"/>
              <a:gd name="connsiteX280" fmla="*/ 1831574 w 3481421"/>
              <a:gd name="connsiteY280" fmla="*/ 113023 h 8407280"/>
              <a:gd name="connsiteX281" fmla="*/ 1831574 w 3481421"/>
              <a:gd name="connsiteY281" fmla="*/ 121103 h 8407280"/>
              <a:gd name="connsiteX282" fmla="*/ 1859823 w 3481421"/>
              <a:gd name="connsiteY282" fmla="*/ 121103 h 8407280"/>
              <a:gd name="connsiteX283" fmla="*/ 1859823 w 3481421"/>
              <a:gd name="connsiteY283" fmla="*/ 113023 h 8407280"/>
              <a:gd name="connsiteX284" fmla="*/ 1831574 w 3481421"/>
              <a:gd name="connsiteY284" fmla="*/ 113023 h 8407280"/>
              <a:gd name="connsiteX285" fmla="*/ 1698471 w 3481421"/>
              <a:gd name="connsiteY285" fmla="*/ 197782 h 8407280"/>
              <a:gd name="connsiteX286" fmla="*/ 1698471 w 3481421"/>
              <a:gd name="connsiteY286" fmla="*/ 209885 h 8407280"/>
              <a:gd name="connsiteX287" fmla="*/ 1783185 w 3481421"/>
              <a:gd name="connsiteY287" fmla="*/ 209885 h 8407280"/>
              <a:gd name="connsiteX288" fmla="*/ 1783185 w 3481421"/>
              <a:gd name="connsiteY288" fmla="*/ 197782 h 8407280"/>
              <a:gd name="connsiteX289" fmla="*/ 1698471 w 3481421"/>
              <a:gd name="connsiteY289" fmla="*/ 197782 h 8407280"/>
              <a:gd name="connsiteX290" fmla="*/ 1706514 w 3481421"/>
              <a:gd name="connsiteY290" fmla="*/ 104943 h 8407280"/>
              <a:gd name="connsiteX291" fmla="*/ 1706514 w 3481421"/>
              <a:gd name="connsiteY291" fmla="*/ 113023 h 8407280"/>
              <a:gd name="connsiteX292" fmla="*/ 1775076 w 3481421"/>
              <a:gd name="connsiteY292" fmla="*/ 113023 h 8407280"/>
              <a:gd name="connsiteX293" fmla="*/ 1775076 w 3481421"/>
              <a:gd name="connsiteY293" fmla="*/ 104943 h 8407280"/>
              <a:gd name="connsiteX294" fmla="*/ 1706514 w 3481421"/>
              <a:gd name="connsiteY294" fmla="*/ 104943 h 8407280"/>
              <a:gd name="connsiteX295" fmla="*/ 1621833 w 3481421"/>
              <a:gd name="connsiteY295" fmla="*/ 113023 h 8407280"/>
              <a:gd name="connsiteX296" fmla="*/ 1621833 w 3481421"/>
              <a:gd name="connsiteY296" fmla="*/ 121103 h 8407280"/>
              <a:gd name="connsiteX297" fmla="*/ 1650082 w 3481421"/>
              <a:gd name="connsiteY297" fmla="*/ 121103 h 8407280"/>
              <a:gd name="connsiteX298" fmla="*/ 1650082 w 3481421"/>
              <a:gd name="connsiteY298" fmla="*/ 113023 h 8407280"/>
              <a:gd name="connsiteX299" fmla="*/ 1621833 w 3481421"/>
              <a:gd name="connsiteY299" fmla="*/ 113023 h 8407280"/>
              <a:gd name="connsiteX300" fmla="*/ 1585508 w 3481421"/>
              <a:gd name="connsiteY300" fmla="*/ 209885 h 8407280"/>
              <a:gd name="connsiteX301" fmla="*/ 1585508 w 3481421"/>
              <a:gd name="connsiteY301" fmla="*/ 217965 h 8407280"/>
              <a:gd name="connsiteX302" fmla="*/ 1633896 w 3481421"/>
              <a:gd name="connsiteY302" fmla="*/ 217965 h 8407280"/>
              <a:gd name="connsiteX303" fmla="*/ 1633896 w 3481421"/>
              <a:gd name="connsiteY303" fmla="*/ 209885 h 8407280"/>
              <a:gd name="connsiteX304" fmla="*/ 1585508 w 3481421"/>
              <a:gd name="connsiteY304" fmla="*/ 209885 h 8407280"/>
              <a:gd name="connsiteX305" fmla="*/ 1529043 w 3481421"/>
              <a:gd name="connsiteY305" fmla="*/ 217965 h 8407280"/>
              <a:gd name="connsiteX306" fmla="*/ 1529043 w 3481421"/>
              <a:gd name="connsiteY306" fmla="*/ 226046 h 8407280"/>
              <a:gd name="connsiteX307" fmla="*/ 1557292 w 3481421"/>
              <a:gd name="connsiteY307" fmla="*/ 226046 h 8407280"/>
              <a:gd name="connsiteX308" fmla="*/ 1557292 w 3481421"/>
              <a:gd name="connsiteY308" fmla="*/ 217965 h 8407280"/>
              <a:gd name="connsiteX309" fmla="*/ 1529043 w 3481421"/>
              <a:gd name="connsiteY309" fmla="*/ 217965 h 8407280"/>
              <a:gd name="connsiteX310" fmla="*/ 1480620 w 3481421"/>
              <a:gd name="connsiteY310" fmla="*/ 226012 h 8407280"/>
              <a:gd name="connsiteX311" fmla="*/ 1480620 w 3481421"/>
              <a:gd name="connsiteY311" fmla="*/ 238116 h 8407280"/>
              <a:gd name="connsiteX312" fmla="*/ 1508869 w 3481421"/>
              <a:gd name="connsiteY312" fmla="*/ 238116 h 8407280"/>
              <a:gd name="connsiteX313" fmla="*/ 1508869 w 3481421"/>
              <a:gd name="connsiteY313" fmla="*/ 226012 h 8407280"/>
              <a:gd name="connsiteX314" fmla="*/ 1480620 w 3481421"/>
              <a:gd name="connsiteY314" fmla="*/ 226012 h 8407280"/>
              <a:gd name="connsiteX315" fmla="*/ 1444295 w 3481421"/>
              <a:gd name="connsiteY315" fmla="*/ 238116 h 8407280"/>
              <a:gd name="connsiteX316" fmla="*/ 1444295 w 3481421"/>
              <a:gd name="connsiteY316" fmla="*/ 246196 h 8407280"/>
              <a:gd name="connsiteX317" fmla="*/ 1464468 w 3481421"/>
              <a:gd name="connsiteY317" fmla="*/ 246196 h 8407280"/>
              <a:gd name="connsiteX318" fmla="*/ 1464468 w 3481421"/>
              <a:gd name="connsiteY318" fmla="*/ 238116 h 8407280"/>
              <a:gd name="connsiteX319" fmla="*/ 1444295 w 3481421"/>
              <a:gd name="connsiteY319" fmla="*/ 238116 h 8407280"/>
              <a:gd name="connsiteX320" fmla="*/ 1190186 w 3481421"/>
              <a:gd name="connsiteY320" fmla="*/ 3039213 h 8407280"/>
              <a:gd name="connsiteX321" fmla="*/ 1359615 w 3481421"/>
              <a:gd name="connsiteY321" fmla="*/ 3236994 h 8407280"/>
              <a:gd name="connsiteX322" fmla="*/ 1367691 w 3481421"/>
              <a:gd name="connsiteY322" fmla="*/ 3236994 h 8407280"/>
              <a:gd name="connsiteX323" fmla="*/ 1367691 w 3481421"/>
              <a:gd name="connsiteY323" fmla="*/ 3216811 h 8407280"/>
              <a:gd name="connsiteX324" fmla="*/ 1359615 w 3481421"/>
              <a:gd name="connsiteY324" fmla="*/ 3180500 h 8407280"/>
              <a:gd name="connsiteX325" fmla="*/ 1436286 w 3481421"/>
              <a:gd name="connsiteY325" fmla="*/ 2990798 h 8407280"/>
              <a:gd name="connsiteX326" fmla="*/ 1190186 w 3481421"/>
              <a:gd name="connsiteY326" fmla="*/ 3039213 h 840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3481421" h="8407280">
                <a:moveTo>
                  <a:pt x="1754936" y="0"/>
                </a:moveTo>
                <a:cubicBezTo>
                  <a:pt x="1843705" y="16127"/>
                  <a:pt x="1888039" y="51130"/>
                  <a:pt x="1888039" y="104943"/>
                </a:cubicBezTo>
                <a:lnTo>
                  <a:pt x="1888039" y="133207"/>
                </a:lnTo>
                <a:cubicBezTo>
                  <a:pt x="1952580" y="133207"/>
                  <a:pt x="2009045" y="168210"/>
                  <a:pt x="2057467" y="238149"/>
                </a:cubicBezTo>
                <a:lnTo>
                  <a:pt x="2049391" y="254310"/>
                </a:lnTo>
                <a:cubicBezTo>
                  <a:pt x="2248442" y="310805"/>
                  <a:pt x="2385600" y="399620"/>
                  <a:pt x="2460864" y="520690"/>
                </a:cubicBezTo>
                <a:cubicBezTo>
                  <a:pt x="2525405" y="609472"/>
                  <a:pt x="2557676" y="703686"/>
                  <a:pt x="2557676" y="803197"/>
                </a:cubicBezTo>
                <a:lnTo>
                  <a:pt x="2557676" y="819357"/>
                </a:lnTo>
                <a:lnTo>
                  <a:pt x="2614141" y="811277"/>
                </a:lnTo>
                <a:cubicBezTo>
                  <a:pt x="3036404" y="811277"/>
                  <a:pt x="3313401" y="1022537"/>
                  <a:pt x="3445130" y="1444956"/>
                </a:cubicBezTo>
                <a:lnTo>
                  <a:pt x="3481422" y="1662888"/>
                </a:lnTo>
                <a:lnTo>
                  <a:pt x="3473379" y="1662888"/>
                </a:lnTo>
                <a:lnTo>
                  <a:pt x="3481422" y="1679049"/>
                </a:lnTo>
                <a:lnTo>
                  <a:pt x="3481422" y="1840486"/>
                </a:lnTo>
                <a:cubicBezTo>
                  <a:pt x="3481422" y="2192966"/>
                  <a:pt x="3298589" y="2532001"/>
                  <a:pt x="2932790" y="2857592"/>
                </a:cubicBezTo>
                <a:cubicBezTo>
                  <a:pt x="2827903" y="2927531"/>
                  <a:pt x="2665210" y="3025735"/>
                  <a:pt x="2444679" y="3152236"/>
                </a:cubicBezTo>
                <a:cubicBezTo>
                  <a:pt x="2393609" y="3208730"/>
                  <a:pt x="2368041" y="3262543"/>
                  <a:pt x="2368041" y="3313673"/>
                </a:cubicBezTo>
                <a:cubicBezTo>
                  <a:pt x="2368041" y="3351325"/>
                  <a:pt x="2386874" y="3370168"/>
                  <a:pt x="2424506" y="3370168"/>
                </a:cubicBezTo>
                <a:lnTo>
                  <a:pt x="2416430" y="3349984"/>
                </a:lnTo>
                <a:lnTo>
                  <a:pt x="2416430" y="3313673"/>
                </a:lnTo>
                <a:cubicBezTo>
                  <a:pt x="2416430" y="3257178"/>
                  <a:pt x="2456776" y="3224891"/>
                  <a:pt x="2537436" y="3216811"/>
                </a:cubicBezTo>
                <a:cubicBezTo>
                  <a:pt x="2631599" y="3230255"/>
                  <a:pt x="2678648" y="3271931"/>
                  <a:pt x="2678648" y="3341937"/>
                </a:cubicBezTo>
                <a:lnTo>
                  <a:pt x="2678648" y="3358098"/>
                </a:lnTo>
                <a:cubicBezTo>
                  <a:pt x="2678648" y="3449562"/>
                  <a:pt x="2628919" y="3526240"/>
                  <a:pt x="2529393" y="3588167"/>
                </a:cubicBezTo>
                <a:cubicBezTo>
                  <a:pt x="2486399" y="3606976"/>
                  <a:pt x="2444679" y="3616431"/>
                  <a:pt x="2404333" y="3616431"/>
                </a:cubicBezTo>
                <a:cubicBezTo>
                  <a:pt x="2248409" y="3616431"/>
                  <a:pt x="2144829" y="3534321"/>
                  <a:pt x="2093725" y="3370235"/>
                </a:cubicBezTo>
                <a:lnTo>
                  <a:pt x="2085649" y="3321820"/>
                </a:lnTo>
                <a:lnTo>
                  <a:pt x="2093725" y="3301636"/>
                </a:lnTo>
                <a:lnTo>
                  <a:pt x="2093725" y="3293556"/>
                </a:lnTo>
                <a:lnTo>
                  <a:pt x="2085649" y="3293556"/>
                </a:lnTo>
                <a:cubicBezTo>
                  <a:pt x="2007671" y="3425355"/>
                  <a:pt x="1894707" y="3491338"/>
                  <a:pt x="1746793" y="3491338"/>
                </a:cubicBezTo>
                <a:cubicBezTo>
                  <a:pt x="1601559" y="3491338"/>
                  <a:pt x="1481927" y="3428071"/>
                  <a:pt x="1387763" y="3301636"/>
                </a:cubicBezTo>
                <a:cubicBezTo>
                  <a:pt x="1387763" y="3484599"/>
                  <a:pt x="1280229" y="3589541"/>
                  <a:pt x="1065025" y="3616464"/>
                </a:cubicBezTo>
                <a:cubicBezTo>
                  <a:pt x="890235" y="3584177"/>
                  <a:pt x="802807" y="3502067"/>
                  <a:pt x="802807" y="3370268"/>
                </a:cubicBezTo>
                <a:lnTo>
                  <a:pt x="802807" y="3329901"/>
                </a:lnTo>
                <a:cubicBezTo>
                  <a:pt x="802807" y="3267974"/>
                  <a:pt x="847175" y="3230322"/>
                  <a:pt x="935910" y="3216877"/>
                </a:cubicBezTo>
                <a:lnTo>
                  <a:pt x="943986" y="3216877"/>
                </a:lnTo>
                <a:cubicBezTo>
                  <a:pt x="1024679" y="3224958"/>
                  <a:pt x="1064992" y="3259894"/>
                  <a:pt x="1064992" y="3321820"/>
                </a:cubicBezTo>
                <a:lnTo>
                  <a:pt x="1056949" y="3370235"/>
                </a:lnTo>
                <a:lnTo>
                  <a:pt x="1064992" y="3370235"/>
                </a:lnTo>
                <a:cubicBezTo>
                  <a:pt x="1097262" y="3356757"/>
                  <a:pt x="1113414" y="3337947"/>
                  <a:pt x="1113414" y="3313740"/>
                </a:cubicBezTo>
                <a:cubicBezTo>
                  <a:pt x="1113414" y="3203366"/>
                  <a:pt x="984332" y="3093092"/>
                  <a:pt x="726135" y="2982785"/>
                </a:cubicBezTo>
                <a:cubicBezTo>
                  <a:pt x="607810" y="2910130"/>
                  <a:pt x="473367" y="2797107"/>
                  <a:pt x="322738" y="2643750"/>
                </a:cubicBezTo>
                <a:cubicBezTo>
                  <a:pt x="107602" y="2371938"/>
                  <a:pt x="0" y="2106933"/>
                  <a:pt x="0" y="1848633"/>
                </a:cubicBezTo>
                <a:lnTo>
                  <a:pt x="0" y="1747714"/>
                </a:lnTo>
                <a:cubicBezTo>
                  <a:pt x="0" y="1333375"/>
                  <a:pt x="166781" y="1044129"/>
                  <a:pt x="500209" y="879942"/>
                </a:cubicBezTo>
                <a:cubicBezTo>
                  <a:pt x="618601" y="834210"/>
                  <a:pt x="744968" y="811311"/>
                  <a:pt x="879412" y="811311"/>
                </a:cubicBezTo>
                <a:cubicBezTo>
                  <a:pt x="890202" y="816742"/>
                  <a:pt x="902299" y="819391"/>
                  <a:pt x="915703" y="819391"/>
                </a:cubicBezTo>
                <a:cubicBezTo>
                  <a:pt x="915703" y="561091"/>
                  <a:pt x="1085132" y="370049"/>
                  <a:pt x="1423988" y="246263"/>
                </a:cubicBezTo>
                <a:cubicBezTo>
                  <a:pt x="1423988" y="192484"/>
                  <a:pt x="1480453" y="154832"/>
                  <a:pt x="1593416" y="133240"/>
                </a:cubicBezTo>
                <a:lnTo>
                  <a:pt x="1593416" y="76679"/>
                </a:lnTo>
                <a:cubicBezTo>
                  <a:pt x="1620492" y="25615"/>
                  <a:pt x="1674243" y="0"/>
                  <a:pt x="1754936" y="0"/>
                </a:cubicBezTo>
                <a:close/>
                <a:moveTo>
                  <a:pt x="2065543" y="7709026"/>
                </a:moveTo>
                <a:lnTo>
                  <a:pt x="2142215" y="7709026"/>
                </a:lnTo>
                <a:lnTo>
                  <a:pt x="2142215" y="7898728"/>
                </a:lnTo>
                <a:lnTo>
                  <a:pt x="2275318" y="7898728"/>
                </a:lnTo>
                <a:lnTo>
                  <a:pt x="2275318" y="7709026"/>
                </a:lnTo>
                <a:lnTo>
                  <a:pt x="2735214" y="7709026"/>
                </a:lnTo>
                <a:lnTo>
                  <a:pt x="2735214" y="8068245"/>
                </a:lnTo>
                <a:lnTo>
                  <a:pt x="3122492" y="8068245"/>
                </a:lnTo>
                <a:lnTo>
                  <a:pt x="3122492" y="7906774"/>
                </a:lnTo>
                <a:lnTo>
                  <a:pt x="2860274" y="7906774"/>
                </a:lnTo>
                <a:lnTo>
                  <a:pt x="2860274" y="7709026"/>
                </a:lnTo>
                <a:lnTo>
                  <a:pt x="3332267" y="7709026"/>
                </a:lnTo>
                <a:lnTo>
                  <a:pt x="3332267" y="8334625"/>
                </a:lnTo>
                <a:lnTo>
                  <a:pt x="2529527" y="8334625"/>
                </a:lnTo>
                <a:lnTo>
                  <a:pt x="2529527" y="7991567"/>
                </a:lnTo>
                <a:lnTo>
                  <a:pt x="2404467" y="7991567"/>
                </a:lnTo>
                <a:lnTo>
                  <a:pt x="2404467" y="8334625"/>
                </a:lnTo>
                <a:lnTo>
                  <a:pt x="1944537" y="8334625"/>
                </a:lnTo>
                <a:lnTo>
                  <a:pt x="1944537" y="7918912"/>
                </a:lnTo>
                <a:cubicBezTo>
                  <a:pt x="1947252" y="7905434"/>
                  <a:pt x="1953987" y="7898728"/>
                  <a:pt x="1964711" y="7898728"/>
                </a:cubicBezTo>
                <a:lnTo>
                  <a:pt x="2065543" y="7898728"/>
                </a:lnTo>
                <a:lnTo>
                  <a:pt x="2065543" y="7709026"/>
                </a:lnTo>
                <a:close/>
                <a:moveTo>
                  <a:pt x="1944537" y="6946197"/>
                </a:moveTo>
                <a:lnTo>
                  <a:pt x="2404433" y="6946197"/>
                </a:lnTo>
                <a:lnTo>
                  <a:pt x="2404433" y="7285233"/>
                </a:lnTo>
                <a:lnTo>
                  <a:pt x="2529494" y="7285233"/>
                </a:lnTo>
                <a:lnTo>
                  <a:pt x="2529494" y="6946197"/>
                </a:lnTo>
                <a:lnTo>
                  <a:pt x="3332234" y="6946197"/>
                </a:lnTo>
                <a:lnTo>
                  <a:pt x="3332234" y="7567772"/>
                </a:lnTo>
                <a:lnTo>
                  <a:pt x="2860241" y="7567772"/>
                </a:lnTo>
                <a:lnTo>
                  <a:pt x="2860241" y="7369991"/>
                </a:lnTo>
                <a:lnTo>
                  <a:pt x="3122459" y="7369991"/>
                </a:lnTo>
                <a:lnTo>
                  <a:pt x="3122459" y="7208554"/>
                </a:lnTo>
                <a:lnTo>
                  <a:pt x="2735180" y="7208554"/>
                </a:lnTo>
                <a:lnTo>
                  <a:pt x="2735180" y="7567772"/>
                </a:lnTo>
                <a:lnTo>
                  <a:pt x="2275318" y="7567772"/>
                </a:lnTo>
                <a:lnTo>
                  <a:pt x="2275318" y="7378071"/>
                </a:lnTo>
                <a:lnTo>
                  <a:pt x="2142215" y="7378071"/>
                </a:lnTo>
                <a:lnTo>
                  <a:pt x="2142215" y="7567772"/>
                </a:lnTo>
                <a:lnTo>
                  <a:pt x="2065543" y="7567772"/>
                </a:lnTo>
                <a:lnTo>
                  <a:pt x="2065543" y="7378071"/>
                </a:lnTo>
                <a:lnTo>
                  <a:pt x="1944537" y="7378071"/>
                </a:lnTo>
                <a:lnTo>
                  <a:pt x="1944537" y="6946197"/>
                </a:lnTo>
                <a:close/>
                <a:moveTo>
                  <a:pt x="1282943" y="774933"/>
                </a:moveTo>
                <a:cubicBezTo>
                  <a:pt x="1282943" y="836859"/>
                  <a:pt x="1320642" y="867772"/>
                  <a:pt x="1395906" y="867772"/>
                </a:cubicBezTo>
                <a:cubicBezTo>
                  <a:pt x="1452371" y="867772"/>
                  <a:pt x="1480620" y="893387"/>
                  <a:pt x="1480620" y="944484"/>
                </a:cubicBezTo>
                <a:lnTo>
                  <a:pt x="1480620" y="972748"/>
                </a:lnTo>
                <a:cubicBezTo>
                  <a:pt x="1480620" y="1048119"/>
                  <a:pt x="1421508" y="1085771"/>
                  <a:pt x="1303116" y="1085771"/>
                </a:cubicBezTo>
                <a:cubicBezTo>
                  <a:pt x="1265484" y="1085771"/>
                  <a:pt x="1225138" y="1076383"/>
                  <a:pt x="1182110" y="1057507"/>
                </a:cubicBezTo>
                <a:lnTo>
                  <a:pt x="1182110" y="1065587"/>
                </a:lnTo>
                <a:cubicBezTo>
                  <a:pt x="1260156" y="1151720"/>
                  <a:pt x="1303116" y="1240536"/>
                  <a:pt x="1311192" y="1331967"/>
                </a:cubicBezTo>
                <a:lnTo>
                  <a:pt x="1311192" y="1388495"/>
                </a:lnTo>
                <a:cubicBezTo>
                  <a:pt x="1311192" y="1568775"/>
                  <a:pt x="1219810" y="1700607"/>
                  <a:pt x="1036877" y="1784025"/>
                </a:cubicBezTo>
                <a:lnTo>
                  <a:pt x="944086" y="1804209"/>
                </a:lnTo>
                <a:cubicBezTo>
                  <a:pt x="761254" y="1804209"/>
                  <a:pt x="669771" y="1724814"/>
                  <a:pt x="669771" y="1566093"/>
                </a:cubicBezTo>
                <a:cubicBezTo>
                  <a:pt x="696680" y="1477277"/>
                  <a:pt x="753145" y="1432886"/>
                  <a:pt x="839199" y="1432886"/>
                </a:cubicBezTo>
                <a:lnTo>
                  <a:pt x="895664" y="1432886"/>
                </a:lnTo>
                <a:cubicBezTo>
                  <a:pt x="965634" y="1432886"/>
                  <a:pt x="1010001" y="1465174"/>
                  <a:pt x="1028801" y="1529749"/>
                </a:cubicBezTo>
                <a:lnTo>
                  <a:pt x="1036843" y="1529749"/>
                </a:lnTo>
                <a:lnTo>
                  <a:pt x="1036843" y="1509565"/>
                </a:lnTo>
                <a:cubicBezTo>
                  <a:pt x="1015363" y="1428829"/>
                  <a:pt x="962919" y="1388495"/>
                  <a:pt x="879512" y="1388495"/>
                </a:cubicBezTo>
                <a:cubicBezTo>
                  <a:pt x="640181" y="1388495"/>
                  <a:pt x="501717" y="1539203"/>
                  <a:pt x="464017" y="1840520"/>
                </a:cubicBezTo>
                <a:cubicBezTo>
                  <a:pt x="464017" y="1845884"/>
                  <a:pt x="466732" y="1848600"/>
                  <a:pt x="472060" y="1848600"/>
                </a:cubicBezTo>
                <a:lnTo>
                  <a:pt x="464017" y="1897014"/>
                </a:lnTo>
                <a:lnTo>
                  <a:pt x="464017" y="1981773"/>
                </a:lnTo>
                <a:lnTo>
                  <a:pt x="472060" y="2001957"/>
                </a:lnTo>
                <a:lnTo>
                  <a:pt x="464017" y="2001957"/>
                </a:lnTo>
                <a:cubicBezTo>
                  <a:pt x="480136" y="2160678"/>
                  <a:pt x="552753" y="2332912"/>
                  <a:pt x="681835" y="2518590"/>
                </a:cubicBezTo>
                <a:cubicBezTo>
                  <a:pt x="897038" y="2776890"/>
                  <a:pt x="1069114" y="2906039"/>
                  <a:pt x="1198195" y="2906039"/>
                </a:cubicBezTo>
                <a:lnTo>
                  <a:pt x="1226445" y="2906039"/>
                </a:lnTo>
                <a:cubicBezTo>
                  <a:pt x="1290985" y="2906039"/>
                  <a:pt x="1342122" y="2880424"/>
                  <a:pt x="1379721" y="2829361"/>
                </a:cubicBezTo>
                <a:cubicBezTo>
                  <a:pt x="1304456" y="2829361"/>
                  <a:pt x="1266757" y="2801097"/>
                  <a:pt x="1266757" y="2744602"/>
                </a:cubicBezTo>
                <a:cubicBezTo>
                  <a:pt x="1266757" y="2685392"/>
                  <a:pt x="1316554" y="2645024"/>
                  <a:pt x="1416012" y="2623532"/>
                </a:cubicBezTo>
                <a:cubicBezTo>
                  <a:pt x="1528976" y="2639693"/>
                  <a:pt x="1585441" y="2693472"/>
                  <a:pt x="1585441" y="2784970"/>
                </a:cubicBezTo>
                <a:cubicBezTo>
                  <a:pt x="1585441" y="2822622"/>
                  <a:pt x="1566641" y="2869729"/>
                  <a:pt x="1528976" y="2926257"/>
                </a:cubicBezTo>
                <a:cubicBezTo>
                  <a:pt x="1593517" y="2891253"/>
                  <a:pt x="1666134" y="2872377"/>
                  <a:pt x="1746793" y="2869729"/>
                </a:cubicBezTo>
                <a:cubicBezTo>
                  <a:pt x="1814048" y="2872377"/>
                  <a:pt x="1882644" y="2891253"/>
                  <a:pt x="1952513" y="2926257"/>
                </a:cubicBezTo>
                <a:lnTo>
                  <a:pt x="1952513" y="2918177"/>
                </a:lnTo>
                <a:cubicBezTo>
                  <a:pt x="1931033" y="2918177"/>
                  <a:pt x="1912166" y="2873786"/>
                  <a:pt x="1896048" y="2784970"/>
                </a:cubicBezTo>
                <a:lnTo>
                  <a:pt x="1896048" y="2764786"/>
                </a:lnTo>
                <a:cubicBezTo>
                  <a:pt x="1917595" y="2670572"/>
                  <a:pt x="1978115" y="2623532"/>
                  <a:pt x="2077573" y="2623532"/>
                </a:cubicBezTo>
                <a:cubicBezTo>
                  <a:pt x="2163661" y="2645024"/>
                  <a:pt x="2206655" y="2685392"/>
                  <a:pt x="2206655" y="2744602"/>
                </a:cubicBezTo>
                <a:lnTo>
                  <a:pt x="2206655" y="2756706"/>
                </a:lnTo>
                <a:cubicBezTo>
                  <a:pt x="2206655" y="2805120"/>
                  <a:pt x="2173044" y="2829361"/>
                  <a:pt x="2105789" y="2829361"/>
                </a:cubicBezTo>
                <a:cubicBezTo>
                  <a:pt x="2132698" y="2880458"/>
                  <a:pt x="2189163" y="2906039"/>
                  <a:pt x="2275217" y="2906039"/>
                </a:cubicBezTo>
                <a:cubicBezTo>
                  <a:pt x="2444645" y="2906039"/>
                  <a:pt x="2649059" y="2733840"/>
                  <a:pt x="2888389" y="2389440"/>
                </a:cubicBezTo>
                <a:cubicBezTo>
                  <a:pt x="2969082" y="2233367"/>
                  <a:pt x="3009395" y="2090739"/>
                  <a:pt x="3009395" y="1961589"/>
                </a:cubicBezTo>
                <a:lnTo>
                  <a:pt x="3009395" y="1868750"/>
                </a:lnTo>
                <a:cubicBezTo>
                  <a:pt x="3009395" y="1696550"/>
                  <a:pt x="2952930" y="1557979"/>
                  <a:pt x="2839967" y="1453036"/>
                </a:cubicBezTo>
                <a:cubicBezTo>
                  <a:pt x="2764703" y="1410020"/>
                  <a:pt x="2679989" y="1388461"/>
                  <a:pt x="2585824" y="1388461"/>
                </a:cubicBezTo>
                <a:cubicBezTo>
                  <a:pt x="2491728" y="1410020"/>
                  <a:pt x="2444612" y="1450388"/>
                  <a:pt x="2444612" y="1509531"/>
                </a:cubicBezTo>
                <a:lnTo>
                  <a:pt x="2444612" y="1517578"/>
                </a:lnTo>
                <a:lnTo>
                  <a:pt x="2452688" y="1517578"/>
                </a:lnTo>
                <a:cubicBezTo>
                  <a:pt x="2452688" y="1477210"/>
                  <a:pt x="2497056" y="1448980"/>
                  <a:pt x="2585824" y="1432819"/>
                </a:cubicBezTo>
                <a:lnTo>
                  <a:pt x="2634213" y="1432819"/>
                </a:lnTo>
                <a:cubicBezTo>
                  <a:pt x="2720335" y="1432819"/>
                  <a:pt x="2779447" y="1477210"/>
                  <a:pt x="2811717" y="1566026"/>
                </a:cubicBezTo>
                <a:lnTo>
                  <a:pt x="2803642" y="1566026"/>
                </a:lnTo>
                <a:lnTo>
                  <a:pt x="2811717" y="1586210"/>
                </a:lnTo>
                <a:cubicBezTo>
                  <a:pt x="2811717" y="1715359"/>
                  <a:pt x="2720335" y="1788015"/>
                  <a:pt x="2537402" y="1804142"/>
                </a:cubicBezTo>
                <a:cubicBezTo>
                  <a:pt x="2365327" y="1804142"/>
                  <a:pt x="2242947" y="1689744"/>
                  <a:pt x="2170330" y="1461083"/>
                </a:cubicBezTo>
                <a:lnTo>
                  <a:pt x="2162254" y="1376324"/>
                </a:lnTo>
                <a:cubicBezTo>
                  <a:pt x="2162254" y="1271382"/>
                  <a:pt x="2209336" y="1165132"/>
                  <a:pt x="2303433" y="1057473"/>
                </a:cubicBezTo>
                <a:cubicBezTo>
                  <a:pt x="2260439" y="1076316"/>
                  <a:pt x="2216072" y="1085737"/>
                  <a:pt x="2170330" y="1085737"/>
                </a:cubicBezTo>
                <a:lnTo>
                  <a:pt x="2150157" y="1085737"/>
                </a:lnTo>
                <a:cubicBezTo>
                  <a:pt x="2066816" y="1085737"/>
                  <a:pt x="2014373" y="1045370"/>
                  <a:pt x="1992826" y="964668"/>
                </a:cubicBezTo>
                <a:cubicBezTo>
                  <a:pt x="1992826" y="894728"/>
                  <a:pt x="2049291" y="859725"/>
                  <a:pt x="2162254" y="859725"/>
                </a:cubicBezTo>
                <a:cubicBezTo>
                  <a:pt x="2181087" y="827438"/>
                  <a:pt x="2190503" y="801889"/>
                  <a:pt x="2190503" y="783047"/>
                </a:cubicBezTo>
                <a:lnTo>
                  <a:pt x="2190503" y="754782"/>
                </a:lnTo>
                <a:cubicBezTo>
                  <a:pt x="2190503" y="690207"/>
                  <a:pt x="2124622" y="631064"/>
                  <a:pt x="1992859" y="577185"/>
                </a:cubicBezTo>
                <a:cubicBezTo>
                  <a:pt x="1922957" y="644475"/>
                  <a:pt x="1834221" y="678104"/>
                  <a:pt x="1726620" y="678104"/>
                </a:cubicBezTo>
                <a:cubicBezTo>
                  <a:pt x="1651355" y="678104"/>
                  <a:pt x="1566641" y="644475"/>
                  <a:pt x="1472477" y="577185"/>
                </a:cubicBezTo>
                <a:cubicBezTo>
                  <a:pt x="1346177" y="639111"/>
                  <a:pt x="1282943" y="704993"/>
                  <a:pt x="1282943" y="774933"/>
                </a:cubicBezTo>
                <a:close/>
                <a:moveTo>
                  <a:pt x="2037294" y="2990798"/>
                </a:moveTo>
                <a:lnTo>
                  <a:pt x="2037294" y="3002902"/>
                </a:lnTo>
                <a:cubicBezTo>
                  <a:pt x="2088431" y="3035189"/>
                  <a:pt x="2113966" y="3094333"/>
                  <a:pt x="2113966" y="3180500"/>
                </a:cubicBezTo>
                <a:lnTo>
                  <a:pt x="2113966" y="3228914"/>
                </a:lnTo>
                <a:cubicBezTo>
                  <a:pt x="2159707" y="3169704"/>
                  <a:pt x="2218853" y="3106436"/>
                  <a:pt x="2291470" y="3039213"/>
                </a:cubicBezTo>
                <a:cubicBezTo>
                  <a:pt x="2202701" y="3039213"/>
                  <a:pt x="2117987" y="3023086"/>
                  <a:pt x="2037294" y="2990798"/>
                </a:cubicBezTo>
                <a:close/>
                <a:moveTo>
                  <a:pt x="1480620" y="3999823"/>
                </a:moveTo>
                <a:cubicBezTo>
                  <a:pt x="1553237" y="4018632"/>
                  <a:pt x="1628535" y="4028088"/>
                  <a:pt x="1706547" y="4028088"/>
                </a:cubicBezTo>
                <a:lnTo>
                  <a:pt x="1763012" y="4028088"/>
                </a:lnTo>
                <a:cubicBezTo>
                  <a:pt x="1841057" y="4028088"/>
                  <a:pt x="1917695" y="4018632"/>
                  <a:pt x="1992960" y="3999823"/>
                </a:cubicBezTo>
                <a:cubicBezTo>
                  <a:pt x="2087124" y="4142418"/>
                  <a:pt x="2134139" y="4233916"/>
                  <a:pt x="2134139" y="4274284"/>
                </a:cubicBezTo>
                <a:lnTo>
                  <a:pt x="2122042" y="4274284"/>
                </a:lnTo>
                <a:lnTo>
                  <a:pt x="2134139" y="4294468"/>
                </a:lnTo>
                <a:lnTo>
                  <a:pt x="2134139" y="4322732"/>
                </a:lnTo>
                <a:lnTo>
                  <a:pt x="2122042" y="4342916"/>
                </a:lnTo>
                <a:lnTo>
                  <a:pt x="2134139" y="4342916"/>
                </a:lnTo>
                <a:cubicBezTo>
                  <a:pt x="2088431" y="4509718"/>
                  <a:pt x="2013133" y="4704783"/>
                  <a:pt x="1908212" y="4928180"/>
                </a:cubicBezTo>
                <a:cubicBezTo>
                  <a:pt x="1843671" y="4938876"/>
                  <a:pt x="1785866" y="4944307"/>
                  <a:pt x="1734763" y="4944307"/>
                </a:cubicBezTo>
                <a:cubicBezTo>
                  <a:pt x="1611110" y="4944307"/>
                  <a:pt x="1549182" y="4928180"/>
                  <a:pt x="1549182" y="4895893"/>
                </a:cubicBezTo>
                <a:cubicBezTo>
                  <a:pt x="1449724" y="4688656"/>
                  <a:pt x="1379754" y="4490908"/>
                  <a:pt x="1339408" y="4302581"/>
                </a:cubicBezTo>
                <a:cubicBezTo>
                  <a:pt x="1339441" y="4237939"/>
                  <a:pt x="1386490" y="4137054"/>
                  <a:pt x="1480620" y="3999823"/>
                </a:cubicBezTo>
                <a:close/>
                <a:moveTo>
                  <a:pt x="1408003" y="3398432"/>
                </a:moveTo>
                <a:lnTo>
                  <a:pt x="1416079" y="3398432"/>
                </a:lnTo>
                <a:cubicBezTo>
                  <a:pt x="1515605" y="3484498"/>
                  <a:pt x="1621833" y="3527582"/>
                  <a:pt x="1734763" y="3527582"/>
                </a:cubicBezTo>
                <a:cubicBezTo>
                  <a:pt x="1853121" y="3527582"/>
                  <a:pt x="1960656" y="3484532"/>
                  <a:pt x="2057501" y="3398432"/>
                </a:cubicBezTo>
                <a:lnTo>
                  <a:pt x="2057501" y="3414559"/>
                </a:lnTo>
                <a:lnTo>
                  <a:pt x="1980829" y="3559869"/>
                </a:lnTo>
                <a:cubicBezTo>
                  <a:pt x="2002376" y="3559869"/>
                  <a:pt x="2018528" y="3574621"/>
                  <a:pt x="2029251" y="3604260"/>
                </a:cubicBezTo>
                <a:cubicBezTo>
                  <a:pt x="2029251" y="3660755"/>
                  <a:pt x="1925738" y="3689019"/>
                  <a:pt x="1718611" y="3689019"/>
                </a:cubicBezTo>
                <a:cubicBezTo>
                  <a:pt x="1535745" y="3683587"/>
                  <a:pt x="1444295" y="3655357"/>
                  <a:pt x="1444295" y="3604260"/>
                </a:cubicBezTo>
                <a:cubicBezTo>
                  <a:pt x="1444295" y="3588100"/>
                  <a:pt x="1460447" y="3573280"/>
                  <a:pt x="1492718" y="3559869"/>
                </a:cubicBezTo>
                <a:lnTo>
                  <a:pt x="1408003" y="3398432"/>
                </a:lnTo>
                <a:close/>
                <a:moveTo>
                  <a:pt x="1508836" y="3680972"/>
                </a:moveTo>
                <a:cubicBezTo>
                  <a:pt x="1578806" y="3699781"/>
                  <a:pt x="1654070" y="3709236"/>
                  <a:pt x="1734763" y="3709236"/>
                </a:cubicBezTo>
                <a:cubicBezTo>
                  <a:pt x="1815422" y="3709236"/>
                  <a:pt x="1892094" y="3699781"/>
                  <a:pt x="1964711" y="3680972"/>
                </a:cubicBezTo>
                <a:cubicBezTo>
                  <a:pt x="2013099" y="3689052"/>
                  <a:pt x="2037294" y="3714567"/>
                  <a:pt x="2037294" y="3757651"/>
                </a:cubicBezTo>
                <a:cubicBezTo>
                  <a:pt x="2037294" y="3838386"/>
                  <a:pt x="1949933" y="3878720"/>
                  <a:pt x="1775076" y="3878720"/>
                </a:cubicBezTo>
                <a:lnTo>
                  <a:pt x="1706514" y="3878720"/>
                </a:lnTo>
                <a:cubicBezTo>
                  <a:pt x="1526362" y="3878720"/>
                  <a:pt x="1436253" y="3838353"/>
                  <a:pt x="1436253" y="3757651"/>
                </a:cubicBezTo>
                <a:cubicBezTo>
                  <a:pt x="1436253" y="3717283"/>
                  <a:pt x="1460447" y="3691701"/>
                  <a:pt x="1508836" y="3680972"/>
                </a:cubicBezTo>
                <a:close/>
                <a:moveTo>
                  <a:pt x="2021175" y="238116"/>
                </a:moveTo>
                <a:lnTo>
                  <a:pt x="2021175" y="246196"/>
                </a:lnTo>
                <a:lnTo>
                  <a:pt x="2037294" y="246196"/>
                </a:lnTo>
                <a:lnTo>
                  <a:pt x="2037294" y="238116"/>
                </a:lnTo>
                <a:lnTo>
                  <a:pt x="2021175" y="238116"/>
                </a:lnTo>
                <a:close/>
                <a:moveTo>
                  <a:pt x="1500794" y="3870640"/>
                </a:moveTo>
                <a:cubicBezTo>
                  <a:pt x="1549216" y="3889449"/>
                  <a:pt x="1617778" y="3898904"/>
                  <a:pt x="1706547" y="3898904"/>
                </a:cubicBezTo>
                <a:lnTo>
                  <a:pt x="1763012" y="3898904"/>
                </a:lnTo>
                <a:cubicBezTo>
                  <a:pt x="1854461" y="3898904"/>
                  <a:pt x="1924364" y="3889449"/>
                  <a:pt x="1972753" y="3870640"/>
                </a:cubicBezTo>
                <a:cubicBezTo>
                  <a:pt x="2010452" y="3884085"/>
                  <a:pt x="2029251" y="3902928"/>
                  <a:pt x="2029251" y="3927168"/>
                </a:cubicBezTo>
                <a:cubicBezTo>
                  <a:pt x="2029251" y="3975583"/>
                  <a:pt x="1949933" y="3999790"/>
                  <a:pt x="1791228" y="3999790"/>
                </a:cubicBezTo>
                <a:lnTo>
                  <a:pt x="1690362" y="3999790"/>
                </a:lnTo>
                <a:cubicBezTo>
                  <a:pt x="1526362" y="3999790"/>
                  <a:pt x="1444295" y="3968843"/>
                  <a:pt x="1444295" y="3906951"/>
                </a:cubicBezTo>
                <a:cubicBezTo>
                  <a:pt x="1476599" y="3882777"/>
                  <a:pt x="1495432" y="3870640"/>
                  <a:pt x="1500794" y="3870640"/>
                </a:cubicBezTo>
                <a:close/>
                <a:moveTo>
                  <a:pt x="1972753" y="226012"/>
                </a:moveTo>
                <a:lnTo>
                  <a:pt x="1972753" y="238116"/>
                </a:lnTo>
                <a:lnTo>
                  <a:pt x="2001002" y="238116"/>
                </a:lnTo>
                <a:lnTo>
                  <a:pt x="2001002" y="226012"/>
                </a:lnTo>
                <a:lnTo>
                  <a:pt x="1972753" y="226012"/>
                </a:lnTo>
                <a:close/>
                <a:moveTo>
                  <a:pt x="1557258" y="5069400"/>
                </a:moveTo>
                <a:cubicBezTo>
                  <a:pt x="1645994" y="5080129"/>
                  <a:pt x="1709228" y="5085561"/>
                  <a:pt x="1746860" y="5085561"/>
                </a:cubicBezTo>
                <a:lnTo>
                  <a:pt x="1924364" y="5069400"/>
                </a:lnTo>
                <a:cubicBezTo>
                  <a:pt x="1956635" y="5139340"/>
                  <a:pt x="1972753" y="5229463"/>
                  <a:pt x="1972753" y="5339804"/>
                </a:cubicBezTo>
                <a:lnTo>
                  <a:pt x="1972753" y="5359988"/>
                </a:lnTo>
                <a:cubicBezTo>
                  <a:pt x="1972753" y="5365352"/>
                  <a:pt x="1975467" y="5368068"/>
                  <a:pt x="1980829" y="5368068"/>
                </a:cubicBezTo>
                <a:cubicBezTo>
                  <a:pt x="1980829" y="5376148"/>
                  <a:pt x="1978182" y="5380171"/>
                  <a:pt x="1972753" y="5380171"/>
                </a:cubicBezTo>
                <a:lnTo>
                  <a:pt x="1980829" y="5493194"/>
                </a:lnTo>
                <a:lnTo>
                  <a:pt x="1980829" y="5501241"/>
                </a:lnTo>
                <a:cubicBezTo>
                  <a:pt x="1980829" y="5525448"/>
                  <a:pt x="1978182" y="5553712"/>
                  <a:pt x="1972753" y="5586000"/>
                </a:cubicBezTo>
                <a:cubicBezTo>
                  <a:pt x="1972753" y="5594080"/>
                  <a:pt x="1975467" y="5598103"/>
                  <a:pt x="1980829" y="5598103"/>
                </a:cubicBezTo>
                <a:lnTo>
                  <a:pt x="1972753" y="5662678"/>
                </a:lnTo>
                <a:lnTo>
                  <a:pt x="1972753" y="5775701"/>
                </a:lnTo>
                <a:cubicBezTo>
                  <a:pt x="1972753" y="5781066"/>
                  <a:pt x="1970106" y="5783782"/>
                  <a:pt x="1964711" y="5783782"/>
                </a:cubicBezTo>
                <a:cubicBezTo>
                  <a:pt x="1964711" y="5791861"/>
                  <a:pt x="1967425" y="5795885"/>
                  <a:pt x="1972753" y="5795885"/>
                </a:cubicBezTo>
                <a:cubicBezTo>
                  <a:pt x="1964711" y="5863108"/>
                  <a:pt x="1958008" y="5903476"/>
                  <a:pt x="1952580" y="5916955"/>
                </a:cubicBezTo>
                <a:lnTo>
                  <a:pt x="1964677" y="5916955"/>
                </a:lnTo>
                <a:cubicBezTo>
                  <a:pt x="1951239" y="6048753"/>
                  <a:pt x="1932407" y="6114736"/>
                  <a:pt x="1908179" y="6114736"/>
                </a:cubicBezTo>
                <a:cubicBezTo>
                  <a:pt x="1843638" y="6128181"/>
                  <a:pt x="1785832" y="6134920"/>
                  <a:pt x="1734729" y="6134920"/>
                </a:cubicBezTo>
                <a:cubicBezTo>
                  <a:pt x="1597571" y="6134920"/>
                  <a:pt x="1529009" y="6112020"/>
                  <a:pt x="1529009" y="6066322"/>
                </a:cubicBezTo>
                <a:cubicBezTo>
                  <a:pt x="1510210" y="5872597"/>
                  <a:pt x="1498113" y="5677464"/>
                  <a:pt x="1492718" y="5481057"/>
                </a:cubicBezTo>
                <a:cubicBezTo>
                  <a:pt x="1503508" y="5206630"/>
                  <a:pt x="1524988" y="5069400"/>
                  <a:pt x="1557258" y="5069400"/>
                </a:cubicBezTo>
                <a:close/>
                <a:moveTo>
                  <a:pt x="1549216" y="4936194"/>
                </a:moveTo>
                <a:cubicBezTo>
                  <a:pt x="1594957" y="4954969"/>
                  <a:pt x="1656818" y="4964458"/>
                  <a:pt x="1734796" y="4964458"/>
                </a:cubicBezTo>
                <a:cubicBezTo>
                  <a:pt x="1831607" y="4964458"/>
                  <a:pt x="1892127" y="4955003"/>
                  <a:pt x="1916322" y="4936194"/>
                </a:cubicBezTo>
                <a:cubicBezTo>
                  <a:pt x="1954021" y="4946889"/>
                  <a:pt x="1972786" y="4968481"/>
                  <a:pt x="1972786" y="5000768"/>
                </a:cubicBezTo>
                <a:cubicBezTo>
                  <a:pt x="1972786" y="5035705"/>
                  <a:pt x="1893501" y="5061320"/>
                  <a:pt x="1734796" y="5077481"/>
                </a:cubicBezTo>
                <a:cubicBezTo>
                  <a:pt x="1578839" y="5058638"/>
                  <a:pt x="1500827" y="5033090"/>
                  <a:pt x="1500827" y="5000768"/>
                </a:cubicBezTo>
                <a:lnTo>
                  <a:pt x="1500827" y="4984641"/>
                </a:lnTo>
                <a:cubicBezTo>
                  <a:pt x="1500794" y="4976561"/>
                  <a:pt x="1516912" y="4960401"/>
                  <a:pt x="1549216" y="4936194"/>
                </a:cubicBezTo>
                <a:close/>
                <a:moveTo>
                  <a:pt x="1549216" y="6122816"/>
                </a:moveTo>
                <a:cubicBezTo>
                  <a:pt x="1632590" y="6141592"/>
                  <a:pt x="1694416" y="6151081"/>
                  <a:pt x="1734796" y="6151081"/>
                </a:cubicBezTo>
                <a:cubicBezTo>
                  <a:pt x="1777857" y="6151081"/>
                  <a:pt x="1845112" y="6141626"/>
                  <a:pt x="1936495" y="6122816"/>
                </a:cubicBezTo>
                <a:lnTo>
                  <a:pt x="1952613" y="6151081"/>
                </a:lnTo>
                <a:lnTo>
                  <a:pt x="1952613" y="6171265"/>
                </a:lnTo>
                <a:cubicBezTo>
                  <a:pt x="1952613" y="6200836"/>
                  <a:pt x="1879996" y="6222361"/>
                  <a:pt x="1734796" y="6235840"/>
                </a:cubicBezTo>
                <a:cubicBezTo>
                  <a:pt x="1592277" y="6222328"/>
                  <a:pt x="1521000" y="6200836"/>
                  <a:pt x="1521000" y="6171265"/>
                </a:cubicBezTo>
                <a:lnTo>
                  <a:pt x="1521000" y="6151081"/>
                </a:lnTo>
                <a:cubicBezTo>
                  <a:pt x="1520967" y="6143000"/>
                  <a:pt x="1530417" y="6133546"/>
                  <a:pt x="1549216" y="6122816"/>
                </a:cubicBezTo>
                <a:close/>
                <a:moveTo>
                  <a:pt x="1924364" y="217965"/>
                </a:moveTo>
                <a:lnTo>
                  <a:pt x="1924364" y="226046"/>
                </a:lnTo>
                <a:lnTo>
                  <a:pt x="1952613" y="226046"/>
                </a:lnTo>
                <a:lnTo>
                  <a:pt x="1952613" y="217965"/>
                </a:lnTo>
                <a:lnTo>
                  <a:pt x="1924364" y="217965"/>
                </a:lnTo>
                <a:close/>
                <a:moveTo>
                  <a:pt x="1557258" y="6227759"/>
                </a:moveTo>
                <a:cubicBezTo>
                  <a:pt x="1632590" y="6241204"/>
                  <a:pt x="1691769" y="6247943"/>
                  <a:pt x="1734763" y="6247943"/>
                </a:cubicBezTo>
                <a:cubicBezTo>
                  <a:pt x="1780504" y="6247943"/>
                  <a:pt x="1841024" y="6241204"/>
                  <a:pt x="1916288" y="6227759"/>
                </a:cubicBezTo>
                <a:lnTo>
                  <a:pt x="1916288" y="8391119"/>
                </a:lnTo>
                <a:cubicBezTo>
                  <a:pt x="1873294" y="8401848"/>
                  <a:pt x="1835629" y="8407280"/>
                  <a:pt x="1803325" y="8407280"/>
                </a:cubicBezTo>
                <a:lnTo>
                  <a:pt x="1670222" y="8407280"/>
                </a:lnTo>
                <a:cubicBezTo>
                  <a:pt x="1637951" y="8407280"/>
                  <a:pt x="1600319" y="8401848"/>
                  <a:pt x="1557258" y="8391119"/>
                </a:cubicBezTo>
                <a:lnTo>
                  <a:pt x="1557258" y="6227759"/>
                </a:lnTo>
                <a:close/>
                <a:moveTo>
                  <a:pt x="1839650" y="209885"/>
                </a:moveTo>
                <a:lnTo>
                  <a:pt x="1839650" y="217965"/>
                </a:lnTo>
                <a:lnTo>
                  <a:pt x="1896115" y="217965"/>
                </a:lnTo>
                <a:lnTo>
                  <a:pt x="1896115" y="209885"/>
                </a:lnTo>
                <a:lnTo>
                  <a:pt x="1839650" y="209885"/>
                </a:lnTo>
                <a:close/>
                <a:moveTo>
                  <a:pt x="1831574" y="113023"/>
                </a:moveTo>
                <a:lnTo>
                  <a:pt x="1831574" y="121103"/>
                </a:lnTo>
                <a:lnTo>
                  <a:pt x="1859823" y="121103"/>
                </a:lnTo>
                <a:lnTo>
                  <a:pt x="1859823" y="113023"/>
                </a:lnTo>
                <a:lnTo>
                  <a:pt x="1831574" y="113023"/>
                </a:lnTo>
                <a:close/>
                <a:moveTo>
                  <a:pt x="1698471" y="197782"/>
                </a:moveTo>
                <a:lnTo>
                  <a:pt x="1698471" y="209885"/>
                </a:lnTo>
                <a:lnTo>
                  <a:pt x="1783185" y="209885"/>
                </a:lnTo>
                <a:lnTo>
                  <a:pt x="1783185" y="197782"/>
                </a:lnTo>
                <a:lnTo>
                  <a:pt x="1698471" y="197782"/>
                </a:lnTo>
                <a:close/>
                <a:moveTo>
                  <a:pt x="1706514" y="104943"/>
                </a:moveTo>
                <a:lnTo>
                  <a:pt x="1706514" y="113023"/>
                </a:lnTo>
                <a:lnTo>
                  <a:pt x="1775076" y="113023"/>
                </a:lnTo>
                <a:lnTo>
                  <a:pt x="1775076" y="104943"/>
                </a:lnTo>
                <a:lnTo>
                  <a:pt x="1706514" y="104943"/>
                </a:lnTo>
                <a:close/>
                <a:moveTo>
                  <a:pt x="1621833" y="113023"/>
                </a:moveTo>
                <a:lnTo>
                  <a:pt x="1621833" y="121103"/>
                </a:lnTo>
                <a:lnTo>
                  <a:pt x="1650082" y="121103"/>
                </a:lnTo>
                <a:lnTo>
                  <a:pt x="1650082" y="113023"/>
                </a:lnTo>
                <a:lnTo>
                  <a:pt x="1621833" y="113023"/>
                </a:lnTo>
                <a:close/>
                <a:moveTo>
                  <a:pt x="1585508" y="209885"/>
                </a:moveTo>
                <a:lnTo>
                  <a:pt x="1585508" y="217965"/>
                </a:lnTo>
                <a:lnTo>
                  <a:pt x="1633896" y="217965"/>
                </a:lnTo>
                <a:lnTo>
                  <a:pt x="1633896" y="209885"/>
                </a:lnTo>
                <a:lnTo>
                  <a:pt x="1585508" y="209885"/>
                </a:lnTo>
                <a:close/>
                <a:moveTo>
                  <a:pt x="1529043" y="217965"/>
                </a:moveTo>
                <a:lnTo>
                  <a:pt x="1529043" y="226046"/>
                </a:lnTo>
                <a:lnTo>
                  <a:pt x="1557292" y="226046"/>
                </a:lnTo>
                <a:lnTo>
                  <a:pt x="1557292" y="217965"/>
                </a:lnTo>
                <a:lnTo>
                  <a:pt x="1529043" y="217965"/>
                </a:lnTo>
                <a:close/>
                <a:moveTo>
                  <a:pt x="1480620" y="226012"/>
                </a:moveTo>
                <a:lnTo>
                  <a:pt x="1480620" y="238116"/>
                </a:lnTo>
                <a:lnTo>
                  <a:pt x="1508869" y="238116"/>
                </a:lnTo>
                <a:lnTo>
                  <a:pt x="1508869" y="226012"/>
                </a:lnTo>
                <a:lnTo>
                  <a:pt x="1480620" y="226012"/>
                </a:lnTo>
                <a:close/>
                <a:moveTo>
                  <a:pt x="1444295" y="238116"/>
                </a:moveTo>
                <a:lnTo>
                  <a:pt x="1444295" y="246196"/>
                </a:lnTo>
                <a:lnTo>
                  <a:pt x="1464468" y="246196"/>
                </a:lnTo>
                <a:lnTo>
                  <a:pt x="1464468" y="238116"/>
                </a:lnTo>
                <a:lnTo>
                  <a:pt x="1444295" y="238116"/>
                </a:lnTo>
                <a:close/>
                <a:moveTo>
                  <a:pt x="1190186" y="3039213"/>
                </a:moveTo>
                <a:cubicBezTo>
                  <a:pt x="1303150" y="3152236"/>
                  <a:pt x="1359615" y="3218118"/>
                  <a:pt x="1359615" y="3236994"/>
                </a:cubicBezTo>
                <a:lnTo>
                  <a:pt x="1367691" y="3236994"/>
                </a:lnTo>
                <a:lnTo>
                  <a:pt x="1367691" y="3216811"/>
                </a:lnTo>
                <a:lnTo>
                  <a:pt x="1359615" y="3180500"/>
                </a:lnTo>
                <a:cubicBezTo>
                  <a:pt x="1359615" y="3129336"/>
                  <a:pt x="1385216" y="3066102"/>
                  <a:pt x="1436286" y="2990798"/>
                </a:cubicBezTo>
                <a:cubicBezTo>
                  <a:pt x="1363636" y="3023086"/>
                  <a:pt x="1281636" y="3039213"/>
                  <a:pt x="1190186" y="3039213"/>
                </a:cubicBezTo>
                <a:close/>
              </a:path>
            </a:pathLst>
          </a:custGeom>
          <a:solidFill>
            <a:srgbClr val="FBA63D"/>
          </a:solidFill>
          <a:ln w="3349" cap="flat">
            <a:noFill/>
            <a:prstDash val="solid"/>
            <a:miter/>
          </a:ln>
        </p:spPr>
        <p:txBody>
          <a:bodyPr rtlCol="0" anchor="ctr"/>
          <a:lstStyle/>
          <a:p>
            <a:endParaRPr lang="en-GB"/>
          </a:p>
        </p:txBody>
      </p:sp>
      <p:pic>
        <p:nvPicPr>
          <p:cNvPr id="8" name="Picture Placeholder 7">
            <a:extLst>
              <a:ext uri="{FF2B5EF4-FFF2-40B4-BE49-F238E27FC236}">
                <a16:creationId xmlns:a16="http://schemas.microsoft.com/office/drawing/2014/main" id="{46470FBB-E4A5-F257-3DF0-35552AE21F8A}"/>
              </a:ext>
            </a:extLst>
          </p:cNvPr>
          <p:cNvPicPr>
            <a:picLocks noGrp="1" noChangeAspect="1"/>
          </p:cNvPicPr>
          <p:nvPr>
            <p:ph type="pic" sz="quarter" idx="17"/>
          </p:nvPr>
        </p:nvPicPr>
        <p:blipFill rotWithShape="1">
          <a:blip r:embed="rId2">
            <a:extLst>
              <a:ext uri="{28A0092B-C50C-407E-A947-70E740481C1C}">
                <a14:useLocalDpi xmlns:a14="http://schemas.microsoft.com/office/drawing/2010/main" val="0"/>
              </a:ext>
            </a:extLst>
          </a:blip>
          <a:srcRect l="7069" r="7069"/>
          <a:stretch/>
        </p:blipFill>
        <p:spPr/>
      </p:pic>
      <p:sp>
        <p:nvSpPr>
          <p:cNvPr id="3" name="Text Placeholder 2">
            <a:extLst>
              <a:ext uri="{FF2B5EF4-FFF2-40B4-BE49-F238E27FC236}">
                <a16:creationId xmlns:a16="http://schemas.microsoft.com/office/drawing/2014/main" id="{0A6B504A-577C-B621-01A9-D9A801BFB41A}"/>
              </a:ext>
            </a:extLst>
          </p:cNvPr>
          <p:cNvSpPr>
            <a:spLocks noGrp="1"/>
          </p:cNvSpPr>
          <p:nvPr>
            <p:ph type="body" sz="quarter" idx="14"/>
          </p:nvPr>
        </p:nvSpPr>
        <p:spPr/>
        <p:txBody>
          <a:bodyPr/>
          <a:lstStyle/>
          <a:p>
            <a:r>
              <a:rPr lang="en-GB"/>
              <a:t>02</a:t>
            </a:r>
          </a:p>
        </p:txBody>
      </p:sp>
      <p:sp>
        <p:nvSpPr>
          <p:cNvPr id="4" name="Text Placeholder 3">
            <a:extLst>
              <a:ext uri="{FF2B5EF4-FFF2-40B4-BE49-F238E27FC236}">
                <a16:creationId xmlns:a16="http://schemas.microsoft.com/office/drawing/2014/main" id="{0029D07B-9989-73FE-3574-E2CC77EBF365}"/>
              </a:ext>
            </a:extLst>
          </p:cNvPr>
          <p:cNvSpPr>
            <a:spLocks noGrp="1"/>
          </p:cNvSpPr>
          <p:nvPr>
            <p:ph type="body" sz="quarter" idx="15"/>
          </p:nvPr>
        </p:nvSpPr>
        <p:spPr>
          <a:xfrm>
            <a:off x="1939414" y="2620399"/>
            <a:ext cx="4410586" cy="2002900"/>
          </a:xfrm>
        </p:spPr>
        <p:txBody>
          <a:bodyPr/>
          <a:lstStyle/>
          <a:p>
            <a:r>
              <a:rPr lang="en-GB" sz="4800" b="1" dirty="0" err="1"/>
              <a:t>Almennar</a:t>
            </a:r>
            <a:r>
              <a:rPr lang="en-GB" sz="4800" b="1" dirty="0"/>
              <a:t> </a:t>
            </a:r>
            <a:r>
              <a:rPr lang="en-GB" sz="4800" b="1" dirty="0" err="1"/>
              <a:t>upplýsingar</a:t>
            </a:r>
            <a:r>
              <a:rPr lang="en-GB" sz="4800" b="1" dirty="0"/>
              <a:t> </a:t>
            </a:r>
            <a:r>
              <a:rPr lang="en-GB" sz="4800" b="1" dirty="0" err="1"/>
              <a:t>fyrir</a:t>
            </a:r>
            <a:r>
              <a:rPr lang="en-GB" sz="4800" b="1" dirty="0"/>
              <a:t> </a:t>
            </a:r>
            <a:r>
              <a:rPr lang="en-GB" sz="4800" b="1" dirty="0" err="1"/>
              <a:t>leiðbeinendur</a:t>
            </a:r>
            <a:r>
              <a:rPr lang="en-GB" sz="4800" b="1" dirty="0"/>
              <a:t> </a:t>
            </a:r>
          </a:p>
        </p:txBody>
      </p:sp>
      <p:sp>
        <p:nvSpPr>
          <p:cNvPr id="5" name="Text Placeholder 4">
            <a:extLst>
              <a:ext uri="{FF2B5EF4-FFF2-40B4-BE49-F238E27FC236}">
                <a16:creationId xmlns:a16="http://schemas.microsoft.com/office/drawing/2014/main" id="{862D4CA2-997B-D2EA-E559-38584B6AC922}"/>
              </a:ext>
            </a:extLst>
          </p:cNvPr>
          <p:cNvSpPr>
            <a:spLocks noGrp="1"/>
          </p:cNvSpPr>
          <p:nvPr>
            <p:ph type="body" sz="quarter" idx="66"/>
          </p:nvPr>
        </p:nvSpPr>
        <p:spPr/>
        <p:txBody>
          <a:bodyPr/>
          <a:lstStyle/>
          <a:p>
            <a:r>
              <a:rPr lang="en-GB"/>
              <a:t>Ljósmynd: Fossatun Pods &amp; Cottages, Ísland</a:t>
            </a:r>
          </a:p>
        </p:txBody>
      </p:sp>
    </p:spTree>
    <p:extLst>
      <p:ext uri="{BB962C8B-B14F-4D97-AF65-F5344CB8AC3E}">
        <p14:creationId xmlns:p14="http://schemas.microsoft.com/office/powerpoint/2010/main" val="1436638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6">
          <a:extLst>
            <a:ext uri="{FF2B5EF4-FFF2-40B4-BE49-F238E27FC236}">
              <a16:creationId xmlns:a16="http://schemas.microsoft.com/office/drawing/2014/main" id="{A0E33214-8A96-007D-C25C-DAA97C631E2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660A752-14FC-E7A5-E4C8-CAB1FC8220BC}"/>
              </a:ext>
            </a:extLst>
          </p:cNvPr>
          <p:cNvSpPr>
            <a:spLocks noGrp="1"/>
          </p:cNvSpPr>
          <p:nvPr>
            <p:ph type="body" sz="quarter" idx="32"/>
          </p:nvPr>
        </p:nvSpPr>
        <p:spPr>
          <a:xfrm>
            <a:off x="405381" y="3527140"/>
            <a:ext cx="6541329" cy="6123781"/>
          </a:xfrm>
        </p:spPr>
        <p:txBody>
          <a:bodyPr/>
          <a:lstStyle/>
          <a:p>
            <a:pPr marL="0" marR="0" lvl="0" indent="0" algn="l" defTabSz="914400" rtl="0" eaLnBrk="1" fontAlgn="auto" latinLnBrk="0" hangingPunct="1">
              <a:lnSpc>
                <a:spcPct val="100000"/>
              </a:lnSpc>
              <a:spcBef>
                <a:spcPts val="0"/>
              </a:spcBef>
              <a:spcAft>
                <a:spcPts val="0"/>
              </a:spcAft>
              <a:buClr>
                <a:srgbClr val="7C946D"/>
              </a:buClr>
              <a:buSzPts val="1100"/>
              <a:buFont typeface="Arial"/>
              <a:buNone/>
              <a:tabLst/>
              <a:defRPr/>
            </a:pPr>
            <a:endParaRPr lang="en-IE" sz="1800" i="0" u="none" strike="noStrike" kern="0" cap="none" spc="0" normalizeH="0" baseline="0" noProof="0">
              <a:ln>
                <a:noFill/>
              </a:ln>
              <a:solidFill>
                <a:srgbClr val="040200"/>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
                <a:srgbClr val="7C946D"/>
              </a:buClr>
              <a:buSzPts val="1100"/>
              <a:buFont typeface="Arial"/>
              <a:buNone/>
              <a:tabLst/>
              <a:defRPr/>
            </a:pPr>
            <a:endParaRPr lang="en-IE" sz="1300" i="0" u="none" strike="noStrike" kern="0" cap="none" spc="0" normalizeH="0" baseline="0" noProof="0">
              <a:ln>
                <a:noFill/>
              </a:ln>
              <a:solidFill>
                <a:srgbClr val="151D24"/>
              </a:solidFill>
              <a:effectLst/>
              <a:uLnTx/>
              <a:uFillTx/>
              <a:latin typeface="Calibri"/>
              <a:ea typeface="Calibri"/>
              <a:cs typeface="Calibri"/>
            </a:endParaRPr>
          </a:p>
          <a:p>
            <a:endParaRPr lang="en-IE"/>
          </a:p>
          <a:p>
            <a:endParaRPr lang="en-IE">
              <a:ea typeface="Calibri"/>
            </a:endParaRPr>
          </a:p>
        </p:txBody>
      </p:sp>
      <p:sp>
        <p:nvSpPr>
          <p:cNvPr id="327" name="Google Shape;327;p13">
            <a:extLst>
              <a:ext uri="{FF2B5EF4-FFF2-40B4-BE49-F238E27FC236}">
                <a16:creationId xmlns:a16="http://schemas.microsoft.com/office/drawing/2014/main" id="{C1D31932-ACDD-0915-AA1B-A935B5368BDF}"/>
              </a:ext>
            </a:extLst>
          </p:cNvPr>
          <p:cNvSpPr txBox="1">
            <a:spLocks noGrp="1"/>
          </p:cNvSpPr>
          <p:nvPr>
            <p:ph type="body" sz="quarter" idx="18"/>
          </p:nvPr>
        </p:nvSpPr>
        <p:spPr>
          <a:xfrm>
            <a:off x="275466" y="2134197"/>
            <a:ext cx="3339795" cy="935796"/>
          </a:xfrm>
          <a:prstGeom prst="rect">
            <a:avLst/>
          </a:prstGeom>
          <a:noFill/>
          <a:ln>
            <a:noFill/>
          </a:ln>
        </p:spPr>
        <p:txBody>
          <a:bodyPr spcFirstLastPara="1" vert="horz" wrap="square" lIns="93271" tIns="46623" rIns="93271" bIns="46623" rtlCol="0" anchor="t" anchorCtr="0">
            <a:noAutofit/>
          </a:bodyPr>
          <a:lstStyle/>
          <a:p>
            <a:r>
              <a:rPr lang="en-GB" sz="2900" b="1" dirty="0">
                <a:solidFill>
                  <a:schemeClr val="bg2"/>
                </a:solidFill>
                <a:latin typeface="Calibri"/>
                <a:ea typeface="Calibri"/>
                <a:cs typeface="Calibri"/>
              </a:rPr>
              <a:t>Um </a:t>
            </a:r>
            <a:r>
              <a:rPr lang="en-GB" sz="2900" b="1" dirty="0" err="1">
                <a:solidFill>
                  <a:schemeClr val="bg2"/>
                </a:solidFill>
                <a:latin typeface="Calibri"/>
                <a:ea typeface="Calibri"/>
                <a:cs typeface="Calibri"/>
              </a:rPr>
              <a:t>námsskrá</a:t>
            </a:r>
            <a:r>
              <a:rPr lang="en-GB" sz="2900" b="1" dirty="0">
                <a:solidFill>
                  <a:schemeClr val="bg2"/>
                </a:solidFill>
                <a:latin typeface="Calibri"/>
                <a:ea typeface="Calibri"/>
                <a:cs typeface="Calibri"/>
              </a:rPr>
              <a:t> </a:t>
            </a:r>
            <a:r>
              <a:rPr lang="en-GB" sz="2900" b="1" dirty="0" err="1">
                <a:solidFill>
                  <a:schemeClr val="bg2"/>
                </a:solidFill>
                <a:latin typeface="Calibri"/>
                <a:ea typeface="Calibri"/>
                <a:cs typeface="Calibri"/>
              </a:rPr>
              <a:t>verkefnis</a:t>
            </a:r>
            <a:r>
              <a:rPr lang="en-GB" sz="2900" b="1" dirty="0">
                <a:solidFill>
                  <a:srgbClr val="305C6F"/>
                </a:solidFill>
                <a:latin typeface="Calibri"/>
                <a:ea typeface="Calibri"/>
                <a:cs typeface="Calibri"/>
              </a:rPr>
              <a:t> </a:t>
            </a:r>
            <a:endParaRPr lang="en-GB" sz="2900" b="1" dirty="0">
              <a:solidFill>
                <a:srgbClr val="305C6F"/>
              </a:solidFill>
              <a:ea typeface="Calibri"/>
            </a:endParaRPr>
          </a:p>
        </p:txBody>
      </p:sp>
      <p:sp>
        <p:nvSpPr>
          <p:cNvPr id="329" name="Google Shape;329;p13">
            <a:extLst>
              <a:ext uri="{FF2B5EF4-FFF2-40B4-BE49-F238E27FC236}">
                <a16:creationId xmlns:a16="http://schemas.microsoft.com/office/drawing/2014/main" id="{1E10FF26-6296-CBF6-B4D6-39A1621D2B5D}"/>
              </a:ext>
            </a:extLst>
          </p:cNvPr>
          <p:cNvSpPr txBox="1">
            <a:spLocks noGrp="1"/>
          </p:cNvSpPr>
          <p:nvPr>
            <p:ph type="body" sz="quarter" idx="19"/>
          </p:nvPr>
        </p:nvSpPr>
        <p:spPr>
          <a:xfrm>
            <a:off x="272407" y="654974"/>
            <a:ext cx="3342854" cy="880726"/>
          </a:xfrm>
          <a:prstGeom prst="rect">
            <a:avLst/>
          </a:prstGeom>
          <a:noFill/>
          <a:ln>
            <a:noFill/>
          </a:ln>
        </p:spPr>
        <p:txBody>
          <a:bodyPr spcFirstLastPara="1" vert="horz" wrap="square" lIns="93271" tIns="46623" rIns="93271" bIns="46623" rtlCol="0" anchor="t" anchorCtr="0">
            <a:noAutofit/>
          </a:bodyPr>
          <a:lstStyle/>
          <a:p>
            <a:pPr marL="0" indent="0">
              <a:buSzPts val="1100"/>
            </a:pPr>
            <a:r>
              <a:rPr lang="en-IE" sz="3200"/>
              <a:t>Almennar upplýsingar </a:t>
            </a:r>
          </a:p>
        </p:txBody>
      </p:sp>
      <p:sp>
        <p:nvSpPr>
          <p:cNvPr id="328" name="Google Shape;328;p13">
            <a:extLst>
              <a:ext uri="{FF2B5EF4-FFF2-40B4-BE49-F238E27FC236}">
                <a16:creationId xmlns:a16="http://schemas.microsoft.com/office/drawing/2014/main" id="{CBF34169-C31F-1D8D-185F-49EF44195395}"/>
              </a:ext>
            </a:extLst>
          </p:cNvPr>
          <p:cNvSpPr txBox="1">
            <a:spLocks noGrp="1"/>
          </p:cNvSpPr>
          <p:nvPr>
            <p:ph type="sldNum" idx="4294967295"/>
          </p:nvPr>
        </p:nvSpPr>
        <p:spPr>
          <a:xfrm>
            <a:off x="7410450" y="10525125"/>
            <a:ext cx="365125" cy="271463"/>
          </a:xfrm>
          <a:prstGeom prst="rect">
            <a:avLst/>
          </a:prstGeom>
          <a:noFill/>
          <a:ln>
            <a:noFill/>
          </a:ln>
        </p:spPr>
        <p:txBody>
          <a:bodyPr spcFirstLastPara="1" vert="horz" wrap="square" lIns="93271" tIns="46623" rIns="93271" bIns="46623" rtlCol="0" anchor="ctr" anchorCtr="0">
            <a:noAutofit/>
          </a:bodyPr>
          <a:lstStyle/>
          <a:p>
            <a:fld id="{00000000-1234-1234-1234-123412341234}" type="slidenum">
              <a:rPr lang="en-GB"/>
              <a:t>9</a:t>
            </a:fld>
            <a:endParaRPr/>
          </a:p>
        </p:txBody>
      </p:sp>
      <p:sp>
        <p:nvSpPr>
          <p:cNvPr id="3" name="TextBox 2">
            <a:extLst>
              <a:ext uri="{FF2B5EF4-FFF2-40B4-BE49-F238E27FC236}">
                <a16:creationId xmlns:a16="http://schemas.microsoft.com/office/drawing/2014/main" id="{D1733BD3-28DA-1D1E-1151-02D2001D19B7}"/>
              </a:ext>
            </a:extLst>
          </p:cNvPr>
          <p:cNvSpPr txBox="1"/>
          <p:nvPr/>
        </p:nvSpPr>
        <p:spPr>
          <a:xfrm>
            <a:off x="267564" y="3542633"/>
            <a:ext cx="7345184" cy="70788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err="1">
                <a:latin typeface="Calibri"/>
                <a:ea typeface="Calibri"/>
                <a:cs typeface="Calibri"/>
              </a:rPr>
              <a:t>Námskrá</a:t>
            </a:r>
            <a:r>
              <a:rPr lang="en-US" sz="1600" b="1" dirty="0">
                <a:latin typeface="Calibri"/>
                <a:ea typeface="Calibri"/>
                <a:cs typeface="Calibri"/>
              </a:rPr>
              <a:t> Epic Stays </a:t>
            </a:r>
            <a:r>
              <a:rPr lang="en-US" sz="1600" b="1" dirty="0" err="1">
                <a:latin typeface="Calibri"/>
                <a:ea typeface="Calibri"/>
                <a:cs typeface="Calibri"/>
              </a:rPr>
              <a:t>verkefnisins</a:t>
            </a:r>
            <a:r>
              <a:rPr lang="en-US" sz="1600" b="1" dirty="0">
                <a:latin typeface="Calibri"/>
                <a:ea typeface="Calibri"/>
                <a:cs typeface="Calibri"/>
              </a:rPr>
              <a:t> </a:t>
            </a:r>
            <a:r>
              <a:rPr lang="en-US" sz="1400" dirty="0">
                <a:latin typeface="Calibri"/>
                <a:ea typeface="Calibri"/>
                <a:cs typeface="Calibri"/>
              </a:rPr>
              <a:t>var </a:t>
            </a:r>
            <a:r>
              <a:rPr lang="en-US" sz="1400" dirty="0" err="1">
                <a:latin typeface="Calibri"/>
                <a:ea typeface="Calibri"/>
                <a:cs typeface="Calibri"/>
              </a:rPr>
              <a:t>þróuð</a:t>
            </a:r>
            <a:r>
              <a:rPr lang="en-US" sz="1400" dirty="0">
                <a:latin typeface="Calibri"/>
                <a:ea typeface="Calibri"/>
                <a:cs typeface="Calibri"/>
              </a:rPr>
              <a:t> í </a:t>
            </a:r>
            <a:r>
              <a:rPr lang="en-US" sz="1400" dirty="0" err="1">
                <a:latin typeface="Calibri"/>
                <a:ea typeface="Calibri"/>
                <a:cs typeface="Calibri"/>
              </a:rPr>
              <a:t>samræmi</a:t>
            </a:r>
            <a:r>
              <a:rPr lang="en-US" sz="1400" dirty="0">
                <a:latin typeface="Calibri"/>
                <a:ea typeface="Calibri"/>
                <a:cs typeface="Calibri"/>
              </a:rPr>
              <a:t> </a:t>
            </a:r>
            <a:r>
              <a:rPr lang="en-US" sz="1400" dirty="0" err="1">
                <a:latin typeface="Calibri"/>
                <a:ea typeface="Calibri"/>
                <a:cs typeface="Calibri"/>
              </a:rPr>
              <a:t>við</a:t>
            </a:r>
            <a:r>
              <a:rPr lang="en-US" sz="1400" dirty="0">
                <a:latin typeface="Calibri"/>
                <a:ea typeface="Calibri"/>
                <a:cs typeface="Calibri"/>
              </a:rPr>
              <a:t> </a:t>
            </a:r>
            <a:r>
              <a:rPr lang="en-US" sz="1400" dirty="0" err="1">
                <a:latin typeface="Calibri"/>
                <a:ea typeface="Calibri"/>
                <a:cs typeface="Calibri"/>
              </a:rPr>
              <a:t>EntreComp-rammann</a:t>
            </a:r>
            <a:r>
              <a:rPr lang="en-US" sz="1400" dirty="0">
                <a:latin typeface="Calibri"/>
                <a:ea typeface="Calibri"/>
                <a:cs typeface="Calibri"/>
              </a:rPr>
              <a:t>, </a:t>
            </a:r>
            <a:r>
              <a:rPr lang="en-US" sz="1400" dirty="0" err="1">
                <a:latin typeface="Calibri"/>
                <a:ea typeface="Calibri"/>
                <a:cs typeface="Calibri"/>
              </a:rPr>
              <a:t>sem</a:t>
            </a:r>
            <a:r>
              <a:rPr lang="en-US" sz="1400" dirty="0">
                <a:latin typeface="Calibri"/>
                <a:ea typeface="Calibri"/>
                <a:cs typeface="Calibri"/>
              </a:rPr>
              <a:t> er </a:t>
            </a:r>
            <a:r>
              <a:rPr lang="en-US" sz="1400" dirty="0" err="1">
                <a:latin typeface="Calibri"/>
                <a:ea typeface="Calibri"/>
                <a:cs typeface="Calibri"/>
              </a:rPr>
              <a:t>rammi</a:t>
            </a:r>
            <a:r>
              <a:rPr lang="en-US" sz="1400" dirty="0">
                <a:latin typeface="Calibri"/>
                <a:ea typeface="Calibri"/>
                <a:cs typeface="Calibri"/>
              </a:rPr>
              <a:t> um </a:t>
            </a:r>
            <a:r>
              <a:rPr lang="en-US" sz="1400" dirty="0" err="1">
                <a:latin typeface="Calibri"/>
                <a:ea typeface="Calibri"/>
                <a:cs typeface="Calibri"/>
              </a:rPr>
              <a:t>frumkvöðlasamhæfni</a:t>
            </a:r>
            <a:r>
              <a:rPr lang="en-US" sz="1400" dirty="0">
                <a:latin typeface="Calibri"/>
                <a:ea typeface="Calibri"/>
                <a:cs typeface="Calibri"/>
              </a:rPr>
              <a:t>.</a:t>
            </a:r>
          </a:p>
          <a:p>
            <a:endParaRPr lang="en-US" sz="1400" dirty="0">
              <a:solidFill>
                <a:srgbClr val="000000"/>
              </a:solidFill>
              <a:latin typeface="Calibri"/>
              <a:ea typeface="Calibri"/>
              <a:cs typeface="Calibri"/>
            </a:endParaRPr>
          </a:p>
          <a:p>
            <a:r>
              <a:rPr lang="en-US" sz="1400" dirty="0" err="1">
                <a:solidFill>
                  <a:srgbClr val="000000"/>
                </a:solidFill>
                <a:latin typeface="Calibri"/>
                <a:ea typeface="Calibri"/>
                <a:cs typeface="Calibri"/>
              </a:rPr>
              <a:t>Þetta</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námskrá</a:t>
            </a:r>
            <a:r>
              <a:rPr lang="en-US" sz="1400" dirty="0">
                <a:solidFill>
                  <a:srgbClr val="000000"/>
                </a:solidFill>
                <a:latin typeface="Calibri"/>
                <a:ea typeface="Calibri"/>
                <a:cs typeface="Calibri"/>
              </a:rPr>
              <a:t> er </a:t>
            </a:r>
            <a:r>
              <a:rPr lang="en-US" sz="1400" dirty="0" err="1">
                <a:solidFill>
                  <a:srgbClr val="000000"/>
                </a:solidFill>
                <a:latin typeface="Calibri"/>
                <a:ea typeface="Calibri"/>
                <a:cs typeface="Calibri"/>
              </a:rPr>
              <a:t>hönnuð</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til</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að</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upplýsa</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einstaklinga</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kennara</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og</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ferðaþjónustufyrirtæki</a:t>
            </a:r>
            <a:r>
              <a:rPr lang="en-US" sz="1400" dirty="0">
                <a:solidFill>
                  <a:srgbClr val="000000"/>
                </a:solidFill>
                <a:latin typeface="Calibri"/>
                <a:ea typeface="Calibri"/>
                <a:cs typeface="Calibri"/>
              </a:rPr>
              <a:t>. Epic Stays-</a:t>
            </a:r>
            <a:r>
              <a:rPr lang="en-US" sz="1400" dirty="0" err="1">
                <a:solidFill>
                  <a:srgbClr val="000000"/>
                </a:solidFill>
                <a:latin typeface="Calibri"/>
                <a:ea typeface="Calibri"/>
                <a:cs typeface="Calibri"/>
              </a:rPr>
              <a:t>námskráin</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og</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efnið</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sem</a:t>
            </a:r>
            <a:r>
              <a:rPr lang="en-US" sz="1400" dirty="0">
                <a:solidFill>
                  <a:srgbClr val="000000"/>
                </a:solidFill>
                <a:latin typeface="Calibri"/>
                <a:ea typeface="Calibri"/>
                <a:cs typeface="Calibri"/>
              </a:rPr>
              <a:t> er </a:t>
            </a:r>
            <a:r>
              <a:rPr lang="en-US" sz="1400" dirty="0" err="1">
                <a:solidFill>
                  <a:srgbClr val="000000"/>
                </a:solidFill>
                <a:latin typeface="Calibri"/>
                <a:ea typeface="Calibri"/>
                <a:cs typeface="Calibri"/>
              </a:rPr>
              <a:t>ókeypis</a:t>
            </a:r>
            <a:r>
              <a:rPr lang="en-US" sz="1400" dirty="0">
                <a:solidFill>
                  <a:srgbClr val="000000"/>
                </a:solidFill>
                <a:latin typeface="Calibri"/>
                <a:ea typeface="Calibri"/>
                <a:cs typeface="Calibri"/>
              </a:rPr>
              <a:t> í </a:t>
            </a:r>
            <a:r>
              <a:rPr lang="en-US" sz="1400" dirty="0" err="1">
                <a:solidFill>
                  <a:srgbClr val="000000"/>
                </a:solidFill>
                <a:latin typeface="Calibri"/>
                <a:ea typeface="Calibri"/>
                <a:cs typeface="Calibri"/>
              </a:rPr>
              <a:t>niðurhali</a:t>
            </a:r>
            <a:r>
              <a:rPr lang="en-US" sz="1400" dirty="0">
                <a:solidFill>
                  <a:srgbClr val="000000"/>
                </a:solidFill>
                <a:latin typeface="Calibri"/>
                <a:ea typeface="Calibri"/>
                <a:cs typeface="Calibri"/>
              </a:rPr>
              <a:t> er </a:t>
            </a:r>
            <a:r>
              <a:rPr lang="en-US" sz="1400" dirty="0" err="1">
                <a:solidFill>
                  <a:srgbClr val="000000"/>
                </a:solidFill>
                <a:latin typeface="Calibri"/>
                <a:ea typeface="Calibri"/>
                <a:cs typeface="Calibri"/>
              </a:rPr>
              <a:t>aðgengilegt</a:t>
            </a:r>
            <a:r>
              <a:rPr lang="en-US" sz="1400" dirty="0">
                <a:solidFill>
                  <a:srgbClr val="000000"/>
                </a:solidFill>
                <a:latin typeface="Calibri"/>
                <a:ea typeface="Calibri"/>
                <a:cs typeface="Calibri"/>
              </a:rPr>
              <a:t> í </a:t>
            </a:r>
            <a:r>
              <a:rPr lang="en-US" sz="1400" dirty="0" err="1">
                <a:solidFill>
                  <a:srgbClr val="000000"/>
                </a:solidFill>
                <a:latin typeface="Calibri"/>
                <a:ea typeface="Calibri"/>
                <a:cs typeface="Calibri"/>
              </a:rPr>
              <a:t>opnum</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aðgangi</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fyrir</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kennara</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þjálfara</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og</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sveitarfélög</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til</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að</a:t>
            </a:r>
            <a:r>
              <a:rPr lang="en-US" sz="1400" dirty="0">
                <a:solidFill>
                  <a:srgbClr val="000000"/>
                </a:solidFill>
                <a:latin typeface="Calibri"/>
                <a:ea typeface="Calibri"/>
                <a:cs typeface="Calibri"/>
              </a:rPr>
              <a:t> taka </a:t>
            </a:r>
            <a:r>
              <a:rPr lang="en-US" sz="1400" dirty="0" err="1">
                <a:solidFill>
                  <a:srgbClr val="000000"/>
                </a:solidFill>
                <a:latin typeface="Calibri"/>
                <a:ea typeface="Calibri"/>
                <a:cs typeface="Calibri"/>
              </a:rPr>
              <a:t>upp</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og</a:t>
            </a:r>
            <a:r>
              <a:rPr lang="en-US" sz="1400" dirty="0">
                <a:solidFill>
                  <a:srgbClr val="000000"/>
                </a:solidFill>
                <a:latin typeface="Calibri"/>
                <a:ea typeface="Calibri"/>
                <a:cs typeface="Calibri"/>
              </a:rPr>
              <a:t> nota.</a:t>
            </a:r>
          </a:p>
          <a:p>
            <a:endParaRPr lang="en-US" sz="1400" dirty="0">
              <a:solidFill>
                <a:srgbClr val="000000"/>
              </a:solidFill>
              <a:latin typeface="Calibri"/>
              <a:ea typeface="Calibri"/>
              <a:cs typeface="Calibri"/>
            </a:endParaRPr>
          </a:p>
          <a:p>
            <a:r>
              <a:rPr lang="en-US" sz="1400" b="1" dirty="0">
                <a:solidFill>
                  <a:srgbClr val="000000"/>
                </a:solidFill>
                <a:latin typeface="Calibri"/>
                <a:ea typeface="Calibri"/>
                <a:cs typeface="Calibri"/>
              </a:rPr>
              <a:t>HVERNIG GÆTIÐ ÞÚ NÝTT ÞÉR ÞETTA?</a:t>
            </a:r>
          </a:p>
          <a:p>
            <a:endParaRPr lang="en-US" sz="1400" dirty="0">
              <a:solidFill>
                <a:srgbClr val="000000"/>
              </a:solidFill>
              <a:latin typeface="Calibri"/>
              <a:ea typeface="Calibri"/>
              <a:cs typeface="Calibri"/>
            </a:endParaRPr>
          </a:p>
          <a:p>
            <a:r>
              <a:rPr lang="en-US" sz="1400" dirty="0" err="1">
                <a:solidFill>
                  <a:srgbClr val="000000"/>
                </a:solidFill>
                <a:latin typeface="Calibri"/>
                <a:ea typeface="Calibri"/>
                <a:cs typeface="Calibri"/>
              </a:rPr>
              <a:t>Þessir</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auðlindir</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munu</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styðja</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faglega</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þróun</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þína</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sem</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kennari</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eða</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þjálfari</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með</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því</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að</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auka</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þekkingu</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og</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færni</a:t>
            </a:r>
            <a:r>
              <a:rPr lang="en-US" sz="1400" dirty="0">
                <a:solidFill>
                  <a:srgbClr val="000000"/>
                </a:solidFill>
                <a:latin typeface="Calibri"/>
                <a:ea typeface="Calibri"/>
                <a:cs typeface="Calibri"/>
              </a:rPr>
              <a:t> í </a:t>
            </a:r>
            <a:r>
              <a:rPr lang="en-US" sz="1400" dirty="0" err="1">
                <a:solidFill>
                  <a:srgbClr val="000000"/>
                </a:solidFill>
                <a:latin typeface="Calibri"/>
                <a:ea typeface="Calibri"/>
                <a:cs typeface="Calibri"/>
              </a:rPr>
              <a:t>óhefðbundnum</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gistimöguleikum</a:t>
            </a:r>
            <a:r>
              <a:rPr lang="en-US" sz="1400" dirty="0">
                <a:solidFill>
                  <a:srgbClr val="000000"/>
                </a:solidFill>
                <a:latin typeface="Calibri"/>
                <a:ea typeface="Calibri"/>
                <a:cs typeface="Calibri"/>
              </a:rPr>
              <a:t> í </a:t>
            </a:r>
            <a:r>
              <a:rPr lang="en-US" sz="1400" dirty="0" err="1">
                <a:solidFill>
                  <a:srgbClr val="000000"/>
                </a:solidFill>
                <a:latin typeface="Calibri"/>
                <a:ea typeface="Calibri"/>
                <a:cs typeface="Calibri"/>
              </a:rPr>
              <a:t>ferðaþjónustu</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Þær</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má</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einnig</a:t>
            </a:r>
            <a:r>
              <a:rPr lang="en-US" sz="1400" dirty="0">
                <a:solidFill>
                  <a:srgbClr val="000000"/>
                </a:solidFill>
                <a:latin typeface="Calibri"/>
                <a:ea typeface="Calibri"/>
                <a:cs typeface="Calibri"/>
              </a:rPr>
              <a:t> nota </a:t>
            </a:r>
            <a:r>
              <a:rPr lang="en-US" sz="1400" dirty="0" err="1">
                <a:solidFill>
                  <a:srgbClr val="000000"/>
                </a:solidFill>
                <a:latin typeface="Calibri"/>
                <a:ea typeface="Calibri"/>
                <a:cs typeface="Calibri"/>
              </a:rPr>
              <a:t>til</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að</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efla</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kennslu</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viðskiptaaðgerðir</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og</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ferðamennsku</a:t>
            </a:r>
            <a:r>
              <a:rPr lang="en-US" sz="1400" dirty="0">
                <a:solidFill>
                  <a:srgbClr val="000000"/>
                </a:solidFill>
                <a:latin typeface="Calibri"/>
                <a:ea typeface="Calibri"/>
                <a:cs typeface="Calibri"/>
              </a:rPr>
              <a:t>.</a:t>
            </a:r>
          </a:p>
          <a:p>
            <a:r>
              <a:rPr lang="en-US" sz="1400" dirty="0">
                <a:solidFill>
                  <a:srgbClr val="000000"/>
                </a:solidFill>
                <a:latin typeface="Calibri"/>
                <a:ea typeface="Calibri"/>
                <a:cs typeface="Calibri"/>
              </a:rPr>
              <a:t> </a:t>
            </a:r>
          </a:p>
          <a:p>
            <a:r>
              <a:rPr lang="en-US" sz="1400" b="1" dirty="0">
                <a:solidFill>
                  <a:srgbClr val="000000"/>
                </a:solidFill>
                <a:latin typeface="Calibri"/>
                <a:ea typeface="Calibri"/>
                <a:cs typeface="Calibri"/>
              </a:rPr>
              <a:t>HVAÐ INNIHALDA ÞÆR?</a:t>
            </a:r>
          </a:p>
          <a:p>
            <a:endParaRPr lang="en-US" sz="1400" b="1" dirty="0">
              <a:latin typeface="Calibri"/>
              <a:ea typeface="Calibri"/>
              <a:cs typeface="Calibri"/>
            </a:endParaRPr>
          </a:p>
          <a:p>
            <a:r>
              <a:rPr lang="en-US" sz="1400" dirty="0" err="1">
                <a:latin typeface="Calibri"/>
                <a:ea typeface="Calibri"/>
                <a:cs typeface="Calibri"/>
              </a:rPr>
              <a:t>Þessir</a:t>
            </a:r>
            <a:r>
              <a:rPr lang="en-US" sz="1400" dirty="0">
                <a:latin typeface="Calibri"/>
                <a:ea typeface="Calibri"/>
                <a:cs typeface="Calibri"/>
              </a:rPr>
              <a:t> </a:t>
            </a:r>
            <a:r>
              <a:rPr lang="en-US" sz="1400" dirty="0" err="1">
                <a:latin typeface="Calibri"/>
                <a:ea typeface="Calibri"/>
                <a:cs typeface="Calibri"/>
              </a:rPr>
              <a:t>auðlindir</a:t>
            </a:r>
            <a:r>
              <a:rPr lang="en-US" sz="1400" dirty="0">
                <a:latin typeface="Calibri"/>
                <a:ea typeface="Calibri"/>
                <a:cs typeface="Calibri"/>
              </a:rPr>
              <a:t> </a:t>
            </a:r>
            <a:r>
              <a:rPr lang="en-US" sz="1400" dirty="0" err="1">
                <a:latin typeface="Calibri"/>
                <a:ea typeface="Calibri"/>
                <a:cs typeface="Calibri"/>
              </a:rPr>
              <a:t>eru</a:t>
            </a:r>
            <a:r>
              <a:rPr lang="en-US" sz="1400" dirty="0">
                <a:latin typeface="Calibri"/>
                <a:ea typeface="Calibri"/>
                <a:cs typeface="Calibri"/>
              </a:rPr>
              <a:t> </a:t>
            </a:r>
            <a:r>
              <a:rPr lang="en-US" sz="1400" dirty="0" err="1">
                <a:latin typeface="Calibri"/>
                <a:ea typeface="Calibri"/>
                <a:cs typeface="Calibri"/>
              </a:rPr>
              <a:t>veittar</a:t>
            </a:r>
            <a:r>
              <a:rPr lang="en-US" sz="1400" dirty="0">
                <a:latin typeface="Calibri"/>
                <a:ea typeface="Calibri"/>
                <a:cs typeface="Calibri"/>
              </a:rPr>
              <a:t> </a:t>
            </a:r>
            <a:r>
              <a:rPr lang="en-US" sz="1400" dirty="0" err="1">
                <a:latin typeface="Calibri"/>
                <a:ea typeface="Calibri"/>
                <a:cs typeface="Calibri"/>
              </a:rPr>
              <a:t>sem</a:t>
            </a:r>
            <a:r>
              <a:rPr lang="en-US" sz="1400" dirty="0">
                <a:latin typeface="Calibri"/>
                <a:ea typeface="Calibri"/>
                <a:cs typeface="Calibri"/>
              </a:rPr>
              <a:t> </a:t>
            </a:r>
            <a:r>
              <a:rPr lang="en-US" sz="1400" dirty="0" err="1">
                <a:latin typeface="Calibri"/>
                <a:ea typeface="Calibri"/>
                <a:cs typeface="Calibri"/>
              </a:rPr>
              <a:t>safn</a:t>
            </a:r>
            <a:r>
              <a:rPr lang="en-US" sz="1400" dirty="0">
                <a:latin typeface="Calibri"/>
                <a:ea typeface="Calibri"/>
                <a:cs typeface="Calibri"/>
              </a:rPr>
              <a:t> </a:t>
            </a:r>
            <a:r>
              <a:rPr lang="en-US" sz="1400" dirty="0" err="1">
                <a:latin typeface="Calibri"/>
                <a:ea typeface="Calibri"/>
                <a:cs typeface="Calibri"/>
              </a:rPr>
              <a:t>fjölmiðlaefnis</a:t>
            </a:r>
            <a:r>
              <a:rPr lang="en-US" sz="1400" dirty="0">
                <a:latin typeface="Calibri"/>
                <a:ea typeface="Calibri"/>
                <a:cs typeface="Calibri"/>
              </a:rPr>
              <a:t>—</a:t>
            </a:r>
            <a:r>
              <a:rPr lang="en-US" sz="1400" dirty="0" err="1">
                <a:latin typeface="Calibri"/>
                <a:ea typeface="Calibri"/>
                <a:cs typeface="Calibri"/>
              </a:rPr>
              <a:t>þar</a:t>
            </a:r>
            <a:r>
              <a:rPr lang="en-US" sz="1400" dirty="0">
                <a:latin typeface="Calibri"/>
                <a:ea typeface="Calibri"/>
                <a:cs typeface="Calibri"/>
              </a:rPr>
              <a:t> á </a:t>
            </a:r>
            <a:r>
              <a:rPr lang="en-US" sz="1400" dirty="0" err="1">
                <a:latin typeface="Calibri"/>
                <a:ea typeface="Calibri"/>
                <a:cs typeface="Calibri"/>
              </a:rPr>
              <a:t>meðal</a:t>
            </a:r>
            <a:r>
              <a:rPr lang="en-US" sz="1400" dirty="0">
                <a:latin typeface="Calibri"/>
                <a:ea typeface="Calibri"/>
                <a:cs typeface="Calibri"/>
              </a:rPr>
              <a:t> PowerPoint-</a:t>
            </a:r>
            <a:r>
              <a:rPr lang="en-US" sz="1400" dirty="0" err="1">
                <a:latin typeface="Calibri"/>
                <a:ea typeface="Calibri"/>
                <a:cs typeface="Calibri"/>
              </a:rPr>
              <a:t>kynninga</a:t>
            </a:r>
            <a:r>
              <a:rPr lang="en-US" sz="1400" dirty="0">
                <a:latin typeface="Calibri"/>
                <a:ea typeface="Calibri"/>
                <a:cs typeface="Calibri"/>
              </a:rPr>
              <a:t>, </a:t>
            </a:r>
            <a:r>
              <a:rPr lang="en-US" sz="1400" dirty="0" err="1">
                <a:latin typeface="Calibri"/>
                <a:ea typeface="Calibri"/>
                <a:cs typeface="Calibri"/>
              </a:rPr>
              <a:t>skjala</a:t>
            </a:r>
            <a:r>
              <a:rPr lang="en-US" sz="1400" dirty="0">
                <a:latin typeface="Calibri"/>
                <a:ea typeface="Calibri"/>
                <a:cs typeface="Calibri"/>
              </a:rPr>
              <a:t> </a:t>
            </a:r>
            <a:r>
              <a:rPr lang="en-US" sz="1400" dirty="0" err="1">
                <a:latin typeface="Calibri"/>
                <a:ea typeface="Calibri"/>
                <a:cs typeface="Calibri"/>
              </a:rPr>
              <a:t>og</a:t>
            </a:r>
            <a:r>
              <a:rPr lang="en-US" sz="1400" dirty="0">
                <a:latin typeface="Calibri"/>
                <a:ea typeface="Calibri"/>
                <a:cs typeface="Calibri"/>
              </a:rPr>
              <a:t> </a:t>
            </a:r>
            <a:r>
              <a:rPr lang="en-US" sz="1400" dirty="0" err="1">
                <a:latin typeface="Calibri"/>
                <a:ea typeface="Calibri"/>
                <a:cs typeface="Calibri"/>
              </a:rPr>
              <a:t>gagnvirkra</a:t>
            </a:r>
            <a:r>
              <a:rPr lang="en-US" sz="1400" dirty="0">
                <a:latin typeface="Calibri"/>
                <a:ea typeface="Calibri"/>
                <a:cs typeface="Calibri"/>
              </a:rPr>
              <a:t> </a:t>
            </a:r>
            <a:r>
              <a:rPr lang="en-US" sz="1400" dirty="0" err="1">
                <a:latin typeface="Calibri"/>
                <a:ea typeface="Calibri"/>
                <a:cs typeface="Calibri"/>
              </a:rPr>
              <a:t>áskorana</a:t>
            </a:r>
            <a:r>
              <a:rPr lang="en-US" sz="1400" dirty="0">
                <a:latin typeface="Calibri"/>
                <a:ea typeface="Calibri"/>
                <a:cs typeface="Calibri"/>
              </a:rPr>
              <a:t>—</a:t>
            </a:r>
            <a:r>
              <a:rPr lang="en-US" sz="1400" dirty="0" err="1">
                <a:latin typeface="Calibri"/>
                <a:ea typeface="Calibri"/>
                <a:cs typeface="Calibri"/>
              </a:rPr>
              <a:t>og</a:t>
            </a:r>
            <a:r>
              <a:rPr lang="en-US" sz="1400" dirty="0">
                <a:latin typeface="Calibri"/>
                <a:ea typeface="Calibri"/>
                <a:cs typeface="Calibri"/>
              </a:rPr>
              <a:t> </a:t>
            </a:r>
            <a:r>
              <a:rPr lang="en-US" sz="1400" dirty="0" err="1">
                <a:latin typeface="Calibri"/>
                <a:ea typeface="Calibri"/>
                <a:cs typeface="Calibri"/>
              </a:rPr>
              <a:t>eru</a:t>
            </a:r>
            <a:r>
              <a:rPr lang="en-US" sz="1400" dirty="0">
                <a:latin typeface="Calibri"/>
                <a:ea typeface="Calibri"/>
                <a:cs typeface="Calibri"/>
              </a:rPr>
              <a:t> </a:t>
            </a:r>
            <a:r>
              <a:rPr lang="en-US" sz="1400" dirty="0" err="1">
                <a:latin typeface="Calibri"/>
                <a:ea typeface="Calibri"/>
                <a:cs typeface="Calibri"/>
              </a:rPr>
              <a:t>skipulagðar</a:t>
            </a:r>
            <a:r>
              <a:rPr lang="en-US" sz="1400" dirty="0">
                <a:latin typeface="Calibri"/>
                <a:ea typeface="Calibri"/>
                <a:cs typeface="Calibri"/>
              </a:rPr>
              <a:t> í </a:t>
            </a:r>
            <a:r>
              <a:rPr lang="en-US" sz="1400" dirty="0" err="1">
                <a:latin typeface="Calibri"/>
                <a:ea typeface="Calibri"/>
                <a:cs typeface="Calibri"/>
              </a:rPr>
              <a:t>átta</a:t>
            </a:r>
            <a:r>
              <a:rPr lang="en-US" sz="1400" dirty="0">
                <a:latin typeface="Calibri"/>
                <a:ea typeface="Calibri"/>
                <a:cs typeface="Calibri"/>
              </a:rPr>
              <a:t> </a:t>
            </a:r>
            <a:r>
              <a:rPr lang="en-US" sz="1400" dirty="0" err="1">
                <a:latin typeface="Calibri"/>
                <a:ea typeface="Calibri"/>
                <a:cs typeface="Calibri"/>
              </a:rPr>
              <a:t>einingar</a:t>
            </a:r>
            <a:r>
              <a:rPr lang="en-US" sz="1400" dirty="0">
                <a:latin typeface="Calibri"/>
                <a:ea typeface="Calibri"/>
                <a:cs typeface="Calibri"/>
              </a:rPr>
              <a:t>.</a:t>
            </a:r>
          </a:p>
          <a:p>
            <a:endParaRPr lang="en-US" sz="1400" b="1" dirty="0">
              <a:solidFill>
                <a:srgbClr val="000000"/>
              </a:solidFill>
              <a:latin typeface="Calibri"/>
              <a:ea typeface="Calibri"/>
              <a:cs typeface="Calibri"/>
            </a:endParaRPr>
          </a:p>
          <a:p>
            <a:r>
              <a:rPr lang="en-US" sz="1400" b="1" dirty="0">
                <a:solidFill>
                  <a:srgbClr val="000000"/>
                </a:solidFill>
                <a:latin typeface="Calibri"/>
                <a:ea typeface="Calibri"/>
                <a:cs typeface="Calibri"/>
              </a:rPr>
              <a:t>ÁHRIF</a:t>
            </a:r>
          </a:p>
          <a:p>
            <a:endParaRPr lang="en-US" sz="1400" b="1" dirty="0">
              <a:latin typeface="Calibri"/>
              <a:ea typeface="Calibri"/>
              <a:cs typeface="Calibri"/>
            </a:endParaRPr>
          </a:p>
          <a:p>
            <a:r>
              <a:rPr lang="en-US" sz="1400" dirty="0" err="1">
                <a:latin typeface="Calibri"/>
                <a:ea typeface="Calibri"/>
                <a:cs typeface="Calibri"/>
              </a:rPr>
              <a:t>Samstarfsaðilar</a:t>
            </a:r>
            <a:r>
              <a:rPr lang="en-US" sz="1400" dirty="0">
                <a:latin typeface="Calibri"/>
                <a:ea typeface="Calibri"/>
                <a:cs typeface="Calibri"/>
              </a:rPr>
              <a:t> Epic Stays </a:t>
            </a:r>
            <a:r>
              <a:rPr lang="en-US" sz="1400" dirty="0" err="1">
                <a:latin typeface="Calibri"/>
                <a:ea typeface="Calibri"/>
                <a:cs typeface="Calibri"/>
              </a:rPr>
              <a:t>þakka</a:t>
            </a:r>
            <a:r>
              <a:rPr lang="en-US" sz="1400" dirty="0">
                <a:latin typeface="Calibri"/>
                <a:ea typeface="Calibri"/>
                <a:cs typeface="Calibri"/>
              </a:rPr>
              <a:t> </a:t>
            </a:r>
            <a:r>
              <a:rPr lang="en-US" sz="1400" dirty="0" err="1">
                <a:latin typeface="Calibri"/>
                <a:ea typeface="Calibri"/>
                <a:cs typeface="Calibri"/>
              </a:rPr>
              <a:t>af</a:t>
            </a:r>
            <a:r>
              <a:rPr lang="en-US" sz="1400" dirty="0">
                <a:latin typeface="Calibri"/>
                <a:ea typeface="Calibri"/>
                <a:cs typeface="Calibri"/>
              </a:rPr>
              <a:t> </a:t>
            </a:r>
            <a:r>
              <a:rPr lang="en-US" sz="1400" dirty="0" err="1">
                <a:latin typeface="Calibri"/>
                <a:ea typeface="Calibri"/>
                <a:cs typeface="Calibri"/>
              </a:rPr>
              <a:t>einlægni</a:t>
            </a:r>
            <a:r>
              <a:rPr lang="en-US" sz="1400" dirty="0">
                <a:latin typeface="Calibri"/>
                <a:ea typeface="Calibri"/>
                <a:cs typeface="Calibri"/>
              </a:rPr>
              <a:t> </a:t>
            </a:r>
            <a:r>
              <a:rPr lang="en-US" sz="1400" dirty="0" err="1">
                <a:latin typeface="Calibri"/>
                <a:ea typeface="Calibri"/>
                <a:cs typeface="Calibri"/>
              </a:rPr>
              <a:t>fyrir</a:t>
            </a:r>
            <a:r>
              <a:rPr lang="en-US" sz="1400" dirty="0">
                <a:latin typeface="Calibri"/>
                <a:ea typeface="Calibri"/>
                <a:cs typeface="Calibri"/>
              </a:rPr>
              <a:t> </a:t>
            </a:r>
            <a:r>
              <a:rPr lang="en-US" sz="1400" dirty="0" err="1">
                <a:latin typeface="Calibri"/>
                <a:ea typeface="Calibri"/>
                <a:cs typeface="Calibri"/>
              </a:rPr>
              <a:t>stuðninginn</a:t>
            </a:r>
            <a:r>
              <a:rPr lang="en-US" sz="1400" dirty="0">
                <a:latin typeface="Calibri"/>
                <a:ea typeface="Calibri"/>
                <a:cs typeface="Calibri"/>
              </a:rPr>
              <a:t> </a:t>
            </a:r>
            <a:r>
              <a:rPr lang="en-US" sz="1400" dirty="0" err="1">
                <a:latin typeface="Calibri"/>
                <a:ea typeface="Calibri"/>
                <a:cs typeface="Calibri"/>
              </a:rPr>
              <a:t>frá</a:t>
            </a:r>
            <a:r>
              <a:rPr lang="en-US" sz="1400" dirty="0">
                <a:latin typeface="Calibri"/>
                <a:ea typeface="Calibri"/>
                <a:cs typeface="Calibri"/>
              </a:rPr>
              <a:t> ERASMUS+-</a:t>
            </a:r>
            <a:r>
              <a:rPr lang="en-US" sz="1400" dirty="0" err="1">
                <a:latin typeface="Calibri"/>
                <a:ea typeface="Calibri"/>
                <a:cs typeface="Calibri"/>
              </a:rPr>
              <a:t>fjármögnuninni</a:t>
            </a:r>
            <a:r>
              <a:rPr lang="en-US" sz="1400" dirty="0">
                <a:latin typeface="Calibri"/>
                <a:ea typeface="Calibri"/>
                <a:cs typeface="Calibri"/>
              </a:rPr>
              <a:t>, </a:t>
            </a:r>
            <a:r>
              <a:rPr lang="en-US" sz="1400" dirty="0" err="1">
                <a:latin typeface="Calibri"/>
                <a:ea typeface="Calibri"/>
                <a:cs typeface="Calibri"/>
              </a:rPr>
              <a:t>sem</a:t>
            </a:r>
            <a:r>
              <a:rPr lang="en-US" sz="1400" dirty="0">
                <a:latin typeface="Calibri"/>
                <a:ea typeface="Calibri"/>
                <a:cs typeface="Calibri"/>
              </a:rPr>
              <a:t> </a:t>
            </a:r>
            <a:r>
              <a:rPr lang="en-US" sz="1400" dirty="0" err="1">
                <a:latin typeface="Calibri"/>
                <a:ea typeface="Calibri"/>
                <a:cs typeface="Calibri"/>
              </a:rPr>
              <a:t>hefur</a:t>
            </a:r>
            <a:r>
              <a:rPr lang="en-US" sz="1400" dirty="0">
                <a:latin typeface="Calibri"/>
                <a:ea typeface="Calibri"/>
                <a:cs typeface="Calibri"/>
              </a:rPr>
              <a:t> </a:t>
            </a:r>
            <a:r>
              <a:rPr lang="en-US" sz="1400" dirty="0" err="1">
                <a:latin typeface="Calibri"/>
                <a:ea typeface="Calibri"/>
                <a:cs typeface="Calibri"/>
              </a:rPr>
              <a:t>gert</a:t>
            </a:r>
            <a:r>
              <a:rPr lang="en-US" sz="1400" dirty="0">
                <a:latin typeface="Calibri"/>
                <a:ea typeface="Calibri"/>
                <a:cs typeface="Calibri"/>
              </a:rPr>
              <a:t> </a:t>
            </a:r>
            <a:r>
              <a:rPr lang="en-US" sz="1400" dirty="0" err="1">
                <a:latin typeface="Calibri"/>
                <a:ea typeface="Calibri"/>
                <a:cs typeface="Calibri"/>
              </a:rPr>
              <a:t>okkur</a:t>
            </a:r>
            <a:r>
              <a:rPr lang="en-US" sz="1400" dirty="0">
                <a:latin typeface="Calibri"/>
                <a:ea typeface="Calibri"/>
                <a:cs typeface="Calibri"/>
              </a:rPr>
              <a:t> </a:t>
            </a:r>
            <a:r>
              <a:rPr lang="en-US" sz="1400" dirty="0" err="1">
                <a:latin typeface="Calibri"/>
                <a:ea typeface="Calibri"/>
                <a:cs typeface="Calibri"/>
              </a:rPr>
              <a:t>kleift</a:t>
            </a:r>
            <a:r>
              <a:rPr lang="en-US" sz="1400" dirty="0">
                <a:latin typeface="Calibri"/>
                <a:ea typeface="Calibri"/>
                <a:cs typeface="Calibri"/>
              </a:rPr>
              <a:t> </a:t>
            </a:r>
            <a:r>
              <a:rPr lang="en-US" sz="1400" dirty="0" err="1">
                <a:latin typeface="Calibri"/>
                <a:ea typeface="Calibri"/>
                <a:cs typeface="Calibri"/>
              </a:rPr>
              <a:t>að</a:t>
            </a:r>
            <a:r>
              <a:rPr lang="en-US" sz="1400" dirty="0">
                <a:latin typeface="Calibri"/>
                <a:ea typeface="Calibri"/>
                <a:cs typeface="Calibri"/>
              </a:rPr>
              <a:t> </a:t>
            </a:r>
            <a:r>
              <a:rPr lang="en-US" sz="1400" dirty="0" err="1">
                <a:latin typeface="Calibri"/>
                <a:ea typeface="Calibri"/>
                <a:cs typeface="Calibri"/>
              </a:rPr>
              <a:t>hafa</a:t>
            </a:r>
            <a:r>
              <a:rPr lang="en-US" sz="1400" dirty="0">
                <a:latin typeface="Calibri"/>
                <a:ea typeface="Calibri"/>
                <a:cs typeface="Calibri"/>
              </a:rPr>
              <a:t> </a:t>
            </a:r>
            <a:r>
              <a:rPr lang="en-US" sz="1400" dirty="0" err="1">
                <a:latin typeface="Calibri"/>
                <a:ea typeface="Calibri"/>
                <a:cs typeface="Calibri"/>
              </a:rPr>
              <a:t>veruleg</a:t>
            </a:r>
            <a:r>
              <a:rPr lang="en-US" sz="1400" dirty="0">
                <a:latin typeface="Calibri"/>
                <a:ea typeface="Calibri"/>
                <a:cs typeface="Calibri"/>
              </a:rPr>
              <a:t> </a:t>
            </a:r>
            <a:r>
              <a:rPr lang="en-US" sz="1400" dirty="0" err="1">
                <a:latin typeface="Calibri"/>
                <a:ea typeface="Calibri"/>
                <a:cs typeface="Calibri"/>
              </a:rPr>
              <a:t>áhrif</a:t>
            </a:r>
            <a:r>
              <a:rPr lang="en-US" sz="1400" dirty="0">
                <a:latin typeface="Calibri"/>
                <a:ea typeface="Calibri"/>
                <a:cs typeface="Calibri"/>
              </a:rPr>
              <a:t>. </a:t>
            </a:r>
            <a:r>
              <a:rPr lang="en-US" sz="1400" dirty="0" err="1">
                <a:latin typeface="Calibri"/>
                <a:ea typeface="Calibri"/>
                <a:cs typeface="Calibri"/>
              </a:rPr>
              <a:t>Við</a:t>
            </a:r>
            <a:r>
              <a:rPr lang="en-US" sz="1400" dirty="0">
                <a:latin typeface="Calibri"/>
                <a:ea typeface="Calibri"/>
                <a:cs typeface="Calibri"/>
              </a:rPr>
              <a:t> </a:t>
            </a:r>
            <a:r>
              <a:rPr lang="en-US" sz="1400" dirty="0" err="1">
                <a:latin typeface="Calibri"/>
                <a:ea typeface="Calibri"/>
                <a:cs typeface="Calibri"/>
              </a:rPr>
              <a:t>teljum</a:t>
            </a:r>
            <a:r>
              <a:rPr lang="en-US" sz="1400" dirty="0">
                <a:latin typeface="Calibri"/>
                <a:ea typeface="Calibri"/>
                <a:cs typeface="Calibri"/>
              </a:rPr>
              <a:t> </a:t>
            </a:r>
            <a:r>
              <a:rPr lang="en-US" sz="1400" dirty="0" err="1">
                <a:latin typeface="Calibri"/>
                <a:ea typeface="Calibri"/>
                <a:cs typeface="Calibri"/>
              </a:rPr>
              <a:t>mikilvægt</a:t>
            </a:r>
            <a:r>
              <a:rPr lang="en-US" sz="1400" dirty="0">
                <a:latin typeface="Calibri"/>
                <a:ea typeface="Calibri"/>
                <a:cs typeface="Calibri"/>
              </a:rPr>
              <a:t> </a:t>
            </a:r>
            <a:r>
              <a:rPr lang="en-US" sz="1400" dirty="0" err="1">
                <a:latin typeface="Calibri"/>
                <a:ea typeface="Calibri"/>
                <a:cs typeface="Calibri"/>
              </a:rPr>
              <a:t>að</a:t>
            </a:r>
            <a:r>
              <a:rPr lang="en-US" sz="1400" dirty="0">
                <a:latin typeface="Calibri"/>
                <a:ea typeface="Calibri"/>
                <a:cs typeface="Calibri"/>
              </a:rPr>
              <a:t> </a:t>
            </a:r>
            <a:r>
              <a:rPr lang="en-US" sz="1400" dirty="0" err="1">
                <a:latin typeface="Calibri"/>
                <a:ea typeface="Calibri"/>
                <a:cs typeface="Calibri"/>
              </a:rPr>
              <a:t>deila</a:t>
            </a:r>
            <a:r>
              <a:rPr lang="en-US" sz="1400" dirty="0">
                <a:latin typeface="Calibri"/>
                <a:ea typeface="Calibri"/>
                <a:cs typeface="Calibri"/>
              </a:rPr>
              <a:t> </a:t>
            </a:r>
            <a:r>
              <a:rPr lang="en-US" sz="1400" dirty="0" err="1">
                <a:latin typeface="Calibri"/>
                <a:ea typeface="Calibri"/>
                <a:cs typeface="Calibri"/>
              </a:rPr>
              <a:t>þeirri</a:t>
            </a:r>
            <a:r>
              <a:rPr lang="en-US" sz="1400" dirty="0">
                <a:latin typeface="Calibri"/>
                <a:ea typeface="Calibri"/>
                <a:cs typeface="Calibri"/>
              </a:rPr>
              <a:t> </a:t>
            </a:r>
            <a:r>
              <a:rPr lang="en-US" sz="1400" dirty="0" err="1">
                <a:latin typeface="Calibri"/>
                <a:ea typeface="Calibri"/>
                <a:cs typeface="Calibri"/>
              </a:rPr>
              <a:t>sýn</a:t>
            </a:r>
            <a:r>
              <a:rPr lang="en-US" sz="1400" dirty="0">
                <a:latin typeface="Calibri"/>
                <a:ea typeface="Calibri"/>
                <a:cs typeface="Calibri"/>
              </a:rPr>
              <a:t> </a:t>
            </a:r>
            <a:r>
              <a:rPr lang="en-US" sz="1400" dirty="0" err="1">
                <a:latin typeface="Calibri"/>
                <a:ea typeface="Calibri"/>
                <a:cs typeface="Calibri"/>
              </a:rPr>
              <a:t>með</a:t>
            </a:r>
            <a:r>
              <a:rPr lang="en-US" sz="1400" dirty="0">
                <a:latin typeface="Calibri"/>
                <a:ea typeface="Calibri"/>
                <a:cs typeface="Calibri"/>
              </a:rPr>
              <a:t> </a:t>
            </a:r>
            <a:r>
              <a:rPr lang="en-US" sz="1400" dirty="0" err="1">
                <a:latin typeface="Calibri"/>
                <a:ea typeface="Calibri"/>
                <a:cs typeface="Calibri"/>
              </a:rPr>
              <a:t>ykkur</a:t>
            </a:r>
            <a:r>
              <a:rPr lang="en-US" sz="1400" dirty="0">
                <a:latin typeface="Calibri"/>
                <a:ea typeface="Calibri"/>
                <a:cs typeface="Calibri"/>
              </a:rPr>
              <a:t>. </a:t>
            </a:r>
            <a:r>
              <a:rPr lang="en-US" sz="1400" dirty="0" err="1">
                <a:solidFill>
                  <a:srgbClr val="000000"/>
                </a:solidFill>
                <a:latin typeface="Calibri"/>
                <a:ea typeface="Calibri"/>
                <a:cs typeface="Calibri"/>
              </a:rPr>
              <a:t>Við</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erum</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að</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reyna</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að</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brúa</a:t>
            </a:r>
            <a:r>
              <a:rPr lang="en-US" sz="1400" dirty="0">
                <a:solidFill>
                  <a:srgbClr val="000000"/>
                </a:solidFill>
                <a:latin typeface="Calibri"/>
                <a:ea typeface="Calibri"/>
                <a:cs typeface="Calibri"/>
              </a:rPr>
              <a:t> skort á </a:t>
            </a:r>
            <a:r>
              <a:rPr lang="en-US" sz="1400" dirty="0" err="1">
                <a:solidFill>
                  <a:srgbClr val="000000"/>
                </a:solidFill>
                <a:latin typeface="Calibri"/>
                <a:ea typeface="Calibri"/>
                <a:cs typeface="Calibri"/>
              </a:rPr>
              <a:t>gististöðum</a:t>
            </a:r>
            <a:r>
              <a:rPr lang="en-US" sz="1400" dirty="0">
                <a:solidFill>
                  <a:srgbClr val="000000"/>
                </a:solidFill>
                <a:latin typeface="Calibri"/>
                <a:ea typeface="Calibri"/>
                <a:cs typeface="Calibri"/>
              </a:rPr>
              <a:t> í </a:t>
            </a:r>
            <a:r>
              <a:rPr lang="en-US" sz="1400" dirty="0" err="1">
                <a:solidFill>
                  <a:srgbClr val="000000"/>
                </a:solidFill>
                <a:latin typeface="Calibri"/>
                <a:ea typeface="Calibri"/>
                <a:cs typeface="Calibri"/>
              </a:rPr>
              <a:t>ferðaþjónustu</a:t>
            </a:r>
            <a:r>
              <a:rPr lang="en-US" sz="1400" dirty="0">
                <a:solidFill>
                  <a:srgbClr val="000000"/>
                </a:solidFill>
                <a:latin typeface="Calibri"/>
                <a:ea typeface="Calibri"/>
                <a:cs typeface="Calibri"/>
              </a:rPr>
              <a:t> um </a:t>
            </a:r>
            <a:r>
              <a:rPr lang="en-US" sz="1400" dirty="0" err="1">
                <a:solidFill>
                  <a:srgbClr val="000000"/>
                </a:solidFill>
                <a:latin typeface="Calibri"/>
                <a:ea typeface="Calibri"/>
                <a:cs typeface="Calibri"/>
              </a:rPr>
              <a:t>allt</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Evrópu</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og</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mæta</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þörfinni</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fyrir</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þróun</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og</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endurreisn</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dreifbýlisferðaþjónustu</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með</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menntun</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með</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því</a:t>
            </a:r>
            <a:r>
              <a:rPr lang="en-US" sz="1400" dirty="0">
                <a:solidFill>
                  <a:srgbClr val="000000"/>
                </a:solidFill>
                <a:latin typeface="Calibri"/>
                <a:ea typeface="Calibri"/>
                <a:cs typeface="Calibri"/>
              </a:rPr>
              <a:t> </a:t>
            </a:r>
            <a:r>
              <a:rPr lang="en-US" sz="1400" dirty="0" err="1">
                <a:solidFill>
                  <a:srgbClr val="000000"/>
                </a:solidFill>
                <a:latin typeface="Calibri"/>
                <a:ea typeface="Calibri"/>
                <a:cs typeface="Calibri"/>
              </a:rPr>
              <a:t>að</a:t>
            </a:r>
            <a:r>
              <a:rPr lang="en-US" sz="1400" dirty="0">
                <a:solidFill>
                  <a:srgbClr val="000000"/>
                </a:solidFill>
                <a:latin typeface="Calibri"/>
                <a:ea typeface="Calibri"/>
                <a:cs typeface="Calibri"/>
              </a:rPr>
              <a:t>:</a:t>
            </a:r>
          </a:p>
          <a:p>
            <a:endParaRPr lang="en-US" sz="1400" dirty="0">
              <a:latin typeface="Calibri"/>
              <a:ea typeface="Calibri"/>
              <a:cs typeface="Calibri"/>
            </a:endParaRPr>
          </a:p>
          <a:p>
            <a:pPr marL="457200" indent="-228600"/>
            <a:r>
              <a:rPr lang="en-US" sz="1400" b="1" dirty="0" err="1">
                <a:solidFill>
                  <a:srgbClr val="000000"/>
                </a:solidFill>
                <a:latin typeface="Calibri"/>
                <a:ea typeface="Calibri"/>
                <a:cs typeface="Calibri"/>
              </a:rPr>
              <a:t>Styrkja</a:t>
            </a:r>
            <a:r>
              <a:rPr lang="en-US" sz="1400" b="1" dirty="0">
                <a:solidFill>
                  <a:srgbClr val="000000"/>
                </a:solidFill>
                <a:latin typeface="Calibri"/>
                <a:ea typeface="Calibri"/>
                <a:cs typeface="Calibri"/>
              </a:rPr>
              <a:t> </a:t>
            </a:r>
            <a:r>
              <a:rPr lang="en-US" sz="1400" b="1" dirty="0" err="1">
                <a:solidFill>
                  <a:srgbClr val="000000"/>
                </a:solidFill>
                <a:latin typeface="Calibri"/>
                <a:ea typeface="Calibri"/>
                <a:cs typeface="Calibri"/>
              </a:rPr>
              <a:t>ferðaþjónustubúðir</a:t>
            </a:r>
            <a:r>
              <a:rPr lang="en-US" sz="1400" b="1" dirty="0">
                <a:solidFill>
                  <a:srgbClr val="000000"/>
                </a:solidFill>
                <a:latin typeface="Calibri"/>
                <a:ea typeface="Calibri"/>
                <a:cs typeface="Calibri"/>
              </a:rPr>
              <a:t> í </a:t>
            </a:r>
            <a:r>
              <a:rPr lang="en-US" sz="1400" b="1" dirty="0" err="1">
                <a:solidFill>
                  <a:srgbClr val="000000"/>
                </a:solidFill>
                <a:latin typeface="Calibri"/>
                <a:ea typeface="Calibri"/>
                <a:cs typeface="Calibri"/>
              </a:rPr>
              <a:t>nýju</a:t>
            </a:r>
            <a:r>
              <a:rPr lang="en-US" sz="1400" b="1" dirty="0">
                <a:solidFill>
                  <a:srgbClr val="000000"/>
                </a:solidFill>
                <a:latin typeface="Calibri"/>
                <a:ea typeface="Calibri"/>
                <a:cs typeface="Calibri"/>
              </a:rPr>
              <a:t> </a:t>
            </a:r>
            <a:r>
              <a:rPr lang="en-US" sz="1400" b="1" dirty="0" err="1">
                <a:solidFill>
                  <a:srgbClr val="000000"/>
                </a:solidFill>
                <a:latin typeface="Calibri"/>
                <a:ea typeface="Calibri"/>
                <a:cs typeface="Calibri"/>
              </a:rPr>
              <a:t>tímabili</a:t>
            </a:r>
            <a:endParaRPr lang="en-US" sz="1400" b="1" dirty="0">
              <a:solidFill>
                <a:srgbClr val="000000"/>
              </a:solidFill>
              <a:latin typeface="Calibri"/>
              <a:ea typeface="Calibri"/>
              <a:cs typeface="Calibri"/>
            </a:endParaRPr>
          </a:p>
          <a:p>
            <a:pPr marL="457200" indent="-228600"/>
            <a:endParaRPr lang="en-US" sz="1400" b="1" dirty="0">
              <a:solidFill>
                <a:srgbClr val="000000"/>
              </a:solidFill>
              <a:latin typeface="Calibri"/>
              <a:ea typeface="Calibri"/>
              <a:cs typeface="Calibri"/>
            </a:endParaRPr>
          </a:p>
          <a:p>
            <a:pPr marL="457200" indent="-228600"/>
            <a:r>
              <a:rPr lang="en-US" sz="1400" b="1" kern="0" dirty="0" err="1">
                <a:solidFill>
                  <a:srgbClr val="000000"/>
                </a:solidFill>
                <a:latin typeface="Calibri"/>
                <a:ea typeface="Calibri"/>
                <a:cs typeface="Calibri"/>
              </a:rPr>
              <a:t>Endurlífgun</a:t>
            </a:r>
            <a:r>
              <a:rPr lang="en-US" sz="1400" b="1" kern="0" dirty="0">
                <a:solidFill>
                  <a:srgbClr val="000000"/>
                </a:solidFill>
                <a:latin typeface="Calibri"/>
                <a:ea typeface="Calibri"/>
                <a:cs typeface="Calibri"/>
              </a:rPr>
              <a:t> </a:t>
            </a:r>
            <a:r>
              <a:rPr lang="en-US" sz="1400" b="1" kern="0" dirty="0" err="1">
                <a:solidFill>
                  <a:srgbClr val="000000"/>
                </a:solidFill>
                <a:latin typeface="Calibri"/>
                <a:ea typeface="Calibri"/>
                <a:cs typeface="Calibri"/>
              </a:rPr>
              <a:t>samfélaga</a:t>
            </a:r>
            <a:r>
              <a:rPr lang="en-US" sz="1400" b="1" kern="0" dirty="0">
                <a:solidFill>
                  <a:srgbClr val="000000"/>
                </a:solidFill>
                <a:latin typeface="Calibri"/>
                <a:ea typeface="Calibri"/>
                <a:cs typeface="Calibri"/>
              </a:rPr>
              <a:t> </a:t>
            </a:r>
            <a:r>
              <a:rPr lang="en-US" sz="1400" b="1" kern="0" dirty="0" err="1">
                <a:solidFill>
                  <a:srgbClr val="000000"/>
                </a:solidFill>
                <a:latin typeface="Calibri"/>
                <a:ea typeface="Calibri"/>
                <a:cs typeface="Calibri"/>
              </a:rPr>
              <a:t>með</a:t>
            </a:r>
            <a:r>
              <a:rPr lang="en-US" sz="1400" b="1" kern="0" dirty="0">
                <a:solidFill>
                  <a:srgbClr val="000000"/>
                </a:solidFill>
                <a:latin typeface="Calibri"/>
                <a:ea typeface="Calibri"/>
                <a:cs typeface="Calibri"/>
              </a:rPr>
              <a:t> </a:t>
            </a:r>
            <a:r>
              <a:rPr lang="en-US" sz="1400" b="1" kern="0" dirty="0" err="1">
                <a:solidFill>
                  <a:srgbClr val="000000"/>
                </a:solidFill>
                <a:latin typeface="Calibri"/>
                <a:ea typeface="Calibri"/>
                <a:cs typeface="Calibri"/>
              </a:rPr>
              <a:t>ferðamennsku</a:t>
            </a:r>
            <a:r>
              <a:rPr lang="en-US" sz="1400" b="1" kern="0" dirty="0">
                <a:solidFill>
                  <a:srgbClr val="000000"/>
                </a:solidFill>
                <a:latin typeface="Calibri"/>
                <a:ea typeface="Calibri"/>
                <a:cs typeface="Calibri"/>
              </a:rPr>
              <a:t>, </a:t>
            </a:r>
            <a:r>
              <a:rPr lang="en-US" sz="1400" b="1" kern="0" dirty="0" err="1">
                <a:solidFill>
                  <a:srgbClr val="000000"/>
                </a:solidFill>
                <a:latin typeface="Calibri"/>
                <a:ea typeface="Calibri"/>
                <a:cs typeface="Calibri"/>
              </a:rPr>
              <a:t>frumkvöðlastarfsemi</a:t>
            </a:r>
            <a:r>
              <a:rPr lang="en-US" sz="1400" b="1" kern="0" dirty="0">
                <a:solidFill>
                  <a:srgbClr val="000000"/>
                </a:solidFill>
                <a:latin typeface="Calibri"/>
                <a:ea typeface="Calibri"/>
                <a:cs typeface="Calibri"/>
              </a:rPr>
              <a:t> </a:t>
            </a:r>
            <a:r>
              <a:rPr lang="en-US" sz="1400" b="1" kern="0" dirty="0" err="1">
                <a:solidFill>
                  <a:srgbClr val="000000"/>
                </a:solidFill>
                <a:latin typeface="Calibri"/>
                <a:ea typeface="Calibri"/>
                <a:cs typeface="Calibri"/>
              </a:rPr>
              <a:t>og</a:t>
            </a:r>
            <a:r>
              <a:rPr lang="en-US" sz="1400" b="1" kern="0" dirty="0">
                <a:solidFill>
                  <a:srgbClr val="000000"/>
                </a:solidFill>
                <a:latin typeface="Calibri"/>
                <a:ea typeface="Calibri"/>
                <a:cs typeface="Calibri"/>
              </a:rPr>
              <a:t> </a:t>
            </a:r>
            <a:r>
              <a:rPr lang="en-US" sz="1400" b="1" kern="0" dirty="0" err="1">
                <a:solidFill>
                  <a:srgbClr val="000000"/>
                </a:solidFill>
                <a:latin typeface="Calibri"/>
                <a:ea typeface="Calibri"/>
                <a:cs typeface="Calibri"/>
              </a:rPr>
              <a:t>efnahagslegri</a:t>
            </a:r>
            <a:r>
              <a:rPr lang="en-US" sz="1400" b="1" kern="0" dirty="0">
                <a:solidFill>
                  <a:srgbClr val="000000"/>
                </a:solidFill>
                <a:latin typeface="Calibri"/>
                <a:ea typeface="Calibri"/>
                <a:cs typeface="Calibri"/>
              </a:rPr>
              <a:t> </a:t>
            </a:r>
            <a:r>
              <a:rPr lang="en-US" sz="1400" b="1" kern="0" dirty="0" err="1">
                <a:solidFill>
                  <a:srgbClr val="000000"/>
                </a:solidFill>
                <a:latin typeface="Calibri"/>
                <a:ea typeface="Calibri"/>
                <a:cs typeface="Calibri"/>
              </a:rPr>
              <a:t>þróun</a:t>
            </a:r>
            <a:endParaRPr lang="en-US" sz="1400" b="1" kern="0" dirty="0">
              <a:solidFill>
                <a:srgbClr val="000000"/>
              </a:solidFill>
              <a:latin typeface="Calibri"/>
              <a:ea typeface="Calibri"/>
              <a:cs typeface="Calibri"/>
            </a:endParaRPr>
          </a:p>
          <a:p>
            <a:pPr marL="457200" indent="-228600"/>
            <a:endParaRPr lang="en-US" sz="1400" b="1" kern="0" dirty="0">
              <a:solidFill>
                <a:srgbClr val="000000"/>
              </a:solidFill>
              <a:latin typeface="Calibri"/>
              <a:ea typeface="Calibri"/>
              <a:cs typeface="Calibri"/>
            </a:endParaRPr>
          </a:p>
          <a:p>
            <a:pPr indent="-228600"/>
            <a:r>
              <a:rPr lang="en-US" sz="1400" b="1" kern="0" dirty="0">
                <a:solidFill>
                  <a:srgbClr val="000000"/>
                </a:solidFill>
                <a:latin typeface="Calibri"/>
                <a:ea typeface="Calibri"/>
                <a:cs typeface="Calibri"/>
              </a:rPr>
              <a:t>      </a:t>
            </a:r>
            <a:r>
              <a:rPr lang="en-US" sz="1400" b="1" kern="0" dirty="0" err="1">
                <a:solidFill>
                  <a:srgbClr val="000000"/>
                </a:solidFill>
                <a:latin typeface="Calibri"/>
                <a:ea typeface="Calibri"/>
                <a:cs typeface="Calibri"/>
              </a:rPr>
              <a:t>Að</a:t>
            </a:r>
            <a:r>
              <a:rPr lang="en-US" sz="1400" b="1" kern="0" dirty="0">
                <a:solidFill>
                  <a:srgbClr val="000000"/>
                </a:solidFill>
                <a:latin typeface="Calibri"/>
                <a:ea typeface="Calibri"/>
                <a:cs typeface="Calibri"/>
              </a:rPr>
              <a:t> </a:t>
            </a:r>
            <a:r>
              <a:rPr lang="en-US" sz="1400" b="1" kern="0" dirty="0" err="1">
                <a:solidFill>
                  <a:srgbClr val="000000"/>
                </a:solidFill>
                <a:latin typeface="Calibri"/>
                <a:ea typeface="Calibri"/>
                <a:cs typeface="Calibri"/>
              </a:rPr>
              <a:t>mæta</a:t>
            </a:r>
            <a:r>
              <a:rPr lang="en-US" sz="1400" b="1" kern="0" dirty="0">
                <a:solidFill>
                  <a:srgbClr val="000000"/>
                </a:solidFill>
                <a:latin typeface="Calibri"/>
                <a:ea typeface="Calibri"/>
                <a:cs typeface="Calibri"/>
              </a:rPr>
              <a:t> </a:t>
            </a:r>
            <a:r>
              <a:rPr lang="en-US" sz="1400" b="1" kern="0" dirty="0" err="1">
                <a:solidFill>
                  <a:srgbClr val="000000"/>
                </a:solidFill>
                <a:latin typeface="Calibri"/>
                <a:ea typeface="Calibri"/>
                <a:cs typeface="Calibri"/>
              </a:rPr>
              <a:t>þörfum</a:t>
            </a:r>
            <a:r>
              <a:rPr lang="en-US" sz="1400" b="1" kern="0" dirty="0">
                <a:solidFill>
                  <a:srgbClr val="000000"/>
                </a:solidFill>
                <a:latin typeface="Calibri"/>
                <a:ea typeface="Calibri"/>
                <a:cs typeface="Calibri"/>
              </a:rPr>
              <a:t> "</a:t>
            </a:r>
            <a:r>
              <a:rPr lang="en-US" sz="1400" b="1" kern="0" dirty="0" err="1">
                <a:solidFill>
                  <a:srgbClr val="000000"/>
                </a:solidFill>
                <a:latin typeface="Calibri"/>
                <a:ea typeface="Calibri"/>
                <a:cs typeface="Calibri"/>
              </a:rPr>
              <a:t>nýja</a:t>
            </a:r>
            <a:r>
              <a:rPr lang="en-US" sz="1400" b="1" kern="0" dirty="0">
                <a:solidFill>
                  <a:srgbClr val="000000"/>
                </a:solidFill>
                <a:latin typeface="Calibri"/>
                <a:ea typeface="Calibri"/>
                <a:cs typeface="Calibri"/>
              </a:rPr>
              <a:t> </a:t>
            </a:r>
            <a:r>
              <a:rPr lang="en-US" sz="1400" b="1" kern="0" dirty="0" err="1">
                <a:solidFill>
                  <a:srgbClr val="000000"/>
                </a:solidFill>
                <a:latin typeface="Calibri"/>
                <a:ea typeface="Calibri"/>
                <a:cs typeface="Calibri"/>
              </a:rPr>
              <a:t>ferðamannsins</a:t>
            </a:r>
            <a:r>
              <a:rPr lang="en-US" sz="1400" b="1" kern="0" dirty="0">
                <a:solidFill>
                  <a:srgbClr val="000000"/>
                </a:solidFill>
                <a:latin typeface="Calibri"/>
                <a:ea typeface="Calibri"/>
                <a:cs typeface="Calibri"/>
              </a:rPr>
              <a:t>" </a:t>
            </a:r>
            <a:r>
              <a:rPr lang="en-US" sz="1400" b="1" kern="0" dirty="0" err="1">
                <a:solidFill>
                  <a:srgbClr val="000000"/>
                </a:solidFill>
                <a:latin typeface="Calibri"/>
                <a:ea typeface="Calibri"/>
                <a:cs typeface="Calibri"/>
              </a:rPr>
              <a:t>eftir</a:t>
            </a:r>
            <a:r>
              <a:rPr lang="en-US" sz="1400" b="1" kern="0" dirty="0">
                <a:solidFill>
                  <a:srgbClr val="000000"/>
                </a:solidFill>
                <a:latin typeface="Calibri"/>
                <a:ea typeface="Calibri"/>
                <a:cs typeface="Calibri"/>
              </a:rPr>
              <a:t> Covid</a:t>
            </a:r>
          </a:p>
          <a:p>
            <a:pPr indent="457200"/>
            <a:endParaRPr lang="en-US" sz="1400" dirty="0">
              <a:latin typeface="Calibri"/>
              <a:ea typeface="Calibri"/>
              <a:cs typeface="Calibri"/>
            </a:endParaRPr>
          </a:p>
          <a:p>
            <a:pPr algn="ctr"/>
            <a:endParaRPr lang="en-US" dirty="0"/>
          </a:p>
        </p:txBody>
      </p:sp>
    </p:spTree>
    <p:extLst>
      <p:ext uri="{BB962C8B-B14F-4D97-AF65-F5344CB8AC3E}">
        <p14:creationId xmlns:p14="http://schemas.microsoft.com/office/powerpoint/2010/main" val="3869064378"/>
      </p:ext>
    </p:extLst>
  </p:cSld>
  <p:clrMapOvr>
    <a:masterClrMapping/>
  </p:clrMapOvr>
</p:sld>
</file>

<file path=ppt/theme/theme1.xml><?xml version="1.0" encoding="utf-8"?>
<a:theme xmlns:a="http://schemas.openxmlformats.org/drawingml/2006/main" name="Office Theme">
  <a:themeElements>
    <a:clrScheme name="Portal Cyan">
      <a:dk1>
        <a:srgbClr val="000000"/>
      </a:dk1>
      <a:lt1>
        <a:srgbClr val="FFFFFF"/>
      </a:lt1>
      <a:dk2>
        <a:srgbClr val="000000"/>
      </a:dk2>
      <a:lt2>
        <a:srgbClr val="FFFFFF"/>
      </a:lt2>
      <a:accent1>
        <a:srgbClr val="384252"/>
      </a:accent1>
      <a:accent2>
        <a:srgbClr val="70A8AF"/>
      </a:accent2>
      <a:accent3>
        <a:srgbClr val="82B8BF"/>
      </a:accent3>
      <a:accent4>
        <a:srgbClr val="99C6CC"/>
      </a:accent4>
      <a:accent5>
        <a:srgbClr val="AECED2"/>
      </a:accent5>
      <a:accent6>
        <a:srgbClr val="CBDCDF"/>
      </a:accent6>
      <a:hlink>
        <a:srgbClr val="7F7F7F"/>
      </a:hlink>
      <a:folHlink>
        <a:srgbClr val="7F7F7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6" ma:contentTypeDescription="Create a new document." ma:contentTypeScope="" ma:versionID="9419557d0d05647896247c76f8082c84">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8bb00514f3168b1377ce5798e928eabc"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CF9330-28B4-4C22-8CA5-E86C8CFF353D}">
  <ds:schemaRefs>
    <ds:schemaRef ds:uri="835803b3-5fd4-490d-9118-e08d8d43fc1e"/>
    <ds:schemaRef ds:uri="7b53bf8c-4569-44df-ad60-bb18397340c4"/>
    <ds:schemaRef ds:uri="http://schemas.microsoft.com/office/2006/documentManagement/types"/>
    <ds:schemaRef ds:uri="http://purl.org/dc/terms/"/>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 ds:uri="http://purl.org/dc/dcmitype/"/>
    <ds:schemaRef ds:uri="http://purl.org/dc/elements/1.1/"/>
  </ds:schemaRefs>
</ds:datastoreItem>
</file>

<file path=customXml/itemProps2.xml><?xml version="1.0" encoding="utf-8"?>
<ds:datastoreItem xmlns:ds="http://schemas.openxmlformats.org/officeDocument/2006/customXml" ds:itemID="{77D3079C-88C9-4743-A06E-FCF770AD8B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53bf8c-4569-44df-ad60-bb18397340c4"/>
    <ds:schemaRef ds:uri="835803b3-5fd4-490d-9118-e08d8d43fc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42E36DB-039F-41EA-A31D-AA7F03A8A177}">
  <ds:schemaRefs>
    <ds:schemaRef ds:uri="http://schemas.microsoft.com/sharepoint/v3/contenttype/forms"/>
  </ds:schemaRefs>
</ds:datastoreItem>
</file>

<file path=docMetadata/LabelInfo.xml><?xml version="1.0" encoding="utf-8"?>
<clbl:labelList xmlns:clbl="http://schemas.microsoft.com/office/2020/mipLabelMetadata">
  <clbl:label id="{068b196a-2d57-407f-a70d-3c0571c3266a}" enabled="0" method="" siteId="{068b196a-2d57-407f-a70d-3c0571c3266a}" removed="1"/>
</clbl:labelList>
</file>

<file path=docProps/app.xml><?xml version="1.0" encoding="utf-8"?>
<Properties xmlns="http://schemas.openxmlformats.org/officeDocument/2006/extended-properties" xmlns:vt="http://schemas.openxmlformats.org/officeDocument/2006/docPropsVTypes">
  <Template/>
  <TotalTime>79</TotalTime>
  <Words>4233</Words>
  <Application>Microsoft Office PowerPoint</Application>
  <PresentationFormat>Custom</PresentationFormat>
  <Paragraphs>508</Paragraphs>
  <Slides>37</Slides>
  <Notes>8</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keywords>, docId:B809AE4A908C9F906D19F777B8D66482</cp:keywords>
  <cp:lastModifiedBy>Kjartan Bollason</cp:lastModifiedBy>
  <cp:revision>408</cp:revision>
  <cp:lastPrinted>2021-11-26T07:36:34Z</cp:lastPrinted>
  <dcterms:created xsi:type="dcterms:W3CDTF">2016-05-11T14:31:01Z</dcterms:created>
  <dcterms:modified xsi:type="dcterms:W3CDTF">2026-02-10T17:35:08Z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y fmtid="{D5CDD505-2E9C-101B-9397-08002B2CF9AE}" pid="3" name="MediaServiceImageTags">
    <vt:lpwstr/>
  </property>
</Properties>
</file>