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38"/>
  </p:notesMasterIdLst>
  <p:sldIdLst>
    <p:sldId id="7800" r:id="rId5"/>
    <p:sldId id="6544" r:id="rId6"/>
    <p:sldId id="7807" r:id="rId7"/>
    <p:sldId id="7808" r:id="rId8"/>
    <p:sldId id="7746" r:id="rId9"/>
    <p:sldId id="7790" r:id="rId10"/>
    <p:sldId id="7791" r:id="rId11"/>
    <p:sldId id="7809" r:id="rId12"/>
    <p:sldId id="7792" r:id="rId13"/>
    <p:sldId id="7793" r:id="rId14"/>
    <p:sldId id="7794" r:id="rId15"/>
    <p:sldId id="7810" r:id="rId16"/>
    <p:sldId id="6554" r:id="rId17"/>
    <p:sldId id="7822" r:id="rId18"/>
    <p:sldId id="7823" r:id="rId19"/>
    <p:sldId id="7816" r:id="rId20"/>
    <p:sldId id="7817" r:id="rId21"/>
    <p:sldId id="7824" r:id="rId22"/>
    <p:sldId id="7811" r:id="rId23"/>
    <p:sldId id="7818" r:id="rId24"/>
    <p:sldId id="7819" r:id="rId25"/>
    <p:sldId id="7825" r:id="rId26"/>
    <p:sldId id="7820" r:id="rId27"/>
    <p:sldId id="7812" r:id="rId28"/>
    <p:sldId id="7813" r:id="rId29"/>
    <p:sldId id="7821" r:id="rId30"/>
    <p:sldId id="7815" r:id="rId31"/>
    <p:sldId id="7814" r:id="rId32"/>
    <p:sldId id="6529" r:id="rId33"/>
    <p:sldId id="7750" r:id="rId34"/>
    <p:sldId id="7749" r:id="rId35"/>
    <p:sldId id="7777" r:id="rId36"/>
    <p:sldId id="7702"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549BA07-5AD8-DBE6-CF8D-1978A2CC3BDE}" name="Mojca Polak" initials="MP" userId="S::mojcap@vsgt.si::f5a19fb5-0c1a-495c-9bf1-b8f787f236a4" providerId="AD"/>
  <p188:author id="{AFFBDE77-884B-9F7C-9277-DC642D787AB9}" name="Tatjana Klakočar" initials="TK" userId="S::tatjana.klakocar@vsgt.si::52d434e4-ce75-449b-9aeb-5e821878ed4a" providerId="AD"/>
  <p188:author id="{7185227C-FBA7-F28C-370D-E5FB3AEC3332}" name="Helena Rošker" initials="HR" userId="S::helena.rosker@vsgt.si::7b461ed6-2d3c-4d34-a497-aaaf122d412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EC7C69"/>
    <a:srgbClr val="414141"/>
    <a:srgbClr val="FBA63B"/>
    <a:srgbClr val="000000"/>
    <a:srgbClr val="0C4659"/>
    <a:srgbClr val="82CCCA"/>
    <a:srgbClr val="E5BEAC"/>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Tematski slog 1 – poudarek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97"/>
    <p:restoredTop sz="94653"/>
  </p:normalViewPr>
  <p:slideViewPr>
    <p:cSldViewPr snapToGrid="0">
      <p:cViewPr varScale="1">
        <p:scale>
          <a:sx n="74" d="100"/>
          <a:sy n="74" d="100"/>
        </p:scale>
        <p:origin x="180" y="36"/>
      </p:cViewPr>
      <p:guideLst/>
    </p:cSldViewPr>
  </p:slideViewPr>
  <p:notesTextViewPr>
    <p:cViewPr>
      <p:scale>
        <a:sx n="1" d="1"/>
        <a:sy n="1" d="1"/>
      </p:scale>
      <p:origin x="0" y="0"/>
    </p:cViewPr>
  </p:notesTextViewPr>
  <p:sorterViewPr>
    <p:cViewPr>
      <p:scale>
        <a:sx n="83" d="100"/>
        <a:sy n="8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3B37E-964B-AB72-BA13-C9103CF302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0C70A7-AFCC-5F48-A82E-6F196DA224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27C27F-1532-692B-4061-917E96A6555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0E358E8-0DB4-0DE7-512F-B757A9CEFCA6}"/>
              </a:ext>
            </a:extLst>
          </p:cNvPr>
          <p:cNvSpPr>
            <a:spLocks noGrp="1"/>
          </p:cNvSpPr>
          <p:nvPr>
            <p:ph type="sldNum" sz="quarter" idx="5"/>
          </p:nvPr>
        </p:nvSpPr>
        <p:spPr/>
        <p:txBody>
          <a:bodyPr/>
          <a:lstStyle/>
          <a:p>
            <a:fld id="{4BE5DE82-CF29-044D-9158-06A811149881}" type="slidenum">
              <a:rPr lang="en-US" smtClean="0"/>
              <a:t>31</a:t>
            </a:fld>
            <a:endParaRPr lang="en-US"/>
          </a:p>
        </p:txBody>
      </p:sp>
    </p:spTree>
    <p:extLst>
      <p:ext uri="{BB962C8B-B14F-4D97-AF65-F5344CB8AC3E}">
        <p14:creationId xmlns:p14="http://schemas.microsoft.com/office/powerpoint/2010/main" val="917448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2129C6-1F76-D283-6F6B-788DABA71B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57BCB9-1CF6-36F4-E0F2-0023BAEBD5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ED293B-4BF0-AE22-C8FE-8BE6883D8A5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6977EB6-19B5-B08A-AA08-C34049126E6E}"/>
              </a:ext>
            </a:extLst>
          </p:cNvPr>
          <p:cNvSpPr>
            <a:spLocks noGrp="1"/>
          </p:cNvSpPr>
          <p:nvPr>
            <p:ph type="sldNum" sz="quarter" idx="5"/>
          </p:nvPr>
        </p:nvSpPr>
        <p:spPr/>
        <p:txBody>
          <a:bodyPr/>
          <a:lstStyle/>
          <a:p>
            <a:fld id="{4BE5DE82-CF29-044D-9158-06A811149881}" type="slidenum">
              <a:rPr lang="en-US" smtClean="0"/>
              <a:t>32</a:t>
            </a:fld>
            <a:endParaRPr lang="en-US"/>
          </a:p>
        </p:txBody>
      </p:sp>
    </p:spTree>
    <p:extLst>
      <p:ext uri="{BB962C8B-B14F-4D97-AF65-F5344CB8AC3E}">
        <p14:creationId xmlns:p14="http://schemas.microsoft.com/office/powerpoint/2010/main" val="32052430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B06B32E1-1333-B9C9-D02E-C78BD411386A}"/>
              </a:ext>
            </a:extLst>
          </p:cNvPr>
          <p:cNvSpPr/>
          <p:nvPr userDrawn="1"/>
        </p:nvSpPr>
        <p:spPr>
          <a:xfrm rot="5400000">
            <a:off x="8063787" y="-823539"/>
            <a:ext cx="2914257" cy="534216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2" name="Text Placeholder 32">
            <a:extLst>
              <a:ext uri="{FF2B5EF4-FFF2-40B4-BE49-F238E27FC236}">
                <a16:creationId xmlns:a16="http://schemas.microsoft.com/office/drawing/2014/main" id="{BCCB3D2F-897A-27CD-5C75-B89D591FA62D}"/>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4C4EA820-DE3A-12A9-1C7C-EFCFF69124A5}"/>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Slide Number Placeholder 5">
            <a:extLst>
              <a:ext uri="{FF2B5EF4-FFF2-40B4-BE49-F238E27FC236}">
                <a16:creationId xmlns:a16="http://schemas.microsoft.com/office/drawing/2014/main" id="{3225A569-CB78-8115-DC45-81EA4FB73C9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5" name="Text Placeholder 17">
            <a:extLst>
              <a:ext uri="{FF2B5EF4-FFF2-40B4-BE49-F238E27FC236}">
                <a16:creationId xmlns:a16="http://schemas.microsoft.com/office/drawing/2014/main" id="{528BA923-B993-1485-29E9-2A707A899E78}"/>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6" name="Text Placeholder 23">
            <a:extLst>
              <a:ext uri="{FF2B5EF4-FFF2-40B4-BE49-F238E27FC236}">
                <a16:creationId xmlns:a16="http://schemas.microsoft.com/office/drawing/2014/main" id="{35B6F4EA-9A13-F839-1D4B-6D585F28A92C}"/>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7" name="Straight Connector 16">
            <a:extLst>
              <a:ext uri="{FF2B5EF4-FFF2-40B4-BE49-F238E27FC236}">
                <a16:creationId xmlns:a16="http://schemas.microsoft.com/office/drawing/2014/main" id="{F74F7AC8-9322-4108-5796-9488BEC51BF5}"/>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icture Placeholder 20">
            <a:extLst>
              <a:ext uri="{FF2B5EF4-FFF2-40B4-BE49-F238E27FC236}">
                <a16:creationId xmlns:a16="http://schemas.microsoft.com/office/drawing/2014/main" id="{6758249D-AC00-D6BC-8380-83E051BE058A}"/>
              </a:ext>
            </a:extLst>
          </p:cNvPr>
          <p:cNvSpPr>
            <a:spLocks noGrp="1"/>
          </p:cNvSpPr>
          <p:nvPr>
            <p:ph type="pic" sz="quarter" idx="67"/>
          </p:nvPr>
        </p:nvSpPr>
        <p:spPr>
          <a:xfrm>
            <a:off x="-1" y="178005"/>
            <a:ext cx="7607445" cy="3354626"/>
          </a:xfrm>
          <a:custGeom>
            <a:avLst/>
            <a:gdLst>
              <a:gd name="connsiteX0" fmla="*/ 0 w 7607445"/>
              <a:gd name="connsiteY0" fmla="*/ 0 h 3354626"/>
              <a:gd name="connsiteX1" fmla="*/ 2057401 w 7607445"/>
              <a:gd name="connsiteY1" fmla="*/ 0 h 3354626"/>
              <a:gd name="connsiteX2" fmla="*/ 4013534 w 7607445"/>
              <a:gd name="connsiteY2" fmla="*/ 0 h 3354626"/>
              <a:gd name="connsiteX3" fmla="*/ 4127503 w 7607445"/>
              <a:gd name="connsiteY3" fmla="*/ 0 h 3354626"/>
              <a:gd name="connsiteX4" fmla="*/ 6070935 w 7607445"/>
              <a:gd name="connsiteY4" fmla="*/ 0 h 3354626"/>
              <a:gd name="connsiteX5" fmla="*/ 6070935 w 7607445"/>
              <a:gd name="connsiteY5" fmla="*/ 3501 h 3354626"/>
              <a:gd name="connsiteX6" fmla="*/ 6184905 w 7607445"/>
              <a:gd name="connsiteY6" fmla="*/ 0 h 3354626"/>
              <a:gd name="connsiteX7" fmla="*/ 7471829 w 7607445"/>
              <a:gd name="connsiteY7" fmla="*/ 382501 h 3354626"/>
              <a:gd name="connsiteX8" fmla="*/ 7598074 w 7607445"/>
              <a:gd name="connsiteY8" fmla="*/ 477664 h 3354626"/>
              <a:gd name="connsiteX9" fmla="*/ 7489864 w 7607445"/>
              <a:gd name="connsiteY9" fmla="*/ 544701 h 3354626"/>
              <a:gd name="connsiteX10" fmla="*/ 6849834 w 7607445"/>
              <a:gd name="connsiteY10" fmla="*/ 1669539 h 3354626"/>
              <a:gd name="connsiteX11" fmla="*/ 7488340 w 7607445"/>
              <a:gd name="connsiteY11" fmla="*/ 2794379 h 3354626"/>
              <a:gd name="connsiteX12" fmla="*/ 7607445 w 7607445"/>
              <a:gd name="connsiteY12" fmla="*/ 2868214 h 3354626"/>
              <a:gd name="connsiteX13" fmla="*/ 7596485 w 7607445"/>
              <a:gd name="connsiteY13" fmla="*/ 2878084 h 3354626"/>
              <a:gd name="connsiteX14" fmla="*/ 6184904 w 7607445"/>
              <a:gd name="connsiteY14" fmla="*/ 3354626 h 3354626"/>
              <a:gd name="connsiteX15" fmla="*/ 6070933 w 7607445"/>
              <a:gd name="connsiteY15" fmla="*/ 3351125 h 3354626"/>
              <a:gd name="connsiteX16" fmla="*/ 6070933 w 7607445"/>
              <a:gd name="connsiteY16" fmla="*/ 3354626 h 3354626"/>
              <a:gd name="connsiteX17" fmla="*/ 4127503 w 7607445"/>
              <a:gd name="connsiteY17" fmla="*/ 3354626 h 3354626"/>
              <a:gd name="connsiteX18" fmla="*/ 4013532 w 7607445"/>
              <a:gd name="connsiteY18" fmla="*/ 3354626 h 3354626"/>
              <a:gd name="connsiteX19" fmla="*/ 2057401 w 7607445"/>
              <a:gd name="connsiteY19" fmla="*/ 3354626 h 3354626"/>
              <a:gd name="connsiteX20" fmla="*/ 0 w 7607445"/>
              <a:gd name="connsiteY20" fmla="*/ 3354626 h 33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07445" h="3354626">
                <a:moveTo>
                  <a:pt x="0" y="0"/>
                </a:moveTo>
                <a:lnTo>
                  <a:pt x="2057401" y="0"/>
                </a:lnTo>
                <a:lnTo>
                  <a:pt x="4013534" y="0"/>
                </a:lnTo>
                <a:lnTo>
                  <a:pt x="4127503" y="0"/>
                </a:lnTo>
                <a:lnTo>
                  <a:pt x="6070935" y="0"/>
                </a:lnTo>
                <a:lnTo>
                  <a:pt x="6070935" y="3501"/>
                </a:lnTo>
                <a:cubicBezTo>
                  <a:pt x="6108924" y="0"/>
                  <a:pt x="6146915" y="0"/>
                  <a:pt x="6184905" y="0"/>
                </a:cubicBezTo>
                <a:cubicBezTo>
                  <a:pt x="6674291" y="0"/>
                  <a:pt x="7122472" y="143433"/>
                  <a:pt x="7471829" y="382501"/>
                </a:cubicBezTo>
                <a:lnTo>
                  <a:pt x="7598074" y="477664"/>
                </a:lnTo>
                <a:lnTo>
                  <a:pt x="7489864" y="544701"/>
                </a:lnTo>
                <a:cubicBezTo>
                  <a:pt x="7099290" y="811726"/>
                  <a:pt x="6849834" y="1216089"/>
                  <a:pt x="6849834" y="1669539"/>
                </a:cubicBezTo>
                <a:cubicBezTo>
                  <a:pt x="6849834" y="2122992"/>
                  <a:pt x="7098129" y="2527355"/>
                  <a:pt x="7488340" y="2794379"/>
                </a:cubicBezTo>
                <a:lnTo>
                  <a:pt x="7607445" y="2868214"/>
                </a:lnTo>
                <a:lnTo>
                  <a:pt x="7596485" y="2878084"/>
                </a:lnTo>
                <a:cubicBezTo>
                  <a:pt x="7231761" y="3173094"/>
                  <a:pt x="6733385" y="3354626"/>
                  <a:pt x="6184904" y="3354626"/>
                </a:cubicBezTo>
                <a:cubicBezTo>
                  <a:pt x="6146915" y="3354626"/>
                  <a:pt x="6104701" y="3354626"/>
                  <a:pt x="6070933" y="3351125"/>
                </a:cubicBezTo>
                <a:lnTo>
                  <a:pt x="6070933" y="3354626"/>
                </a:lnTo>
                <a:lnTo>
                  <a:pt x="4127503" y="3354626"/>
                </a:lnTo>
                <a:lnTo>
                  <a:pt x="4013532" y="3354626"/>
                </a:lnTo>
                <a:lnTo>
                  <a:pt x="2057401" y="3354626"/>
                </a:lnTo>
                <a:lnTo>
                  <a:pt x="0" y="33546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60382" y="1226454"/>
            <a:ext cx="6421871" cy="4669167"/>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705987" y="1760937"/>
            <a:ext cx="4578368" cy="2928110"/>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5192013" y="1250631"/>
            <a:ext cx="2953721" cy="452458"/>
          </a:xfrm>
          <a:prstGeom prst="rect">
            <a:avLst/>
          </a:prstGeom>
          <a:solidFill>
            <a:srgbClr val="EC7C69"/>
          </a:solidFill>
        </p:spPr>
        <p:txBody>
          <a:bodyPr anchor="ctr">
            <a:noAutofit/>
          </a:bodyPr>
          <a:lstStyle>
            <a:lvl1pPr marL="0" indent="0" algn="ctr">
              <a:lnSpc>
                <a:spcPts val="120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B1BB1109-D387-7EDE-A820-EB58683BD5E2}"/>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4" name="Freeform 3">
            <a:extLst>
              <a:ext uri="{FF2B5EF4-FFF2-40B4-BE49-F238E27FC236}">
                <a16:creationId xmlns:a16="http://schemas.microsoft.com/office/drawing/2014/main" id="{C353D2BD-DB3A-7725-C3B3-2CCC51BD2D4E}"/>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object 3">
            <a:extLst>
              <a:ext uri="{FF2B5EF4-FFF2-40B4-BE49-F238E27FC236}">
                <a16:creationId xmlns:a16="http://schemas.microsoft.com/office/drawing/2014/main" id="{56C89B58-702F-66F9-26F1-D3BD759B739D}"/>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6" name="Picture Placeholder 29">
            <a:extLst>
              <a:ext uri="{FF2B5EF4-FFF2-40B4-BE49-F238E27FC236}">
                <a16:creationId xmlns:a16="http://schemas.microsoft.com/office/drawing/2014/main" id="{3170C89E-76D3-1067-B605-3092418F53B7}"/>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3965C699-7AA5-7983-BF1B-B09FEC0D1F25}"/>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8" name="Text Placeholder 23">
            <a:extLst>
              <a:ext uri="{FF2B5EF4-FFF2-40B4-BE49-F238E27FC236}">
                <a16:creationId xmlns:a16="http://schemas.microsoft.com/office/drawing/2014/main" id="{50BC0CC4-AC8B-DC10-3F58-9B8557E0900E}"/>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9" name="Text Placeholder 23">
            <a:extLst>
              <a:ext uri="{FF2B5EF4-FFF2-40B4-BE49-F238E27FC236}">
                <a16:creationId xmlns:a16="http://schemas.microsoft.com/office/drawing/2014/main" id="{C7806AFE-258B-6F2A-9CE1-8DCAF22C0354}"/>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11" name="Picture 10">
            <a:extLst>
              <a:ext uri="{FF2B5EF4-FFF2-40B4-BE49-F238E27FC236}">
                <a16:creationId xmlns:a16="http://schemas.microsoft.com/office/drawing/2014/main" id="{524CCFDE-E791-3B85-66DA-D05FB210A7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3" name="Text Placeholder 23">
            <a:extLst>
              <a:ext uri="{FF2B5EF4-FFF2-40B4-BE49-F238E27FC236}">
                <a16:creationId xmlns:a16="http://schemas.microsoft.com/office/drawing/2014/main" id="{E2FCC890-0D4B-3AC6-6D6A-935512044E8A}"/>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grpSp>
        <p:nvGrpSpPr>
          <p:cNvPr id="18" name="Group 17">
            <a:extLst>
              <a:ext uri="{FF2B5EF4-FFF2-40B4-BE49-F238E27FC236}">
                <a16:creationId xmlns:a16="http://schemas.microsoft.com/office/drawing/2014/main" id="{3592CB4E-F8C0-505C-CC32-B9A5A7F87726}"/>
              </a:ext>
            </a:extLst>
          </p:cNvPr>
          <p:cNvGrpSpPr/>
          <p:nvPr userDrawn="1"/>
        </p:nvGrpSpPr>
        <p:grpSpPr>
          <a:xfrm>
            <a:off x="441852" y="5691396"/>
            <a:ext cx="6969049" cy="851642"/>
            <a:chOff x="441852" y="5691396"/>
            <a:chExt cx="6969049" cy="851642"/>
          </a:xfrm>
        </p:grpSpPr>
        <p:pic>
          <p:nvPicPr>
            <p:cNvPr id="20" name="Picture 19" descr="Co-funded by the European Union logo in png for web usage">
              <a:extLst>
                <a:ext uri="{FF2B5EF4-FFF2-40B4-BE49-F238E27FC236}">
                  <a16:creationId xmlns:a16="http://schemas.microsoft.com/office/drawing/2014/main" id="{2873E26F-06C8-67FF-A2B6-52E3D3B4F42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22" name="Rectangle 21">
              <a:extLst>
                <a:ext uri="{FF2B5EF4-FFF2-40B4-BE49-F238E27FC236}">
                  <a16:creationId xmlns:a16="http://schemas.microsoft.com/office/drawing/2014/main" id="{6EF5AB75-349D-0DEE-F740-35CA30AB431C}"/>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23" name="Group 22">
              <a:extLst>
                <a:ext uri="{FF2B5EF4-FFF2-40B4-BE49-F238E27FC236}">
                  <a16:creationId xmlns:a16="http://schemas.microsoft.com/office/drawing/2014/main" id="{3AE2E067-6CF3-2B69-5C17-410DAA82BD7F}"/>
                </a:ext>
              </a:extLst>
            </p:cNvPr>
            <p:cNvGrpSpPr/>
            <p:nvPr userDrawn="1"/>
          </p:nvGrpSpPr>
          <p:grpSpPr>
            <a:xfrm>
              <a:off x="441852" y="5691396"/>
              <a:ext cx="1307461" cy="742180"/>
              <a:chOff x="340586" y="8789227"/>
              <a:chExt cx="1307461" cy="742180"/>
            </a:xfrm>
          </p:grpSpPr>
          <p:sp>
            <p:nvSpPr>
              <p:cNvPr id="24" name="Rectangle 23">
                <a:extLst>
                  <a:ext uri="{FF2B5EF4-FFF2-40B4-BE49-F238E27FC236}">
                    <a16:creationId xmlns:a16="http://schemas.microsoft.com/office/drawing/2014/main" id="{3B4F60B9-EA59-7EEE-187A-9860C265BC65}"/>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26" name="Picture 25">
                <a:extLst>
                  <a:ext uri="{FF2B5EF4-FFF2-40B4-BE49-F238E27FC236}">
                    <a16:creationId xmlns:a16="http://schemas.microsoft.com/office/drawing/2014/main" id="{FB89E468-E332-DDA9-91DD-107B78991A5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2_Overview/Conten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A9EA0B8-5D49-1821-7620-0993D0948758}"/>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2">
            <a:extLst>
              <a:ext uri="{FF2B5EF4-FFF2-40B4-BE49-F238E27FC236}">
                <a16:creationId xmlns:a16="http://schemas.microsoft.com/office/drawing/2014/main" id="{CEAAE28F-A556-F347-F34F-97D306A3F008}"/>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4" name="Text Placeholder 17">
            <a:extLst>
              <a:ext uri="{FF2B5EF4-FFF2-40B4-BE49-F238E27FC236}">
                <a16:creationId xmlns:a16="http://schemas.microsoft.com/office/drawing/2014/main" id="{B8D911ED-3AB8-9BB7-3173-333BFC628E1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5" name="Text Placeholder 23">
            <a:extLst>
              <a:ext uri="{FF2B5EF4-FFF2-40B4-BE49-F238E27FC236}">
                <a16:creationId xmlns:a16="http://schemas.microsoft.com/office/drawing/2014/main" id="{06890D07-127B-32B5-816C-B4C33AEA1F73}"/>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6" name="Picture 5">
            <a:extLst>
              <a:ext uri="{FF2B5EF4-FFF2-40B4-BE49-F238E27FC236}">
                <a16:creationId xmlns:a16="http://schemas.microsoft.com/office/drawing/2014/main" id="{A48F14EC-5E03-5331-F118-E64EF69872E1}"/>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7" name="Straight Connector 6">
            <a:extLst>
              <a:ext uri="{FF2B5EF4-FFF2-40B4-BE49-F238E27FC236}">
                <a16:creationId xmlns:a16="http://schemas.microsoft.com/office/drawing/2014/main" id="{BE1CE31A-6072-7683-3901-41E332D9BAF1}"/>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3B10779A-AF87-C27C-6F6D-F5C76B7C22F8}"/>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9" name="Slide Number Placeholder 5">
            <a:extLst>
              <a:ext uri="{FF2B5EF4-FFF2-40B4-BE49-F238E27FC236}">
                <a16:creationId xmlns:a16="http://schemas.microsoft.com/office/drawing/2014/main" id="{D77B12B6-1FC2-F76F-E574-B95683604922}"/>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12536304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0_Text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9BFAD7E-B404-12A4-6ADD-6828E9B51D5D}"/>
              </a:ext>
            </a:extLst>
          </p:cNvPr>
          <p:cNvSpPr/>
          <p:nvPr userDrawn="1"/>
        </p:nvSpPr>
        <p:spPr>
          <a:xfrm>
            <a:off x="0" y="0"/>
            <a:ext cx="12192000" cy="6858000"/>
          </a:xfrm>
          <a:prstGeom prst="rect">
            <a:avLst/>
          </a:pr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a:extLst>
              <a:ext uri="{FF2B5EF4-FFF2-40B4-BE49-F238E27FC236}">
                <a16:creationId xmlns:a16="http://schemas.microsoft.com/office/drawing/2014/main" id="{7005EBD5-F4AC-89F7-2D3D-337FDD4230A5}"/>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5" name="Text Placeholder 17">
            <a:extLst>
              <a:ext uri="{FF2B5EF4-FFF2-40B4-BE49-F238E27FC236}">
                <a16:creationId xmlns:a16="http://schemas.microsoft.com/office/drawing/2014/main" id="{7F2FCD0B-888F-46D8-8CB1-34B0F7C1EA64}"/>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0C948944-8714-DA5A-B4EC-5D115CF715AC}"/>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7" name="Picture 6">
            <a:extLst>
              <a:ext uri="{FF2B5EF4-FFF2-40B4-BE49-F238E27FC236}">
                <a16:creationId xmlns:a16="http://schemas.microsoft.com/office/drawing/2014/main" id="{8D61C70D-71F6-13A3-47B8-C94399EFF82A}"/>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8" name="Straight Connector 7">
            <a:extLst>
              <a:ext uri="{FF2B5EF4-FFF2-40B4-BE49-F238E27FC236}">
                <a16:creationId xmlns:a16="http://schemas.microsoft.com/office/drawing/2014/main" id="{B88AC433-98E1-F544-4E01-E22C9AB5759F}"/>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A5E3DE47-B046-C221-E38C-161AF3F0F0E4}"/>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11" name="Slide Number Placeholder 5">
            <a:extLst>
              <a:ext uri="{FF2B5EF4-FFF2-40B4-BE49-F238E27FC236}">
                <a16:creationId xmlns:a16="http://schemas.microsoft.com/office/drawing/2014/main" id="{450E7A92-FE7A-53B1-90BA-1135E333658A}"/>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159433208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userDrawn="1">
  <p:cSld name="1_Final Slide">
    <p:spTree>
      <p:nvGrpSpPr>
        <p:cNvPr id="1" name=""/>
        <p:cNvGrpSpPr/>
        <p:nvPr/>
      </p:nvGrpSpPr>
      <p:grpSpPr>
        <a:xfrm>
          <a:off x="0" y="0"/>
          <a:ext cx="0" cy="0"/>
          <a:chOff x="0" y="0"/>
          <a:chExt cx="0" cy="0"/>
        </a:xfrm>
      </p:grpSpPr>
      <p:sp>
        <p:nvSpPr>
          <p:cNvPr id="2" name="Text Placeholder 23">
            <a:extLst>
              <a:ext uri="{FF2B5EF4-FFF2-40B4-BE49-F238E27FC236}">
                <a16:creationId xmlns:a16="http://schemas.microsoft.com/office/drawing/2014/main" id="{22CEC74C-0CE3-4794-AF68-3DB0D2FBEFED}"/>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grpSp>
        <p:nvGrpSpPr>
          <p:cNvPr id="3" name="Group 2">
            <a:extLst>
              <a:ext uri="{FF2B5EF4-FFF2-40B4-BE49-F238E27FC236}">
                <a16:creationId xmlns:a16="http://schemas.microsoft.com/office/drawing/2014/main" id="{B12E813A-4B5A-A037-1771-89408093719C}"/>
              </a:ext>
            </a:extLst>
          </p:cNvPr>
          <p:cNvGrpSpPr/>
          <p:nvPr userDrawn="1"/>
        </p:nvGrpSpPr>
        <p:grpSpPr>
          <a:xfrm>
            <a:off x="441852" y="5691396"/>
            <a:ext cx="6969049" cy="851642"/>
            <a:chOff x="441852" y="5691396"/>
            <a:chExt cx="6969049" cy="851642"/>
          </a:xfrm>
        </p:grpSpPr>
        <p:pic>
          <p:nvPicPr>
            <p:cNvPr id="7" name="Picture 6" descr="Co-funded by the European Union logo in png for web usage">
              <a:extLst>
                <a:ext uri="{FF2B5EF4-FFF2-40B4-BE49-F238E27FC236}">
                  <a16:creationId xmlns:a16="http://schemas.microsoft.com/office/drawing/2014/main" id="{8A08515E-B498-AE59-22EA-DEEEFE5B92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9" name="Rectangle 8">
              <a:extLst>
                <a:ext uri="{FF2B5EF4-FFF2-40B4-BE49-F238E27FC236}">
                  <a16:creationId xmlns:a16="http://schemas.microsoft.com/office/drawing/2014/main" id="{ED1CCC7D-32DF-7678-8C87-6870AF26CB26}"/>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0" name="Group 9">
              <a:extLst>
                <a:ext uri="{FF2B5EF4-FFF2-40B4-BE49-F238E27FC236}">
                  <a16:creationId xmlns:a16="http://schemas.microsoft.com/office/drawing/2014/main" id="{CDF43C96-7197-7DB6-1E39-FC03EF8248FB}"/>
                </a:ext>
              </a:extLst>
            </p:cNvPr>
            <p:cNvGrpSpPr/>
            <p:nvPr userDrawn="1"/>
          </p:nvGrpSpPr>
          <p:grpSpPr>
            <a:xfrm>
              <a:off x="441852" y="5691396"/>
              <a:ext cx="1307461" cy="742180"/>
              <a:chOff x="340586" y="8789227"/>
              <a:chExt cx="1307461" cy="742180"/>
            </a:xfrm>
          </p:grpSpPr>
          <p:sp>
            <p:nvSpPr>
              <p:cNvPr id="11" name="Rectangle 10">
                <a:extLst>
                  <a:ext uri="{FF2B5EF4-FFF2-40B4-BE49-F238E27FC236}">
                    <a16:creationId xmlns:a16="http://schemas.microsoft.com/office/drawing/2014/main" id="{3E9351C3-A73F-CFD6-99E3-94889B433A22}"/>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12" name="Picture 11">
                <a:extLst>
                  <a:ext uri="{FF2B5EF4-FFF2-40B4-BE49-F238E27FC236}">
                    <a16:creationId xmlns:a16="http://schemas.microsoft.com/office/drawing/2014/main" id="{942A3A25-535E-38CC-3670-10A1377D8B8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64145278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Text + Device 0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EB892-AD65-7817-1D1C-6DE5B3C98CC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826785" y="1328701"/>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3" name="Picture Placeholder 9">
            <a:extLst>
              <a:ext uri="{FF2B5EF4-FFF2-40B4-BE49-F238E27FC236}">
                <a16:creationId xmlns:a16="http://schemas.microsoft.com/office/drawing/2014/main" id="{325907E3-0771-93CE-7024-2D735F5FD98F}"/>
              </a:ext>
            </a:extLst>
          </p:cNvPr>
          <p:cNvSpPr>
            <a:spLocks noGrp="1"/>
          </p:cNvSpPr>
          <p:nvPr>
            <p:ph type="pic" sz="quarter" idx="13"/>
          </p:nvPr>
        </p:nvSpPr>
        <p:spPr>
          <a:xfrm>
            <a:off x="7319353" y="2884489"/>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15E70579-4373-149A-B7FE-A8B4A41E9D9F}"/>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3" name="Text Placeholder 17">
            <a:extLst>
              <a:ext uri="{FF2B5EF4-FFF2-40B4-BE49-F238E27FC236}">
                <a16:creationId xmlns:a16="http://schemas.microsoft.com/office/drawing/2014/main" id="{634542D4-66C5-78BE-AE1C-5CEB7E19FECA}"/>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4" name="Text Placeholder 23">
            <a:extLst>
              <a:ext uri="{FF2B5EF4-FFF2-40B4-BE49-F238E27FC236}">
                <a16:creationId xmlns:a16="http://schemas.microsoft.com/office/drawing/2014/main" id="{537C8848-429B-9221-B4E9-E95699B11742}"/>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5" name="Text Placeholder 23">
            <a:extLst>
              <a:ext uri="{FF2B5EF4-FFF2-40B4-BE49-F238E27FC236}">
                <a16:creationId xmlns:a16="http://schemas.microsoft.com/office/drawing/2014/main" id="{F2058A62-28C4-F28D-A588-DF165099890A}"/>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061566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02</a:t>
            </a:r>
            <a:endParaRPr lang="en-US"/>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03</a:t>
            </a:r>
            <a:endParaRPr lang="en-US"/>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2003183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85190EFF-3B6C-F041-17B9-03E7DA3E1E91}"/>
              </a:ext>
            </a:extLst>
          </p:cNvPr>
          <p:cNvSpPr/>
          <p:nvPr userDrawn="1"/>
        </p:nvSpPr>
        <p:spPr>
          <a:xfrm>
            <a:off x="9747" y="0"/>
            <a:ext cx="6522544" cy="6858002"/>
          </a:xfrm>
          <a:custGeom>
            <a:avLst/>
            <a:gdLst>
              <a:gd name="connsiteX0" fmla="*/ 0 w 6503537"/>
              <a:gd name="connsiteY0" fmla="*/ 0 h 6838017"/>
              <a:gd name="connsiteX1" fmla="*/ 6503537 w 6503537"/>
              <a:gd name="connsiteY1" fmla="*/ 0 h 6838017"/>
              <a:gd name="connsiteX2" fmla="*/ 6503537 w 6503537"/>
              <a:gd name="connsiteY2" fmla="*/ 3800463 h 6838017"/>
              <a:gd name="connsiteX3" fmla="*/ 6496220 w 6503537"/>
              <a:gd name="connsiteY3" fmla="*/ 3800463 h 6838017"/>
              <a:gd name="connsiteX4" fmla="*/ 6503537 w 6503537"/>
              <a:gd name="connsiteY4" fmla="*/ 3994646 h 6838017"/>
              <a:gd name="connsiteX5" fmla="*/ 5228852 w 6503537"/>
              <a:gd name="connsiteY5" fmla="*/ 6653989 h 6838017"/>
              <a:gd name="connsiteX6" fmla="*/ 4978182 w 6503537"/>
              <a:gd name="connsiteY6" fmla="*/ 6838017 h 6838017"/>
              <a:gd name="connsiteX7" fmla="*/ 1019075 w 6503537"/>
              <a:gd name="connsiteY7" fmla="*/ 6838017 h 6838017"/>
              <a:gd name="connsiteX8" fmla="*/ 965583 w 6503537"/>
              <a:gd name="connsiteY8" fmla="*/ 6802921 h 6838017"/>
              <a:gd name="connsiteX9" fmla="*/ 88357 w 6503537"/>
              <a:gd name="connsiteY9" fmla="*/ 5919024 h 6838017"/>
              <a:gd name="connsiteX10" fmla="*/ 0 w 6503537"/>
              <a:gd name="connsiteY10" fmla="*/ 5775966 h 68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03537" h="6838017">
                <a:moveTo>
                  <a:pt x="0" y="0"/>
                </a:moveTo>
                <a:lnTo>
                  <a:pt x="6503537" y="0"/>
                </a:lnTo>
                <a:lnTo>
                  <a:pt x="6503537" y="3800463"/>
                </a:lnTo>
                <a:lnTo>
                  <a:pt x="6496220" y="3800463"/>
                </a:lnTo>
                <a:cubicBezTo>
                  <a:pt x="6503537" y="3865190"/>
                  <a:pt x="6503537" y="3929921"/>
                  <a:pt x="6503537" y="3994646"/>
                </a:cubicBezTo>
                <a:cubicBezTo>
                  <a:pt x="6503537" y="5066697"/>
                  <a:pt x="6007851" y="6022691"/>
                  <a:pt x="5228852" y="6653989"/>
                </a:cubicBezTo>
                <a:lnTo>
                  <a:pt x="4978182" y="6838017"/>
                </a:lnTo>
                <a:lnTo>
                  <a:pt x="1019075" y="6838017"/>
                </a:lnTo>
                <a:lnTo>
                  <a:pt x="965583" y="6802921"/>
                </a:lnTo>
                <a:cubicBezTo>
                  <a:pt x="621940" y="6562487"/>
                  <a:pt x="324410" y="6262731"/>
                  <a:pt x="88357" y="5919024"/>
                </a:cubicBezTo>
                <a:lnTo>
                  <a:pt x="0" y="5775966"/>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5">
            <a:extLst>
              <a:ext uri="{FF2B5EF4-FFF2-40B4-BE49-F238E27FC236}">
                <a16:creationId xmlns:a16="http://schemas.microsoft.com/office/drawing/2014/main" id="{1BF3C018-A57E-95C4-9EB3-8B4A66867DE8}"/>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7" name="Text Placeholder 25">
            <a:extLst>
              <a:ext uri="{FF2B5EF4-FFF2-40B4-BE49-F238E27FC236}">
                <a16:creationId xmlns:a16="http://schemas.microsoft.com/office/drawing/2014/main" id="{AC08F966-54D9-57EB-774C-AF88A25D1F29}"/>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8" name="Text Placeholder 25">
            <a:extLst>
              <a:ext uri="{FF2B5EF4-FFF2-40B4-BE49-F238E27FC236}">
                <a16:creationId xmlns:a16="http://schemas.microsoft.com/office/drawing/2014/main" id="{0D602D34-6C8F-E332-B784-A6431C285658}"/>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9" name="Text Placeholder 17">
            <a:extLst>
              <a:ext uri="{FF2B5EF4-FFF2-40B4-BE49-F238E27FC236}">
                <a16:creationId xmlns:a16="http://schemas.microsoft.com/office/drawing/2014/main" id="{52B6A7B8-086C-6005-4239-921C574C2D77}"/>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Text Placeholder 25">
            <a:extLst>
              <a:ext uri="{FF2B5EF4-FFF2-40B4-BE49-F238E27FC236}">
                <a16:creationId xmlns:a16="http://schemas.microsoft.com/office/drawing/2014/main" id="{DBB59B6D-7528-8E66-934F-15899D5078C5}"/>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11" name="Text Placeholder 25">
            <a:extLst>
              <a:ext uri="{FF2B5EF4-FFF2-40B4-BE49-F238E27FC236}">
                <a16:creationId xmlns:a16="http://schemas.microsoft.com/office/drawing/2014/main" id="{F74ADC6D-3AA6-435A-82B5-D30EAA3FA472}"/>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Text Placeholder 25">
            <a:extLst>
              <a:ext uri="{FF2B5EF4-FFF2-40B4-BE49-F238E27FC236}">
                <a16:creationId xmlns:a16="http://schemas.microsoft.com/office/drawing/2014/main" id="{97689B66-FECF-3212-B162-12DF641D9EC2}"/>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13" name="Text Placeholder 25">
            <a:extLst>
              <a:ext uri="{FF2B5EF4-FFF2-40B4-BE49-F238E27FC236}">
                <a16:creationId xmlns:a16="http://schemas.microsoft.com/office/drawing/2014/main" id="{5A9C08FB-486E-D54E-2E91-EA5C6669A319}"/>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4" name="Text Placeholder 25">
            <a:extLst>
              <a:ext uri="{FF2B5EF4-FFF2-40B4-BE49-F238E27FC236}">
                <a16:creationId xmlns:a16="http://schemas.microsoft.com/office/drawing/2014/main" id="{97C34161-74EB-7EC0-491A-4CACD50C510D}"/>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15" name="Text Placeholder 25">
            <a:extLst>
              <a:ext uri="{FF2B5EF4-FFF2-40B4-BE49-F238E27FC236}">
                <a16:creationId xmlns:a16="http://schemas.microsoft.com/office/drawing/2014/main" id="{077E275C-6C8B-CBF6-B6FC-6E72F552ED85}"/>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5">
            <a:extLst>
              <a:ext uri="{FF2B5EF4-FFF2-40B4-BE49-F238E27FC236}">
                <a16:creationId xmlns:a16="http://schemas.microsoft.com/office/drawing/2014/main" id="{EBD113A8-C302-3DC6-837B-42A46F929A67}"/>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17" name="Text Placeholder 25">
            <a:extLst>
              <a:ext uri="{FF2B5EF4-FFF2-40B4-BE49-F238E27FC236}">
                <a16:creationId xmlns:a16="http://schemas.microsoft.com/office/drawing/2014/main" id="{1BA9B044-DF1E-C918-387B-DD961A756A29}"/>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8" name="Text Placeholder 23">
            <a:extLst>
              <a:ext uri="{FF2B5EF4-FFF2-40B4-BE49-F238E27FC236}">
                <a16:creationId xmlns:a16="http://schemas.microsoft.com/office/drawing/2014/main" id="{A26B3CC5-B580-83C6-B620-FD863E8951A8}"/>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0" name="Straight Connector 19">
            <a:extLst>
              <a:ext uri="{FF2B5EF4-FFF2-40B4-BE49-F238E27FC236}">
                <a16:creationId xmlns:a16="http://schemas.microsoft.com/office/drawing/2014/main" id="{56D838A2-2525-193F-2A97-E2986C1524CB}"/>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82258826-921D-503D-3879-716EAF1ACC5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23" name="Rectangle 22">
            <a:extLst>
              <a:ext uri="{FF2B5EF4-FFF2-40B4-BE49-F238E27FC236}">
                <a16:creationId xmlns:a16="http://schemas.microsoft.com/office/drawing/2014/main" id="{3AE274F4-99C4-2F60-0300-75C38F3FE66C}"/>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94A7A32E-7792-789E-FA64-0EC70650BAFF}"/>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772C84D7-5D46-53B4-105C-D3DAF91ACBD3}"/>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GISTINGA Í FERÐAMENNSKU</a:t>
            </a:r>
          </a:p>
        </p:txBody>
      </p:sp>
      <p:sp>
        <p:nvSpPr>
          <p:cNvPr id="7" name="Slide Number Placeholder 5">
            <a:extLst>
              <a:ext uri="{FF2B5EF4-FFF2-40B4-BE49-F238E27FC236}">
                <a16:creationId xmlns:a16="http://schemas.microsoft.com/office/drawing/2014/main" id="{90774E23-FA45-75F1-4EE6-35EB43EE45BD}"/>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07" r:id="rId21"/>
    <p:sldLayoutId id="2147483878" r:id="rId22"/>
    <p:sldLayoutId id="2147483915" r:id="rId23"/>
    <p:sldLayoutId id="2147483891" r:id="rId24"/>
    <p:sldLayoutId id="2147483894" r:id="rId25"/>
    <p:sldLayoutId id="2147483893" r:id="rId26"/>
    <p:sldLayoutId id="2147483895" r:id="rId27"/>
    <p:sldLayoutId id="2147483896" r:id="rId28"/>
    <p:sldLayoutId id="2147483900" r:id="rId29"/>
    <p:sldLayoutId id="2147483901" r:id="rId30"/>
    <p:sldLayoutId id="2147483902" r:id="rId31"/>
    <p:sldLayoutId id="2147483903" r:id="rId32"/>
    <p:sldLayoutId id="2147483904" r:id="rId33"/>
    <p:sldLayoutId id="2147483853" r:id="rId34"/>
    <p:sldLayoutId id="2147483912" r:id="rId35"/>
    <p:sldLayoutId id="2147483916" r:id="rId36"/>
    <p:sldLayoutId id="2147483917" r:id="rId37"/>
    <p:sldLayoutId id="2147483918" r:id="rId38"/>
    <p:sldLayoutId id="2147483919" r:id="rId39"/>
    <p:sldLayoutId id="2147483920" r:id="rId4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40.xml"/><Relationship Id="rId5" Type="http://schemas.openxmlformats.org/officeDocument/2006/relationships/hyperlink" Target="https://www.jeruzalem-slovenija.si/en-gb/nastanitve/razprseni-hotel" TargetMode="External"/><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hyperlink" Target="https://www.izvornoslovensko.si/" TargetMode="External"/><Relationship Id="rId2" Type="http://schemas.openxmlformats.org/officeDocument/2006/relationships/image" Target="../media/image15.pn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36.xml"/><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hyperlink" Target="https://operto.com/blog/hotel-guest-journey/" TargetMode="External"/><Relationship Id="rId2" Type="http://schemas.openxmlformats.org/officeDocument/2006/relationships/notesSlide" Target="../notesSlides/notesSlide1.xml"/><Relationship Id="rId1" Type="http://schemas.openxmlformats.org/officeDocument/2006/relationships/slideLayout" Target="../slideLayouts/slideLayout37.xml"/><Relationship Id="rId5" Type="http://schemas.openxmlformats.org/officeDocument/2006/relationships/image" Target="../media/image16.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hyperlink" Target="https://www.forbes.com/councils/forbesbusinesscouncil/2025/03/17/hospitality-in-the-digital-age-managing-quality-without-being-on-site/" TargetMode="External"/><Relationship Id="rId2" Type="http://schemas.openxmlformats.org/officeDocument/2006/relationships/notesSlide" Target="../notesSlides/notesSlide2.xml"/><Relationship Id="rId1" Type="http://schemas.openxmlformats.org/officeDocument/2006/relationships/slideLayout" Target="../slideLayouts/slideLayout37.xml"/><Relationship Id="rId5" Type="http://schemas.openxmlformats.org/officeDocument/2006/relationships/image" Target="../media/image17.jpeg"/><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9BC53D-0819-CF28-21A8-18EAC6E29A16}"/>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A2E5384B-BDC8-E88E-E460-A8738EB892DB}"/>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6" name="Text Placeholder 5">
            <a:extLst>
              <a:ext uri="{FF2B5EF4-FFF2-40B4-BE49-F238E27FC236}">
                <a16:creationId xmlns:a16="http://schemas.microsoft.com/office/drawing/2014/main" id="{E4A04BE2-D4E1-B941-BC0D-815493B51A4A}"/>
              </a:ext>
            </a:extLst>
          </p:cNvPr>
          <p:cNvSpPr>
            <a:spLocks noGrp="1"/>
          </p:cNvSpPr>
          <p:nvPr>
            <p:ph type="body" sz="quarter" idx="19"/>
          </p:nvPr>
        </p:nvSpPr>
        <p:spPr>
          <a:xfrm>
            <a:off x="423358" y="941779"/>
            <a:ext cx="1197303" cy="385564"/>
          </a:xfrm>
        </p:spPr>
        <p:txBody>
          <a:bodyPr/>
          <a:lstStyle/>
          <a:p>
            <a:r>
              <a:rPr lang="en-US" dirty="0"/>
              <a:t>02</a:t>
            </a:r>
          </a:p>
        </p:txBody>
      </p:sp>
      <p:sp>
        <p:nvSpPr>
          <p:cNvPr id="7" name="Text Placeholder 6">
            <a:extLst>
              <a:ext uri="{FF2B5EF4-FFF2-40B4-BE49-F238E27FC236}">
                <a16:creationId xmlns:a16="http://schemas.microsoft.com/office/drawing/2014/main" id="{13083FC7-241C-7EEA-B15D-5475F74C1BCB}"/>
              </a:ext>
            </a:extLst>
          </p:cNvPr>
          <p:cNvSpPr>
            <a:spLocks noGrp="1"/>
          </p:cNvSpPr>
          <p:nvPr>
            <p:ph type="body" sz="quarter" idx="16"/>
          </p:nvPr>
        </p:nvSpPr>
        <p:spPr>
          <a:xfrm>
            <a:off x="4061943" y="886031"/>
            <a:ext cx="6695704" cy="803654"/>
          </a:xfrm>
          <a:prstGeom prst="rect">
            <a:avLst/>
          </a:prstGeom>
        </p:spPr>
        <p:txBody>
          <a:bodyPr/>
          <a:lstStyle/>
          <a:p>
            <a:pPr>
              <a:lnSpc>
                <a:spcPts val="2960"/>
              </a:lnSpc>
            </a:pPr>
            <a:r>
              <a:rPr lang="en-GB" dirty="0"/>
              <a:t>Að koma á skýru og tímanlegu samspili</a:t>
            </a:r>
          </a:p>
          <a:p>
            <a:pPr>
              <a:lnSpc>
                <a:spcPts val="2960"/>
              </a:lnSpc>
            </a:pPr>
            <a:endParaRPr lang="en-GB" dirty="0"/>
          </a:p>
        </p:txBody>
      </p:sp>
      <p:sp>
        <p:nvSpPr>
          <p:cNvPr id="4" name="Text Placeholder 3">
            <a:extLst>
              <a:ext uri="{FF2B5EF4-FFF2-40B4-BE49-F238E27FC236}">
                <a16:creationId xmlns:a16="http://schemas.microsoft.com/office/drawing/2014/main" id="{078DE5BA-3CC1-6C01-61AC-6D48696976B6}"/>
              </a:ext>
            </a:extLst>
          </p:cNvPr>
          <p:cNvSpPr>
            <a:spLocks noGrp="1"/>
          </p:cNvSpPr>
          <p:nvPr>
            <p:ph type="body" sz="quarter" idx="21"/>
          </p:nvPr>
        </p:nvSpPr>
        <p:spPr>
          <a:xfrm>
            <a:off x="4061943" y="2035221"/>
            <a:ext cx="7036480"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Góð samskipti eru einn mikilvægasti þáttur gestgjafa. Þú þarft ekki að skrifa langar tölvupósta – gefðu bara réttar upplýsingar á réttum tíma. Verkfæri eins og sniðmát skilaboða eða fyrirfram ákveðnar svör geta sparað þér tíma.</a:t>
            </a:r>
          </a:p>
          <a:p>
            <a:pPr>
              <a:lnSpc>
                <a:spcPts val="2340"/>
              </a:lnSpc>
            </a:pPr>
            <a:br>
              <a:rPr lang="en-GB" b="0" i="0" dirty="0">
                <a:effectLst/>
                <a:latin typeface="Calibri"/>
                <a:ea typeface="Calibri"/>
                <a:cs typeface="Calibri"/>
              </a:rPr>
            </a:br>
            <a:r>
              <a:rPr lang="en-GB" b="0" i="0" dirty="0">
                <a:effectLst/>
                <a:latin typeface="Calibri"/>
                <a:ea typeface="Calibri"/>
                <a:cs typeface="Calibri"/>
              </a:rPr>
              <a:t>Í þessum hluta munum við skoða ráð og verkfæri til að tryggja hnökralausa samskipti. Skýr skilaboð leiða til færri spurninga, betri dvöl og ánægðari gesta.</a:t>
            </a:r>
          </a:p>
          <a:p>
            <a:pPr>
              <a:lnSpc>
                <a:spcPts val="2340"/>
              </a:lnSpc>
            </a:pPr>
            <a:endParaRPr lang="en-US" sz="2200" dirty="0"/>
          </a:p>
        </p:txBody>
      </p:sp>
      <p:sp>
        <p:nvSpPr>
          <p:cNvPr id="11" name="Slide Number Placeholder 5">
            <a:extLst>
              <a:ext uri="{FF2B5EF4-FFF2-40B4-BE49-F238E27FC236}">
                <a16:creationId xmlns:a16="http://schemas.microsoft.com/office/drawing/2014/main" id="{CA175973-EA29-615C-377A-E1BF238C791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F2BEC4EC-AD49-7F82-F4AB-2ED4D4265D65}"/>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1861139" y="4478838"/>
            <a:ext cx="3580276" cy="2659133"/>
          </a:xfrm>
          <a:prstGeom prst="rect">
            <a:avLst/>
          </a:prstGeom>
        </p:spPr>
      </p:pic>
    </p:spTree>
    <p:extLst>
      <p:ext uri="{BB962C8B-B14F-4D97-AF65-F5344CB8AC3E}">
        <p14:creationId xmlns:p14="http://schemas.microsoft.com/office/powerpoint/2010/main" val="13414726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5BCDE-571C-FEF2-0562-439271C91F36}"/>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F9E6E42D-9837-62C7-0945-8F3BAC8926CD}"/>
              </a:ext>
            </a:extLst>
          </p:cNvPr>
          <p:cNvSpPr>
            <a:spLocks noGrp="1"/>
          </p:cNvSpPr>
          <p:nvPr>
            <p:ph type="body" sz="quarter" idx="4294967295"/>
          </p:nvPr>
        </p:nvSpPr>
        <p:spPr>
          <a:xfrm>
            <a:off x="1035424" y="591168"/>
            <a:ext cx="7661543" cy="720752"/>
          </a:xfrm>
          <a:prstGeom prst="rect">
            <a:avLst/>
          </a:prstGeom>
        </p:spPr>
        <p:txBody>
          <a:bodyPr/>
          <a:lstStyle/>
          <a:p>
            <a:pPr marL="0" indent="0">
              <a:lnSpc>
                <a:spcPts val="3720"/>
              </a:lnSpc>
              <a:spcBef>
                <a:spcPts val="0"/>
              </a:spcBef>
              <a:buNone/>
            </a:pPr>
            <a:r>
              <a:rPr lang="en-US" sz="3600" b="1" dirty="0">
                <a:solidFill>
                  <a:srgbClr val="EC7C69"/>
                </a:solidFill>
              </a:rPr>
              <a:t>Hagnýt æfing:</a:t>
            </a:r>
            <a:r>
              <a:rPr lang="en-US" sz="3600" b="1" dirty="0">
                <a:solidFill>
                  <a:srgbClr val="459597"/>
                </a:solidFill>
              </a:rPr>
              <a:t> Æfing: </a:t>
            </a:r>
          </a:p>
          <a:p>
            <a:pPr marL="0" indent="0">
              <a:lnSpc>
                <a:spcPts val="3720"/>
              </a:lnSpc>
              <a:spcBef>
                <a:spcPts val="0"/>
              </a:spcBef>
              <a:buNone/>
            </a:pPr>
            <a:r>
              <a:rPr lang="en-US" sz="3600" b="1" dirty="0">
                <a:solidFill>
                  <a:srgbClr val="459597"/>
                </a:solidFill>
              </a:rPr>
              <a:t>Búðu til verkfærakistu þína fyrir samskipti gestgjafa</a:t>
            </a:r>
          </a:p>
          <a:p>
            <a:pPr marL="0" indent="0">
              <a:lnSpc>
                <a:spcPts val="3720"/>
              </a:lnSpc>
              <a:spcBef>
                <a:spcPts val="0"/>
              </a:spcBef>
              <a:buNone/>
            </a:pPr>
            <a:endParaRPr lang="en-US" sz="3600" b="1" dirty="0">
              <a:solidFill>
                <a:srgbClr val="EC7C69"/>
              </a:solidFill>
            </a:endParaRPr>
          </a:p>
        </p:txBody>
      </p:sp>
      <p:pic>
        <p:nvPicPr>
          <p:cNvPr id="10" name="Graphic 9" descr="Signature with solid fill">
            <a:extLst>
              <a:ext uri="{FF2B5EF4-FFF2-40B4-BE49-F238E27FC236}">
                <a16:creationId xmlns:a16="http://schemas.microsoft.com/office/drawing/2014/main" id="{9D4F00BC-93ED-5540-BD7C-AC1EFE986EE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485041FE-C085-AAB3-432B-5FC7D28E9D2B}"/>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10</a:t>
            </a:fld>
            <a:endParaRPr lang="fr-CA" sz="1200" dirty="0">
              <a:solidFill>
                <a:schemeClr val="bg1"/>
              </a:solidFill>
            </a:endParaRPr>
          </a:p>
        </p:txBody>
      </p:sp>
      <p:sp>
        <p:nvSpPr>
          <p:cNvPr id="3" name="Text Placeholder 1">
            <a:extLst>
              <a:ext uri="{FF2B5EF4-FFF2-40B4-BE49-F238E27FC236}">
                <a16:creationId xmlns:a16="http://schemas.microsoft.com/office/drawing/2014/main" id="{79B8AD77-04E1-DCEC-0BB2-04D348EA59FE}"/>
              </a:ext>
            </a:extLst>
          </p:cNvPr>
          <p:cNvSpPr txBox="1">
            <a:spLocks/>
          </p:cNvSpPr>
          <p:nvPr/>
        </p:nvSpPr>
        <p:spPr>
          <a:xfrm>
            <a:off x="4918655" y="1903722"/>
            <a:ext cx="6448158"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400" b="1" dirty="0">
                <a:solidFill>
                  <a:srgbClr val="EC7C69"/>
                </a:solidFill>
              </a:rPr>
              <a:t>Skref 2:  Skipuleggðu verkfærin þín</a:t>
            </a:r>
          </a:p>
          <a:p>
            <a:pPr algn="l">
              <a:lnSpc>
                <a:spcPct val="100000"/>
              </a:lnSpc>
              <a:spcBef>
                <a:spcPts val="0"/>
              </a:spcBef>
              <a:buClr>
                <a:srgbClr val="459597"/>
              </a:buClr>
            </a:pPr>
            <a:endParaRPr lang="en-IE" sz="800" b="1" dirty="0">
              <a:solidFill>
                <a:srgbClr val="EC7C69"/>
              </a:solidFill>
            </a:endParaRPr>
          </a:p>
          <a:p>
            <a:pPr algn="l">
              <a:lnSpc>
                <a:spcPts val="2340"/>
              </a:lnSpc>
              <a:spcBef>
                <a:spcPts val="0"/>
              </a:spcBef>
              <a:buClr>
                <a:srgbClr val="459597"/>
              </a:buClr>
            </a:pPr>
            <a:r>
              <a:rPr lang="en-IE" sz="2200" dirty="0">
                <a:solidFill>
                  <a:srgbClr val="414141"/>
                </a:solidFill>
              </a:rPr>
              <a:t>Veldu tvö verkfæri af listanum hér að neðan og útskýrðu hvernig þú myndir nota þau til að stjórna samskiptum:</a:t>
            </a:r>
          </a:p>
          <a:p>
            <a:pPr algn="l">
              <a:lnSpc>
                <a:spcPts val="2340"/>
              </a:lnSpc>
              <a:spcBef>
                <a:spcPts val="0"/>
              </a:spcBef>
              <a:buClr>
                <a:srgbClr val="459597"/>
              </a:buClr>
            </a:pPr>
            <a:endParaRPr lang="en-IE" sz="2200" dirty="0">
              <a:solidFill>
                <a:srgbClr val="414141"/>
              </a:solidFill>
            </a:endParaRPr>
          </a:p>
          <a:p>
            <a:pPr algn="l">
              <a:lnSpc>
                <a:spcPts val="2340"/>
              </a:lnSpc>
              <a:spcBef>
                <a:spcPts val="0"/>
              </a:spcBef>
              <a:buClr>
                <a:srgbClr val="459597"/>
              </a:buClr>
            </a:pPr>
            <a:endParaRPr lang="en-IE" sz="2200" dirty="0">
              <a:solidFill>
                <a:srgbClr val="414141"/>
              </a:solidFill>
            </a:endParaRPr>
          </a:p>
          <a:p>
            <a:pPr algn="l">
              <a:lnSpc>
                <a:spcPts val="2340"/>
              </a:lnSpc>
              <a:spcBef>
                <a:spcPts val="0"/>
              </a:spcBef>
              <a:buClr>
                <a:srgbClr val="459597"/>
              </a:buClr>
            </a:pPr>
            <a:endParaRPr lang="en-IE" sz="2200" dirty="0">
              <a:solidFill>
                <a:srgbClr val="414141"/>
              </a:solidFill>
            </a:endParaRPr>
          </a:p>
          <a:p>
            <a:pPr algn="l">
              <a:lnSpc>
                <a:spcPct val="100000"/>
              </a:lnSpc>
              <a:spcBef>
                <a:spcPts val="0"/>
              </a:spcBef>
              <a:buClr>
                <a:srgbClr val="459597"/>
              </a:buClr>
            </a:pPr>
            <a:endParaRPr lang="en-IE" sz="1400" dirty="0">
              <a:solidFill>
                <a:srgbClr val="414141"/>
              </a:solidFill>
            </a:endParaRPr>
          </a:p>
          <a:p>
            <a:pPr algn="l">
              <a:lnSpc>
                <a:spcPts val="2340"/>
              </a:lnSpc>
              <a:spcBef>
                <a:spcPts val="0"/>
              </a:spcBef>
              <a:buClr>
                <a:srgbClr val="459597"/>
              </a:buClr>
            </a:pPr>
            <a:endParaRPr lang="en-IE" sz="2200" dirty="0">
              <a:solidFill>
                <a:srgbClr val="414141"/>
              </a:solidFill>
            </a:endParaRPr>
          </a:p>
          <a:p>
            <a:pPr algn="l">
              <a:lnSpc>
                <a:spcPts val="2340"/>
              </a:lnSpc>
              <a:spcBef>
                <a:spcPts val="0"/>
              </a:spcBef>
              <a:buClr>
                <a:srgbClr val="459597"/>
              </a:buClr>
            </a:pPr>
            <a:endParaRPr lang="en-IE" sz="2200" dirty="0">
              <a:solidFill>
                <a:srgbClr val="414141"/>
              </a:solidFill>
            </a:endParaRPr>
          </a:p>
          <a:p>
            <a:pPr algn="l">
              <a:lnSpc>
                <a:spcPts val="2340"/>
              </a:lnSpc>
              <a:spcBef>
                <a:spcPts val="0"/>
              </a:spcBef>
              <a:buClr>
                <a:srgbClr val="459597"/>
              </a:buClr>
            </a:pPr>
            <a:endParaRPr lang="en-IE" sz="2200" dirty="0">
              <a:solidFill>
                <a:srgbClr val="414141"/>
              </a:solidFill>
            </a:endParaRPr>
          </a:p>
          <a:p>
            <a:pPr algn="l">
              <a:lnSpc>
                <a:spcPts val="2340"/>
              </a:lnSpc>
              <a:spcBef>
                <a:spcPts val="0"/>
              </a:spcBef>
              <a:buClr>
                <a:srgbClr val="459597"/>
              </a:buClr>
            </a:pPr>
            <a:endParaRPr lang="en-IE" sz="2200" dirty="0">
              <a:solidFill>
                <a:srgbClr val="414141"/>
              </a:solidFill>
            </a:endParaRPr>
          </a:p>
          <a:p>
            <a:pPr algn="l">
              <a:lnSpc>
                <a:spcPct val="100000"/>
              </a:lnSpc>
              <a:spcBef>
                <a:spcPts val="0"/>
              </a:spcBef>
              <a:buClr>
                <a:srgbClr val="459597"/>
              </a:buClr>
            </a:pPr>
            <a:endParaRPr lang="en-IE" sz="800" dirty="0">
              <a:solidFill>
                <a:srgbClr val="414141"/>
              </a:solidFill>
            </a:endParaRPr>
          </a:p>
          <a:p>
            <a:pPr algn="l">
              <a:lnSpc>
                <a:spcPct val="100000"/>
              </a:lnSpc>
              <a:spcBef>
                <a:spcPts val="0"/>
              </a:spcBef>
              <a:buClr>
                <a:srgbClr val="459597"/>
              </a:buClr>
            </a:pPr>
            <a:endParaRPr lang="en-IE" sz="800" b="1" dirty="0">
              <a:solidFill>
                <a:srgbClr val="414141"/>
              </a:solidFill>
            </a:endParaRPr>
          </a:p>
          <a:p>
            <a:pPr algn="l">
              <a:lnSpc>
                <a:spcPts val="2340"/>
              </a:lnSpc>
              <a:spcBef>
                <a:spcPts val="0"/>
              </a:spcBef>
              <a:buClr>
                <a:srgbClr val="459597"/>
              </a:buClr>
            </a:pPr>
            <a:r>
              <a:rPr lang="en-IE" sz="2200" b="1" dirty="0">
                <a:solidFill>
                  <a:srgbClr val="414141"/>
                </a:solidFill>
              </a:rPr>
              <a:t>Ábending: </a:t>
            </a:r>
            <a:r>
              <a:rPr lang="en-IE" sz="2200" dirty="0">
                <a:solidFill>
                  <a:srgbClr val="414141"/>
                </a:solidFill>
              </a:rPr>
              <a:t>Haltu tóninum vingjarnlegum, hjálplegum og skýrum (ekki of formlegum, ekki of óformlegum)</a:t>
            </a:r>
          </a:p>
          <a:p>
            <a:pPr algn="l">
              <a:lnSpc>
                <a:spcPts val="2340"/>
              </a:lnSpc>
              <a:spcBef>
                <a:spcPts val="0"/>
              </a:spcBef>
              <a:buClr>
                <a:srgbClr val="459597"/>
              </a:buClr>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400" dirty="0">
              <a:solidFill>
                <a:srgbClr val="414141"/>
              </a:solidFill>
            </a:endParaRPr>
          </a:p>
          <a:p>
            <a:pPr algn="l">
              <a:lnSpc>
                <a:spcPts val="2540"/>
              </a:lnSpc>
              <a:spcBef>
                <a:spcPts val="0"/>
              </a:spcBef>
            </a:pPr>
            <a:endParaRPr lang="en-US" sz="2400" dirty="0">
              <a:solidFill>
                <a:srgbClr val="414141"/>
              </a:solidFill>
            </a:endParaRPr>
          </a:p>
        </p:txBody>
      </p:sp>
      <p:sp>
        <p:nvSpPr>
          <p:cNvPr id="5" name="Freeform 4">
            <a:extLst>
              <a:ext uri="{FF2B5EF4-FFF2-40B4-BE49-F238E27FC236}">
                <a16:creationId xmlns:a16="http://schemas.microsoft.com/office/drawing/2014/main" id="{2E7C7A46-C270-3790-3A9F-FC4BA3437AA0}"/>
              </a:ext>
            </a:extLst>
          </p:cNvPr>
          <p:cNvSpPr/>
          <p:nvPr/>
        </p:nvSpPr>
        <p:spPr>
          <a:xfrm rot="5400000" flipH="1">
            <a:off x="226872" y="2282617"/>
            <a:ext cx="4756025" cy="3998237"/>
          </a:xfrm>
          <a:custGeom>
            <a:avLst/>
            <a:gdLst>
              <a:gd name="connsiteX0" fmla="*/ 5069731 w 5069731"/>
              <a:gd name="connsiteY0" fmla="*/ 3902947 h 4261960"/>
              <a:gd name="connsiteX1" fmla="*/ 5069731 w 5069731"/>
              <a:gd name="connsiteY1" fmla="*/ 3429024 h 4261960"/>
              <a:gd name="connsiteX2" fmla="*/ 5069731 w 5069731"/>
              <a:gd name="connsiteY2" fmla="*/ 3356933 h 4261960"/>
              <a:gd name="connsiteX3" fmla="*/ 5069731 w 5069731"/>
              <a:gd name="connsiteY3" fmla="*/ 2883010 h 4261960"/>
              <a:gd name="connsiteX4" fmla="*/ 5069731 w 5069731"/>
              <a:gd name="connsiteY4" fmla="*/ 1019939 h 4261960"/>
              <a:gd name="connsiteX5" fmla="*/ 5069731 w 5069731"/>
              <a:gd name="connsiteY5" fmla="*/ 546015 h 4261960"/>
              <a:gd name="connsiteX6" fmla="*/ 5069731 w 5069731"/>
              <a:gd name="connsiteY6" fmla="*/ 473924 h 4261960"/>
              <a:gd name="connsiteX7" fmla="*/ 5069731 w 5069731"/>
              <a:gd name="connsiteY7" fmla="*/ 1 h 4261960"/>
              <a:gd name="connsiteX8" fmla="*/ 4502132 w 5069731"/>
              <a:gd name="connsiteY8" fmla="*/ 1 h 4261960"/>
              <a:gd name="connsiteX9" fmla="*/ 2870264 w 5069731"/>
              <a:gd name="connsiteY9" fmla="*/ 1 h 4261960"/>
              <a:gd name="connsiteX10" fmla="*/ 2870264 w 5069731"/>
              <a:gd name="connsiteY10" fmla="*/ 0 h 4261960"/>
              <a:gd name="connsiteX11" fmla="*/ 2302667 w 5069731"/>
              <a:gd name="connsiteY11" fmla="*/ 0 h 4261960"/>
              <a:gd name="connsiteX12" fmla="*/ 919509 w 5069731"/>
              <a:gd name="connsiteY12" fmla="*/ 0 h 4261960"/>
              <a:gd name="connsiteX13" fmla="*/ 919509 w 5069731"/>
              <a:gd name="connsiteY13" fmla="*/ 5305 h 4261960"/>
              <a:gd name="connsiteX14" fmla="*/ 0 w 5069731"/>
              <a:gd name="connsiteY14" fmla="*/ 5305 h 4261960"/>
              <a:gd name="connsiteX15" fmla="*/ 0 w 5069731"/>
              <a:gd name="connsiteY15" fmla="*/ 479229 h 4261960"/>
              <a:gd name="connsiteX16" fmla="*/ 0 w 5069731"/>
              <a:gd name="connsiteY16" fmla="*/ 924189 h 4261960"/>
              <a:gd name="connsiteX17" fmla="*/ 0 w 5069731"/>
              <a:gd name="connsiteY17" fmla="*/ 924192 h 4261960"/>
              <a:gd name="connsiteX18" fmla="*/ 0 w 5069731"/>
              <a:gd name="connsiteY18" fmla="*/ 1398113 h 4261960"/>
              <a:gd name="connsiteX19" fmla="*/ 0 w 5069731"/>
              <a:gd name="connsiteY19" fmla="*/ 1398116 h 4261960"/>
              <a:gd name="connsiteX20" fmla="*/ 0 w 5069731"/>
              <a:gd name="connsiteY20" fmla="*/ 1491788 h 4261960"/>
              <a:gd name="connsiteX21" fmla="*/ 0 w 5069731"/>
              <a:gd name="connsiteY21" fmla="*/ 1491791 h 4261960"/>
              <a:gd name="connsiteX22" fmla="*/ 0 w 5069731"/>
              <a:gd name="connsiteY22" fmla="*/ 1965712 h 4261960"/>
              <a:gd name="connsiteX23" fmla="*/ 0 w 5069731"/>
              <a:gd name="connsiteY23" fmla="*/ 1965715 h 4261960"/>
              <a:gd name="connsiteX24" fmla="*/ 0 w 5069731"/>
              <a:gd name="connsiteY24" fmla="*/ 3788036 h 4261960"/>
              <a:gd name="connsiteX25" fmla="*/ 0 w 5069731"/>
              <a:gd name="connsiteY25" fmla="*/ 4261960 h 4261960"/>
              <a:gd name="connsiteX26" fmla="*/ 979115 w 5069731"/>
              <a:gd name="connsiteY26" fmla="*/ 4261960 h 4261960"/>
              <a:gd name="connsiteX27" fmla="*/ 979118 w 5069731"/>
              <a:gd name="connsiteY27" fmla="*/ 4261960 h 4261960"/>
              <a:gd name="connsiteX28" fmla="*/ 1546714 w 5069731"/>
              <a:gd name="connsiteY28" fmla="*/ 4261960 h 4261960"/>
              <a:gd name="connsiteX29" fmla="*/ 1546717 w 5069731"/>
              <a:gd name="connsiteY29" fmla="*/ 4261960 h 4261960"/>
              <a:gd name="connsiteX30" fmla="*/ 3178579 w 5069731"/>
              <a:gd name="connsiteY30" fmla="*/ 4261960 h 4261960"/>
              <a:gd name="connsiteX31" fmla="*/ 3746178 w 5069731"/>
              <a:gd name="connsiteY31" fmla="*/ 4261960 h 4261960"/>
              <a:gd name="connsiteX32" fmla="*/ 3806269 w 5069731"/>
              <a:gd name="connsiteY32" fmla="*/ 4256655 h 4261960"/>
              <a:gd name="connsiteX33" fmla="*/ 4098088 w 5069731"/>
              <a:gd name="connsiteY33" fmla="*/ 4256655 h 4261960"/>
              <a:gd name="connsiteX34" fmla="*/ 4665687 w 5069731"/>
              <a:gd name="connsiteY34" fmla="*/ 4256655 h 4261960"/>
              <a:gd name="connsiteX35" fmla="*/ 5069731 w 5069731"/>
              <a:gd name="connsiteY35" fmla="*/ 3902947 h 426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069731" h="4261960">
                <a:moveTo>
                  <a:pt x="5069731" y="3902947"/>
                </a:moveTo>
                <a:lnTo>
                  <a:pt x="5069731" y="3429024"/>
                </a:lnTo>
                <a:lnTo>
                  <a:pt x="5069731" y="3356933"/>
                </a:lnTo>
                <a:lnTo>
                  <a:pt x="5069731" y="2883010"/>
                </a:lnTo>
                <a:lnTo>
                  <a:pt x="5069731" y="1019939"/>
                </a:lnTo>
                <a:lnTo>
                  <a:pt x="5069731" y="546015"/>
                </a:lnTo>
                <a:lnTo>
                  <a:pt x="5069731" y="473924"/>
                </a:lnTo>
                <a:lnTo>
                  <a:pt x="5069731" y="1"/>
                </a:lnTo>
                <a:lnTo>
                  <a:pt x="4502132" y="1"/>
                </a:lnTo>
                <a:lnTo>
                  <a:pt x="2870264" y="1"/>
                </a:lnTo>
                <a:lnTo>
                  <a:pt x="2870264" y="0"/>
                </a:lnTo>
                <a:lnTo>
                  <a:pt x="2302667" y="0"/>
                </a:lnTo>
                <a:lnTo>
                  <a:pt x="919509" y="0"/>
                </a:lnTo>
                <a:lnTo>
                  <a:pt x="919509" y="5305"/>
                </a:lnTo>
                <a:lnTo>
                  <a:pt x="0" y="5305"/>
                </a:lnTo>
                <a:lnTo>
                  <a:pt x="0" y="479229"/>
                </a:lnTo>
                <a:lnTo>
                  <a:pt x="0" y="924189"/>
                </a:lnTo>
                <a:lnTo>
                  <a:pt x="0" y="924192"/>
                </a:lnTo>
                <a:lnTo>
                  <a:pt x="0" y="1398113"/>
                </a:lnTo>
                <a:lnTo>
                  <a:pt x="0" y="1398116"/>
                </a:lnTo>
                <a:lnTo>
                  <a:pt x="0" y="1491788"/>
                </a:lnTo>
                <a:lnTo>
                  <a:pt x="0" y="1491791"/>
                </a:lnTo>
                <a:lnTo>
                  <a:pt x="0" y="1965712"/>
                </a:lnTo>
                <a:lnTo>
                  <a:pt x="0" y="1965715"/>
                </a:lnTo>
                <a:lnTo>
                  <a:pt x="0" y="3788036"/>
                </a:lnTo>
                <a:lnTo>
                  <a:pt x="0" y="4261960"/>
                </a:lnTo>
                <a:lnTo>
                  <a:pt x="979115" y="4261960"/>
                </a:lnTo>
                <a:lnTo>
                  <a:pt x="979118" y="4261960"/>
                </a:lnTo>
                <a:lnTo>
                  <a:pt x="1546714" y="4261960"/>
                </a:lnTo>
                <a:lnTo>
                  <a:pt x="1546717" y="4261960"/>
                </a:lnTo>
                <a:lnTo>
                  <a:pt x="3178579" y="4261960"/>
                </a:lnTo>
                <a:lnTo>
                  <a:pt x="3746178" y="4261960"/>
                </a:lnTo>
                <a:lnTo>
                  <a:pt x="3806269" y="4256655"/>
                </a:lnTo>
                <a:lnTo>
                  <a:pt x="4098088" y="4256655"/>
                </a:lnTo>
                <a:lnTo>
                  <a:pt x="4665687" y="4256655"/>
                </a:lnTo>
                <a:cubicBezTo>
                  <a:pt x="4889567" y="4256655"/>
                  <a:pt x="5069731" y="4097776"/>
                  <a:pt x="5069731" y="3902947"/>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8" name="Text Placeholder 1">
            <a:extLst>
              <a:ext uri="{FF2B5EF4-FFF2-40B4-BE49-F238E27FC236}">
                <a16:creationId xmlns:a16="http://schemas.microsoft.com/office/drawing/2014/main" id="{EFDBAEFC-97E6-F310-9096-33CE44ABE9A5}"/>
              </a:ext>
            </a:extLst>
          </p:cNvPr>
          <p:cNvSpPr txBox="1">
            <a:spLocks/>
          </p:cNvSpPr>
          <p:nvPr/>
        </p:nvSpPr>
        <p:spPr>
          <a:xfrm>
            <a:off x="1127590" y="2306322"/>
            <a:ext cx="3337874"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spcAft>
                <a:spcPts val="1200"/>
              </a:spcAft>
            </a:pPr>
            <a:r>
              <a:rPr lang="en-IE" sz="2800" b="1" dirty="0"/>
              <a:t>Verkefnislýsing:</a:t>
            </a:r>
          </a:p>
          <a:p>
            <a:pPr algn="l">
              <a:lnSpc>
                <a:spcPts val="2340"/>
              </a:lnSpc>
              <a:spcBef>
                <a:spcPts val="0"/>
              </a:spcBef>
              <a:spcAft>
                <a:spcPts val="1200"/>
              </a:spcAft>
            </a:pPr>
            <a:br>
              <a:rPr lang="en-IE" sz="2200" dirty="0"/>
            </a:br>
            <a:r>
              <a:rPr lang="en-IE" sz="2200" dirty="0"/>
              <a:t>Þú ert gestgjafi í litlu sveitargesthúsi. Til að halda skipulagi og spara tíma þarftu að búa til einfalt samskiptakerfi með stafrænum verkfærum sem nefnd eru í glærunni.</a:t>
            </a:r>
          </a:p>
          <a:p>
            <a:pPr algn="l">
              <a:lnSpc>
                <a:spcPts val="2340"/>
              </a:lnSpc>
              <a:spcBef>
                <a:spcPts val="0"/>
              </a:spcBef>
              <a:spcAft>
                <a:spcPts val="1200"/>
              </a:spcAft>
            </a:pPr>
            <a:endParaRPr lang="en-IE" sz="2200" dirty="0"/>
          </a:p>
          <a:p>
            <a:pPr marL="492125" indent="-492125" algn="l">
              <a:lnSpc>
                <a:spcPts val="2340"/>
              </a:lnSpc>
              <a:spcBef>
                <a:spcPts val="0"/>
              </a:spcBef>
              <a:spcAft>
                <a:spcPts val="1200"/>
              </a:spcAft>
              <a:buFont typeface="Wingdings" panose="05000000000000000000" pitchFamily="2" charset="2"/>
              <a:buChar char="q"/>
            </a:pPr>
            <a:endParaRPr lang="en-US" sz="2200" dirty="0">
              <a:solidFill>
                <a:srgbClr val="414141"/>
              </a:solidFill>
            </a:endParaRPr>
          </a:p>
        </p:txBody>
      </p:sp>
      <p:graphicFrame>
        <p:nvGraphicFramePr>
          <p:cNvPr id="2" name="Tabela 1">
            <a:extLst>
              <a:ext uri="{FF2B5EF4-FFF2-40B4-BE49-F238E27FC236}">
                <a16:creationId xmlns:a16="http://schemas.microsoft.com/office/drawing/2014/main" id="{0733F273-3F57-E998-9D18-06F304E1B7BD}"/>
              </a:ext>
            </a:extLst>
          </p:cNvPr>
          <p:cNvGraphicFramePr>
            <a:graphicFrameLocks noGrp="1"/>
          </p:cNvGraphicFramePr>
          <p:nvPr>
            <p:extLst>
              <p:ext uri="{D42A27DB-BD31-4B8C-83A1-F6EECF244321}">
                <p14:modId xmlns:p14="http://schemas.microsoft.com/office/powerpoint/2010/main" val="2743065049"/>
              </p:ext>
            </p:extLst>
          </p:nvPr>
        </p:nvGraphicFramePr>
        <p:xfrm>
          <a:off x="4994049" y="3087326"/>
          <a:ext cx="6297370" cy="2200751"/>
        </p:xfrm>
        <a:graphic>
          <a:graphicData uri="http://schemas.openxmlformats.org/drawingml/2006/table">
            <a:tbl>
              <a:tblPr>
                <a:tableStyleId>{35758FB7-9AC5-4552-8A53-C91805E547FA}</a:tableStyleId>
              </a:tblPr>
              <a:tblGrid>
                <a:gridCol w="2566229">
                  <a:extLst>
                    <a:ext uri="{9D8B030D-6E8A-4147-A177-3AD203B41FA5}">
                      <a16:colId xmlns:a16="http://schemas.microsoft.com/office/drawing/2014/main" val="2606307863"/>
                    </a:ext>
                  </a:extLst>
                </a:gridCol>
                <a:gridCol w="3731141">
                  <a:extLst>
                    <a:ext uri="{9D8B030D-6E8A-4147-A177-3AD203B41FA5}">
                      <a16:colId xmlns:a16="http://schemas.microsoft.com/office/drawing/2014/main" val="57734428"/>
                    </a:ext>
                  </a:extLst>
                </a:gridCol>
              </a:tblGrid>
              <a:tr h="448340">
                <a:tc>
                  <a:txBody>
                    <a:bodyPr/>
                    <a:lstStyle/>
                    <a:p>
                      <a:pPr>
                        <a:lnSpc>
                          <a:spcPts val="1940"/>
                        </a:lnSpc>
                      </a:pPr>
                      <a:r>
                        <a:rPr lang="sl-SI" sz="2100" b="1" dirty="0">
                          <a:solidFill>
                            <a:schemeClr val="bg1"/>
                          </a:solidFill>
                        </a:rPr>
                        <a:t>Verkfæri</a:t>
                      </a:r>
                    </a:p>
                  </a:txBody>
                  <a:tcPr anchor="b">
                    <a:lnL w="12700" cap="flat" cmpd="sng" algn="ctr">
                      <a:solidFill>
                        <a:srgbClr val="459597"/>
                      </a:solidFill>
                      <a:prstDash val="solid"/>
                      <a:round/>
                      <a:headEnd type="none" w="med" len="med"/>
                      <a:tailEnd type="none" w="med" len="med"/>
                    </a:lnL>
                    <a:lnR w="12700" cap="flat" cmpd="sng" algn="ctr">
                      <a:solidFill>
                        <a:srgbClr val="459597"/>
                      </a:solidFill>
                      <a:prstDash val="solid"/>
                      <a:round/>
                      <a:headEnd type="none" w="med" len="med"/>
                      <a:tailEnd type="none" w="med" len="med"/>
                    </a:lnR>
                    <a:lnT w="12700" cap="flat" cmpd="sng" algn="ctr">
                      <a:solidFill>
                        <a:srgbClr val="459597"/>
                      </a:solidFill>
                      <a:prstDash val="solid"/>
                      <a:round/>
                      <a:headEnd type="none" w="med" len="med"/>
                      <a:tailEnd type="none" w="med" len="med"/>
                    </a:lnT>
                    <a:lnB w="12700" cap="flat" cmpd="sng" algn="ctr">
                      <a:solidFill>
                        <a:srgbClr val="459597"/>
                      </a:solidFill>
                      <a:prstDash val="solid"/>
                      <a:round/>
                      <a:headEnd type="none" w="med" len="med"/>
                      <a:tailEnd type="none" w="med" len="med"/>
                    </a:lnB>
                    <a:solidFill>
                      <a:srgbClr val="EC7C69"/>
                    </a:solidFill>
                  </a:tcPr>
                </a:tc>
                <a:tc>
                  <a:txBody>
                    <a:bodyPr/>
                    <a:lstStyle/>
                    <a:p>
                      <a:pPr>
                        <a:lnSpc>
                          <a:spcPts val="1940"/>
                        </a:lnSpc>
                      </a:pPr>
                      <a:r>
                        <a:rPr lang="sl-SI" sz="2100" b="1" dirty="0">
                          <a:solidFill>
                            <a:schemeClr val="bg1"/>
                          </a:solidFill>
                        </a:rPr>
                        <a:t>Dæmi um notkun</a:t>
                      </a:r>
                    </a:p>
                  </a:txBody>
                  <a:tcPr anchor="b">
                    <a:lnL w="12700" cap="flat" cmpd="sng" algn="ctr">
                      <a:solidFill>
                        <a:srgbClr val="459597"/>
                      </a:solidFill>
                      <a:prstDash val="solid"/>
                      <a:round/>
                      <a:headEnd type="none" w="med" len="med"/>
                      <a:tailEnd type="none" w="med" len="med"/>
                    </a:lnL>
                    <a:lnR w="12700" cap="flat" cmpd="sng" algn="ctr">
                      <a:solidFill>
                        <a:srgbClr val="459597"/>
                      </a:solidFill>
                      <a:prstDash val="solid"/>
                      <a:round/>
                      <a:headEnd type="none" w="med" len="med"/>
                      <a:tailEnd type="none" w="med" len="med"/>
                    </a:lnR>
                    <a:lnT w="12700" cap="flat" cmpd="sng" algn="ctr">
                      <a:solidFill>
                        <a:srgbClr val="459597"/>
                      </a:solidFill>
                      <a:prstDash val="solid"/>
                      <a:round/>
                      <a:headEnd type="none" w="med" len="med"/>
                      <a:tailEnd type="none" w="med" len="med"/>
                    </a:lnT>
                    <a:lnB w="12700" cap="flat" cmpd="sng" algn="ctr">
                      <a:solidFill>
                        <a:srgbClr val="459597"/>
                      </a:solidFill>
                      <a:prstDash val="solid"/>
                      <a:round/>
                      <a:headEnd type="none" w="med" len="med"/>
                      <a:tailEnd type="none" w="med" len="med"/>
                    </a:lnB>
                    <a:solidFill>
                      <a:srgbClr val="EC7C69"/>
                    </a:solidFill>
                  </a:tcPr>
                </a:tc>
                <a:extLst>
                  <a:ext uri="{0D108BD9-81ED-4DB2-BD59-A6C34878D82A}">
                    <a16:rowId xmlns:a16="http://schemas.microsoft.com/office/drawing/2014/main" val="2020131226"/>
                  </a:ext>
                </a:extLst>
              </a:tr>
              <a:tr h="576000">
                <a:tc>
                  <a:txBody>
                    <a:bodyPr/>
                    <a:lstStyle/>
                    <a:p>
                      <a:pPr>
                        <a:lnSpc>
                          <a:spcPts val="1940"/>
                        </a:lnSpc>
                      </a:pPr>
                      <a:r>
                        <a:rPr lang="sl-SI" sz="2100" dirty="0">
                          <a:solidFill>
                            <a:srgbClr val="414141"/>
                          </a:solidFill>
                        </a:rPr>
                        <a:t>Google Sheets</a:t>
                      </a:r>
                    </a:p>
                  </a:txBody>
                  <a:tcPr>
                    <a:lnL w="12700" cap="flat" cmpd="sng" algn="ctr">
                      <a:solidFill>
                        <a:srgbClr val="459597"/>
                      </a:solidFill>
                      <a:prstDash val="solid"/>
                      <a:round/>
                      <a:headEnd type="none" w="med" len="med"/>
                      <a:tailEnd type="none" w="med" len="med"/>
                    </a:lnL>
                    <a:lnR w="12700" cap="flat" cmpd="sng" algn="ctr">
                      <a:solidFill>
                        <a:srgbClr val="459597"/>
                      </a:solidFill>
                      <a:prstDash val="solid"/>
                      <a:round/>
                      <a:headEnd type="none" w="med" len="med"/>
                      <a:tailEnd type="none" w="med" len="med"/>
                    </a:lnR>
                    <a:lnT w="12700" cap="flat" cmpd="sng" algn="ctr">
                      <a:solidFill>
                        <a:srgbClr val="459597"/>
                      </a:solidFill>
                      <a:prstDash val="solid"/>
                      <a:round/>
                      <a:headEnd type="none" w="med" len="med"/>
                      <a:tailEnd type="none" w="med" len="med"/>
                    </a:lnT>
                    <a:lnB w="12700" cap="flat" cmpd="sng" algn="ctr">
                      <a:solidFill>
                        <a:srgbClr val="459597"/>
                      </a:solidFill>
                      <a:prstDash val="solid"/>
                      <a:round/>
                      <a:headEnd type="none" w="med" len="med"/>
                      <a:tailEnd type="none" w="med" len="med"/>
                    </a:lnB>
                    <a:solidFill>
                      <a:schemeClr val="bg1"/>
                    </a:solidFill>
                  </a:tcPr>
                </a:tc>
                <a:tc>
                  <a:txBody>
                    <a:bodyPr/>
                    <a:lstStyle/>
                    <a:p>
                      <a:pPr>
                        <a:lnSpc>
                          <a:spcPts val="1940"/>
                        </a:lnSpc>
                      </a:pPr>
                      <a:r>
                        <a:rPr lang="en-US" sz="2100" dirty="0">
                          <a:solidFill>
                            <a:srgbClr val="414141"/>
                          </a:solidFill>
                        </a:rPr>
                        <a:t>Að fylgjast með hvaða gestir hafa fengið hvaða skilaboð</a:t>
                      </a:r>
                    </a:p>
                  </a:txBody>
                  <a:tcPr>
                    <a:lnL w="12700" cap="flat" cmpd="sng" algn="ctr">
                      <a:solidFill>
                        <a:srgbClr val="459597"/>
                      </a:solidFill>
                      <a:prstDash val="solid"/>
                      <a:round/>
                      <a:headEnd type="none" w="med" len="med"/>
                      <a:tailEnd type="none" w="med" len="med"/>
                    </a:lnL>
                    <a:lnR w="12700" cap="flat" cmpd="sng" algn="ctr">
                      <a:solidFill>
                        <a:srgbClr val="459597"/>
                      </a:solidFill>
                      <a:prstDash val="solid"/>
                      <a:round/>
                      <a:headEnd type="none" w="med" len="med"/>
                      <a:tailEnd type="none" w="med" len="med"/>
                    </a:lnR>
                    <a:lnT w="12700" cap="flat" cmpd="sng" algn="ctr">
                      <a:solidFill>
                        <a:srgbClr val="459597"/>
                      </a:solidFill>
                      <a:prstDash val="solid"/>
                      <a:round/>
                      <a:headEnd type="none" w="med" len="med"/>
                      <a:tailEnd type="none" w="med" len="med"/>
                    </a:lnT>
                    <a:lnB w="12700" cap="flat" cmpd="sng" algn="ctr">
                      <a:solidFill>
                        <a:srgbClr val="459597"/>
                      </a:solidFill>
                      <a:prstDash val="solid"/>
                      <a:round/>
                      <a:headEnd type="none" w="med" len="med"/>
                      <a:tailEnd type="none" w="med" len="med"/>
                    </a:lnB>
                    <a:solidFill>
                      <a:schemeClr val="bg1"/>
                    </a:solidFill>
                  </a:tcPr>
                </a:tc>
                <a:extLst>
                  <a:ext uri="{0D108BD9-81ED-4DB2-BD59-A6C34878D82A}">
                    <a16:rowId xmlns:a16="http://schemas.microsoft.com/office/drawing/2014/main" val="1026019042"/>
                  </a:ext>
                </a:extLst>
              </a:tr>
              <a:tr h="576000">
                <a:tc>
                  <a:txBody>
                    <a:bodyPr/>
                    <a:lstStyle/>
                    <a:p>
                      <a:pPr>
                        <a:lnSpc>
                          <a:spcPts val="1940"/>
                        </a:lnSpc>
                      </a:pPr>
                      <a:r>
                        <a:rPr lang="sl-SI" sz="2100" err="1">
                          <a:solidFill>
                            <a:srgbClr val="414141"/>
                          </a:solidFill>
                        </a:rPr>
                        <a:t>Trello eða Notion</a:t>
                      </a:r>
                      <a:endParaRPr lang="sl-SI" sz="2100">
                        <a:solidFill>
                          <a:srgbClr val="414141"/>
                        </a:solidFill>
                      </a:endParaRPr>
                    </a:p>
                  </a:txBody>
                  <a:tcPr>
                    <a:lnL w="12700" cap="flat" cmpd="sng" algn="ctr">
                      <a:solidFill>
                        <a:srgbClr val="459597"/>
                      </a:solidFill>
                      <a:prstDash val="solid"/>
                      <a:round/>
                      <a:headEnd type="none" w="med" len="med"/>
                      <a:tailEnd type="none" w="med" len="med"/>
                    </a:lnL>
                    <a:lnR w="12700" cap="flat" cmpd="sng" algn="ctr">
                      <a:solidFill>
                        <a:srgbClr val="459597"/>
                      </a:solidFill>
                      <a:prstDash val="solid"/>
                      <a:round/>
                      <a:headEnd type="none" w="med" len="med"/>
                      <a:tailEnd type="none" w="med" len="med"/>
                    </a:lnR>
                    <a:lnT w="12700" cap="flat" cmpd="sng" algn="ctr">
                      <a:solidFill>
                        <a:srgbClr val="459597"/>
                      </a:solidFill>
                      <a:prstDash val="solid"/>
                      <a:round/>
                      <a:headEnd type="none" w="med" len="med"/>
                      <a:tailEnd type="none" w="med" len="med"/>
                    </a:lnT>
                    <a:lnB w="12700" cap="flat" cmpd="sng" algn="ctr">
                      <a:solidFill>
                        <a:srgbClr val="459597"/>
                      </a:solidFill>
                      <a:prstDash val="solid"/>
                      <a:round/>
                      <a:headEnd type="none" w="med" len="med"/>
                      <a:tailEnd type="none" w="med" len="med"/>
                    </a:lnB>
                    <a:solidFill>
                      <a:schemeClr val="bg1"/>
                    </a:solidFill>
                  </a:tcPr>
                </a:tc>
                <a:tc>
                  <a:txBody>
                    <a:bodyPr/>
                    <a:lstStyle/>
                    <a:p>
                      <a:pPr>
                        <a:lnSpc>
                          <a:spcPts val="1940"/>
                        </a:lnSpc>
                      </a:pPr>
                      <a:r>
                        <a:rPr lang="en-US" sz="2100" dirty="0">
                          <a:solidFill>
                            <a:srgbClr val="414141"/>
                          </a:solidFill>
                        </a:rPr>
                        <a:t>Geymsla skeyta-sniðmáta eða svara við algengum spurningum</a:t>
                      </a:r>
                    </a:p>
                  </a:txBody>
                  <a:tcPr>
                    <a:lnL w="12700" cap="flat" cmpd="sng" algn="ctr">
                      <a:solidFill>
                        <a:srgbClr val="459597"/>
                      </a:solidFill>
                      <a:prstDash val="solid"/>
                      <a:round/>
                      <a:headEnd type="none" w="med" len="med"/>
                      <a:tailEnd type="none" w="med" len="med"/>
                    </a:lnL>
                    <a:lnR w="12700" cap="flat" cmpd="sng" algn="ctr">
                      <a:solidFill>
                        <a:srgbClr val="459597"/>
                      </a:solidFill>
                      <a:prstDash val="solid"/>
                      <a:round/>
                      <a:headEnd type="none" w="med" len="med"/>
                      <a:tailEnd type="none" w="med" len="med"/>
                    </a:lnR>
                    <a:lnT w="12700" cap="flat" cmpd="sng" algn="ctr">
                      <a:solidFill>
                        <a:srgbClr val="459597"/>
                      </a:solidFill>
                      <a:prstDash val="solid"/>
                      <a:round/>
                      <a:headEnd type="none" w="med" len="med"/>
                      <a:tailEnd type="none" w="med" len="med"/>
                    </a:lnT>
                    <a:lnB w="12700" cap="flat" cmpd="sng" algn="ctr">
                      <a:solidFill>
                        <a:srgbClr val="459597"/>
                      </a:solidFill>
                      <a:prstDash val="solid"/>
                      <a:round/>
                      <a:headEnd type="none" w="med" len="med"/>
                      <a:tailEnd type="none" w="med" len="med"/>
                    </a:lnB>
                    <a:solidFill>
                      <a:schemeClr val="bg1"/>
                    </a:solidFill>
                  </a:tcPr>
                </a:tc>
                <a:extLst>
                  <a:ext uri="{0D108BD9-81ED-4DB2-BD59-A6C34878D82A}">
                    <a16:rowId xmlns:a16="http://schemas.microsoft.com/office/drawing/2014/main" val="1764102087"/>
                  </a:ext>
                </a:extLst>
              </a:tr>
              <a:tr h="576000">
                <a:tc>
                  <a:txBody>
                    <a:bodyPr/>
                    <a:lstStyle/>
                    <a:p>
                      <a:pPr>
                        <a:lnSpc>
                          <a:spcPts val="1940"/>
                        </a:lnSpc>
                      </a:pPr>
                      <a:r>
                        <a:rPr lang="sl-SI" sz="2100" dirty="0">
                          <a:solidFill>
                            <a:srgbClr val="414141"/>
                          </a:solidFill>
                        </a:rPr>
                        <a:t>Airbnb/Booking sjálfvirk svör</a:t>
                      </a:r>
                    </a:p>
                  </a:txBody>
                  <a:tcPr>
                    <a:lnL w="12700" cap="flat" cmpd="sng" algn="ctr">
                      <a:solidFill>
                        <a:srgbClr val="459597"/>
                      </a:solidFill>
                      <a:prstDash val="solid"/>
                      <a:round/>
                      <a:headEnd type="none" w="med" len="med"/>
                      <a:tailEnd type="none" w="med" len="med"/>
                    </a:lnL>
                    <a:lnR w="12700" cap="flat" cmpd="sng" algn="ctr">
                      <a:solidFill>
                        <a:srgbClr val="459597"/>
                      </a:solidFill>
                      <a:prstDash val="solid"/>
                      <a:round/>
                      <a:headEnd type="none" w="med" len="med"/>
                      <a:tailEnd type="none" w="med" len="med"/>
                    </a:lnR>
                    <a:lnT w="12700" cap="flat" cmpd="sng" algn="ctr">
                      <a:solidFill>
                        <a:srgbClr val="459597"/>
                      </a:solidFill>
                      <a:prstDash val="solid"/>
                      <a:round/>
                      <a:headEnd type="none" w="med" len="med"/>
                      <a:tailEnd type="none" w="med" len="med"/>
                    </a:lnT>
                    <a:lnB w="12700" cap="flat" cmpd="sng" algn="ctr">
                      <a:solidFill>
                        <a:srgbClr val="459597"/>
                      </a:solidFill>
                      <a:prstDash val="solid"/>
                      <a:round/>
                      <a:headEnd type="none" w="med" len="med"/>
                      <a:tailEnd type="none" w="med" len="med"/>
                    </a:lnB>
                    <a:solidFill>
                      <a:schemeClr val="bg1"/>
                    </a:solidFill>
                  </a:tcPr>
                </a:tc>
                <a:tc>
                  <a:txBody>
                    <a:bodyPr/>
                    <a:lstStyle/>
                    <a:p>
                      <a:pPr>
                        <a:lnSpc>
                          <a:spcPts val="1940"/>
                        </a:lnSpc>
                      </a:pPr>
                      <a:r>
                        <a:rPr lang="en-US" sz="2100" dirty="0">
                          <a:solidFill>
                            <a:srgbClr val="414141"/>
                          </a:solidFill>
                        </a:rPr>
                        <a:t>Skipulag á beiðnum um umsagnir og innritunar-skilaboðum</a:t>
                      </a:r>
                    </a:p>
                  </a:txBody>
                  <a:tcPr>
                    <a:lnL w="12700" cap="flat" cmpd="sng" algn="ctr">
                      <a:solidFill>
                        <a:srgbClr val="459597"/>
                      </a:solidFill>
                      <a:prstDash val="solid"/>
                      <a:round/>
                      <a:headEnd type="none" w="med" len="med"/>
                      <a:tailEnd type="none" w="med" len="med"/>
                    </a:lnL>
                    <a:lnR w="12700" cap="flat" cmpd="sng" algn="ctr">
                      <a:solidFill>
                        <a:srgbClr val="459597"/>
                      </a:solidFill>
                      <a:prstDash val="solid"/>
                      <a:round/>
                      <a:headEnd type="none" w="med" len="med"/>
                      <a:tailEnd type="none" w="med" len="med"/>
                    </a:lnR>
                    <a:lnT w="12700" cap="flat" cmpd="sng" algn="ctr">
                      <a:solidFill>
                        <a:srgbClr val="459597"/>
                      </a:solidFill>
                      <a:prstDash val="solid"/>
                      <a:round/>
                      <a:headEnd type="none" w="med" len="med"/>
                      <a:tailEnd type="none" w="med" len="med"/>
                    </a:lnT>
                    <a:lnB w="12700" cap="flat" cmpd="sng" algn="ctr">
                      <a:solidFill>
                        <a:srgbClr val="459597"/>
                      </a:solidFill>
                      <a:prstDash val="solid"/>
                      <a:round/>
                      <a:headEnd type="none" w="med" len="med"/>
                      <a:tailEnd type="none" w="med" len="med"/>
                    </a:lnB>
                    <a:solidFill>
                      <a:schemeClr val="bg1"/>
                    </a:solidFill>
                  </a:tcPr>
                </a:tc>
                <a:extLst>
                  <a:ext uri="{0D108BD9-81ED-4DB2-BD59-A6C34878D82A}">
                    <a16:rowId xmlns:a16="http://schemas.microsoft.com/office/drawing/2014/main" val="3316746786"/>
                  </a:ext>
                </a:extLst>
              </a:tr>
            </a:tbl>
          </a:graphicData>
        </a:graphic>
      </p:graphicFrame>
    </p:spTree>
    <p:extLst>
      <p:ext uri="{BB962C8B-B14F-4D97-AF65-F5344CB8AC3E}">
        <p14:creationId xmlns:p14="http://schemas.microsoft.com/office/powerpoint/2010/main" val="36618504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02D636-D182-5557-9422-65ECE1079649}"/>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55E82801-4A0C-3EA0-2D97-067873ADBF96}"/>
              </a:ext>
            </a:extLst>
          </p:cNvPr>
          <p:cNvSpPr>
            <a:spLocks noGrp="1"/>
          </p:cNvSpPr>
          <p:nvPr>
            <p:ph type="body" sz="quarter" idx="4294967295"/>
          </p:nvPr>
        </p:nvSpPr>
        <p:spPr>
          <a:xfrm>
            <a:off x="937708" y="763768"/>
            <a:ext cx="7661543" cy="720752"/>
          </a:xfrm>
          <a:prstGeom prst="rect">
            <a:avLst/>
          </a:prstGeom>
        </p:spPr>
        <p:txBody>
          <a:bodyPr/>
          <a:lstStyle/>
          <a:p>
            <a:pPr marL="0" indent="0">
              <a:lnSpc>
                <a:spcPts val="3720"/>
              </a:lnSpc>
              <a:spcBef>
                <a:spcPts val="0"/>
              </a:spcBef>
              <a:buNone/>
            </a:pPr>
            <a:r>
              <a:rPr lang="en-US" sz="3600" b="1" dirty="0">
                <a:solidFill>
                  <a:srgbClr val="EC7C69"/>
                </a:solidFill>
              </a:rPr>
              <a:t>Hagnýt æfing:</a:t>
            </a:r>
            <a:r>
              <a:rPr lang="en-US" sz="3600" b="1" dirty="0">
                <a:solidFill>
                  <a:srgbClr val="459597"/>
                </a:solidFill>
              </a:rPr>
              <a:t> Æfing: </a:t>
            </a:r>
          </a:p>
          <a:p>
            <a:pPr marL="0" indent="0">
              <a:lnSpc>
                <a:spcPts val="3720"/>
              </a:lnSpc>
              <a:spcBef>
                <a:spcPts val="0"/>
              </a:spcBef>
              <a:buNone/>
            </a:pPr>
            <a:r>
              <a:rPr lang="en-US" sz="3600" b="1" dirty="0">
                <a:solidFill>
                  <a:srgbClr val="459597"/>
                </a:solidFill>
              </a:rPr>
              <a:t>Búðu til verkfærakistu þína fyrir samskipti gestgjafa</a:t>
            </a:r>
          </a:p>
          <a:p>
            <a:pPr marL="0" indent="0">
              <a:lnSpc>
                <a:spcPts val="3720"/>
              </a:lnSpc>
              <a:spcBef>
                <a:spcPts val="0"/>
              </a:spcBef>
              <a:buNone/>
            </a:pPr>
            <a:endParaRPr lang="en-US" sz="3600" b="1" dirty="0">
              <a:solidFill>
                <a:srgbClr val="EC7C69"/>
              </a:solidFill>
            </a:endParaRPr>
          </a:p>
        </p:txBody>
      </p:sp>
      <p:pic>
        <p:nvPicPr>
          <p:cNvPr id="10" name="Graphic 9" descr="Signature with solid fill">
            <a:extLst>
              <a:ext uri="{FF2B5EF4-FFF2-40B4-BE49-F238E27FC236}">
                <a16:creationId xmlns:a16="http://schemas.microsoft.com/office/drawing/2014/main" id="{A84C5C4E-FC88-C91F-6402-E66E8E2372B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0374B0C7-C9F3-44B4-D1EE-A236E8537FE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11</a:t>
            </a:fld>
            <a:endParaRPr lang="fr-CA" sz="1200" dirty="0">
              <a:solidFill>
                <a:schemeClr val="bg1"/>
              </a:solidFill>
            </a:endParaRPr>
          </a:p>
        </p:txBody>
      </p:sp>
      <p:sp>
        <p:nvSpPr>
          <p:cNvPr id="3" name="Text Placeholder 1">
            <a:extLst>
              <a:ext uri="{FF2B5EF4-FFF2-40B4-BE49-F238E27FC236}">
                <a16:creationId xmlns:a16="http://schemas.microsoft.com/office/drawing/2014/main" id="{BCA567A6-9AFB-3D6F-CE77-E068EF50E049}"/>
              </a:ext>
            </a:extLst>
          </p:cNvPr>
          <p:cNvSpPr txBox="1">
            <a:spLocks/>
          </p:cNvSpPr>
          <p:nvPr/>
        </p:nvSpPr>
        <p:spPr>
          <a:xfrm>
            <a:off x="5201221" y="2537144"/>
            <a:ext cx="5666645"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400" b="1" dirty="0">
                <a:solidFill>
                  <a:srgbClr val="EC7C69"/>
                </a:solidFill>
              </a:rPr>
              <a:t>Skref 3: Íhugun</a:t>
            </a:r>
          </a:p>
          <a:p>
            <a:pPr algn="l">
              <a:lnSpc>
                <a:spcPts val="2340"/>
              </a:lnSpc>
              <a:spcBef>
                <a:spcPts val="0"/>
              </a:spcBef>
              <a:buClr>
                <a:srgbClr val="459597"/>
              </a:buClr>
            </a:pPr>
            <a:endParaRPr lang="en-IE" sz="2400" b="1" dirty="0">
              <a:solidFill>
                <a:srgbClr val="EC7C69"/>
              </a:solidFill>
            </a:endParaRPr>
          </a:p>
          <a:p>
            <a:pPr algn="l">
              <a:lnSpc>
                <a:spcPts val="2340"/>
              </a:lnSpc>
              <a:spcBef>
                <a:spcPts val="0"/>
              </a:spcBef>
              <a:buClr>
                <a:srgbClr val="459597"/>
              </a:buClr>
            </a:pPr>
            <a:r>
              <a:rPr lang="en-IE" sz="2200" b="1" dirty="0">
                <a:solidFill>
                  <a:srgbClr val="414141"/>
                </a:solidFill>
              </a:rPr>
              <a:t>Svaraðu stuttlega:</a:t>
            </a:r>
          </a:p>
          <a:p>
            <a:pPr marL="457200" indent="-457200" algn="l">
              <a:lnSpc>
                <a:spcPts val="2340"/>
              </a:lnSpc>
              <a:spcBef>
                <a:spcPts val="0"/>
              </a:spcBef>
              <a:buClr>
                <a:srgbClr val="459597"/>
              </a:buClr>
              <a:buFont typeface="+mj-lt"/>
              <a:buAutoNum type="arabicPeriod"/>
            </a:pPr>
            <a:r>
              <a:rPr lang="en-IE" sz="2200" dirty="0">
                <a:solidFill>
                  <a:srgbClr val="414141"/>
                </a:solidFill>
              </a:rPr>
              <a:t>Hver eru ávinningarnir af því að sjálfvirknivæða sum þessara verkefna?</a:t>
            </a:r>
          </a:p>
          <a:p>
            <a:pPr marL="457200" indent="-457200" algn="l">
              <a:lnSpc>
                <a:spcPts val="2340"/>
              </a:lnSpc>
              <a:spcBef>
                <a:spcPts val="0"/>
              </a:spcBef>
              <a:buClr>
                <a:srgbClr val="459597"/>
              </a:buClr>
              <a:buFont typeface="+mj-lt"/>
              <a:buAutoNum type="arabicPeriod"/>
            </a:pPr>
            <a:r>
              <a:rPr lang="en-IE" sz="2200" dirty="0">
                <a:solidFill>
                  <a:srgbClr val="414141"/>
                </a:solidFill>
              </a:rPr>
              <a:t>Hver eru áhætturnar ef sjálfvirkni er ekki framkvæmd rétt?</a:t>
            </a:r>
          </a:p>
          <a:p>
            <a:pPr algn="l">
              <a:lnSpc>
                <a:spcPts val="2340"/>
              </a:lnSpc>
              <a:spcBef>
                <a:spcPts val="0"/>
              </a:spcBef>
              <a:buClr>
                <a:srgbClr val="459597"/>
              </a:buClr>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400" dirty="0">
              <a:solidFill>
                <a:srgbClr val="414141"/>
              </a:solidFill>
            </a:endParaRPr>
          </a:p>
          <a:p>
            <a:pPr algn="l">
              <a:lnSpc>
                <a:spcPts val="2540"/>
              </a:lnSpc>
              <a:spcBef>
                <a:spcPts val="0"/>
              </a:spcBef>
            </a:pPr>
            <a:endParaRPr lang="en-US" sz="2400" dirty="0">
              <a:solidFill>
                <a:srgbClr val="414141"/>
              </a:solidFill>
            </a:endParaRPr>
          </a:p>
        </p:txBody>
      </p:sp>
      <p:sp>
        <p:nvSpPr>
          <p:cNvPr id="5" name="Freeform 4">
            <a:extLst>
              <a:ext uri="{FF2B5EF4-FFF2-40B4-BE49-F238E27FC236}">
                <a16:creationId xmlns:a16="http://schemas.microsoft.com/office/drawing/2014/main" id="{C83D32A0-C014-F48C-F47A-DE55FE571004}"/>
              </a:ext>
            </a:extLst>
          </p:cNvPr>
          <p:cNvSpPr/>
          <p:nvPr/>
        </p:nvSpPr>
        <p:spPr>
          <a:xfrm rot="5400000" flipH="1">
            <a:off x="302266" y="2513439"/>
            <a:ext cx="4756025" cy="3998237"/>
          </a:xfrm>
          <a:custGeom>
            <a:avLst/>
            <a:gdLst>
              <a:gd name="connsiteX0" fmla="*/ 5069731 w 5069731"/>
              <a:gd name="connsiteY0" fmla="*/ 3902947 h 4261960"/>
              <a:gd name="connsiteX1" fmla="*/ 5069731 w 5069731"/>
              <a:gd name="connsiteY1" fmla="*/ 3429024 h 4261960"/>
              <a:gd name="connsiteX2" fmla="*/ 5069731 w 5069731"/>
              <a:gd name="connsiteY2" fmla="*/ 3356933 h 4261960"/>
              <a:gd name="connsiteX3" fmla="*/ 5069731 w 5069731"/>
              <a:gd name="connsiteY3" fmla="*/ 2883010 h 4261960"/>
              <a:gd name="connsiteX4" fmla="*/ 5069731 w 5069731"/>
              <a:gd name="connsiteY4" fmla="*/ 1019939 h 4261960"/>
              <a:gd name="connsiteX5" fmla="*/ 5069731 w 5069731"/>
              <a:gd name="connsiteY5" fmla="*/ 546015 h 4261960"/>
              <a:gd name="connsiteX6" fmla="*/ 5069731 w 5069731"/>
              <a:gd name="connsiteY6" fmla="*/ 473924 h 4261960"/>
              <a:gd name="connsiteX7" fmla="*/ 5069731 w 5069731"/>
              <a:gd name="connsiteY7" fmla="*/ 1 h 4261960"/>
              <a:gd name="connsiteX8" fmla="*/ 4502132 w 5069731"/>
              <a:gd name="connsiteY8" fmla="*/ 1 h 4261960"/>
              <a:gd name="connsiteX9" fmla="*/ 2870264 w 5069731"/>
              <a:gd name="connsiteY9" fmla="*/ 1 h 4261960"/>
              <a:gd name="connsiteX10" fmla="*/ 2870264 w 5069731"/>
              <a:gd name="connsiteY10" fmla="*/ 0 h 4261960"/>
              <a:gd name="connsiteX11" fmla="*/ 2302667 w 5069731"/>
              <a:gd name="connsiteY11" fmla="*/ 0 h 4261960"/>
              <a:gd name="connsiteX12" fmla="*/ 919509 w 5069731"/>
              <a:gd name="connsiteY12" fmla="*/ 0 h 4261960"/>
              <a:gd name="connsiteX13" fmla="*/ 919509 w 5069731"/>
              <a:gd name="connsiteY13" fmla="*/ 5305 h 4261960"/>
              <a:gd name="connsiteX14" fmla="*/ 0 w 5069731"/>
              <a:gd name="connsiteY14" fmla="*/ 5305 h 4261960"/>
              <a:gd name="connsiteX15" fmla="*/ 0 w 5069731"/>
              <a:gd name="connsiteY15" fmla="*/ 479229 h 4261960"/>
              <a:gd name="connsiteX16" fmla="*/ 0 w 5069731"/>
              <a:gd name="connsiteY16" fmla="*/ 924189 h 4261960"/>
              <a:gd name="connsiteX17" fmla="*/ 0 w 5069731"/>
              <a:gd name="connsiteY17" fmla="*/ 924192 h 4261960"/>
              <a:gd name="connsiteX18" fmla="*/ 0 w 5069731"/>
              <a:gd name="connsiteY18" fmla="*/ 1398113 h 4261960"/>
              <a:gd name="connsiteX19" fmla="*/ 0 w 5069731"/>
              <a:gd name="connsiteY19" fmla="*/ 1398116 h 4261960"/>
              <a:gd name="connsiteX20" fmla="*/ 0 w 5069731"/>
              <a:gd name="connsiteY20" fmla="*/ 1491788 h 4261960"/>
              <a:gd name="connsiteX21" fmla="*/ 0 w 5069731"/>
              <a:gd name="connsiteY21" fmla="*/ 1491791 h 4261960"/>
              <a:gd name="connsiteX22" fmla="*/ 0 w 5069731"/>
              <a:gd name="connsiteY22" fmla="*/ 1965712 h 4261960"/>
              <a:gd name="connsiteX23" fmla="*/ 0 w 5069731"/>
              <a:gd name="connsiteY23" fmla="*/ 1965715 h 4261960"/>
              <a:gd name="connsiteX24" fmla="*/ 0 w 5069731"/>
              <a:gd name="connsiteY24" fmla="*/ 3788036 h 4261960"/>
              <a:gd name="connsiteX25" fmla="*/ 0 w 5069731"/>
              <a:gd name="connsiteY25" fmla="*/ 4261960 h 4261960"/>
              <a:gd name="connsiteX26" fmla="*/ 979115 w 5069731"/>
              <a:gd name="connsiteY26" fmla="*/ 4261960 h 4261960"/>
              <a:gd name="connsiteX27" fmla="*/ 979118 w 5069731"/>
              <a:gd name="connsiteY27" fmla="*/ 4261960 h 4261960"/>
              <a:gd name="connsiteX28" fmla="*/ 1546714 w 5069731"/>
              <a:gd name="connsiteY28" fmla="*/ 4261960 h 4261960"/>
              <a:gd name="connsiteX29" fmla="*/ 1546717 w 5069731"/>
              <a:gd name="connsiteY29" fmla="*/ 4261960 h 4261960"/>
              <a:gd name="connsiteX30" fmla="*/ 3178579 w 5069731"/>
              <a:gd name="connsiteY30" fmla="*/ 4261960 h 4261960"/>
              <a:gd name="connsiteX31" fmla="*/ 3746178 w 5069731"/>
              <a:gd name="connsiteY31" fmla="*/ 4261960 h 4261960"/>
              <a:gd name="connsiteX32" fmla="*/ 3806269 w 5069731"/>
              <a:gd name="connsiteY32" fmla="*/ 4256655 h 4261960"/>
              <a:gd name="connsiteX33" fmla="*/ 4098088 w 5069731"/>
              <a:gd name="connsiteY33" fmla="*/ 4256655 h 4261960"/>
              <a:gd name="connsiteX34" fmla="*/ 4665687 w 5069731"/>
              <a:gd name="connsiteY34" fmla="*/ 4256655 h 4261960"/>
              <a:gd name="connsiteX35" fmla="*/ 5069731 w 5069731"/>
              <a:gd name="connsiteY35" fmla="*/ 3902947 h 426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069731" h="4261960">
                <a:moveTo>
                  <a:pt x="5069731" y="3902947"/>
                </a:moveTo>
                <a:lnTo>
                  <a:pt x="5069731" y="3429024"/>
                </a:lnTo>
                <a:lnTo>
                  <a:pt x="5069731" y="3356933"/>
                </a:lnTo>
                <a:lnTo>
                  <a:pt x="5069731" y="2883010"/>
                </a:lnTo>
                <a:lnTo>
                  <a:pt x="5069731" y="1019939"/>
                </a:lnTo>
                <a:lnTo>
                  <a:pt x="5069731" y="546015"/>
                </a:lnTo>
                <a:lnTo>
                  <a:pt x="5069731" y="473924"/>
                </a:lnTo>
                <a:lnTo>
                  <a:pt x="5069731" y="1"/>
                </a:lnTo>
                <a:lnTo>
                  <a:pt x="4502132" y="1"/>
                </a:lnTo>
                <a:lnTo>
                  <a:pt x="2870264" y="1"/>
                </a:lnTo>
                <a:lnTo>
                  <a:pt x="2870264" y="0"/>
                </a:lnTo>
                <a:lnTo>
                  <a:pt x="2302667" y="0"/>
                </a:lnTo>
                <a:lnTo>
                  <a:pt x="919509" y="0"/>
                </a:lnTo>
                <a:lnTo>
                  <a:pt x="919509" y="5305"/>
                </a:lnTo>
                <a:lnTo>
                  <a:pt x="0" y="5305"/>
                </a:lnTo>
                <a:lnTo>
                  <a:pt x="0" y="479229"/>
                </a:lnTo>
                <a:lnTo>
                  <a:pt x="0" y="924189"/>
                </a:lnTo>
                <a:lnTo>
                  <a:pt x="0" y="924192"/>
                </a:lnTo>
                <a:lnTo>
                  <a:pt x="0" y="1398113"/>
                </a:lnTo>
                <a:lnTo>
                  <a:pt x="0" y="1398116"/>
                </a:lnTo>
                <a:lnTo>
                  <a:pt x="0" y="1491788"/>
                </a:lnTo>
                <a:lnTo>
                  <a:pt x="0" y="1491791"/>
                </a:lnTo>
                <a:lnTo>
                  <a:pt x="0" y="1965712"/>
                </a:lnTo>
                <a:lnTo>
                  <a:pt x="0" y="1965715"/>
                </a:lnTo>
                <a:lnTo>
                  <a:pt x="0" y="3788036"/>
                </a:lnTo>
                <a:lnTo>
                  <a:pt x="0" y="4261960"/>
                </a:lnTo>
                <a:lnTo>
                  <a:pt x="979115" y="4261960"/>
                </a:lnTo>
                <a:lnTo>
                  <a:pt x="979118" y="4261960"/>
                </a:lnTo>
                <a:lnTo>
                  <a:pt x="1546714" y="4261960"/>
                </a:lnTo>
                <a:lnTo>
                  <a:pt x="1546717" y="4261960"/>
                </a:lnTo>
                <a:lnTo>
                  <a:pt x="3178579" y="4261960"/>
                </a:lnTo>
                <a:lnTo>
                  <a:pt x="3746178" y="4261960"/>
                </a:lnTo>
                <a:lnTo>
                  <a:pt x="3806269" y="4256655"/>
                </a:lnTo>
                <a:lnTo>
                  <a:pt x="4098088" y="4256655"/>
                </a:lnTo>
                <a:lnTo>
                  <a:pt x="4665687" y="4256655"/>
                </a:lnTo>
                <a:cubicBezTo>
                  <a:pt x="4889567" y="4256655"/>
                  <a:pt x="5069731" y="4097776"/>
                  <a:pt x="5069731" y="3902947"/>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8" name="Text Placeholder 1">
            <a:extLst>
              <a:ext uri="{FF2B5EF4-FFF2-40B4-BE49-F238E27FC236}">
                <a16:creationId xmlns:a16="http://schemas.microsoft.com/office/drawing/2014/main" id="{23728696-37C6-843B-0BC1-7B8B806BEA8E}"/>
              </a:ext>
            </a:extLst>
          </p:cNvPr>
          <p:cNvSpPr txBox="1">
            <a:spLocks/>
          </p:cNvSpPr>
          <p:nvPr/>
        </p:nvSpPr>
        <p:spPr>
          <a:xfrm>
            <a:off x="1202984" y="2537144"/>
            <a:ext cx="3337874"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spcAft>
                <a:spcPts val="1200"/>
              </a:spcAft>
            </a:pPr>
            <a:r>
              <a:rPr lang="en-IE" sz="2800" b="1" dirty="0"/>
              <a:t>Verkefnislýsing:</a:t>
            </a:r>
          </a:p>
          <a:p>
            <a:pPr algn="l">
              <a:lnSpc>
                <a:spcPts val="2340"/>
              </a:lnSpc>
              <a:spcBef>
                <a:spcPts val="0"/>
              </a:spcBef>
              <a:spcAft>
                <a:spcPts val="1200"/>
              </a:spcAft>
            </a:pPr>
            <a:br>
              <a:rPr lang="en-IE" sz="2200" dirty="0"/>
            </a:br>
            <a:r>
              <a:rPr lang="en-IE" sz="2200" dirty="0"/>
              <a:t>Þú ert gestgjafi í litlu sveitargesthúsi. Til að halda skipulagi og spara tíma þarftu að búa til einfalt samskiptakerfi með stafrænum verkfærum sem nefnd eru á glærunni.</a:t>
            </a:r>
          </a:p>
          <a:p>
            <a:pPr algn="l">
              <a:lnSpc>
                <a:spcPts val="2340"/>
              </a:lnSpc>
              <a:spcBef>
                <a:spcPts val="0"/>
              </a:spcBef>
              <a:spcAft>
                <a:spcPts val="1200"/>
              </a:spcAft>
            </a:pPr>
            <a:endParaRPr lang="en-IE" sz="2200" dirty="0"/>
          </a:p>
          <a:p>
            <a:pPr marL="492125" indent="-492125" algn="l">
              <a:lnSpc>
                <a:spcPts val="2340"/>
              </a:lnSpc>
              <a:spcBef>
                <a:spcPts val="0"/>
              </a:spcBef>
              <a:spcAft>
                <a:spcPts val="1200"/>
              </a:spcAft>
              <a:buFont typeface="Wingdings" panose="05000000000000000000" pitchFamily="2" charset="2"/>
              <a:buChar char="q"/>
            </a:pPr>
            <a:endParaRPr lang="en-US" sz="2200" dirty="0">
              <a:solidFill>
                <a:srgbClr val="414141"/>
              </a:solidFill>
            </a:endParaRPr>
          </a:p>
        </p:txBody>
      </p:sp>
    </p:spTree>
    <p:extLst>
      <p:ext uri="{BB962C8B-B14F-4D97-AF65-F5344CB8AC3E}">
        <p14:creationId xmlns:p14="http://schemas.microsoft.com/office/powerpoint/2010/main" val="3222392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6C637-C2F3-40E6-4199-6061F87379D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723D788-F9FA-1289-D5C6-265D531EEEE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Lykiltæknissvið</a:t>
            </a:r>
          </a:p>
        </p:txBody>
      </p:sp>
      <p:sp>
        <p:nvSpPr>
          <p:cNvPr id="6" name="Text Placeholder 5">
            <a:extLst>
              <a:ext uri="{FF2B5EF4-FFF2-40B4-BE49-F238E27FC236}">
                <a16:creationId xmlns:a16="http://schemas.microsoft.com/office/drawing/2014/main" id="{D84577FE-922E-26C7-AE70-76D8F33A89B5}"/>
              </a:ext>
            </a:extLst>
          </p:cNvPr>
          <p:cNvSpPr>
            <a:spLocks noGrp="1"/>
          </p:cNvSpPr>
          <p:nvPr>
            <p:ph type="body" sz="quarter" idx="19"/>
          </p:nvPr>
        </p:nvSpPr>
        <p:spPr>
          <a:xfrm>
            <a:off x="423358" y="941779"/>
            <a:ext cx="1197303" cy="385564"/>
          </a:xfrm>
        </p:spPr>
        <p:txBody>
          <a:bodyPr/>
          <a:lstStyle/>
          <a:p>
            <a:r>
              <a:rPr lang="en-US" dirty="0"/>
              <a:t>03</a:t>
            </a:r>
          </a:p>
        </p:txBody>
      </p:sp>
      <p:sp>
        <p:nvSpPr>
          <p:cNvPr id="7" name="Text Placeholder 6">
            <a:extLst>
              <a:ext uri="{FF2B5EF4-FFF2-40B4-BE49-F238E27FC236}">
                <a16:creationId xmlns:a16="http://schemas.microsoft.com/office/drawing/2014/main" id="{86D72953-939E-2EE5-3603-AC209AEA3BB4}"/>
              </a:ext>
            </a:extLst>
          </p:cNvPr>
          <p:cNvSpPr>
            <a:spLocks noGrp="1"/>
          </p:cNvSpPr>
          <p:nvPr>
            <p:ph type="body" sz="quarter" idx="16"/>
          </p:nvPr>
        </p:nvSpPr>
        <p:spPr>
          <a:xfrm>
            <a:off x="4061943" y="886031"/>
            <a:ext cx="6238020" cy="803654"/>
          </a:xfrm>
          <a:prstGeom prst="rect">
            <a:avLst/>
          </a:prstGeom>
        </p:spPr>
        <p:txBody>
          <a:bodyPr/>
          <a:lstStyle/>
          <a:p>
            <a:pPr>
              <a:lnSpc>
                <a:spcPts val="2960"/>
              </a:lnSpc>
            </a:pPr>
            <a:r>
              <a:rPr lang="en-GB" dirty="0"/>
              <a:t>Að bæta persónulegum blæ</a:t>
            </a:r>
          </a:p>
          <a:p>
            <a:pPr>
              <a:lnSpc>
                <a:spcPts val="2960"/>
              </a:lnSpc>
            </a:pPr>
            <a:endParaRPr lang="en-GB" sz="2800" dirty="0"/>
          </a:p>
        </p:txBody>
      </p:sp>
      <p:sp>
        <p:nvSpPr>
          <p:cNvPr id="4" name="Text Placeholder 3">
            <a:extLst>
              <a:ext uri="{FF2B5EF4-FFF2-40B4-BE49-F238E27FC236}">
                <a16:creationId xmlns:a16="http://schemas.microsoft.com/office/drawing/2014/main" id="{BA9102F0-F3DE-CB6E-1E6D-EBA64EB77B8E}"/>
              </a:ext>
            </a:extLst>
          </p:cNvPr>
          <p:cNvSpPr>
            <a:spLocks noGrp="1"/>
          </p:cNvSpPr>
          <p:nvPr>
            <p:ph type="body" sz="quarter" idx="21"/>
          </p:nvPr>
        </p:nvSpPr>
        <p:spPr>
          <a:xfrm>
            <a:off x="4061943" y="1872255"/>
            <a:ext cx="7036480"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Lítil persónuleg snerting getur skipt sköpum. Gestir muna oft eftir hlutum eins og handskrifaðri athugasemd, ráðleggingu um staðbundinn mat eða hlýlegum gjafavalkosti. Þessir smáatriðir hjálpa til við að sýna persónuleika þinn og það sem gerir staðinn þinn sérstakan. Þeir hjálpa gestum að finna að þeir séu að dvelja á einkasérstöku stað, ekki bara hvaða herbergi sem er.  Þú þarft ekki að eyða miklum peningum – einfaldir, hugulsamir smáatriðir skila miklu. Jafnvel að nota nafn gestsins eða mæla með </a:t>
            </a:r>
            <a:r>
              <a:rPr lang="en-GB" b="0" i="0" dirty="0" err="1">
                <a:effectLst/>
                <a:latin typeface="Calibri"/>
                <a:ea typeface="Calibri"/>
                <a:cs typeface="Calibri"/>
              </a:rPr>
              <a:t>uppáhalds </a:t>
            </a:r>
            <a:r>
              <a:rPr lang="en-GB" b="0" i="0" dirty="0">
                <a:effectLst/>
                <a:latin typeface="Calibri"/>
                <a:ea typeface="Calibri"/>
                <a:cs typeface="Calibri"/>
              </a:rPr>
              <a:t>gönguleið í nágrenninu getur látið þá brosa. </a:t>
            </a:r>
          </a:p>
          <a:p>
            <a:pPr>
              <a:lnSpc>
                <a:spcPts val="2340"/>
              </a:lnSpc>
            </a:pPr>
            <a:endParaRPr lang="en-GB" b="0" i="0" dirty="0">
              <a:effectLst/>
              <a:latin typeface="Calibri"/>
              <a:ea typeface="Calibri"/>
              <a:cs typeface="Calibri"/>
            </a:endParaRPr>
          </a:p>
          <a:p>
            <a:pPr>
              <a:lnSpc>
                <a:spcPts val="2340"/>
              </a:lnSpc>
            </a:pPr>
            <a:r>
              <a:rPr lang="en-GB" b="0" i="0" dirty="0">
                <a:effectLst/>
                <a:latin typeface="Calibri"/>
                <a:ea typeface="Calibri"/>
                <a:cs typeface="Calibri"/>
              </a:rPr>
              <a:t>Í þessum hluta lærir þú hvernig á að bæta þessum aukahlutum við á þann hátt sem hentar þínum tíma og fjárhagsáætlun. Persónulegir snertipunktar geta endurspeglað svæðið þitt, gildi þín eða stíl þinn. Þeir hjálpa gestum að tengjast þér og upplifuninni á staðnum. Þessi tenging er oft það sem breytir dvöl í minningu.</a:t>
            </a:r>
          </a:p>
          <a:p>
            <a:pPr>
              <a:lnSpc>
                <a:spcPts val="2340"/>
              </a:lnSpc>
            </a:pPr>
            <a:endParaRPr lang="en-US" sz="2200" dirty="0"/>
          </a:p>
        </p:txBody>
      </p:sp>
      <p:sp>
        <p:nvSpPr>
          <p:cNvPr id="11" name="Slide Number Placeholder 5">
            <a:extLst>
              <a:ext uri="{FF2B5EF4-FFF2-40B4-BE49-F238E27FC236}">
                <a16:creationId xmlns:a16="http://schemas.microsoft.com/office/drawing/2014/main" id="{62C2724A-436D-1577-2885-21DD64A7C9E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12</a:t>
            </a:fld>
            <a:endParaRPr lang="fr-CA" sz="1200" dirty="0"/>
          </a:p>
        </p:txBody>
      </p:sp>
      <p:pic>
        <p:nvPicPr>
          <p:cNvPr id="2" name="Picture 1">
            <a:extLst>
              <a:ext uri="{FF2B5EF4-FFF2-40B4-BE49-F238E27FC236}">
                <a16:creationId xmlns:a16="http://schemas.microsoft.com/office/drawing/2014/main" id="{15A0BBDD-E142-453B-2AA8-41E0AA025CB3}"/>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812269" y="4478838"/>
            <a:ext cx="3580276" cy="2659133"/>
          </a:xfrm>
          <a:prstGeom prst="rect">
            <a:avLst/>
          </a:prstGeom>
        </p:spPr>
      </p:pic>
    </p:spTree>
    <p:extLst>
      <p:ext uri="{BB962C8B-B14F-4D97-AF65-F5344CB8AC3E}">
        <p14:creationId xmlns:p14="http://schemas.microsoft.com/office/powerpoint/2010/main" val="38237059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5D17EC51-EDA1-756D-E256-A59176A18C9C}"/>
              </a:ext>
            </a:extLst>
          </p:cNvPr>
          <p:cNvSpPr>
            <a:spLocks noGrp="1"/>
          </p:cNvSpPr>
          <p:nvPr>
            <p:ph type="body" sz="quarter" idx="65"/>
          </p:nvPr>
        </p:nvSpPr>
        <p:spPr/>
        <p:txBody>
          <a:bodyPr lIns="91440" tIns="45720" rIns="91440" bIns="45720" anchor="ctr">
            <a:noAutofit/>
          </a:bodyPr>
          <a:lstStyle/>
          <a:p>
            <a:pPr algn="ctr"/>
            <a:r>
              <a:rPr lang="en-GB" sz="1200" dirty="0">
                <a:latin typeface="Calibri"/>
                <a:ea typeface="Calibri"/>
                <a:cs typeface="Calibri"/>
              </a:rPr>
              <a:t>Mynd: Gregor Jamnik</a:t>
            </a:r>
            <a:endParaRPr lang="en-US" sz="1200" dirty="0">
              <a:latin typeface="Calibri"/>
              <a:ea typeface="Calibri"/>
              <a:cs typeface="Calibri"/>
            </a:endParaRPr>
          </a:p>
        </p:txBody>
      </p:sp>
      <p:pic>
        <p:nvPicPr>
          <p:cNvPr id="18" name="Picture Placeholder 17" descr="Slika, ki vsebuje besede vaza, zaprt prostor, cvetje, miza&#10;&#10;Vsebina, ustvarjena z UI, morda ni pravilna.">
            <a:extLst>
              <a:ext uri="{FF2B5EF4-FFF2-40B4-BE49-F238E27FC236}">
                <a16:creationId xmlns:a16="http://schemas.microsoft.com/office/drawing/2014/main" id="{3EDB0E00-81C9-CBEC-D19C-4FB40BF8C96C}"/>
              </a:ext>
            </a:extLst>
          </p:cNvPr>
          <p:cNvPicPr>
            <a:picLocks noGrp="1" noChangeAspect="1"/>
          </p:cNvPicPr>
          <p:nvPr>
            <p:ph type="pic" sz="quarter" idx="13"/>
          </p:nvPr>
        </p:nvPicPr>
        <p:blipFill>
          <a:blip r:embed="rId2"/>
          <a:srcRect t="12147" b="12147"/>
          <a:stretch/>
        </p:blipFill>
        <p:spPr/>
      </p:pic>
      <p:sp>
        <p:nvSpPr>
          <p:cNvPr id="6" name="Text Placeholder 3">
            <a:extLst>
              <a:ext uri="{FF2B5EF4-FFF2-40B4-BE49-F238E27FC236}">
                <a16:creationId xmlns:a16="http://schemas.microsoft.com/office/drawing/2014/main" id="{759014E2-E877-0249-49AE-5CE0CD2FD493}"/>
              </a:ext>
            </a:extLst>
          </p:cNvPr>
          <p:cNvSpPr txBox="1">
            <a:spLocks/>
          </p:cNvSpPr>
          <p:nvPr/>
        </p:nvSpPr>
        <p:spPr>
          <a:xfrm>
            <a:off x="629646" y="307773"/>
            <a:ext cx="4305426"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solidFill>
                  <a:srgbClr val="EC7C69"/>
                </a:solidFill>
              </a:rPr>
              <a:t>Dæmi: </a:t>
            </a:r>
            <a:r>
              <a:rPr lang="en-US" dirty="0"/>
              <a:t>Persónulegir snertipunktar fyrir hátíðir</a:t>
            </a:r>
          </a:p>
          <a:p>
            <a:pPr>
              <a:lnSpc>
                <a:spcPts val="3720"/>
              </a:lnSpc>
            </a:pPr>
            <a:endParaRPr lang="en-US" dirty="0"/>
          </a:p>
        </p:txBody>
      </p:sp>
      <p:cxnSp>
        <p:nvCxnSpPr>
          <p:cNvPr id="7" name="Straight Connector 6">
            <a:extLst>
              <a:ext uri="{FF2B5EF4-FFF2-40B4-BE49-F238E27FC236}">
                <a16:creationId xmlns:a16="http://schemas.microsoft.com/office/drawing/2014/main" id="{C03E6327-8DC1-BB03-D308-B02BA789DE3A}"/>
              </a:ext>
            </a:extLst>
          </p:cNvPr>
          <p:cNvCxnSpPr>
            <a:cxnSpLocks/>
          </p:cNvCxnSpPr>
          <p:nvPr/>
        </p:nvCxnSpPr>
        <p:spPr>
          <a:xfrm>
            <a:off x="0" y="1500714"/>
            <a:ext cx="65686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A28F8077-4532-2B50-FDA8-F6040B3A38F6}"/>
              </a:ext>
            </a:extLst>
          </p:cNvPr>
          <p:cNvSpPr txBox="1">
            <a:spLocks/>
          </p:cNvSpPr>
          <p:nvPr/>
        </p:nvSpPr>
        <p:spPr>
          <a:xfrm>
            <a:off x="629644" y="2098629"/>
            <a:ext cx="5321451" cy="4451598"/>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Í símtali nefnir gestur að hann og eiginkona hans séu að fagna brúðkaupsafmæli sínu yfir fríinu. Skráðu þessa upplýsingar og aflaðu þér frekari upplýsinga á meðan á dvöl þeirra stendur með óformlegum samtölum og komdu þeim á óvart á afmælisdaginn.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Ef um reglulega gesti er að ræða sem þú hefur þegar komið á persónulegt samband við geturðu einnig fylgst með þeim á samfélagsmiðlum. Ef þú ert með gesti af annarri trú yfir hátíðarnar skaltu koma þeim á óvart með litlum gjöfum (t.d. köku á herberginu) til að sýna að þér þykir vænt um þá. </a:t>
            </a:r>
          </a:p>
          <a:p>
            <a:pPr indent="0">
              <a:lnSpc>
                <a:spcPts val="2240"/>
              </a:lnSpc>
              <a:buClr>
                <a:srgbClr val="459597"/>
              </a:buClr>
            </a:pPr>
            <a:endParaRPr lang="en-US" sz="2200" dirty="0">
              <a:solidFill>
                <a:srgbClr val="414141"/>
              </a:solidFill>
            </a:endParaRPr>
          </a:p>
        </p:txBody>
      </p:sp>
      <p:sp>
        <p:nvSpPr>
          <p:cNvPr id="14" name="Slide Number Placeholder 5">
            <a:extLst>
              <a:ext uri="{FF2B5EF4-FFF2-40B4-BE49-F238E27FC236}">
                <a16:creationId xmlns:a16="http://schemas.microsoft.com/office/drawing/2014/main" id="{C7BCA156-F6AD-C8AF-C075-74FE88F11254}"/>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13</a:t>
            </a:fld>
            <a:endParaRPr lang="fr-CA" sz="1200" dirty="0"/>
          </a:p>
        </p:txBody>
      </p:sp>
    </p:spTree>
    <p:extLst>
      <p:ext uri="{BB962C8B-B14F-4D97-AF65-F5344CB8AC3E}">
        <p14:creationId xmlns:p14="http://schemas.microsoft.com/office/powerpoint/2010/main" val="33115717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BFF07-BA4E-ED91-289F-AAEE909E3A3D}"/>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55AB393E-EBF6-8470-D2C8-A4DEA51A189F}"/>
              </a:ext>
            </a:extLst>
          </p:cNvPr>
          <p:cNvSpPr txBox="1">
            <a:spLocks/>
          </p:cNvSpPr>
          <p:nvPr/>
        </p:nvSpPr>
        <p:spPr>
          <a:xfrm>
            <a:off x="629645" y="307773"/>
            <a:ext cx="48567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Af hverju skipta smáatriði máli fyrir gesti</a:t>
            </a:r>
          </a:p>
          <a:p>
            <a:pPr>
              <a:lnSpc>
                <a:spcPts val="3720"/>
              </a:lnSpc>
            </a:pPr>
            <a:endParaRPr lang="en-US" dirty="0"/>
          </a:p>
        </p:txBody>
      </p:sp>
      <p:cxnSp>
        <p:nvCxnSpPr>
          <p:cNvPr id="10" name="Straight Connector 9">
            <a:extLst>
              <a:ext uri="{FF2B5EF4-FFF2-40B4-BE49-F238E27FC236}">
                <a16:creationId xmlns:a16="http://schemas.microsoft.com/office/drawing/2014/main" id="{788FEB66-AA50-F8EB-93F2-22A2BB75F620}"/>
              </a:ext>
            </a:extLst>
          </p:cNvPr>
          <p:cNvCxnSpPr>
            <a:cxnSpLocks/>
          </p:cNvCxnSpPr>
          <p:nvPr/>
        </p:nvCxnSpPr>
        <p:spPr>
          <a:xfrm>
            <a:off x="0" y="1500714"/>
            <a:ext cx="65686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8B3AC1E4-D139-D09D-4E9F-128A09B99C7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14</a:t>
            </a:fld>
            <a:endParaRPr lang="fr-CA" sz="1200" dirty="0"/>
          </a:p>
        </p:txBody>
      </p:sp>
      <p:sp>
        <p:nvSpPr>
          <p:cNvPr id="4" name="Text Placeholder 5">
            <a:extLst>
              <a:ext uri="{FF2B5EF4-FFF2-40B4-BE49-F238E27FC236}">
                <a16:creationId xmlns:a16="http://schemas.microsoft.com/office/drawing/2014/main" id="{A60BD44D-7E7C-8230-0B32-363B573A17EC}"/>
              </a:ext>
            </a:extLst>
          </p:cNvPr>
          <p:cNvSpPr txBox="1">
            <a:spLocks/>
          </p:cNvSpPr>
          <p:nvPr/>
        </p:nvSpPr>
        <p:spPr>
          <a:xfrm>
            <a:off x="629645" y="2188598"/>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Hvað á að gera:</a:t>
            </a:r>
          </a:p>
        </p:txBody>
      </p:sp>
      <p:sp>
        <p:nvSpPr>
          <p:cNvPr id="5" name="Text Placeholder 4">
            <a:extLst>
              <a:ext uri="{FF2B5EF4-FFF2-40B4-BE49-F238E27FC236}">
                <a16:creationId xmlns:a16="http://schemas.microsoft.com/office/drawing/2014/main" id="{10037A03-2936-D6B5-5C1A-C1798BAF138F}"/>
              </a:ext>
            </a:extLst>
          </p:cNvPr>
          <p:cNvSpPr txBox="1">
            <a:spLocks/>
          </p:cNvSpPr>
          <p:nvPr/>
        </p:nvSpPr>
        <p:spPr>
          <a:xfrm>
            <a:off x="629644" y="2892627"/>
            <a:ext cx="454196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240"/>
              </a:lnSpc>
              <a:buClr>
                <a:srgbClr val="459597"/>
              </a:buClr>
              <a:buFont typeface="Arial" panose="020B0604020202020204" pitchFamily="34" charset="0"/>
              <a:buChar char="•"/>
            </a:pPr>
            <a:r>
              <a:rPr lang="en-GB" sz="2200" b="1" dirty="0">
                <a:solidFill>
                  <a:srgbClr val="414141"/>
                </a:solidFill>
              </a:rPr>
              <a:t>Gestir muna eftir tilfinningunni</a:t>
            </a:r>
            <a:r>
              <a:rPr lang="en-GB" sz="2200" dirty="0">
                <a:solidFill>
                  <a:srgbClr val="414141"/>
                </a:solidFill>
              </a:rPr>
              <a:t>, ekki bara húsgögnunum.</a:t>
            </a:r>
          </a:p>
          <a:p>
            <a:pPr marL="342900" indent="-342900">
              <a:lnSpc>
                <a:spcPts val="2240"/>
              </a:lnSpc>
              <a:buClr>
                <a:srgbClr val="459597"/>
              </a:buClr>
              <a:buFont typeface="Arial" panose="020B0604020202020204" pitchFamily="34" charset="0"/>
              <a:buChar char="•"/>
            </a:pPr>
            <a:r>
              <a:rPr lang="en-GB" sz="2200" b="1" dirty="0">
                <a:solidFill>
                  <a:srgbClr val="414141"/>
                </a:solidFill>
              </a:rPr>
              <a:t>Handskrifuð athugasemd</a:t>
            </a:r>
            <a:r>
              <a:rPr lang="en-GB" sz="2200" dirty="0">
                <a:solidFill>
                  <a:srgbClr val="414141"/>
                </a:solidFill>
              </a:rPr>
              <a:t>, staðbundin kræsing eða ferskir blómar geta látið rýmið líða hlýtt og gestrisni.</a:t>
            </a:r>
          </a:p>
          <a:p>
            <a:pPr marL="342900" indent="-342900">
              <a:lnSpc>
                <a:spcPts val="2240"/>
              </a:lnSpc>
              <a:buClr>
                <a:srgbClr val="459597"/>
              </a:buClr>
              <a:buFont typeface="Arial" panose="020B0604020202020204" pitchFamily="34" charset="0"/>
              <a:buChar char="•"/>
            </a:pPr>
            <a:r>
              <a:rPr lang="en-GB" sz="2200" b="1" dirty="0">
                <a:solidFill>
                  <a:srgbClr val="414141"/>
                </a:solidFill>
              </a:rPr>
              <a:t>Persónulegir snertipunktar </a:t>
            </a:r>
            <a:r>
              <a:rPr lang="en-GB" sz="2200" dirty="0">
                <a:solidFill>
                  <a:srgbClr val="414141"/>
                </a:solidFill>
              </a:rPr>
              <a:t>skapa tilfinningalegt tengsl, sem leiðir til betri umsagna og endurkomna.</a:t>
            </a:r>
          </a:p>
          <a:p>
            <a:pPr marL="342900" indent="-342900">
              <a:lnSpc>
                <a:spcPts val="2240"/>
              </a:lnSpc>
              <a:buClr>
                <a:srgbClr val="459597"/>
              </a:buClr>
              <a:buFont typeface="Arial" panose="020B0604020202020204" pitchFamily="34" charset="0"/>
              <a:buChar char="•"/>
            </a:pPr>
            <a:r>
              <a:rPr lang="en-GB" sz="2200" b="1" dirty="0">
                <a:solidFill>
                  <a:srgbClr val="414141"/>
                </a:solidFill>
              </a:rPr>
              <a:t>Sýndu gestum að </a:t>
            </a:r>
            <a:r>
              <a:rPr lang="en-GB" sz="2200" dirty="0">
                <a:solidFill>
                  <a:srgbClr val="414141"/>
                </a:solidFill>
              </a:rPr>
              <a:t>þeir séu meira en bara bókun.</a:t>
            </a: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a:lnSpc>
                <a:spcPts val="2240"/>
              </a:lnSpc>
            </a:pPr>
            <a:endParaRPr lang="en-US" sz="2200" dirty="0">
              <a:solidFill>
                <a:srgbClr val="414141"/>
              </a:solidFill>
            </a:endParaRPr>
          </a:p>
        </p:txBody>
      </p:sp>
      <p:sp>
        <p:nvSpPr>
          <p:cNvPr id="6" name="Freeform 5">
            <a:extLst>
              <a:ext uri="{FF2B5EF4-FFF2-40B4-BE49-F238E27FC236}">
                <a16:creationId xmlns:a16="http://schemas.microsoft.com/office/drawing/2014/main" id="{66EF3A68-CDEE-DB41-6784-5093F236FEBC}"/>
              </a:ext>
            </a:extLst>
          </p:cNvPr>
          <p:cNvSpPr/>
          <p:nvPr/>
        </p:nvSpPr>
        <p:spPr>
          <a:xfrm rot="5400000" flipH="1">
            <a:off x="6012228" y="1515613"/>
            <a:ext cx="4939029" cy="5757220"/>
          </a:xfrm>
          <a:custGeom>
            <a:avLst/>
            <a:gdLst>
              <a:gd name="connsiteX0" fmla="*/ 4939029 w 4939029"/>
              <a:gd name="connsiteY0" fmla="*/ 5278824 h 5757220"/>
              <a:gd name="connsiteX1" fmla="*/ 4939029 w 4939029"/>
              <a:gd name="connsiteY1" fmla="*/ 4637831 h 5757220"/>
              <a:gd name="connsiteX2" fmla="*/ 4939029 w 4939029"/>
              <a:gd name="connsiteY2" fmla="*/ 4540326 h 5757220"/>
              <a:gd name="connsiteX3" fmla="*/ 4939029 w 4939029"/>
              <a:gd name="connsiteY3" fmla="*/ 3899335 h 5757220"/>
              <a:gd name="connsiteX4" fmla="*/ 4939029 w 4939029"/>
              <a:gd name="connsiteY4" fmla="*/ 1379489 h 5757220"/>
              <a:gd name="connsiteX5" fmla="*/ 4939029 w 4939029"/>
              <a:gd name="connsiteY5" fmla="*/ 738497 h 5757220"/>
              <a:gd name="connsiteX6" fmla="*/ 4939029 w 4939029"/>
              <a:gd name="connsiteY6" fmla="*/ 640994 h 5757220"/>
              <a:gd name="connsiteX7" fmla="*/ 4939029 w 4939029"/>
              <a:gd name="connsiteY7" fmla="*/ 1 h 5757220"/>
              <a:gd name="connsiteX8" fmla="*/ 4328288 w 4939029"/>
              <a:gd name="connsiteY8" fmla="*/ 1 h 5757220"/>
              <a:gd name="connsiteX9" fmla="*/ 4171340 w 4939029"/>
              <a:gd name="connsiteY9" fmla="*/ 1 h 5757220"/>
              <a:gd name="connsiteX10" fmla="*/ 3925961 w 4939029"/>
              <a:gd name="connsiteY10" fmla="*/ 1 h 5757220"/>
              <a:gd name="connsiteX11" fmla="*/ 3560599 w 4939029"/>
              <a:gd name="connsiteY11" fmla="*/ 1 h 5757220"/>
              <a:gd name="connsiteX12" fmla="*/ 3315220 w 4939029"/>
              <a:gd name="connsiteY12" fmla="*/ 1 h 5757220"/>
              <a:gd name="connsiteX13" fmla="*/ 3158272 w 4939029"/>
              <a:gd name="connsiteY13" fmla="*/ 1 h 5757220"/>
              <a:gd name="connsiteX14" fmla="*/ 2547531 w 4939029"/>
              <a:gd name="connsiteY14" fmla="*/ 1 h 5757220"/>
              <a:gd name="connsiteX15" fmla="*/ 1964202 w 4939029"/>
              <a:gd name="connsiteY15" fmla="*/ 1 h 5757220"/>
              <a:gd name="connsiteX16" fmla="*/ 1964202 w 4939029"/>
              <a:gd name="connsiteY16" fmla="*/ 0 h 5757220"/>
              <a:gd name="connsiteX17" fmla="*/ 1353461 w 4939029"/>
              <a:gd name="connsiteY17" fmla="*/ 0 h 5757220"/>
              <a:gd name="connsiteX18" fmla="*/ 1196513 w 4939029"/>
              <a:gd name="connsiteY18" fmla="*/ 0 h 5757220"/>
              <a:gd name="connsiteX19" fmla="*/ 951136 w 4939029"/>
              <a:gd name="connsiteY19" fmla="*/ 0 h 5757220"/>
              <a:gd name="connsiteX20" fmla="*/ 585772 w 4939029"/>
              <a:gd name="connsiteY20" fmla="*/ 0 h 5757220"/>
              <a:gd name="connsiteX21" fmla="*/ 340395 w 4939029"/>
              <a:gd name="connsiteY21" fmla="*/ 0 h 5757220"/>
              <a:gd name="connsiteX22" fmla="*/ 183445 w 4939029"/>
              <a:gd name="connsiteY22" fmla="*/ 0 h 5757220"/>
              <a:gd name="connsiteX23" fmla="*/ 1 w 4939029"/>
              <a:gd name="connsiteY23" fmla="*/ 0 h 5757220"/>
              <a:gd name="connsiteX24" fmla="*/ 1 w 4939029"/>
              <a:gd name="connsiteY24" fmla="*/ 87662 h 5757220"/>
              <a:gd name="connsiteX25" fmla="*/ 1 w 4939029"/>
              <a:gd name="connsiteY25" fmla="*/ 439189 h 5757220"/>
              <a:gd name="connsiteX26" fmla="*/ 1 w 4939029"/>
              <a:gd name="connsiteY26" fmla="*/ 962610 h 5757220"/>
              <a:gd name="connsiteX27" fmla="*/ 1 w 4939029"/>
              <a:gd name="connsiteY27" fmla="*/ 1314137 h 5757220"/>
              <a:gd name="connsiteX28" fmla="*/ 1 w 4939029"/>
              <a:gd name="connsiteY28" fmla="*/ 1538982 h 5757220"/>
              <a:gd name="connsiteX29" fmla="*/ 1 w 4939029"/>
              <a:gd name="connsiteY29" fmla="*/ 2413930 h 5757220"/>
              <a:gd name="connsiteX30" fmla="*/ 0 w 4939029"/>
              <a:gd name="connsiteY30" fmla="*/ 2413930 h 5757220"/>
              <a:gd name="connsiteX31" fmla="*/ 0 w 4939029"/>
              <a:gd name="connsiteY31" fmla="*/ 3249606 h 5757220"/>
              <a:gd name="connsiteX32" fmla="*/ 0 w 4939029"/>
              <a:gd name="connsiteY32" fmla="*/ 4124554 h 5757220"/>
              <a:gd name="connsiteX33" fmla="*/ 0 w 4939029"/>
              <a:gd name="connsiteY33" fmla="*/ 4349399 h 5757220"/>
              <a:gd name="connsiteX34" fmla="*/ 0 w 4939029"/>
              <a:gd name="connsiteY34" fmla="*/ 4700928 h 5757220"/>
              <a:gd name="connsiteX35" fmla="*/ 0 w 4939029"/>
              <a:gd name="connsiteY35" fmla="*/ 5224347 h 5757220"/>
              <a:gd name="connsiteX36" fmla="*/ 0 w 4939029"/>
              <a:gd name="connsiteY36" fmla="*/ 5575876 h 5757220"/>
              <a:gd name="connsiteX37" fmla="*/ 0 w 4939029"/>
              <a:gd name="connsiteY37" fmla="*/ 5757220 h 5757220"/>
              <a:gd name="connsiteX38" fmla="*/ 39296 w 4939029"/>
              <a:gd name="connsiteY38" fmla="*/ 5757220 h 5757220"/>
              <a:gd name="connsiteX39" fmla="*/ 39299 w 4939029"/>
              <a:gd name="connsiteY39" fmla="*/ 5757220 h 5757220"/>
              <a:gd name="connsiteX40" fmla="*/ 404658 w 4939029"/>
              <a:gd name="connsiteY40" fmla="*/ 5757220 h 5757220"/>
              <a:gd name="connsiteX41" fmla="*/ 404663 w 4939029"/>
              <a:gd name="connsiteY41" fmla="*/ 5757220 h 5757220"/>
              <a:gd name="connsiteX42" fmla="*/ 650037 w 4939029"/>
              <a:gd name="connsiteY42" fmla="*/ 5757220 h 5757220"/>
              <a:gd name="connsiteX43" fmla="*/ 650040 w 4939029"/>
              <a:gd name="connsiteY43" fmla="*/ 5757220 h 5757220"/>
              <a:gd name="connsiteX44" fmla="*/ 806985 w 4939029"/>
              <a:gd name="connsiteY44" fmla="*/ 5757220 h 5757220"/>
              <a:gd name="connsiteX45" fmla="*/ 806990 w 4939029"/>
              <a:gd name="connsiteY45" fmla="*/ 5757220 h 5757220"/>
              <a:gd name="connsiteX46" fmla="*/ 1417726 w 4939029"/>
              <a:gd name="connsiteY46" fmla="*/ 5757220 h 5757220"/>
              <a:gd name="connsiteX47" fmla="*/ 1417730 w 4939029"/>
              <a:gd name="connsiteY47" fmla="*/ 5757220 h 5757220"/>
              <a:gd name="connsiteX48" fmla="*/ 2001052 w 4939029"/>
              <a:gd name="connsiteY48" fmla="*/ 5757220 h 5757220"/>
              <a:gd name="connsiteX49" fmla="*/ 2611793 w 4939029"/>
              <a:gd name="connsiteY49" fmla="*/ 5757220 h 5757220"/>
              <a:gd name="connsiteX50" fmla="*/ 2768743 w 4939029"/>
              <a:gd name="connsiteY50" fmla="*/ 5757220 h 5757220"/>
              <a:gd name="connsiteX51" fmla="*/ 3014120 w 4939029"/>
              <a:gd name="connsiteY51" fmla="*/ 5757220 h 5757220"/>
              <a:gd name="connsiteX52" fmla="*/ 3379484 w 4939029"/>
              <a:gd name="connsiteY52" fmla="*/ 5757220 h 5757220"/>
              <a:gd name="connsiteX53" fmla="*/ 3624859 w 4939029"/>
              <a:gd name="connsiteY53" fmla="*/ 5757220 h 5757220"/>
              <a:gd name="connsiteX54" fmla="*/ 3781811 w 4939029"/>
              <a:gd name="connsiteY54" fmla="*/ 5757220 h 5757220"/>
              <a:gd name="connsiteX55" fmla="*/ 4392551 w 4939029"/>
              <a:gd name="connsiteY55" fmla="*/ 5757220 h 5757220"/>
              <a:gd name="connsiteX56" fmla="*/ 4939029 w 4939029"/>
              <a:gd name="connsiteY56" fmla="*/ 5278824 h 575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939029" h="5757220">
                <a:moveTo>
                  <a:pt x="4939029" y="5278824"/>
                </a:moveTo>
                <a:lnTo>
                  <a:pt x="4939029" y="4637831"/>
                </a:lnTo>
                <a:lnTo>
                  <a:pt x="4939029" y="4540326"/>
                </a:lnTo>
                <a:lnTo>
                  <a:pt x="4939029" y="3899335"/>
                </a:lnTo>
                <a:lnTo>
                  <a:pt x="4939029" y="1379489"/>
                </a:lnTo>
                <a:lnTo>
                  <a:pt x="4939029" y="738497"/>
                </a:lnTo>
                <a:lnTo>
                  <a:pt x="4939029" y="640994"/>
                </a:lnTo>
                <a:lnTo>
                  <a:pt x="4939029" y="1"/>
                </a:lnTo>
                <a:lnTo>
                  <a:pt x="4328288" y="1"/>
                </a:lnTo>
                <a:lnTo>
                  <a:pt x="4171340" y="1"/>
                </a:lnTo>
                <a:lnTo>
                  <a:pt x="3925961" y="1"/>
                </a:lnTo>
                <a:lnTo>
                  <a:pt x="3560599" y="1"/>
                </a:lnTo>
                <a:lnTo>
                  <a:pt x="3315220" y="1"/>
                </a:lnTo>
                <a:lnTo>
                  <a:pt x="3158272" y="1"/>
                </a:lnTo>
                <a:lnTo>
                  <a:pt x="2547531" y="1"/>
                </a:lnTo>
                <a:lnTo>
                  <a:pt x="1964202" y="1"/>
                </a:lnTo>
                <a:lnTo>
                  <a:pt x="1964202" y="0"/>
                </a:lnTo>
                <a:lnTo>
                  <a:pt x="1353461" y="0"/>
                </a:lnTo>
                <a:lnTo>
                  <a:pt x="1196513" y="0"/>
                </a:lnTo>
                <a:lnTo>
                  <a:pt x="951136" y="0"/>
                </a:lnTo>
                <a:lnTo>
                  <a:pt x="585772" y="0"/>
                </a:lnTo>
                <a:lnTo>
                  <a:pt x="340395" y="0"/>
                </a:lnTo>
                <a:lnTo>
                  <a:pt x="183445" y="0"/>
                </a:lnTo>
                <a:lnTo>
                  <a:pt x="1" y="0"/>
                </a:lnTo>
                <a:lnTo>
                  <a:pt x="1" y="87662"/>
                </a:lnTo>
                <a:lnTo>
                  <a:pt x="1" y="439189"/>
                </a:lnTo>
                <a:lnTo>
                  <a:pt x="1" y="962610"/>
                </a:lnTo>
                <a:lnTo>
                  <a:pt x="1" y="1314137"/>
                </a:lnTo>
                <a:lnTo>
                  <a:pt x="1" y="1538982"/>
                </a:lnTo>
                <a:lnTo>
                  <a:pt x="1" y="2413930"/>
                </a:lnTo>
                <a:lnTo>
                  <a:pt x="0" y="2413930"/>
                </a:lnTo>
                <a:lnTo>
                  <a:pt x="0" y="3249606"/>
                </a:lnTo>
                <a:lnTo>
                  <a:pt x="0" y="4124554"/>
                </a:lnTo>
                <a:lnTo>
                  <a:pt x="0" y="4349399"/>
                </a:lnTo>
                <a:lnTo>
                  <a:pt x="0" y="4700928"/>
                </a:lnTo>
                <a:lnTo>
                  <a:pt x="0" y="5224347"/>
                </a:lnTo>
                <a:lnTo>
                  <a:pt x="0" y="5575876"/>
                </a:lnTo>
                <a:lnTo>
                  <a:pt x="0" y="5757220"/>
                </a:lnTo>
                <a:lnTo>
                  <a:pt x="39296" y="5757220"/>
                </a:lnTo>
                <a:lnTo>
                  <a:pt x="39299" y="5757220"/>
                </a:lnTo>
                <a:lnTo>
                  <a:pt x="404658" y="5757220"/>
                </a:lnTo>
                <a:lnTo>
                  <a:pt x="404663" y="5757220"/>
                </a:lnTo>
                <a:lnTo>
                  <a:pt x="650037" y="5757220"/>
                </a:lnTo>
                <a:lnTo>
                  <a:pt x="650040" y="5757220"/>
                </a:lnTo>
                <a:lnTo>
                  <a:pt x="806985" y="5757220"/>
                </a:lnTo>
                <a:lnTo>
                  <a:pt x="806990" y="5757220"/>
                </a:lnTo>
                <a:lnTo>
                  <a:pt x="1417726" y="5757220"/>
                </a:lnTo>
                <a:lnTo>
                  <a:pt x="1417730" y="5757220"/>
                </a:lnTo>
                <a:lnTo>
                  <a:pt x="2001052" y="5757220"/>
                </a:lnTo>
                <a:lnTo>
                  <a:pt x="2611793" y="5757220"/>
                </a:lnTo>
                <a:lnTo>
                  <a:pt x="2768743" y="5757220"/>
                </a:lnTo>
                <a:lnTo>
                  <a:pt x="3014120" y="5757220"/>
                </a:lnTo>
                <a:lnTo>
                  <a:pt x="3379484" y="5757220"/>
                </a:lnTo>
                <a:lnTo>
                  <a:pt x="3624859" y="5757220"/>
                </a:lnTo>
                <a:lnTo>
                  <a:pt x="3781811" y="5757220"/>
                </a:lnTo>
                <a:lnTo>
                  <a:pt x="4392551" y="5757220"/>
                </a:lnTo>
                <a:cubicBezTo>
                  <a:pt x="4695352" y="5757220"/>
                  <a:pt x="4939029" y="5542331"/>
                  <a:pt x="4939029" y="5278824"/>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12" name="Text Placeholder 1">
            <a:extLst>
              <a:ext uri="{FF2B5EF4-FFF2-40B4-BE49-F238E27FC236}">
                <a16:creationId xmlns:a16="http://schemas.microsoft.com/office/drawing/2014/main" id="{D4CF2A4D-1ABC-AC65-17A9-2435263C7F27}"/>
              </a:ext>
            </a:extLst>
          </p:cNvPr>
          <p:cNvSpPr txBox="1">
            <a:spLocks/>
          </p:cNvSpPr>
          <p:nvPr/>
        </p:nvSpPr>
        <p:spPr>
          <a:xfrm>
            <a:off x="6002164" y="2290151"/>
            <a:ext cx="4647908"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IE" b="1" dirty="0"/>
              <a:t>Tól og ráð:</a:t>
            </a:r>
          </a:p>
          <a:p>
            <a:pPr algn="l">
              <a:lnSpc>
                <a:spcPts val="2340"/>
              </a:lnSpc>
              <a:spcBef>
                <a:spcPts val="0"/>
              </a:spcBef>
            </a:pPr>
            <a:endParaRPr lang="en-IE" sz="2200" dirty="0"/>
          </a:p>
          <a:p>
            <a:pPr marL="342900" indent="-342900" algn="l">
              <a:lnSpc>
                <a:spcPts val="2340"/>
              </a:lnSpc>
              <a:spcBef>
                <a:spcPts val="0"/>
              </a:spcBef>
              <a:buFont typeface="Arial" panose="020B0604020202020204" pitchFamily="34" charset="0"/>
              <a:buChar char="•"/>
            </a:pPr>
            <a:r>
              <a:rPr lang="en-IE" sz="2200" dirty="0"/>
              <a:t>Notaðu endurunninn pappír eða litlar staðbundnar póstkort til að skrifa athugasemdir.</a:t>
            </a:r>
          </a:p>
          <a:p>
            <a:pPr marL="342900" indent="-342900" algn="l">
              <a:lnSpc>
                <a:spcPts val="2340"/>
              </a:lnSpc>
              <a:spcBef>
                <a:spcPts val="0"/>
              </a:spcBef>
              <a:buFont typeface="Arial" panose="020B0604020202020204" pitchFamily="34" charset="0"/>
              <a:buChar char="•"/>
            </a:pPr>
            <a:r>
              <a:rPr lang="en-IE" sz="2200" dirty="0"/>
              <a:t>Bættu við staðbundinni setningu (t.d. "</a:t>
            </a:r>
            <a:r>
              <a:rPr lang="en-IE" sz="2200" dirty="0" err="1"/>
              <a:t>Dobrodošli</a:t>
            </a:r>
            <a:r>
              <a:rPr lang="en-IE" sz="2200" dirty="0"/>
              <a:t>!" eða "Velkomin til Maribor!").</a:t>
            </a:r>
          </a:p>
          <a:p>
            <a:pPr marL="342900" indent="-342900" algn="l">
              <a:lnSpc>
                <a:spcPts val="2340"/>
              </a:lnSpc>
              <a:spcBef>
                <a:spcPts val="0"/>
              </a:spcBef>
              <a:buFont typeface="Arial" panose="020B0604020202020204" pitchFamily="34" charset="0"/>
              <a:buChar char="•"/>
            </a:pPr>
            <a:r>
              <a:rPr lang="en-IE" sz="2200" dirty="0"/>
              <a:t>Haltu körfu með litlum árstíðarbundnum vörum — jurtate, heimagerðu sultu eða þurrkuðu ávöxtum úr héraðinu.</a:t>
            </a:r>
          </a:p>
          <a:p>
            <a:pPr marL="342900" indent="-342900" algn="l">
              <a:lnSpc>
                <a:spcPts val="2340"/>
              </a:lnSpc>
              <a:spcBef>
                <a:spcPts val="0"/>
              </a:spcBef>
              <a:buFont typeface="Arial" panose="020B0604020202020204" pitchFamily="34" charset="0"/>
              <a:buChar char="•"/>
            </a:pPr>
            <a:endParaRPr lang="en-IE" sz="2200" dirty="0"/>
          </a:p>
          <a:p>
            <a:pPr algn="l">
              <a:lnSpc>
                <a:spcPts val="2340"/>
              </a:lnSpc>
              <a:spcBef>
                <a:spcPts val="0"/>
              </a:spcBef>
            </a:pPr>
            <a:endParaRPr lang="en-US" sz="2200" dirty="0">
              <a:solidFill>
                <a:srgbClr val="414141"/>
              </a:solidFill>
            </a:endParaRPr>
          </a:p>
        </p:txBody>
      </p:sp>
      <p:pic>
        <p:nvPicPr>
          <p:cNvPr id="2" name="Picture 1">
            <a:extLst>
              <a:ext uri="{FF2B5EF4-FFF2-40B4-BE49-F238E27FC236}">
                <a16:creationId xmlns:a16="http://schemas.microsoft.com/office/drawing/2014/main" id="{494C000D-6D87-7563-A628-093624E01C0D}"/>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4646250" y="4822738"/>
            <a:ext cx="3580276" cy="2659133"/>
          </a:xfrm>
          <a:prstGeom prst="rect">
            <a:avLst/>
          </a:prstGeom>
        </p:spPr>
      </p:pic>
    </p:spTree>
    <p:extLst>
      <p:ext uri="{BB962C8B-B14F-4D97-AF65-F5344CB8AC3E}">
        <p14:creationId xmlns:p14="http://schemas.microsoft.com/office/powerpoint/2010/main" val="7290828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230BB9-D46B-7969-B284-7DB4107F7124}"/>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463E3F9C-49A9-5C52-5F04-89FBE9E5A2FF}"/>
              </a:ext>
            </a:extLst>
          </p:cNvPr>
          <p:cNvSpPr txBox="1">
            <a:spLocks/>
          </p:cNvSpPr>
          <p:nvPr/>
        </p:nvSpPr>
        <p:spPr>
          <a:xfrm>
            <a:off x="629645" y="307773"/>
            <a:ext cx="440577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solidFill>
                  <a:srgbClr val="EC7C69"/>
                </a:solidFill>
              </a:rPr>
              <a:t>Dæmi: </a:t>
            </a:r>
            <a:r>
              <a:rPr lang="en-US" dirty="0"/>
              <a:t>Að gjöf fyrir fastagesti</a:t>
            </a:r>
          </a:p>
          <a:p>
            <a:pPr>
              <a:lnSpc>
                <a:spcPts val="3720"/>
              </a:lnSpc>
            </a:pPr>
            <a:endParaRPr lang="en-US" dirty="0"/>
          </a:p>
        </p:txBody>
      </p:sp>
      <p:cxnSp>
        <p:nvCxnSpPr>
          <p:cNvPr id="10" name="Straight Connector 9">
            <a:extLst>
              <a:ext uri="{FF2B5EF4-FFF2-40B4-BE49-F238E27FC236}">
                <a16:creationId xmlns:a16="http://schemas.microsoft.com/office/drawing/2014/main" id="{2310155E-C852-C0EE-12C9-91B66AB02FA3}"/>
              </a:ext>
            </a:extLst>
          </p:cNvPr>
          <p:cNvCxnSpPr>
            <a:cxnSpLocks/>
          </p:cNvCxnSpPr>
          <p:nvPr/>
        </p:nvCxnSpPr>
        <p:spPr>
          <a:xfrm>
            <a:off x="0" y="2010379"/>
            <a:ext cx="455701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3E33C5CE-E032-2E53-0011-A0B2032AFA2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15</a:t>
            </a:fld>
            <a:endParaRPr lang="fr-CA" sz="1200" dirty="0"/>
          </a:p>
        </p:txBody>
      </p:sp>
      <p:sp>
        <p:nvSpPr>
          <p:cNvPr id="5" name="Text Placeholder 4">
            <a:extLst>
              <a:ext uri="{FF2B5EF4-FFF2-40B4-BE49-F238E27FC236}">
                <a16:creationId xmlns:a16="http://schemas.microsoft.com/office/drawing/2014/main" id="{9EE294C6-E85D-950E-B72C-3ACC8AAD15E3}"/>
              </a:ext>
            </a:extLst>
          </p:cNvPr>
          <p:cNvSpPr txBox="1">
            <a:spLocks/>
          </p:cNvSpPr>
          <p:nvPr/>
        </p:nvSpPr>
        <p:spPr>
          <a:xfrm>
            <a:off x="629644" y="2892627"/>
            <a:ext cx="3807445"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Handskrifað kort mun enn frekar endurspegla einlægni þína og þakklæti fyrir endurkomu gestsins.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Bættu við skuldbindingu þína umhyggju sem kemur frá hjartanu, sem hægt er að neyta eða geyma sem minningu. </a:t>
            </a:r>
          </a:p>
          <a:p>
            <a:pPr indent="0">
              <a:lnSpc>
                <a:spcPts val="2240"/>
              </a:lnSpc>
              <a:buClr>
                <a:srgbClr val="459597"/>
              </a:buClr>
            </a:pPr>
            <a:endParaRPr lang="en-US" sz="2200" dirty="0">
              <a:solidFill>
                <a:srgbClr val="414141"/>
              </a:solidFill>
            </a:endParaRPr>
          </a:p>
        </p:txBody>
      </p:sp>
      <p:pic>
        <p:nvPicPr>
          <p:cNvPr id="3" name="Picture 2">
            <a:extLst>
              <a:ext uri="{FF2B5EF4-FFF2-40B4-BE49-F238E27FC236}">
                <a16:creationId xmlns:a16="http://schemas.microsoft.com/office/drawing/2014/main" id="{CC3462F9-72EE-2919-E69A-2511F3A23E7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67266" y="1256818"/>
            <a:ext cx="8024734" cy="5283017"/>
          </a:xfrm>
          <a:prstGeom prst="rect">
            <a:avLst/>
          </a:prstGeom>
          <a:noFill/>
        </p:spPr>
      </p:pic>
      <p:sp>
        <p:nvSpPr>
          <p:cNvPr id="13" name="Rectangle 12">
            <a:extLst>
              <a:ext uri="{FF2B5EF4-FFF2-40B4-BE49-F238E27FC236}">
                <a16:creationId xmlns:a16="http://schemas.microsoft.com/office/drawing/2014/main" id="{3D01F6A0-1643-451D-6769-8240299DD886}"/>
              </a:ext>
            </a:extLst>
          </p:cNvPr>
          <p:cNvSpPr/>
          <p:nvPr/>
        </p:nvSpPr>
        <p:spPr>
          <a:xfrm>
            <a:off x="5276400" y="1828800"/>
            <a:ext cx="5756361" cy="32378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Slika 4" descr="Slika, ki vsebuje besede besedilo, rokopis, pisava, posnetek zaslona&#10;&#10;Vsebina, ustvarjena z UI, morda ni pravilna.">
            <a:extLst>
              <a:ext uri="{FF2B5EF4-FFF2-40B4-BE49-F238E27FC236}">
                <a16:creationId xmlns:a16="http://schemas.microsoft.com/office/drawing/2014/main" id="{01DCCFD4-4BC6-18C8-C8DD-5455BC53549A}"/>
              </a:ext>
            </a:extLst>
          </p:cNvPr>
          <p:cNvPicPr>
            <a:picLocks noChangeAspect="1"/>
          </p:cNvPicPr>
          <p:nvPr/>
        </p:nvPicPr>
        <p:blipFill>
          <a:blip r:embed="rId3"/>
          <a:srcRect l="14667" t="10471" r="7369" b="13456"/>
          <a:stretch/>
        </p:blipFill>
        <p:spPr>
          <a:xfrm>
            <a:off x="5546223" y="2339006"/>
            <a:ext cx="5151371" cy="2446145"/>
          </a:xfrm>
          <a:prstGeom prst="rect">
            <a:avLst/>
          </a:prstGeom>
        </p:spPr>
      </p:pic>
      <p:pic>
        <p:nvPicPr>
          <p:cNvPr id="15" name="Slika 4" descr="Slika, ki vsebuje besede besedilo, rokopis, pisava, posnetek zaslona&#10;&#10;Vsebina, ustvarjena z UI, morda ni pravilna.">
            <a:extLst>
              <a:ext uri="{FF2B5EF4-FFF2-40B4-BE49-F238E27FC236}">
                <a16:creationId xmlns:a16="http://schemas.microsoft.com/office/drawing/2014/main" id="{072FBE63-EA3C-E113-1397-557A3B4565E4}"/>
              </a:ext>
            </a:extLst>
          </p:cNvPr>
          <p:cNvPicPr>
            <a:picLocks noChangeAspect="1"/>
          </p:cNvPicPr>
          <p:nvPr/>
        </p:nvPicPr>
        <p:blipFill>
          <a:blip r:embed="rId3"/>
          <a:srcRect l="576" t="7958" r="85077" b="63769"/>
          <a:stretch/>
        </p:blipFill>
        <p:spPr>
          <a:xfrm>
            <a:off x="9927830" y="1895692"/>
            <a:ext cx="1039587" cy="996935"/>
          </a:xfrm>
          <a:prstGeom prst="rect">
            <a:avLst/>
          </a:prstGeom>
        </p:spPr>
      </p:pic>
    </p:spTree>
    <p:extLst>
      <p:ext uri="{BB962C8B-B14F-4D97-AF65-F5344CB8AC3E}">
        <p14:creationId xmlns:p14="http://schemas.microsoft.com/office/powerpoint/2010/main" val="40928339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A313C-7F74-92B0-19CA-532DFA7F9B96}"/>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C21C60D6-2622-F028-A959-9278F3780C47}"/>
              </a:ext>
            </a:extLst>
          </p:cNvPr>
          <p:cNvSpPr txBox="1">
            <a:spLocks/>
          </p:cNvSpPr>
          <p:nvPr/>
        </p:nvSpPr>
        <p:spPr>
          <a:xfrm>
            <a:off x="629645" y="307773"/>
            <a:ext cx="633593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Einföld hugmyndir að persónulegum smáatriðum sem kosta ekki mikið</a:t>
            </a:r>
          </a:p>
          <a:p>
            <a:pPr>
              <a:lnSpc>
                <a:spcPts val="3720"/>
              </a:lnSpc>
            </a:pPr>
            <a:endParaRPr lang="en-US" dirty="0"/>
          </a:p>
        </p:txBody>
      </p:sp>
      <p:cxnSp>
        <p:nvCxnSpPr>
          <p:cNvPr id="10" name="Straight Connector 9">
            <a:extLst>
              <a:ext uri="{FF2B5EF4-FFF2-40B4-BE49-F238E27FC236}">
                <a16:creationId xmlns:a16="http://schemas.microsoft.com/office/drawing/2014/main" id="{42B89DCB-74DD-CA73-B42B-D7EEC2E58ED8}"/>
              </a:ext>
            </a:extLst>
          </p:cNvPr>
          <p:cNvCxnSpPr>
            <a:cxnSpLocks/>
          </p:cNvCxnSpPr>
          <p:nvPr/>
        </p:nvCxnSpPr>
        <p:spPr>
          <a:xfrm>
            <a:off x="0" y="1500714"/>
            <a:ext cx="65686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2B5983EB-7F02-FF3F-4601-17C7B815ED07}"/>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16</a:t>
            </a:fld>
            <a:endParaRPr lang="fr-CA" sz="1200" dirty="0"/>
          </a:p>
        </p:txBody>
      </p:sp>
      <p:sp>
        <p:nvSpPr>
          <p:cNvPr id="4" name="Text Placeholder 5">
            <a:extLst>
              <a:ext uri="{FF2B5EF4-FFF2-40B4-BE49-F238E27FC236}">
                <a16:creationId xmlns:a16="http://schemas.microsoft.com/office/drawing/2014/main" id="{D1131F13-FF0D-597E-4DD2-F0483DA220CF}"/>
              </a:ext>
            </a:extLst>
          </p:cNvPr>
          <p:cNvSpPr txBox="1">
            <a:spLocks/>
          </p:cNvSpPr>
          <p:nvPr/>
        </p:nvSpPr>
        <p:spPr>
          <a:xfrm>
            <a:off x="629645" y="2188598"/>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Hvað á að gera:</a:t>
            </a:r>
          </a:p>
        </p:txBody>
      </p:sp>
      <p:sp>
        <p:nvSpPr>
          <p:cNvPr id="5" name="Text Placeholder 4">
            <a:extLst>
              <a:ext uri="{FF2B5EF4-FFF2-40B4-BE49-F238E27FC236}">
                <a16:creationId xmlns:a16="http://schemas.microsoft.com/office/drawing/2014/main" id="{2D2EEECD-7303-1561-1006-DD1E59EBFCDD}"/>
              </a:ext>
            </a:extLst>
          </p:cNvPr>
          <p:cNvSpPr txBox="1">
            <a:spLocks/>
          </p:cNvSpPr>
          <p:nvPr/>
        </p:nvSpPr>
        <p:spPr>
          <a:xfrm>
            <a:off x="629644" y="2892627"/>
            <a:ext cx="4305427"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240"/>
              </a:lnSpc>
              <a:buClr>
                <a:srgbClr val="459597"/>
              </a:buClr>
              <a:buFont typeface="Arial" panose="020B0604020202020204" pitchFamily="34" charset="0"/>
              <a:buChar char="•"/>
            </a:pPr>
            <a:r>
              <a:rPr lang="en-GB" sz="2200" b="1" dirty="0">
                <a:solidFill>
                  <a:srgbClr val="414141"/>
                </a:solidFill>
              </a:rPr>
              <a:t>Láttu eftir </a:t>
            </a:r>
            <a:r>
              <a:rPr lang="en-GB" sz="2200" dirty="0">
                <a:solidFill>
                  <a:srgbClr val="414141"/>
                </a:solidFill>
              </a:rPr>
              <a:t>þér</a:t>
            </a:r>
            <a:r>
              <a:rPr lang="en-GB" sz="2200" b="1" dirty="0">
                <a:solidFill>
                  <a:srgbClr val="414141"/>
                </a:solidFill>
              </a:rPr>
              <a:t> stutta skrá </a:t>
            </a:r>
            <a:r>
              <a:rPr lang="en-GB" sz="2200" dirty="0">
                <a:solidFill>
                  <a:srgbClr val="414141"/>
                </a:solidFill>
              </a:rPr>
              <a:t>yfir </a:t>
            </a:r>
            <a:r>
              <a:rPr lang="en-GB" sz="2200" dirty="0" err="1">
                <a:solidFill>
                  <a:srgbClr val="414141"/>
                </a:solidFill>
              </a:rPr>
              <a:t>uppáhalds </a:t>
            </a:r>
            <a:r>
              <a:rPr lang="en-GB" sz="2200" dirty="0">
                <a:solidFill>
                  <a:srgbClr val="414141"/>
                </a:solidFill>
              </a:rPr>
              <a:t>kaffihús, markaði eða gönguleiðir í nágrenninu.</a:t>
            </a:r>
          </a:p>
          <a:p>
            <a:pPr marL="342900" indent="-342900">
              <a:lnSpc>
                <a:spcPts val="2240"/>
              </a:lnSpc>
              <a:buClr>
                <a:srgbClr val="459597"/>
              </a:buClr>
              <a:buFont typeface="Arial" panose="020B0604020202020204" pitchFamily="34" charset="0"/>
              <a:buChar char="•"/>
            </a:pPr>
            <a:r>
              <a:rPr lang="en-GB" sz="2200" b="1" dirty="0">
                <a:solidFill>
                  <a:srgbClr val="414141"/>
                </a:solidFill>
              </a:rPr>
              <a:t>Notaðu ilm: </a:t>
            </a:r>
            <a:r>
              <a:rPr lang="en-GB" sz="2200" dirty="0">
                <a:solidFill>
                  <a:srgbClr val="414141"/>
                </a:solidFill>
              </a:rPr>
              <a:t>lítið lavender-sachet, ferskt sítrus í eldhúsinu eða róandi jurtablöndu.</a:t>
            </a:r>
          </a:p>
          <a:p>
            <a:pPr marL="342900" indent="-342900">
              <a:lnSpc>
                <a:spcPts val="2240"/>
              </a:lnSpc>
              <a:buClr>
                <a:srgbClr val="459597"/>
              </a:buClr>
              <a:buFont typeface="Arial" panose="020B0604020202020204" pitchFamily="34" charset="0"/>
              <a:buChar char="•"/>
            </a:pPr>
            <a:r>
              <a:rPr lang="en-GB" sz="2200" b="1" dirty="0">
                <a:solidFill>
                  <a:srgbClr val="414141"/>
                </a:solidFill>
              </a:rPr>
              <a:t>Bjóð </a:t>
            </a:r>
            <a:r>
              <a:rPr lang="en-GB" sz="2200" dirty="0">
                <a:solidFill>
                  <a:srgbClr val="414141"/>
                </a:solidFill>
              </a:rPr>
              <a:t>gestum </a:t>
            </a:r>
            <a:r>
              <a:rPr lang="en-GB" sz="2200" b="1" dirty="0">
                <a:solidFill>
                  <a:srgbClr val="414141"/>
                </a:solidFill>
              </a:rPr>
              <a:t>endurnýtanlega innkaupapoka </a:t>
            </a:r>
            <a:r>
              <a:rPr lang="en-GB" sz="2200" dirty="0">
                <a:solidFill>
                  <a:srgbClr val="414141"/>
                </a:solidFill>
              </a:rPr>
              <a:t>eða regnhlíf til notkunar.</a:t>
            </a:r>
          </a:p>
          <a:p>
            <a:pPr marL="342900" indent="-342900">
              <a:lnSpc>
                <a:spcPts val="2240"/>
              </a:lnSpc>
              <a:buClr>
                <a:srgbClr val="459597"/>
              </a:buClr>
              <a:buFont typeface="Arial" panose="020B0604020202020204" pitchFamily="34" charset="0"/>
              <a:buChar char="•"/>
            </a:pPr>
            <a:r>
              <a:rPr lang="en-GB" sz="2200" b="1" dirty="0">
                <a:solidFill>
                  <a:srgbClr val="414141"/>
                </a:solidFill>
              </a:rPr>
              <a:t>Fagnaðu sérstökum augnablikum </a:t>
            </a:r>
            <a:r>
              <a:rPr lang="en-GB" sz="2200" dirty="0">
                <a:solidFill>
                  <a:srgbClr val="414141"/>
                </a:solidFill>
              </a:rPr>
              <a:t>– spurðu hvort gestir séu að fagna einhverju og skildu eftir athugasemd eða smá nammi.</a:t>
            </a: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marL="342900" lvl="0" indent="-342900">
              <a:lnSpc>
                <a:spcPts val="2240"/>
              </a:lnSpc>
              <a:buClr>
                <a:srgbClr val="459597"/>
              </a:buClr>
              <a:buFont typeface="Arial" panose="020B0604020202020204" pitchFamily="34" charset="0"/>
              <a:buChar char="•"/>
            </a:pPr>
            <a:endParaRPr lang="en-GB" sz="2200" dirty="0">
              <a:solidFill>
                <a:srgbClr val="414141"/>
              </a:solidFill>
            </a:endParaRPr>
          </a:p>
          <a:p>
            <a:pPr>
              <a:lnSpc>
                <a:spcPts val="2240"/>
              </a:lnSpc>
            </a:pPr>
            <a:endParaRPr lang="en-US" sz="2200" dirty="0">
              <a:solidFill>
                <a:srgbClr val="414141"/>
              </a:solidFill>
            </a:endParaRPr>
          </a:p>
        </p:txBody>
      </p:sp>
      <p:sp>
        <p:nvSpPr>
          <p:cNvPr id="6" name="Freeform 5">
            <a:extLst>
              <a:ext uri="{FF2B5EF4-FFF2-40B4-BE49-F238E27FC236}">
                <a16:creationId xmlns:a16="http://schemas.microsoft.com/office/drawing/2014/main" id="{8FD07853-CD11-0848-10B0-D2A63235320C}"/>
              </a:ext>
            </a:extLst>
          </p:cNvPr>
          <p:cNvSpPr/>
          <p:nvPr/>
        </p:nvSpPr>
        <p:spPr>
          <a:xfrm rot="5400000" flipH="1">
            <a:off x="6012228" y="1515613"/>
            <a:ext cx="4939029" cy="5757220"/>
          </a:xfrm>
          <a:custGeom>
            <a:avLst/>
            <a:gdLst>
              <a:gd name="connsiteX0" fmla="*/ 4939029 w 4939029"/>
              <a:gd name="connsiteY0" fmla="*/ 5278824 h 5757220"/>
              <a:gd name="connsiteX1" fmla="*/ 4939029 w 4939029"/>
              <a:gd name="connsiteY1" fmla="*/ 4637831 h 5757220"/>
              <a:gd name="connsiteX2" fmla="*/ 4939029 w 4939029"/>
              <a:gd name="connsiteY2" fmla="*/ 4540326 h 5757220"/>
              <a:gd name="connsiteX3" fmla="*/ 4939029 w 4939029"/>
              <a:gd name="connsiteY3" fmla="*/ 3899335 h 5757220"/>
              <a:gd name="connsiteX4" fmla="*/ 4939029 w 4939029"/>
              <a:gd name="connsiteY4" fmla="*/ 1379489 h 5757220"/>
              <a:gd name="connsiteX5" fmla="*/ 4939029 w 4939029"/>
              <a:gd name="connsiteY5" fmla="*/ 738497 h 5757220"/>
              <a:gd name="connsiteX6" fmla="*/ 4939029 w 4939029"/>
              <a:gd name="connsiteY6" fmla="*/ 640994 h 5757220"/>
              <a:gd name="connsiteX7" fmla="*/ 4939029 w 4939029"/>
              <a:gd name="connsiteY7" fmla="*/ 1 h 5757220"/>
              <a:gd name="connsiteX8" fmla="*/ 4328288 w 4939029"/>
              <a:gd name="connsiteY8" fmla="*/ 1 h 5757220"/>
              <a:gd name="connsiteX9" fmla="*/ 4171340 w 4939029"/>
              <a:gd name="connsiteY9" fmla="*/ 1 h 5757220"/>
              <a:gd name="connsiteX10" fmla="*/ 3925961 w 4939029"/>
              <a:gd name="connsiteY10" fmla="*/ 1 h 5757220"/>
              <a:gd name="connsiteX11" fmla="*/ 3560599 w 4939029"/>
              <a:gd name="connsiteY11" fmla="*/ 1 h 5757220"/>
              <a:gd name="connsiteX12" fmla="*/ 3315220 w 4939029"/>
              <a:gd name="connsiteY12" fmla="*/ 1 h 5757220"/>
              <a:gd name="connsiteX13" fmla="*/ 3158272 w 4939029"/>
              <a:gd name="connsiteY13" fmla="*/ 1 h 5757220"/>
              <a:gd name="connsiteX14" fmla="*/ 2547531 w 4939029"/>
              <a:gd name="connsiteY14" fmla="*/ 1 h 5757220"/>
              <a:gd name="connsiteX15" fmla="*/ 1964202 w 4939029"/>
              <a:gd name="connsiteY15" fmla="*/ 1 h 5757220"/>
              <a:gd name="connsiteX16" fmla="*/ 1964202 w 4939029"/>
              <a:gd name="connsiteY16" fmla="*/ 0 h 5757220"/>
              <a:gd name="connsiteX17" fmla="*/ 1353461 w 4939029"/>
              <a:gd name="connsiteY17" fmla="*/ 0 h 5757220"/>
              <a:gd name="connsiteX18" fmla="*/ 1196513 w 4939029"/>
              <a:gd name="connsiteY18" fmla="*/ 0 h 5757220"/>
              <a:gd name="connsiteX19" fmla="*/ 951136 w 4939029"/>
              <a:gd name="connsiteY19" fmla="*/ 0 h 5757220"/>
              <a:gd name="connsiteX20" fmla="*/ 585772 w 4939029"/>
              <a:gd name="connsiteY20" fmla="*/ 0 h 5757220"/>
              <a:gd name="connsiteX21" fmla="*/ 340395 w 4939029"/>
              <a:gd name="connsiteY21" fmla="*/ 0 h 5757220"/>
              <a:gd name="connsiteX22" fmla="*/ 183445 w 4939029"/>
              <a:gd name="connsiteY22" fmla="*/ 0 h 5757220"/>
              <a:gd name="connsiteX23" fmla="*/ 1 w 4939029"/>
              <a:gd name="connsiteY23" fmla="*/ 0 h 5757220"/>
              <a:gd name="connsiteX24" fmla="*/ 1 w 4939029"/>
              <a:gd name="connsiteY24" fmla="*/ 87662 h 5757220"/>
              <a:gd name="connsiteX25" fmla="*/ 1 w 4939029"/>
              <a:gd name="connsiteY25" fmla="*/ 439189 h 5757220"/>
              <a:gd name="connsiteX26" fmla="*/ 1 w 4939029"/>
              <a:gd name="connsiteY26" fmla="*/ 962610 h 5757220"/>
              <a:gd name="connsiteX27" fmla="*/ 1 w 4939029"/>
              <a:gd name="connsiteY27" fmla="*/ 1314137 h 5757220"/>
              <a:gd name="connsiteX28" fmla="*/ 1 w 4939029"/>
              <a:gd name="connsiteY28" fmla="*/ 1538982 h 5757220"/>
              <a:gd name="connsiteX29" fmla="*/ 1 w 4939029"/>
              <a:gd name="connsiteY29" fmla="*/ 2413930 h 5757220"/>
              <a:gd name="connsiteX30" fmla="*/ 0 w 4939029"/>
              <a:gd name="connsiteY30" fmla="*/ 2413930 h 5757220"/>
              <a:gd name="connsiteX31" fmla="*/ 0 w 4939029"/>
              <a:gd name="connsiteY31" fmla="*/ 3249606 h 5757220"/>
              <a:gd name="connsiteX32" fmla="*/ 0 w 4939029"/>
              <a:gd name="connsiteY32" fmla="*/ 4124554 h 5757220"/>
              <a:gd name="connsiteX33" fmla="*/ 0 w 4939029"/>
              <a:gd name="connsiteY33" fmla="*/ 4349399 h 5757220"/>
              <a:gd name="connsiteX34" fmla="*/ 0 w 4939029"/>
              <a:gd name="connsiteY34" fmla="*/ 4700928 h 5757220"/>
              <a:gd name="connsiteX35" fmla="*/ 0 w 4939029"/>
              <a:gd name="connsiteY35" fmla="*/ 5224347 h 5757220"/>
              <a:gd name="connsiteX36" fmla="*/ 0 w 4939029"/>
              <a:gd name="connsiteY36" fmla="*/ 5575876 h 5757220"/>
              <a:gd name="connsiteX37" fmla="*/ 0 w 4939029"/>
              <a:gd name="connsiteY37" fmla="*/ 5757220 h 5757220"/>
              <a:gd name="connsiteX38" fmla="*/ 39296 w 4939029"/>
              <a:gd name="connsiteY38" fmla="*/ 5757220 h 5757220"/>
              <a:gd name="connsiteX39" fmla="*/ 39299 w 4939029"/>
              <a:gd name="connsiteY39" fmla="*/ 5757220 h 5757220"/>
              <a:gd name="connsiteX40" fmla="*/ 404658 w 4939029"/>
              <a:gd name="connsiteY40" fmla="*/ 5757220 h 5757220"/>
              <a:gd name="connsiteX41" fmla="*/ 404663 w 4939029"/>
              <a:gd name="connsiteY41" fmla="*/ 5757220 h 5757220"/>
              <a:gd name="connsiteX42" fmla="*/ 650037 w 4939029"/>
              <a:gd name="connsiteY42" fmla="*/ 5757220 h 5757220"/>
              <a:gd name="connsiteX43" fmla="*/ 650040 w 4939029"/>
              <a:gd name="connsiteY43" fmla="*/ 5757220 h 5757220"/>
              <a:gd name="connsiteX44" fmla="*/ 806985 w 4939029"/>
              <a:gd name="connsiteY44" fmla="*/ 5757220 h 5757220"/>
              <a:gd name="connsiteX45" fmla="*/ 806990 w 4939029"/>
              <a:gd name="connsiteY45" fmla="*/ 5757220 h 5757220"/>
              <a:gd name="connsiteX46" fmla="*/ 1417726 w 4939029"/>
              <a:gd name="connsiteY46" fmla="*/ 5757220 h 5757220"/>
              <a:gd name="connsiteX47" fmla="*/ 1417730 w 4939029"/>
              <a:gd name="connsiteY47" fmla="*/ 5757220 h 5757220"/>
              <a:gd name="connsiteX48" fmla="*/ 2001052 w 4939029"/>
              <a:gd name="connsiteY48" fmla="*/ 5757220 h 5757220"/>
              <a:gd name="connsiteX49" fmla="*/ 2611793 w 4939029"/>
              <a:gd name="connsiteY49" fmla="*/ 5757220 h 5757220"/>
              <a:gd name="connsiteX50" fmla="*/ 2768743 w 4939029"/>
              <a:gd name="connsiteY50" fmla="*/ 5757220 h 5757220"/>
              <a:gd name="connsiteX51" fmla="*/ 3014120 w 4939029"/>
              <a:gd name="connsiteY51" fmla="*/ 5757220 h 5757220"/>
              <a:gd name="connsiteX52" fmla="*/ 3379484 w 4939029"/>
              <a:gd name="connsiteY52" fmla="*/ 5757220 h 5757220"/>
              <a:gd name="connsiteX53" fmla="*/ 3624859 w 4939029"/>
              <a:gd name="connsiteY53" fmla="*/ 5757220 h 5757220"/>
              <a:gd name="connsiteX54" fmla="*/ 3781811 w 4939029"/>
              <a:gd name="connsiteY54" fmla="*/ 5757220 h 5757220"/>
              <a:gd name="connsiteX55" fmla="*/ 4392551 w 4939029"/>
              <a:gd name="connsiteY55" fmla="*/ 5757220 h 5757220"/>
              <a:gd name="connsiteX56" fmla="*/ 4939029 w 4939029"/>
              <a:gd name="connsiteY56" fmla="*/ 5278824 h 575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939029" h="5757220">
                <a:moveTo>
                  <a:pt x="4939029" y="5278824"/>
                </a:moveTo>
                <a:lnTo>
                  <a:pt x="4939029" y="4637831"/>
                </a:lnTo>
                <a:lnTo>
                  <a:pt x="4939029" y="4540326"/>
                </a:lnTo>
                <a:lnTo>
                  <a:pt x="4939029" y="3899335"/>
                </a:lnTo>
                <a:lnTo>
                  <a:pt x="4939029" y="1379489"/>
                </a:lnTo>
                <a:lnTo>
                  <a:pt x="4939029" y="738497"/>
                </a:lnTo>
                <a:lnTo>
                  <a:pt x="4939029" y="640994"/>
                </a:lnTo>
                <a:lnTo>
                  <a:pt x="4939029" y="1"/>
                </a:lnTo>
                <a:lnTo>
                  <a:pt x="4328288" y="1"/>
                </a:lnTo>
                <a:lnTo>
                  <a:pt x="4171340" y="1"/>
                </a:lnTo>
                <a:lnTo>
                  <a:pt x="3925961" y="1"/>
                </a:lnTo>
                <a:lnTo>
                  <a:pt x="3560599" y="1"/>
                </a:lnTo>
                <a:lnTo>
                  <a:pt x="3315220" y="1"/>
                </a:lnTo>
                <a:lnTo>
                  <a:pt x="3158272" y="1"/>
                </a:lnTo>
                <a:lnTo>
                  <a:pt x="2547531" y="1"/>
                </a:lnTo>
                <a:lnTo>
                  <a:pt x="1964202" y="1"/>
                </a:lnTo>
                <a:lnTo>
                  <a:pt x="1964202" y="0"/>
                </a:lnTo>
                <a:lnTo>
                  <a:pt x="1353461" y="0"/>
                </a:lnTo>
                <a:lnTo>
                  <a:pt x="1196513" y="0"/>
                </a:lnTo>
                <a:lnTo>
                  <a:pt x="951136" y="0"/>
                </a:lnTo>
                <a:lnTo>
                  <a:pt x="585772" y="0"/>
                </a:lnTo>
                <a:lnTo>
                  <a:pt x="340395" y="0"/>
                </a:lnTo>
                <a:lnTo>
                  <a:pt x="183445" y="0"/>
                </a:lnTo>
                <a:lnTo>
                  <a:pt x="1" y="0"/>
                </a:lnTo>
                <a:lnTo>
                  <a:pt x="1" y="87662"/>
                </a:lnTo>
                <a:lnTo>
                  <a:pt x="1" y="439189"/>
                </a:lnTo>
                <a:lnTo>
                  <a:pt x="1" y="962610"/>
                </a:lnTo>
                <a:lnTo>
                  <a:pt x="1" y="1314137"/>
                </a:lnTo>
                <a:lnTo>
                  <a:pt x="1" y="1538982"/>
                </a:lnTo>
                <a:lnTo>
                  <a:pt x="1" y="2413930"/>
                </a:lnTo>
                <a:lnTo>
                  <a:pt x="0" y="2413930"/>
                </a:lnTo>
                <a:lnTo>
                  <a:pt x="0" y="3249606"/>
                </a:lnTo>
                <a:lnTo>
                  <a:pt x="0" y="4124554"/>
                </a:lnTo>
                <a:lnTo>
                  <a:pt x="0" y="4349399"/>
                </a:lnTo>
                <a:lnTo>
                  <a:pt x="0" y="4700928"/>
                </a:lnTo>
                <a:lnTo>
                  <a:pt x="0" y="5224347"/>
                </a:lnTo>
                <a:lnTo>
                  <a:pt x="0" y="5575876"/>
                </a:lnTo>
                <a:lnTo>
                  <a:pt x="0" y="5757220"/>
                </a:lnTo>
                <a:lnTo>
                  <a:pt x="39296" y="5757220"/>
                </a:lnTo>
                <a:lnTo>
                  <a:pt x="39299" y="5757220"/>
                </a:lnTo>
                <a:lnTo>
                  <a:pt x="404658" y="5757220"/>
                </a:lnTo>
                <a:lnTo>
                  <a:pt x="404663" y="5757220"/>
                </a:lnTo>
                <a:lnTo>
                  <a:pt x="650037" y="5757220"/>
                </a:lnTo>
                <a:lnTo>
                  <a:pt x="650040" y="5757220"/>
                </a:lnTo>
                <a:lnTo>
                  <a:pt x="806985" y="5757220"/>
                </a:lnTo>
                <a:lnTo>
                  <a:pt x="806990" y="5757220"/>
                </a:lnTo>
                <a:lnTo>
                  <a:pt x="1417726" y="5757220"/>
                </a:lnTo>
                <a:lnTo>
                  <a:pt x="1417730" y="5757220"/>
                </a:lnTo>
                <a:lnTo>
                  <a:pt x="2001052" y="5757220"/>
                </a:lnTo>
                <a:lnTo>
                  <a:pt x="2611793" y="5757220"/>
                </a:lnTo>
                <a:lnTo>
                  <a:pt x="2768743" y="5757220"/>
                </a:lnTo>
                <a:lnTo>
                  <a:pt x="3014120" y="5757220"/>
                </a:lnTo>
                <a:lnTo>
                  <a:pt x="3379484" y="5757220"/>
                </a:lnTo>
                <a:lnTo>
                  <a:pt x="3624859" y="5757220"/>
                </a:lnTo>
                <a:lnTo>
                  <a:pt x="3781811" y="5757220"/>
                </a:lnTo>
                <a:lnTo>
                  <a:pt x="4392551" y="5757220"/>
                </a:lnTo>
                <a:cubicBezTo>
                  <a:pt x="4695352" y="5757220"/>
                  <a:pt x="4939029" y="5542331"/>
                  <a:pt x="4939029" y="5278824"/>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12" name="Text Placeholder 1">
            <a:extLst>
              <a:ext uri="{FF2B5EF4-FFF2-40B4-BE49-F238E27FC236}">
                <a16:creationId xmlns:a16="http://schemas.microsoft.com/office/drawing/2014/main" id="{A247ED23-EDC3-8F96-153F-EF9DADE51CAC}"/>
              </a:ext>
            </a:extLst>
          </p:cNvPr>
          <p:cNvSpPr txBox="1">
            <a:spLocks/>
          </p:cNvSpPr>
          <p:nvPr/>
        </p:nvSpPr>
        <p:spPr>
          <a:xfrm>
            <a:off x="6002164" y="2290151"/>
            <a:ext cx="4647908"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IE" b="1" dirty="0"/>
              <a:t>Tól og ráð:</a:t>
            </a:r>
          </a:p>
          <a:p>
            <a:pPr algn="l">
              <a:lnSpc>
                <a:spcPts val="2340"/>
              </a:lnSpc>
              <a:spcBef>
                <a:spcPts val="0"/>
              </a:spcBef>
            </a:pPr>
            <a:endParaRPr lang="en-IE" sz="2200" dirty="0"/>
          </a:p>
          <a:p>
            <a:pPr marL="342900" indent="-342900" algn="l">
              <a:lnSpc>
                <a:spcPts val="2340"/>
              </a:lnSpc>
              <a:spcBef>
                <a:spcPts val="0"/>
              </a:spcBef>
              <a:buFont typeface="Arial" panose="020B0604020202020204" pitchFamily="34" charset="0"/>
              <a:buChar char="•"/>
            </a:pPr>
            <a:r>
              <a:rPr lang="en-IE" sz="2200" dirty="0"/>
              <a:t>Búðu til einfalt, endurnýtanlegt kveðjukort með Canva.</a:t>
            </a:r>
          </a:p>
          <a:p>
            <a:pPr marL="342900" indent="-342900" algn="l">
              <a:lnSpc>
                <a:spcPts val="2340"/>
              </a:lnSpc>
              <a:spcBef>
                <a:spcPts val="0"/>
              </a:spcBef>
              <a:buFont typeface="Arial" panose="020B0604020202020204" pitchFamily="34" charset="0"/>
              <a:buChar char="•"/>
            </a:pPr>
            <a:r>
              <a:rPr lang="en-IE" sz="2200" dirty="0"/>
              <a:t>QR-kóða sem tengist persónulegu Google-korti þínu með tillögum.</a:t>
            </a:r>
          </a:p>
          <a:p>
            <a:pPr marL="342900" indent="-342900" algn="l">
              <a:lnSpc>
                <a:spcPts val="2340"/>
              </a:lnSpc>
              <a:spcBef>
                <a:spcPts val="0"/>
              </a:spcBef>
              <a:buFont typeface="Arial" panose="020B0604020202020204" pitchFamily="34" charset="0"/>
              <a:buChar char="•"/>
            </a:pPr>
            <a:r>
              <a:rPr lang="en-IE" sz="2200" dirty="0"/>
              <a:t>Notaðu sniðmát skilaboða fyrir gesti sem innihalda hlýjan boðskap í samræmi við árstíð eða hátíð.</a:t>
            </a:r>
          </a:p>
          <a:p>
            <a:pPr marL="342900" indent="-342900" algn="l">
              <a:lnSpc>
                <a:spcPts val="2340"/>
              </a:lnSpc>
              <a:spcBef>
                <a:spcPts val="0"/>
              </a:spcBef>
              <a:buFont typeface="Arial" panose="020B0604020202020204" pitchFamily="34" charset="0"/>
              <a:buChar char="•"/>
            </a:pPr>
            <a:endParaRPr lang="en-IE" sz="2200" dirty="0"/>
          </a:p>
          <a:p>
            <a:pPr algn="l">
              <a:lnSpc>
                <a:spcPts val="2340"/>
              </a:lnSpc>
              <a:spcBef>
                <a:spcPts val="0"/>
              </a:spcBef>
            </a:pPr>
            <a:endParaRPr lang="en-US" sz="2200" dirty="0">
              <a:solidFill>
                <a:srgbClr val="414141"/>
              </a:solidFill>
            </a:endParaRPr>
          </a:p>
        </p:txBody>
      </p:sp>
      <p:pic>
        <p:nvPicPr>
          <p:cNvPr id="2" name="Picture 1">
            <a:extLst>
              <a:ext uri="{FF2B5EF4-FFF2-40B4-BE49-F238E27FC236}">
                <a16:creationId xmlns:a16="http://schemas.microsoft.com/office/drawing/2014/main" id="{E31C9999-A1B6-45D4-542D-751D24A29EE9}"/>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4646250" y="4822738"/>
            <a:ext cx="3580276" cy="2659133"/>
          </a:xfrm>
          <a:prstGeom prst="rect">
            <a:avLst/>
          </a:prstGeom>
        </p:spPr>
      </p:pic>
    </p:spTree>
    <p:extLst>
      <p:ext uri="{BB962C8B-B14F-4D97-AF65-F5344CB8AC3E}">
        <p14:creationId xmlns:p14="http://schemas.microsoft.com/office/powerpoint/2010/main" val="23026259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861256-86F4-A6BB-F62E-CF2D08D27E02}"/>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9F4DEBBB-392E-AAA5-C297-16BF88B2772E}"/>
              </a:ext>
            </a:extLst>
          </p:cNvPr>
          <p:cNvSpPr txBox="1">
            <a:spLocks/>
          </p:cNvSpPr>
          <p:nvPr/>
        </p:nvSpPr>
        <p:spPr>
          <a:xfrm>
            <a:off x="629645" y="485239"/>
            <a:ext cx="54663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Láttu heimilið þitt líða sérstakt og eftirminnilegt</a:t>
            </a:r>
          </a:p>
          <a:p>
            <a:pPr>
              <a:lnSpc>
                <a:spcPts val="3720"/>
              </a:lnSpc>
            </a:pPr>
            <a:endParaRPr lang="en-US" dirty="0"/>
          </a:p>
        </p:txBody>
      </p:sp>
      <p:cxnSp>
        <p:nvCxnSpPr>
          <p:cNvPr id="10" name="Straight Connector 9">
            <a:extLst>
              <a:ext uri="{FF2B5EF4-FFF2-40B4-BE49-F238E27FC236}">
                <a16:creationId xmlns:a16="http://schemas.microsoft.com/office/drawing/2014/main" id="{1F72C8F7-D1F3-A016-76C8-8787B9729E0A}"/>
              </a:ext>
            </a:extLst>
          </p:cNvPr>
          <p:cNvCxnSpPr>
            <a:cxnSpLocks/>
          </p:cNvCxnSpPr>
          <p:nvPr/>
        </p:nvCxnSpPr>
        <p:spPr>
          <a:xfrm>
            <a:off x="0" y="1678180"/>
            <a:ext cx="65686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12F01D42-C204-D8D0-D62D-084FAF5B5EF2}"/>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17</a:t>
            </a:fld>
            <a:endParaRPr lang="fr-CA" sz="1200" dirty="0"/>
          </a:p>
        </p:txBody>
      </p:sp>
      <p:sp>
        <p:nvSpPr>
          <p:cNvPr id="4" name="Text Placeholder 5">
            <a:extLst>
              <a:ext uri="{FF2B5EF4-FFF2-40B4-BE49-F238E27FC236}">
                <a16:creationId xmlns:a16="http://schemas.microsoft.com/office/drawing/2014/main" id="{F712B895-692F-7EE4-8EF1-805182E46F1F}"/>
              </a:ext>
            </a:extLst>
          </p:cNvPr>
          <p:cNvSpPr txBox="1">
            <a:spLocks/>
          </p:cNvSpPr>
          <p:nvPr/>
        </p:nvSpPr>
        <p:spPr>
          <a:xfrm>
            <a:off x="629645" y="2188598"/>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Hvað á að gera:</a:t>
            </a:r>
          </a:p>
        </p:txBody>
      </p:sp>
      <p:sp>
        <p:nvSpPr>
          <p:cNvPr id="5" name="Text Placeholder 4">
            <a:extLst>
              <a:ext uri="{FF2B5EF4-FFF2-40B4-BE49-F238E27FC236}">
                <a16:creationId xmlns:a16="http://schemas.microsoft.com/office/drawing/2014/main" id="{A7E60AD6-CFD0-6C30-B688-657BDE4D632C}"/>
              </a:ext>
            </a:extLst>
          </p:cNvPr>
          <p:cNvSpPr txBox="1">
            <a:spLocks/>
          </p:cNvSpPr>
          <p:nvPr/>
        </p:nvSpPr>
        <p:spPr>
          <a:xfrm>
            <a:off x="629644" y="2908729"/>
            <a:ext cx="4574455"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240"/>
              </a:lnSpc>
              <a:buClr>
                <a:srgbClr val="459597"/>
              </a:buClr>
              <a:buFont typeface="Arial" panose="020B0604020202020204" pitchFamily="34" charset="0"/>
              <a:buChar char="•"/>
            </a:pPr>
            <a:r>
              <a:rPr lang="en-GB" sz="2200" b="1" dirty="0">
                <a:solidFill>
                  <a:srgbClr val="414141"/>
                </a:solidFill>
              </a:rPr>
              <a:t>Bættu við smáhlutum sem endurspegla svæðið þitt</a:t>
            </a:r>
            <a:r>
              <a:rPr lang="en-GB" sz="2200" dirty="0">
                <a:solidFill>
                  <a:srgbClr val="414141"/>
                </a:solidFill>
              </a:rPr>
              <a:t>: staðbundna handverksvöru, plöntu eða sögulega ljósmynd.</a:t>
            </a:r>
          </a:p>
          <a:p>
            <a:pPr marL="342900" indent="-342900">
              <a:lnSpc>
                <a:spcPts val="2240"/>
              </a:lnSpc>
              <a:buClr>
                <a:srgbClr val="459597"/>
              </a:buClr>
              <a:buFont typeface="Arial" panose="020B0604020202020204" pitchFamily="34" charset="0"/>
              <a:buChar char="•"/>
            </a:pPr>
            <a:r>
              <a:rPr lang="en-GB" sz="2200" b="1" dirty="0">
                <a:solidFill>
                  <a:srgbClr val="414141"/>
                </a:solidFill>
              </a:rPr>
              <a:t>Bættu við gestabók </a:t>
            </a:r>
            <a:r>
              <a:rPr lang="en-GB" sz="2200" dirty="0">
                <a:solidFill>
                  <a:srgbClr val="414141"/>
                </a:solidFill>
              </a:rPr>
              <a:t>þar sem gestir geta skilið eftir athugasemdir, teikningar eða ferðaráð.</a:t>
            </a:r>
          </a:p>
          <a:p>
            <a:pPr marL="342900" indent="-342900">
              <a:lnSpc>
                <a:spcPts val="2240"/>
              </a:lnSpc>
              <a:buClr>
                <a:srgbClr val="459597"/>
              </a:buClr>
              <a:buFont typeface="Arial" panose="020B0604020202020204" pitchFamily="34" charset="0"/>
              <a:buChar char="•"/>
            </a:pPr>
            <a:r>
              <a:rPr lang="en-GB" sz="2200" b="1" dirty="0">
                <a:solidFill>
                  <a:srgbClr val="414141"/>
                </a:solidFill>
              </a:rPr>
              <a:t>Sérsniðið eftir því hverjir koma </a:t>
            </a:r>
            <a:r>
              <a:rPr lang="en-GB" sz="2200" dirty="0">
                <a:solidFill>
                  <a:srgbClr val="414141"/>
                </a:solidFill>
              </a:rPr>
              <a:t>(t.d. fjölskylda með börn → litasíða og litir, </a:t>
            </a:r>
            <a:r>
              <a:rPr lang="en-GB" sz="2200" dirty="0" err="1">
                <a:solidFill>
                  <a:srgbClr val="414141"/>
                </a:solidFill>
              </a:rPr>
              <a:t>viðskiptafari </a:t>
            </a:r>
            <a:r>
              <a:rPr lang="en-GB" sz="2200" dirty="0">
                <a:solidFill>
                  <a:srgbClr val="414141"/>
                </a:solidFill>
              </a:rPr>
              <a:t>→ blokk og penni).</a:t>
            </a:r>
          </a:p>
          <a:p>
            <a:pPr marL="342900" indent="-342900">
              <a:lnSpc>
                <a:spcPts val="2240"/>
              </a:lnSpc>
              <a:buClr>
                <a:srgbClr val="459597"/>
              </a:buClr>
              <a:buFont typeface="Arial" panose="020B0604020202020204" pitchFamily="34" charset="0"/>
              <a:buChar char="•"/>
            </a:pPr>
            <a:r>
              <a:rPr lang="en-GB" sz="2200" b="1" dirty="0">
                <a:solidFill>
                  <a:srgbClr val="414141"/>
                </a:solidFill>
              </a:rPr>
              <a:t>Deildu stuttri sögu </a:t>
            </a:r>
            <a:r>
              <a:rPr lang="en-GB" sz="2200" dirty="0">
                <a:solidFill>
                  <a:srgbClr val="414141"/>
                </a:solidFill>
              </a:rPr>
              <a:t>um rýmið eða ferðalag þitt sem gestgjafi.</a:t>
            </a: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a:lnSpc>
                <a:spcPts val="2240"/>
              </a:lnSpc>
            </a:pPr>
            <a:endParaRPr lang="en-US" sz="2200" dirty="0">
              <a:solidFill>
                <a:srgbClr val="414141"/>
              </a:solidFill>
            </a:endParaRPr>
          </a:p>
        </p:txBody>
      </p:sp>
      <p:sp>
        <p:nvSpPr>
          <p:cNvPr id="6" name="Freeform 5">
            <a:extLst>
              <a:ext uri="{FF2B5EF4-FFF2-40B4-BE49-F238E27FC236}">
                <a16:creationId xmlns:a16="http://schemas.microsoft.com/office/drawing/2014/main" id="{546A8E2B-5482-33F9-A945-BADE3B489BD5}"/>
              </a:ext>
            </a:extLst>
          </p:cNvPr>
          <p:cNvSpPr/>
          <p:nvPr/>
        </p:nvSpPr>
        <p:spPr>
          <a:xfrm rot="5400000" flipH="1">
            <a:off x="6012228" y="1515613"/>
            <a:ext cx="4939029" cy="5757220"/>
          </a:xfrm>
          <a:custGeom>
            <a:avLst/>
            <a:gdLst>
              <a:gd name="connsiteX0" fmla="*/ 4939029 w 4939029"/>
              <a:gd name="connsiteY0" fmla="*/ 5278824 h 5757220"/>
              <a:gd name="connsiteX1" fmla="*/ 4939029 w 4939029"/>
              <a:gd name="connsiteY1" fmla="*/ 4637831 h 5757220"/>
              <a:gd name="connsiteX2" fmla="*/ 4939029 w 4939029"/>
              <a:gd name="connsiteY2" fmla="*/ 4540326 h 5757220"/>
              <a:gd name="connsiteX3" fmla="*/ 4939029 w 4939029"/>
              <a:gd name="connsiteY3" fmla="*/ 3899335 h 5757220"/>
              <a:gd name="connsiteX4" fmla="*/ 4939029 w 4939029"/>
              <a:gd name="connsiteY4" fmla="*/ 1379489 h 5757220"/>
              <a:gd name="connsiteX5" fmla="*/ 4939029 w 4939029"/>
              <a:gd name="connsiteY5" fmla="*/ 738497 h 5757220"/>
              <a:gd name="connsiteX6" fmla="*/ 4939029 w 4939029"/>
              <a:gd name="connsiteY6" fmla="*/ 640994 h 5757220"/>
              <a:gd name="connsiteX7" fmla="*/ 4939029 w 4939029"/>
              <a:gd name="connsiteY7" fmla="*/ 1 h 5757220"/>
              <a:gd name="connsiteX8" fmla="*/ 4328288 w 4939029"/>
              <a:gd name="connsiteY8" fmla="*/ 1 h 5757220"/>
              <a:gd name="connsiteX9" fmla="*/ 4171340 w 4939029"/>
              <a:gd name="connsiteY9" fmla="*/ 1 h 5757220"/>
              <a:gd name="connsiteX10" fmla="*/ 3925961 w 4939029"/>
              <a:gd name="connsiteY10" fmla="*/ 1 h 5757220"/>
              <a:gd name="connsiteX11" fmla="*/ 3560599 w 4939029"/>
              <a:gd name="connsiteY11" fmla="*/ 1 h 5757220"/>
              <a:gd name="connsiteX12" fmla="*/ 3315220 w 4939029"/>
              <a:gd name="connsiteY12" fmla="*/ 1 h 5757220"/>
              <a:gd name="connsiteX13" fmla="*/ 3158272 w 4939029"/>
              <a:gd name="connsiteY13" fmla="*/ 1 h 5757220"/>
              <a:gd name="connsiteX14" fmla="*/ 2547531 w 4939029"/>
              <a:gd name="connsiteY14" fmla="*/ 1 h 5757220"/>
              <a:gd name="connsiteX15" fmla="*/ 1964202 w 4939029"/>
              <a:gd name="connsiteY15" fmla="*/ 1 h 5757220"/>
              <a:gd name="connsiteX16" fmla="*/ 1964202 w 4939029"/>
              <a:gd name="connsiteY16" fmla="*/ 0 h 5757220"/>
              <a:gd name="connsiteX17" fmla="*/ 1353461 w 4939029"/>
              <a:gd name="connsiteY17" fmla="*/ 0 h 5757220"/>
              <a:gd name="connsiteX18" fmla="*/ 1196513 w 4939029"/>
              <a:gd name="connsiteY18" fmla="*/ 0 h 5757220"/>
              <a:gd name="connsiteX19" fmla="*/ 951136 w 4939029"/>
              <a:gd name="connsiteY19" fmla="*/ 0 h 5757220"/>
              <a:gd name="connsiteX20" fmla="*/ 585772 w 4939029"/>
              <a:gd name="connsiteY20" fmla="*/ 0 h 5757220"/>
              <a:gd name="connsiteX21" fmla="*/ 340395 w 4939029"/>
              <a:gd name="connsiteY21" fmla="*/ 0 h 5757220"/>
              <a:gd name="connsiteX22" fmla="*/ 183445 w 4939029"/>
              <a:gd name="connsiteY22" fmla="*/ 0 h 5757220"/>
              <a:gd name="connsiteX23" fmla="*/ 1 w 4939029"/>
              <a:gd name="connsiteY23" fmla="*/ 0 h 5757220"/>
              <a:gd name="connsiteX24" fmla="*/ 1 w 4939029"/>
              <a:gd name="connsiteY24" fmla="*/ 87662 h 5757220"/>
              <a:gd name="connsiteX25" fmla="*/ 1 w 4939029"/>
              <a:gd name="connsiteY25" fmla="*/ 439189 h 5757220"/>
              <a:gd name="connsiteX26" fmla="*/ 1 w 4939029"/>
              <a:gd name="connsiteY26" fmla="*/ 962610 h 5757220"/>
              <a:gd name="connsiteX27" fmla="*/ 1 w 4939029"/>
              <a:gd name="connsiteY27" fmla="*/ 1314137 h 5757220"/>
              <a:gd name="connsiteX28" fmla="*/ 1 w 4939029"/>
              <a:gd name="connsiteY28" fmla="*/ 1538982 h 5757220"/>
              <a:gd name="connsiteX29" fmla="*/ 1 w 4939029"/>
              <a:gd name="connsiteY29" fmla="*/ 2413930 h 5757220"/>
              <a:gd name="connsiteX30" fmla="*/ 0 w 4939029"/>
              <a:gd name="connsiteY30" fmla="*/ 2413930 h 5757220"/>
              <a:gd name="connsiteX31" fmla="*/ 0 w 4939029"/>
              <a:gd name="connsiteY31" fmla="*/ 3249606 h 5757220"/>
              <a:gd name="connsiteX32" fmla="*/ 0 w 4939029"/>
              <a:gd name="connsiteY32" fmla="*/ 4124554 h 5757220"/>
              <a:gd name="connsiteX33" fmla="*/ 0 w 4939029"/>
              <a:gd name="connsiteY33" fmla="*/ 4349399 h 5757220"/>
              <a:gd name="connsiteX34" fmla="*/ 0 w 4939029"/>
              <a:gd name="connsiteY34" fmla="*/ 4700928 h 5757220"/>
              <a:gd name="connsiteX35" fmla="*/ 0 w 4939029"/>
              <a:gd name="connsiteY35" fmla="*/ 5224347 h 5757220"/>
              <a:gd name="connsiteX36" fmla="*/ 0 w 4939029"/>
              <a:gd name="connsiteY36" fmla="*/ 5575876 h 5757220"/>
              <a:gd name="connsiteX37" fmla="*/ 0 w 4939029"/>
              <a:gd name="connsiteY37" fmla="*/ 5757220 h 5757220"/>
              <a:gd name="connsiteX38" fmla="*/ 39296 w 4939029"/>
              <a:gd name="connsiteY38" fmla="*/ 5757220 h 5757220"/>
              <a:gd name="connsiteX39" fmla="*/ 39299 w 4939029"/>
              <a:gd name="connsiteY39" fmla="*/ 5757220 h 5757220"/>
              <a:gd name="connsiteX40" fmla="*/ 404658 w 4939029"/>
              <a:gd name="connsiteY40" fmla="*/ 5757220 h 5757220"/>
              <a:gd name="connsiteX41" fmla="*/ 404663 w 4939029"/>
              <a:gd name="connsiteY41" fmla="*/ 5757220 h 5757220"/>
              <a:gd name="connsiteX42" fmla="*/ 650037 w 4939029"/>
              <a:gd name="connsiteY42" fmla="*/ 5757220 h 5757220"/>
              <a:gd name="connsiteX43" fmla="*/ 650040 w 4939029"/>
              <a:gd name="connsiteY43" fmla="*/ 5757220 h 5757220"/>
              <a:gd name="connsiteX44" fmla="*/ 806985 w 4939029"/>
              <a:gd name="connsiteY44" fmla="*/ 5757220 h 5757220"/>
              <a:gd name="connsiteX45" fmla="*/ 806990 w 4939029"/>
              <a:gd name="connsiteY45" fmla="*/ 5757220 h 5757220"/>
              <a:gd name="connsiteX46" fmla="*/ 1417726 w 4939029"/>
              <a:gd name="connsiteY46" fmla="*/ 5757220 h 5757220"/>
              <a:gd name="connsiteX47" fmla="*/ 1417730 w 4939029"/>
              <a:gd name="connsiteY47" fmla="*/ 5757220 h 5757220"/>
              <a:gd name="connsiteX48" fmla="*/ 2001052 w 4939029"/>
              <a:gd name="connsiteY48" fmla="*/ 5757220 h 5757220"/>
              <a:gd name="connsiteX49" fmla="*/ 2611793 w 4939029"/>
              <a:gd name="connsiteY49" fmla="*/ 5757220 h 5757220"/>
              <a:gd name="connsiteX50" fmla="*/ 2768743 w 4939029"/>
              <a:gd name="connsiteY50" fmla="*/ 5757220 h 5757220"/>
              <a:gd name="connsiteX51" fmla="*/ 3014120 w 4939029"/>
              <a:gd name="connsiteY51" fmla="*/ 5757220 h 5757220"/>
              <a:gd name="connsiteX52" fmla="*/ 3379484 w 4939029"/>
              <a:gd name="connsiteY52" fmla="*/ 5757220 h 5757220"/>
              <a:gd name="connsiteX53" fmla="*/ 3624859 w 4939029"/>
              <a:gd name="connsiteY53" fmla="*/ 5757220 h 5757220"/>
              <a:gd name="connsiteX54" fmla="*/ 3781811 w 4939029"/>
              <a:gd name="connsiteY54" fmla="*/ 5757220 h 5757220"/>
              <a:gd name="connsiteX55" fmla="*/ 4392551 w 4939029"/>
              <a:gd name="connsiteY55" fmla="*/ 5757220 h 5757220"/>
              <a:gd name="connsiteX56" fmla="*/ 4939029 w 4939029"/>
              <a:gd name="connsiteY56" fmla="*/ 5278824 h 575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939029" h="5757220">
                <a:moveTo>
                  <a:pt x="4939029" y="5278824"/>
                </a:moveTo>
                <a:lnTo>
                  <a:pt x="4939029" y="4637831"/>
                </a:lnTo>
                <a:lnTo>
                  <a:pt x="4939029" y="4540326"/>
                </a:lnTo>
                <a:lnTo>
                  <a:pt x="4939029" y="3899335"/>
                </a:lnTo>
                <a:lnTo>
                  <a:pt x="4939029" y="1379489"/>
                </a:lnTo>
                <a:lnTo>
                  <a:pt x="4939029" y="738497"/>
                </a:lnTo>
                <a:lnTo>
                  <a:pt x="4939029" y="640994"/>
                </a:lnTo>
                <a:lnTo>
                  <a:pt x="4939029" y="1"/>
                </a:lnTo>
                <a:lnTo>
                  <a:pt x="4328288" y="1"/>
                </a:lnTo>
                <a:lnTo>
                  <a:pt x="4171340" y="1"/>
                </a:lnTo>
                <a:lnTo>
                  <a:pt x="3925961" y="1"/>
                </a:lnTo>
                <a:lnTo>
                  <a:pt x="3560599" y="1"/>
                </a:lnTo>
                <a:lnTo>
                  <a:pt x="3315220" y="1"/>
                </a:lnTo>
                <a:lnTo>
                  <a:pt x="3158272" y="1"/>
                </a:lnTo>
                <a:lnTo>
                  <a:pt x="2547531" y="1"/>
                </a:lnTo>
                <a:lnTo>
                  <a:pt x="1964202" y="1"/>
                </a:lnTo>
                <a:lnTo>
                  <a:pt x="1964202" y="0"/>
                </a:lnTo>
                <a:lnTo>
                  <a:pt x="1353461" y="0"/>
                </a:lnTo>
                <a:lnTo>
                  <a:pt x="1196513" y="0"/>
                </a:lnTo>
                <a:lnTo>
                  <a:pt x="951136" y="0"/>
                </a:lnTo>
                <a:lnTo>
                  <a:pt x="585772" y="0"/>
                </a:lnTo>
                <a:lnTo>
                  <a:pt x="340395" y="0"/>
                </a:lnTo>
                <a:lnTo>
                  <a:pt x="183445" y="0"/>
                </a:lnTo>
                <a:lnTo>
                  <a:pt x="1" y="0"/>
                </a:lnTo>
                <a:lnTo>
                  <a:pt x="1" y="87662"/>
                </a:lnTo>
                <a:lnTo>
                  <a:pt x="1" y="439189"/>
                </a:lnTo>
                <a:lnTo>
                  <a:pt x="1" y="962610"/>
                </a:lnTo>
                <a:lnTo>
                  <a:pt x="1" y="1314137"/>
                </a:lnTo>
                <a:lnTo>
                  <a:pt x="1" y="1538982"/>
                </a:lnTo>
                <a:lnTo>
                  <a:pt x="1" y="2413930"/>
                </a:lnTo>
                <a:lnTo>
                  <a:pt x="0" y="2413930"/>
                </a:lnTo>
                <a:lnTo>
                  <a:pt x="0" y="3249606"/>
                </a:lnTo>
                <a:lnTo>
                  <a:pt x="0" y="4124554"/>
                </a:lnTo>
                <a:lnTo>
                  <a:pt x="0" y="4349399"/>
                </a:lnTo>
                <a:lnTo>
                  <a:pt x="0" y="4700928"/>
                </a:lnTo>
                <a:lnTo>
                  <a:pt x="0" y="5224347"/>
                </a:lnTo>
                <a:lnTo>
                  <a:pt x="0" y="5575876"/>
                </a:lnTo>
                <a:lnTo>
                  <a:pt x="0" y="5757220"/>
                </a:lnTo>
                <a:lnTo>
                  <a:pt x="39296" y="5757220"/>
                </a:lnTo>
                <a:lnTo>
                  <a:pt x="39299" y="5757220"/>
                </a:lnTo>
                <a:lnTo>
                  <a:pt x="404658" y="5757220"/>
                </a:lnTo>
                <a:lnTo>
                  <a:pt x="404663" y="5757220"/>
                </a:lnTo>
                <a:lnTo>
                  <a:pt x="650037" y="5757220"/>
                </a:lnTo>
                <a:lnTo>
                  <a:pt x="650040" y="5757220"/>
                </a:lnTo>
                <a:lnTo>
                  <a:pt x="806985" y="5757220"/>
                </a:lnTo>
                <a:lnTo>
                  <a:pt x="806990" y="5757220"/>
                </a:lnTo>
                <a:lnTo>
                  <a:pt x="1417726" y="5757220"/>
                </a:lnTo>
                <a:lnTo>
                  <a:pt x="1417730" y="5757220"/>
                </a:lnTo>
                <a:lnTo>
                  <a:pt x="2001052" y="5757220"/>
                </a:lnTo>
                <a:lnTo>
                  <a:pt x="2611793" y="5757220"/>
                </a:lnTo>
                <a:lnTo>
                  <a:pt x="2768743" y="5757220"/>
                </a:lnTo>
                <a:lnTo>
                  <a:pt x="3014120" y="5757220"/>
                </a:lnTo>
                <a:lnTo>
                  <a:pt x="3379484" y="5757220"/>
                </a:lnTo>
                <a:lnTo>
                  <a:pt x="3624859" y="5757220"/>
                </a:lnTo>
                <a:lnTo>
                  <a:pt x="3781811" y="5757220"/>
                </a:lnTo>
                <a:lnTo>
                  <a:pt x="4392551" y="5757220"/>
                </a:lnTo>
                <a:cubicBezTo>
                  <a:pt x="4695352" y="5757220"/>
                  <a:pt x="4939029" y="5542331"/>
                  <a:pt x="4939029" y="5278824"/>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12" name="Text Placeholder 1">
            <a:extLst>
              <a:ext uri="{FF2B5EF4-FFF2-40B4-BE49-F238E27FC236}">
                <a16:creationId xmlns:a16="http://schemas.microsoft.com/office/drawing/2014/main" id="{B5F88157-402A-56D8-9B62-7B88DE540D50}"/>
              </a:ext>
            </a:extLst>
          </p:cNvPr>
          <p:cNvSpPr txBox="1">
            <a:spLocks/>
          </p:cNvSpPr>
          <p:nvPr/>
        </p:nvSpPr>
        <p:spPr>
          <a:xfrm>
            <a:off x="6002163" y="2290151"/>
            <a:ext cx="4959157"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IE" b="1" dirty="0"/>
              <a:t>Tól og ráð:</a:t>
            </a:r>
          </a:p>
          <a:p>
            <a:pPr algn="l">
              <a:lnSpc>
                <a:spcPts val="2340"/>
              </a:lnSpc>
              <a:spcBef>
                <a:spcPts val="0"/>
              </a:spcBef>
            </a:pPr>
            <a:endParaRPr lang="en-IE" sz="2200" dirty="0"/>
          </a:p>
          <a:p>
            <a:pPr marL="342900" indent="-342900" algn="l">
              <a:lnSpc>
                <a:spcPts val="2340"/>
              </a:lnSpc>
              <a:spcBef>
                <a:spcPts val="0"/>
              </a:spcBef>
              <a:buFont typeface="Arial" panose="020B0604020202020204" pitchFamily="34" charset="0"/>
              <a:buChar char="•"/>
            </a:pPr>
            <a:r>
              <a:rPr lang="en-IE" sz="2200" dirty="0"/>
              <a:t>Haltu skrá eða bækling með sögum gesta, upplýsingum um staðbundna viðburði og litlum óvæntum gjöfum.</a:t>
            </a:r>
          </a:p>
          <a:p>
            <a:pPr marL="342900" indent="-342900" algn="l">
              <a:lnSpc>
                <a:spcPts val="2340"/>
              </a:lnSpc>
              <a:spcBef>
                <a:spcPts val="0"/>
              </a:spcBef>
              <a:buFont typeface="Arial" panose="020B0604020202020204" pitchFamily="34" charset="0"/>
              <a:buChar char="•"/>
            </a:pPr>
            <a:r>
              <a:rPr lang="en-IE" sz="2200" dirty="0"/>
              <a:t>•Notaðu vörumerkt velkomuskort eða prentanlegt efni með nafninu/merki þínu sem gestgjafi, ef þú átt slíkt.</a:t>
            </a:r>
          </a:p>
          <a:p>
            <a:pPr marL="342900" indent="-342900" algn="l">
              <a:lnSpc>
                <a:spcPts val="2340"/>
              </a:lnSpc>
              <a:spcBef>
                <a:spcPts val="0"/>
              </a:spcBef>
              <a:buFont typeface="Arial" panose="020B0604020202020204" pitchFamily="34" charset="0"/>
              <a:buChar char="•"/>
            </a:pPr>
            <a:r>
              <a:rPr lang="en-IE" sz="2200" dirty="0"/>
              <a:t>•Myndir af fyrri gestum (með leyfi) eða þakkarskjal sem sýnt er í notalegu horn.</a:t>
            </a:r>
          </a:p>
          <a:p>
            <a:pPr marL="342900" indent="-342900" algn="l">
              <a:lnSpc>
                <a:spcPts val="2340"/>
              </a:lnSpc>
              <a:spcBef>
                <a:spcPts val="0"/>
              </a:spcBef>
              <a:buFont typeface="Arial" panose="020B0604020202020204" pitchFamily="34" charset="0"/>
              <a:buChar char="•"/>
            </a:pPr>
            <a:endParaRPr lang="en-IE" sz="2200" dirty="0"/>
          </a:p>
          <a:p>
            <a:pPr marL="342900" indent="-342900" algn="l">
              <a:lnSpc>
                <a:spcPts val="2340"/>
              </a:lnSpc>
              <a:spcBef>
                <a:spcPts val="0"/>
              </a:spcBef>
              <a:buFont typeface="Arial" panose="020B0604020202020204" pitchFamily="34" charset="0"/>
              <a:buChar char="•"/>
            </a:pPr>
            <a:endParaRPr lang="en-IE" sz="2200" dirty="0"/>
          </a:p>
          <a:p>
            <a:pPr algn="l">
              <a:lnSpc>
                <a:spcPts val="2340"/>
              </a:lnSpc>
              <a:spcBef>
                <a:spcPts val="0"/>
              </a:spcBef>
            </a:pPr>
            <a:endParaRPr lang="en-US" sz="2200" dirty="0">
              <a:solidFill>
                <a:srgbClr val="414141"/>
              </a:solidFill>
            </a:endParaRPr>
          </a:p>
        </p:txBody>
      </p:sp>
      <p:pic>
        <p:nvPicPr>
          <p:cNvPr id="2" name="Picture 1">
            <a:extLst>
              <a:ext uri="{FF2B5EF4-FFF2-40B4-BE49-F238E27FC236}">
                <a16:creationId xmlns:a16="http://schemas.microsoft.com/office/drawing/2014/main" id="{7CC0DDEA-F2F1-B510-0140-75EE2C58BBD7}"/>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4646250" y="4822738"/>
            <a:ext cx="3580276" cy="2659133"/>
          </a:xfrm>
          <a:prstGeom prst="rect">
            <a:avLst/>
          </a:prstGeom>
        </p:spPr>
      </p:pic>
    </p:spTree>
    <p:extLst>
      <p:ext uri="{BB962C8B-B14F-4D97-AF65-F5344CB8AC3E}">
        <p14:creationId xmlns:p14="http://schemas.microsoft.com/office/powerpoint/2010/main" val="31403161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9FDA2A-0BBB-6525-EA6A-4B8DE82A72FA}"/>
            </a:ext>
          </a:extLst>
        </p:cNvPr>
        <p:cNvGrpSpPr/>
        <p:nvPr/>
      </p:nvGrpSpPr>
      <p:grpSpPr>
        <a:xfrm>
          <a:off x="0" y="0"/>
          <a:ext cx="0" cy="0"/>
          <a:chOff x="0" y="0"/>
          <a:chExt cx="0" cy="0"/>
        </a:xfrm>
      </p:grpSpPr>
      <p:sp>
        <p:nvSpPr>
          <p:cNvPr id="5" name="Text Placeholder 3">
            <a:extLst>
              <a:ext uri="{FF2B5EF4-FFF2-40B4-BE49-F238E27FC236}">
                <a16:creationId xmlns:a16="http://schemas.microsoft.com/office/drawing/2014/main" id="{3165999D-FA58-0ED5-D51A-141FA1BD5D6F}"/>
              </a:ext>
            </a:extLst>
          </p:cNvPr>
          <p:cNvSpPr txBox="1">
            <a:spLocks/>
          </p:cNvSpPr>
          <p:nvPr/>
        </p:nvSpPr>
        <p:spPr>
          <a:xfrm>
            <a:off x="629645" y="485239"/>
            <a:ext cx="772829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solidFill>
                  <a:srgbClr val="EC7C69"/>
                </a:solidFill>
              </a:rPr>
              <a:t>Dæmi: </a:t>
            </a:r>
            <a:r>
              <a:rPr lang="en-US" dirty="0"/>
              <a:t>"Rúmþjónusta"</a:t>
            </a:r>
          </a:p>
          <a:p>
            <a:pPr>
              <a:lnSpc>
                <a:spcPts val="3720"/>
              </a:lnSpc>
            </a:pPr>
            <a:endParaRPr lang="en-US" dirty="0"/>
          </a:p>
        </p:txBody>
      </p:sp>
      <p:cxnSp>
        <p:nvCxnSpPr>
          <p:cNvPr id="6" name="Straight Connector 5">
            <a:extLst>
              <a:ext uri="{FF2B5EF4-FFF2-40B4-BE49-F238E27FC236}">
                <a16:creationId xmlns:a16="http://schemas.microsoft.com/office/drawing/2014/main" id="{E3923B65-E087-11CE-996C-F847D1E210E4}"/>
              </a:ext>
            </a:extLst>
          </p:cNvPr>
          <p:cNvCxnSpPr>
            <a:cxnSpLocks/>
          </p:cNvCxnSpPr>
          <p:nvPr/>
        </p:nvCxnSpPr>
        <p:spPr>
          <a:xfrm>
            <a:off x="0" y="1288893"/>
            <a:ext cx="65686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F2F5FF6D-1777-3633-22E7-48367DBBC5DC}"/>
              </a:ext>
            </a:extLst>
          </p:cNvPr>
          <p:cNvSpPr txBox="1">
            <a:spLocks/>
          </p:cNvSpPr>
          <p:nvPr/>
        </p:nvSpPr>
        <p:spPr>
          <a:xfrm>
            <a:off x="4947244" y="2008707"/>
            <a:ext cx="6568671" cy="4817471"/>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tabLst>
                <a:tab pos="457200" algn="l"/>
              </a:tabLst>
            </a:pPr>
            <a:endParaRPr lang="sl-SI" sz="2200" dirty="0">
              <a:solidFill>
                <a:srgbClr val="414141"/>
              </a:solidFill>
              <a:ea typeface="+mn-lt"/>
              <a:cs typeface="+mn-lt"/>
            </a:endParaRPr>
          </a:p>
          <a:p>
            <a:pPr>
              <a:lnSpc>
                <a:spcPts val="2340"/>
              </a:lnSpc>
              <a:tabLst>
                <a:tab pos="457200" algn="l"/>
              </a:tabLst>
            </a:pPr>
            <a:r>
              <a:rPr lang="sl-SI" sz="2200" dirty="0">
                <a:solidFill>
                  <a:srgbClr val="414141"/>
                </a:solidFill>
                <a:ea typeface="+mn-lt"/>
                <a:cs typeface="+mn-lt"/>
              </a:rPr>
              <a:t>Ákveðin ilmgeta getur verulega stytt svefnhjöðunartíma (hversu fljótt þú sofnar) og bætt heildargæði svefns.</a:t>
            </a:r>
          </a:p>
          <a:p>
            <a:pPr marL="342900" indent="-342900">
              <a:lnSpc>
                <a:spcPts val="2340"/>
              </a:lnSpc>
              <a:buClr>
                <a:srgbClr val="459597"/>
              </a:buClr>
              <a:buFont typeface="Arial" panose="020B0604020202020204" pitchFamily="34" charset="0"/>
              <a:buChar char="•"/>
              <a:tabLst>
                <a:tab pos="457200" algn="l"/>
              </a:tabLst>
            </a:pPr>
            <a:endParaRPr lang="sl-SI" sz="2200" dirty="0">
              <a:solidFill>
                <a:srgbClr val="414141"/>
              </a:solidFill>
              <a:ea typeface="Calibri"/>
              <a:cs typeface="Calibri"/>
            </a:endParaRPr>
          </a:p>
          <a:p>
            <a:pPr marL="342900" indent="-342900">
              <a:lnSpc>
                <a:spcPts val="2340"/>
              </a:lnSpc>
              <a:buClr>
                <a:srgbClr val="459597"/>
              </a:buClr>
              <a:buFont typeface="Arial" panose="020B0604020202020204" pitchFamily="34" charset="0"/>
              <a:buChar char="•"/>
              <a:tabLst>
                <a:tab pos="457200" algn="l"/>
              </a:tabLst>
            </a:pPr>
            <a:r>
              <a:rPr lang="sl-SI" sz="2200" b="1" dirty="0">
                <a:solidFill>
                  <a:srgbClr val="EC7C69"/>
                </a:solidFill>
                <a:ea typeface="Calibri"/>
                <a:cs typeface="Calibri"/>
              </a:rPr>
              <a:t>Lavender: </a:t>
            </a:r>
            <a:r>
              <a:rPr lang="sl-SI" sz="2200" dirty="0">
                <a:solidFill>
                  <a:srgbClr val="414141"/>
                </a:solidFill>
                <a:ea typeface="Calibri"/>
                <a:cs typeface="Calibri"/>
              </a:rPr>
              <a:t>dregur úr kvíða og stuðlar að dýpri svefni</a:t>
            </a:r>
          </a:p>
          <a:p>
            <a:pPr marL="342900" indent="-342900">
              <a:lnSpc>
                <a:spcPts val="2340"/>
              </a:lnSpc>
              <a:buClr>
                <a:srgbClr val="459597"/>
              </a:buClr>
              <a:buFont typeface="Arial" panose="020B0604020202020204" pitchFamily="34" charset="0"/>
              <a:buChar char="•"/>
              <a:tabLst>
                <a:tab pos="457200" algn="l"/>
              </a:tabLst>
            </a:pPr>
            <a:r>
              <a:rPr lang="sl-SI" sz="2200" b="1" dirty="0">
                <a:solidFill>
                  <a:srgbClr val="EC7C69"/>
                </a:solidFill>
                <a:ea typeface="+mn-lt"/>
                <a:cs typeface="+mn-lt"/>
              </a:rPr>
              <a:t>Kamilla: </a:t>
            </a:r>
            <a:r>
              <a:rPr lang="sl-SI" sz="2200" dirty="0">
                <a:solidFill>
                  <a:srgbClr val="414141"/>
                </a:solidFill>
                <a:ea typeface="+mn-lt"/>
                <a:cs typeface="+mn-lt"/>
              </a:rPr>
              <a:t>lækkar streituhormón og slakar á líkamanum</a:t>
            </a:r>
            <a:endParaRPr lang="sl-SI" sz="2200" dirty="0">
              <a:solidFill>
                <a:srgbClr val="414141"/>
              </a:solidFill>
              <a:ea typeface="Calibri"/>
              <a:cs typeface="Calibri"/>
            </a:endParaRPr>
          </a:p>
          <a:p>
            <a:pPr marL="342900" indent="-342900">
              <a:lnSpc>
                <a:spcPts val="2340"/>
              </a:lnSpc>
              <a:buClr>
                <a:srgbClr val="459597"/>
              </a:buClr>
              <a:buFont typeface="Arial" panose="020B0604020202020204" pitchFamily="34" charset="0"/>
              <a:buChar char="•"/>
              <a:tabLst>
                <a:tab pos="457200" algn="l"/>
              </a:tabLst>
            </a:pPr>
            <a:r>
              <a:rPr lang="sl-SI" sz="2200" b="1" dirty="0">
                <a:solidFill>
                  <a:srgbClr val="EC7C69"/>
                </a:solidFill>
                <a:ea typeface="+mn-lt"/>
                <a:cs typeface="+mn-lt"/>
              </a:rPr>
              <a:t>Vetiver: </a:t>
            </a:r>
            <a:r>
              <a:rPr lang="sl-SI" sz="2200" dirty="0">
                <a:solidFill>
                  <a:srgbClr val="414141"/>
                </a:solidFill>
                <a:ea typeface="+mn-lt"/>
                <a:cs typeface="+mn-lt"/>
              </a:rPr>
              <a:t>róar taugakerfið og kyrrir ofvirka huga</a:t>
            </a:r>
            <a:endParaRPr lang="sl-SI" sz="2200" dirty="0">
              <a:solidFill>
                <a:srgbClr val="414141"/>
              </a:solidFill>
              <a:ea typeface="Calibri"/>
              <a:cs typeface="Calibri"/>
            </a:endParaRPr>
          </a:p>
          <a:p>
            <a:pPr marL="342900" indent="-342900">
              <a:lnSpc>
                <a:spcPts val="2340"/>
              </a:lnSpc>
              <a:buClr>
                <a:srgbClr val="459597"/>
              </a:buClr>
              <a:buFont typeface="Arial" panose="020B0604020202020204" pitchFamily="34" charset="0"/>
              <a:buChar char="•"/>
              <a:tabLst>
                <a:tab pos="457200" algn="l"/>
              </a:tabLst>
            </a:pPr>
            <a:r>
              <a:rPr lang="sl-SI" sz="2200" b="1" dirty="0">
                <a:solidFill>
                  <a:srgbClr val="EC7C69"/>
                </a:solidFill>
                <a:ea typeface="+mn-lt"/>
                <a:cs typeface="+mn-lt"/>
              </a:rPr>
              <a:t>Ylang-ylang: </a:t>
            </a:r>
            <a:r>
              <a:rPr lang="sl-SI" sz="2200" dirty="0">
                <a:solidFill>
                  <a:srgbClr val="414141"/>
                </a:solidFill>
                <a:ea typeface="+mn-lt"/>
                <a:cs typeface="+mn-lt"/>
              </a:rPr>
              <a:t>lækkar blóðþrýsting og skapar tilfinningu um vellíðan</a:t>
            </a:r>
            <a:endParaRPr lang="sl-SI" sz="2200" dirty="0">
              <a:solidFill>
                <a:srgbClr val="414141"/>
              </a:solidFill>
              <a:ea typeface="Calibri"/>
              <a:cs typeface="Calibri"/>
            </a:endParaRPr>
          </a:p>
          <a:p>
            <a:pPr marL="342900" indent="-342900">
              <a:lnSpc>
                <a:spcPts val="2340"/>
              </a:lnSpc>
              <a:buClr>
                <a:srgbClr val="459597"/>
              </a:buClr>
              <a:buFont typeface="Arial" panose="020B0604020202020204" pitchFamily="34" charset="0"/>
              <a:buChar char="•"/>
              <a:tabLst>
                <a:tab pos="457200" algn="l"/>
              </a:tabLst>
            </a:pPr>
            <a:r>
              <a:rPr lang="sl-SI" sz="2200" b="1" dirty="0">
                <a:solidFill>
                  <a:srgbClr val="EC7C69"/>
                </a:solidFill>
                <a:ea typeface="+mn-lt"/>
                <a:cs typeface="+mn-lt"/>
              </a:rPr>
              <a:t>Bergamót: </a:t>
            </a:r>
            <a:r>
              <a:rPr lang="sl-SI" sz="2200" dirty="0">
                <a:solidFill>
                  <a:srgbClr val="414141"/>
                </a:solidFill>
                <a:ea typeface="+mn-lt"/>
                <a:cs typeface="+mn-lt"/>
              </a:rPr>
              <a:t>hægir á hjartslætti og undirbýr líkamann fyrir hvíld</a:t>
            </a:r>
          </a:p>
          <a:p>
            <a:pPr>
              <a:lnSpc>
                <a:spcPts val="2340"/>
              </a:lnSpc>
              <a:spcAft>
                <a:spcPts val="800"/>
              </a:spcAft>
              <a:tabLst>
                <a:tab pos="457200" algn="l"/>
              </a:tabLst>
            </a:pPr>
            <a:endParaRPr lang="sl-SI" sz="2200" dirty="0">
              <a:solidFill>
                <a:srgbClr val="414141"/>
              </a:solidFill>
              <a:ea typeface="+mn-lt"/>
              <a:cs typeface="+mn-lt"/>
            </a:endParaRPr>
          </a:p>
          <a:p>
            <a:pPr>
              <a:lnSpc>
                <a:spcPts val="2340"/>
              </a:lnSpc>
              <a:tabLst>
                <a:tab pos="457200" algn="l"/>
              </a:tabLst>
            </a:pPr>
            <a:endParaRPr lang="sl-SI" sz="2200" dirty="0">
              <a:solidFill>
                <a:srgbClr val="414141"/>
              </a:solidFill>
              <a:ea typeface="Calibri"/>
              <a:cs typeface="Calibri"/>
            </a:endParaRPr>
          </a:p>
        </p:txBody>
      </p:sp>
      <p:sp>
        <p:nvSpPr>
          <p:cNvPr id="17" name="Freeform 16">
            <a:extLst>
              <a:ext uri="{FF2B5EF4-FFF2-40B4-BE49-F238E27FC236}">
                <a16:creationId xmlns:a16="http://schemas.microsoft.com/office/drawing/2014/main" id="{2EC9707F-65E8-E674-FC1A-F5AB342EBFB0}"/>
              </a:ext>
            </a:extLst>
          </p:cNvPr>
          <p:cNvSpPr/>
          <p:nvPr/>
        </p:nvSpPr>
        <p:spPr>
          <a:xfrm rot="5400000" flipH="1">
            <a:off x="-503" y="2524103"/>
            <a:ext cx="4980346" cy="3720057"/>
          </a:xfrm>
          <a:custGeom>
            <a:avLst/>
            <a:gdLst>
              <a:gd name="connsiteX0" fmla="*/ 4980346 w 4980346"/>
              <a:gd name="connsiteY0" fmla="*/ 3410939 h 3720057"/>
              <a:gd name="connsiteX1" fmla="*/ 4980346 w 4980346"/>
              <a:gd name="connsiteY1" fmla="*/ 2996758 h 3720057"/>
              <a:gd name="connsiteX2" fmla="*/ 4980346 w 4980346"/>
              <a:gd name="connsiteY2" fmla="*/ 2933755 h 3720057"/>
              <a:gd name="connsiteX3" fmla="*/ 4980346 w 4980346"/>
              <a:gd name="connsiteY3" fmla="*/ 2519575 h 3720057"/>
              <a:gd name="connsiteX4" fmla="*/ 4980346 w 4980346"/>
              <a:gd name="connsiteY4" fmla="*/ 891364 h 3720057"/>
              <a:gd name="connsiteX5" fmla="*/ 4980346 w 4980346"/>
              <a:gd name="connsiteY5" fmla="*/ 477184 h 3720057"/>
              <a:gd name="connsiteX6" fmla="*/ 4980346 w 4980346"/>
              <a:gd name="connsiteY6" fmla="*/ 414182 h 3720057"/>
              <a:gd name="connsiteX7" fmla="*/ 4980346 w 4980346"/>
              <a:gd name="connsiteY7" fmla="*/ 1 h 3720057"/>
              <a:gd name="connsiteX8" fmla="*/ 4585713 w 4980346"/>
              <a:gd name="connsiteY8" fmla="*/ 1 h 3720057"/>
              <a:gd name="connsiteX9" fmla="*/ 4484300 w 4980346"/>
              <a:gd name="connsiteY9" fmla="*/ 1 h 3720057"/>
              <a:gd name="connsiteX10" fmla="*/ 4325747 w 4980346"/>
              <a:gd name="connsiteY10" fmla="*/ 1 h 3720057"/>
              <a:gd name="connsiteX11" fmla="*/ 4089666 w 4980346"/>
              <a:gd name="connsiteY11" fmla="*/ 1 h 3720057"/>
              <a:gd name="connsiteX12" fmla="*/ 3931113 w 4980346"/>
              <a:gd name="connsiteY12" fmla="*/ 1 h 3720057"/>
              <a:gd name="connsiteX13" fmla="*/ 3829701 w 4980346"/>
              <a:gd name="connsiteY13" fmla="*/ 1 h 3720057"/>
              <a:gd name="connsiteX14" fmla="*/ 3435067 w 4980346"/>
              <a:gd name="connsiteY14" fmla="*/ 1 h 3720057"/>
              <a:gd name="connsiteX15" fmla="*/ 3191379 w 4980346"/>
              <a:gd name="connsiteY15" fmla="*/ 1 h 3720057"/>
              <a:gd name="connsiteX16" fmla="*/ 3058146 w 4980346"/>
              <a:gd name="connsiteY16" fmla="*/ 1 h 3720057"/>
              <a:gd name="connsiteX17" fmla="*/ 3058146 w 4980346"/>
              <a:gd name="connsiteY17" fmla="*/ 0 h 3720057"/>
              <a:gd name="connsiteX18" fmla="*/ 2663513 w 4980346"/>
              <a:gd name="connsiteY18" fmla="*/ 0 h 3720057"/>
              <a:gd name="connsiteX19" fmla="*/ 2562100 w 4980346"/>
              <a:gd name="connsiteY19" fmla="*/ 0 h 3720057"/>
              <a:gd name="connsiteX20" fmla="*/ 2403549 w 4980346"/>
              <a:gd name="connsiteY20" fmla="*/ 0 h 3720057"/>
              <a:gd name="connsiteX21" fmla="*/ 2167467 w 4980346"/>
              <a:gd name="connsiteY21" fmla="*/ 0 h 3720057"/>
              <a:gd name="connsiteX22" fmla="*/ 2008915 w 4980346"/>
              <a:gd name="connsiteY22" fmla="*/ 0 h 3720057"/>
              <a:gd name="connsiteX23" fmla="*/ 1907501 w 4980346"/>
              <a:gd name="connsiteY23" fmla="*/ 0 h 3720057"/>
              <a:gd name="connsiteX24" fmla="*/ 1788968 w 4980346"/>
              <a:gd name="connsiteY24" fmla="*/ 0 h 3720057"/>
              <a:gd name="connsiteX25" fmla="*/ 1788968 w 4980346"/>
              <a:gd name="connsiteY25" fmla="*/ 1 h 3720057"/>
              <a:gd name="connsiteX26" fmla="*/ 1646100 w 4980346"/>
              <a:gd name="connsiteY26" fmla="*/ 1 h 3720057"/>
              <a:gd name="connsiteX27" fmla="*/ 1269179 w 4980346"/>
              <a:gd name="connsiteY27" fmla="*/ 1 h 3720057"/>
              <a:gd name="connsiteX28" fmla="*/ 1269179 w 4980346"/>
              <a:gd name="connsiteY28" fmla="*/ 0 h 3720057"/>
              <a:gd name="connsiteX29" fmla="*/ 874546 w 4980346"/>
              <a:gd name="connsiteY29" fmla="*/ 0 h 3720057"/>
              <a:gd name="connsiteX30" fmla="*/ 773133 w 4980346"/>
              <a:gd name="connsiteY30" fmla="*/ 0 h 3720057"/>
              <a:gd name="connsiteX31" fmla="*/ 614582 w 4980346"/>
              <a:gd name="connsiteY31" fmla="*/ 0 h 3720057"/>
              <a:gd name="connsiteX32" fmla="*/ 378500 w 4980346"/>
              <a:gd name="connsiteY32" fmla="*/ 0 h 3720057"/>
              <a:gd name="connsiteX33" fmla="*/ 219948 w 4980346"/>
              <a:gd name="connsiteY33" fmla="*/ 0 h 3720057"/>
              <a:gd name="connsiteX34" fmla="*/ 118534 w 4980346"/>
              <a:gd name="connsiteY34" fmla="*/ 0 h 3720057"/>
              <a:gd name="connsiteX35" fmla="*/ 1 w 4980346"/>
              <a:gd name="connsiteY35" fmla="*/ 0 h 3720057"/>
              <a:gd name="connsiteX36" fmla="*/ 1 w 4980346"/>
              <a:gd name="connsiteY36" fmla="*/ 56643 h 3720057"/>
              <a:gd name="connsiteX37" fmla="*/ 1 w 4980346"/>
              <a:gd name="connsiteY37" fmla="*/ 283784 h 3720057"/>
              <a:gd name="connsiteX38" fmla="*/ 1 w 4980346"/>
              <a:gd name="connsiteY38" fmla="*/ 621996 h 3720057"/>
              <a:gd name="connsiteX39" fmla="*/ 1 w 4980346"/>
              <a:gd name="connsiteY39" fmla="*/ 849136 h 3720057"/>
              <a:gd name="connsiteX40" fmla="*/ 1 w 4980346"/>
              <a:gd name="connsiteY40" fmla="*/ 994421 h 3720057"/>
              <a:gd name="connsiteX41" fmla="*/ 1 w 4980346"/>
              <a:gd name="connsiteY41" fmla="*/ 1559773 h 3720057"/>
              <a:gd name="connsiteX42" fmla="*/ 0 w 4980346"/>
              <a:gd name="connsiteY42" fmla="*/ 1559773 h 3720057"/>
              <a:gd name="connsiteX43" fmla="*/ 0 w 4980346"/>
              <a:gd name="connsiteY43" fmla="*/ 2099750 h 3720057"/>
              <a:gd name="connsiteX44" fmla="*/ 0 w 4980346"/>
              <a:gd name="connsiteY44" fmla="*/ 2665102 h 3720057"/>
              <a:gd name="connsiteX45" fmla="*/ 0 w 4980346"/>
              <a:gd name="connsiteY45" fmla="*/ 2810386 h 3720057"/>
              <a:gd name="connsiteX46" fmla="*/ 0 w 4980346"/>
              <a:gd name="connsiteY46" fmla="*/ 3037528 h 3720057"/>
              <a:gd name="connsiteX47" fmla="*/ 0 w 4980346"/>
              <a:gd name="connsiteY47" fmla="*/ 3375738 h 3720057"/>
              <a:gd name="connsiteX48" fmla="*/ 0 w 4980346"/>
              <a:gd name="connsiteY48" fmla="*/ 3602881 h 3720057"/>
              <a:gd name="connsiteX49" fmla="*/ 0 w 4980346"/>
              <a:gd name="connsiteY49" fmla="*/ 3720057 h 3720057"/>
              <a:gd name="connsiteX50" fmla="*/ 25392 w 4980346"/>
              <a:gd name="connsiteY50" fmla="*/ 3720057 h 3720057"/>
              <a:gd name="connsiteX51" fmla="*/ 25394 w 4980346"/>
              <a:gd name="connsiteY51" fmla="*/ 3720057 h 3720057"/>
              <a:gd name="connsiteX52" fmla="*/ 261472 w 4980346"/>
              <a:gd name="connsiteY52" fmla="*/ 3720057 h 3720057"/>
              <a:gd name="connsiteX53" fmla="*/ 261475 w 4980346"/>
              <a:gd name="connsiteY53" fmla="*/ 3720057 h 3720057"/>
              <a:gd name="connsiteX54" fmla="*/ 420025 w 4980346"/>
              <a:gd name="connsiteY54" fmla="*/ 3720057 h 3720057"/>
              <a:gd name="connsiteX55" fmla="*/ 420027 w 4980346"/>
              <a:gd name="connsiteY55" fmla="*/ 3720057 h 3720057"/>
              <a:gd name="connsiteX56" fmla="*/ 521438 w 4980346"/>
              <a:gd name="connsiteY56" fmla="*/ 3720057 h 3720057"/>
              <a:gd name="connsiteX57" fmla="*/ 521441 w 4980346"/>
              <a:gd name="connsiteY57" fmla="*/ 3720057 h 3720057"/>
              <a:gd name="connsiteX58" fmla="*/ 916071 w 4980346"/>
              <a:gd name="connsiteY58" fmla="*/ 3720057 h 3720057"/>
              <a:gd name="connsiteX59" fmla="*/ 916074 w 4980346"/>
              <a:gd name="connsiteY59" fmla="*/ 3720057 h 3720057"/>
              <a:gd name="connsiteX60" fmla="*/ 1292990 w 4980346"/>
              <a:gd name="connsiteY60" fmla="*/ 3720057 h 3720057"/>
              <a:gd name="connsiteX61" fmla="*/ 1687624 w 4980346"/>
              <a:gd name="connsiteY61" fmla="*/ 3720057 h 3720057"/>
              <a:gd name="connsiteX62" fmla="*/ 1788967 w 4980346"/>
              <a:gd name="connsiteY62" fmla="*/ 3720057 h 3720057"/>
              <a:gd name="connsiteX63" fmla="*/ 1789038 w 4980346"/>
              <a:gd name="connsiteY63" fmla="*/ 3720057 h 3720057"/>
              <a:gd name="connsiteX64" fmla="*/ 1814359 w 4980346"/>
              <a:gd name="connsiteY64" fmla="*/ 3720057 h 3720057"/>
              <a:gd name="connsiteX65" fmla="*/ 1814361 w 4980346"/>
              <a:gd name="connsiteY65" fmla="*/ 3720057 h 3720057"/>
              <a:gd name="connsiteX66" fmla="*/ 1947589 w 4980346"/>
              <a:gd name="connsiteY66" fmla="*/ 3720057 h 3720057"/>
              <a:gd name="connsiteX67" fmla="*/ 2050439 w 4980346"/>
              <a:gd name="connsiteY67" fmla="*/ 3720057 h 3720057"/>
              <a:gd name="connsiteX68" fmla="*/ 2050442 w 4980346"/>
              <a:gd name="connsiteY68" fmla="*/ 3720057 h 3720057"/>
              <a:gd name="connsiteX69" fmla="*/ 2183671 w 4980346"/>
              <a:gd name="connsiteY69" fmla="*/ 3720057 h 3720057"/>
              <a:gd name="connsiteX70" fmla="*/ 2208992 w 4980346"/>
              <a:gd name="connsiteY70" fmla="*/ 3720057 h 3720057"/>
              <a:gd name="connsiteX71" fmla="*/ 2208994 w 4980346"/>
              <a:gd name="connsiteY71" fmla="*/ 3720057 h 3720057"/>
              <a:gd name="connsiteX72" fmla="*/ 2310405 w 4980346"/>
              <a:gd name="connsiteY72" fmla="*/ 3720057 h 3720057"/>
              <a:gd name="connsiteX73" fmla="*/ 2310408 w 4980346"/>
              <a:gd name="connsiteY73" fmla="*/ 3720057 h 3720057"/>
              <a:gd name="connsiteX74" fmla="*/ 2342221 w 4980346"/>
              <a:gd name="connsiteY74" fmla="*/ 3720057 h 3720057"/>
              <a:gd name="connsiteX75" fmla="*/ 2443637 w 4980346"/>
              <a:gd name="connsiteY75" fmla="*/ 3720057 h 3720057"/>
              <a:gd name="connsiteX76" fmla="*/ 2705038 w 4980346"/>
              <a:gd name="connsiteY76" fmla="*/ 3720057 h 3720057"/>
              <a:gd name="connsiteX77" fmla="*/ 2705041 w 4980346"/>
              <a:gd name="connsiteY77" fmla="*/ 3720057 h 3720057"/>
              <a:gd name="connsiteX78" fmla="*/ 2838270 w 4980346"/>
              <a:gd name="connsiteY78" fmla="*/ 3720057 h 3720057"/>
              <a:gd name="connsiteX79" fmla="*/ 3081957 w 4980346"/>
              <a:gd name="connsiteY79" fmla="*/ 3720057 h 3720057"/>
              <a:gd name="connsiteX80" fmla="*/ 3476591 w 4980346"/>
              <a:gd name="connsiteY80" fmla="*/ 3720057 h 3720057"/>
              <a:gd name="connsiteX81" fmla="*/ 3578005 w 4980346"/>
              <a:gd name="connsiteY81" fmla="*/ 3720057 h 3720057"/>
              <a:gd name="connsiteX82" fmla="*/ 3736556 w 4980346"/>
              <a:gd name="connsiteY82" fmla="*/ 3720057 h 3720057"/>
              <a:gd name="connsiteX83" fmla="*/ 3972638 w 4980346"/>
              <a:gd name="connsiteY83" fmla="*/ 3720057 h 3720057"/>
              <a:gd name="connsiteX84" fmla="*/ 4131188 w 4980346"/>
              <a:gd name="connsiteY84" fmla="*/ 3720057 h 3720057"/>
              <a:gd name="connsiteX85" fmla="*/ 4232604 w 4980346"/>
              <a:gd name="connsiteY85" fmla="*/ 3720057 h 3720057"/>
              <a:gd name="connsiteX86" fmla="*/ 4627237 w 4980346"/>
              <a:gd name="connsiteY86" fmla="*/ 3720057 h 3720057"/>
              <a:gd name="connsiteX87" fmla="*/ 4980346 w 4980346"/>
              <a:gd name="connsiteY87" fmla="*/ 3410939 h 372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980346" h="3720057">
                <a:moveTo>
                  <a:pt x="4980346" y="3410939"/>
                </a:moveTo>
                <a:lnTo>
                  <a:pt x="4980346" y="2996758"/>
                </a:lnTo>
                <a:lnTo>
                  <a:pt x="4980346" y="2933755"/>
                </a:lnTo>
                <a:lnTo>
                  <a:pt x="4980346" y="2519575"/>
                </a:lnTo>
                <a:lnTo>
                  <a:pt x="4980346" y="891364"/>
                </a:lnTo>
                <a:lnTo>
                  <a:pt x="4980346" y="477184"/>
                </a:lnTo>
                <a:lnTo>
                  <a:pt x="4980346" y="414182"/>
                </a:lnTo>
                <a:lnTo>
                  <a:pt x="4980346" y="1"/>
                </a:lnTo>
                <a:lnTo>
                  <a:pt x="4585713" y="1"/>
                </a:lnTo>
                <a:lnTo>
                  <a:pt x="4484300" y="1"/>
                </a:lnTo>
                <a:lnTo>
                  <a:pt x="4325747" y="1"/>
                </a:lnTo>
                <a:lnTo>
                  <a:pt x="4089666" y="1"/>
                </a:lnTo>
                <a:lnTo>
                  <a:pt x="3931113" y="1"/>
                </a:lnTo>
                <a:lnTo>
                  <a:pt x="3829701" y="1"/>
                </a:lnTo>
                <a:lnTo>
                  <a:pt x="3435067" y="1"/>
                </a:lnTo>
                <a:lnTo>
                  <a:pt x="3191379" y="1"/>
                </a:lnTo>
                <a:lnTo>
                  <a:pt x="3058146" y="1"/>
                </a:lnTo>
                <a:lnTo>
                  <a:pt x="3058146" y="0"/>
                </a:lnTo>
                <a:lnTo>
                  <a:pt x="2663513" y="0"/>
                </a:lnTo>
                <a:lnTo>
                  <a:pt x="2562100" y="0"/>
                </a:lnTo>
                <a:lnTo>
                  <a:pt x="2403549" y="0"/>
                </a:lnTo>
                <a:lnTo>
                  <a:pt x="2167467" y="0"/>
                </a:lnTo>
                <a:lnTo>
                  <a:pt x="2008915" y="0"/>
                </a:lnTo>
                <a:lnTo>
                  <a:pt x="1907501" y="0"/>
                </a:lnTo>
                <a:lnTo>
                  <a:pt x="1788968" y="0"/>
                </a:lnTo>
                <a:lnTo>
                  <a:pt x="1788968" y="1"/>
                </a:lnTo>
                <a:lnTo>
                  <a:pt x="1646100" y="1"/>
                </a:lnTo>
                <a:lnTo>
                  <a:pt x="1269179" y="1"/>
                </a:lnTo>
                <a:lnTo>
                  <a:pt x="1269179" y="0"/>
                </a:lnTo>
                <a:lnTo>
                  <a:pt x="874546" y="0"/>
                </a:lnTo>
                <a:lnTo>
                  <a:pt x="773133" y="0"/>
                </a:lnTo>
                <a:lnTo>
                  <a:pt x="614582" y="0"/>
                </a:lnTo>
                <a:lnTo>
                  <a:pt x="378500" y="0"/>
                </a:lnTo>
                <a:lnTo>
                  <a:pt x="219948" y="0"/>
                </a:lnTo>
                <a:lnTo>
                  <a:pt x="118534" y="0"/>
                </a:lnTo>
                <a:lnTo>
                  <a:pt x="1" y="0"/>
                </a:lnTo>
                <a:lnTo>
                  <a:pt x="1" y="56643"/>
                </a:lnTo>
                <a:lnTo>
                  <a:pt x="1" y="283784"/>
                </a:lnTo>
                <a:lnTo>
                  <a:pt x="1" y="621996"/>
                </a:lnTo>
                <a:lnTo>
                  <a:pt x="1" y="849136"/>
                </a:lnTo>
                <a:lnTo>
                  <a:pt x="1" y="994421"/>
                </a:lnTo>
                <a:lnTo>
                  <a:pt x="1" y="1559773"/>
                </a:lnTo>
                <a:lnTo>
                  <a:pt x="0" y="1559773"/>
                </a:lnTo>
                <a:lnTo>
                  <a:pt x="0" y="2099750"/>
                </a:lnTo>
                <a:lnTo>
                  <a:pt x="0" y="2665102"/>
                </a:lnTo>
                <a:lnTo>
                  <a:pt x="0" y="2810386"/>
                </a:lnTo>
                <a:lnTo>
                  <a:pt x="0" y="3037528"/>
                </a:lnTo>
                <a:lnTo>
                  <a:pt x="0" y="3375738"/>
                </a:lnTo>
                <a:lnTo>
                  <a:pt x="0" y="3602881"/>
                </a:lnTo>
                <a:lnTo>
                  <a:pt x="0" y="3720057"/>
                </a:lnTo>
                <a:lnTo>
                  <a:pt x="25392" y="3720057"/>
                </a:lnTo>
                <a:lnTo>
                  <a:pt x="25394" y="3720057"/>
                </a:lnTo>
                <a:lnTo>
                  <a:pt x="261472" y="3720057"/>
                </a:lnTo>
                <a:lnTo>
                  <a:pt x="261475" y="3720057"/>
                </a:lnTo>
                <a:lnTo>
                  <a:pt x="420025" y="3720057"/>
                </a:lnTo>
                <a:lnTo>
                  <a:pt x="420027" y="3720057"/>
                </a:lnTo>
                <a:lnTo>
                  <a:pt x="521438" y="3720057"/>
                </a:lnTo>
                <a:lnTo>
                  <a:pt x="521441" y="3720057"/>
                </a:lnTo>
                <a:lnTo>
                  <a:pt x="916071" y="3720057"/>
                </a:lnTo>
                <a:lnTo>
                  <a:pt x="916074" y="3720057"/>
                </a:lnTo>
                <a:lnTo>
                  <a:pt x="1292990" y="3720057"/>
                </a:lnTo>
                <a:lnTo>
                  <a:pt x="1687624" y="3720057"/>
                </a:lnTo>
                <a:lnTo>
                  <a:pt x="1788967" y="3720057"/>
                </a:lnTo>
                <a:lnTo>
                  <a:pt x="1789038" y="3720057"/>
                </a:lnTo>
                <a:lnTo>
                  <a:pt x="1814359" y="3720057"/>
                </a:lnTo>
                <a:lnTo>
                  <a:pt x="1814361" y="3720057"/>
                </a:lnTo>
                <a:lnTo>
                  <a:pt x="1947589" y="3720057"/>
                </a:lnTo>
                <a:lnTo>
                  <a:pt x="2050439" y="3720057"/>
                </a:lnTo>
                <a:lnTo>
                  <a:pt x="2050442" y="3720057"/>
                </a:lnTo>
                <a:lnTo>
                  <a:pt x="2183671" y="3720057"/>
                </a:lnTo>
                <a:lnTo>
                  <a:pt x="2208992" y="3720057"/>
                </a:lnTo>
                <a:lnTo>
                  <a:pt x="2208994" y="3720057"/>
                </a:lnTo>
                <a:lnTo>
                  <a:pt x="2310405" y="3720057"/>
                </a:lnTo>
                <a:lnTo>
                  <a:pt x="2310408" y="3720057"/>
                </a:lnTo>
                <a:lnTo>
                  <a:pt x="2342221" y="3720057"/>
                </a:lnTo>
                <a:lnTo>
                  <a:pt x="2443637" y="3720057"/>
                </a:lnTo>
                <a:lnTo>
                  <a:pt x="2705038" y="3720057"/>
                </a:lnTo>
                <a:lnTo>
                  <a:pt x="2705041" y="3720057"/>
                </a:lnTo>
                <a:lnTo>
                  <a:pt x="2838270" y="3720057"/>
                </a:lnTo>
                <a:lnTo>
                  <a:pt x="3081957" y="3720057"/>
                </a:lnTo>
                <a:lnTo>
                  <a:pt x="3476591" y="3720057"/>
                </a:lnTo>
                <a:lnTo>
                  <a:pt x="3578005" y="3720057"/>
                </a:lnTo>
                <a:lnTo>
                  <a:pt x="3736556" y="3720057"/>
                </a:lnTo>
                <a:lnTo>
                  <a:pt x="3972638" y="3720057"/>
                </a:lnTo>
                <a:lnTo>
                  <a:pt x="4131188" y="3720057"/>
                </a:lnTo>
                <a:lnTo>
                  <a:pt x="4232604" y="3720057"/>
                </a:lnTo>
                <a:lnTo>
                  <a:pt x="4627237" y="3720057"/>
                </a:lnTo>
                <a:cubicBezTo>
                  <a:pt x="4822893" y="3720057"/>
                  <a:pt x="4980346" y="3581205"/>
                  <a:pt x="4980346" y="3410939"/>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16" name="Text Placeholder 4">
            <a:extLst>
              <a:ext uri="{FF2B5EF4-FFF2-40B4-BE49-F238E27FC236}">
                <a16:creationId xmlns:a16="http://schemas.microsoft.com/office/drawing/2014/main" id="{A106E829-06B2-A7E1-692F-A836D8B6F965}"/>
              </a:ext>
            </a:extLst>
          </p:cNvPr>
          <p:cNvSpPr txBox="1">
            <a:spLocks/>
          </p:cNvSpPr>
          <p:nvPr/>
        </p:nvSpPr>
        <p:spPr>
          <a:xfrm>
            <a:off x="974354" y="2008708"/>
            <a:ext cx="2984188" cy="4817471"/>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tabLst>
                <a:tab pos="457200" algn="l"/>
              </a:tabLst>
            </a:pPr>
            <a:endParaRPr lang="sl-SI" sz="2200" dirty="0">
              <a:solidFill>
                <a:schemeClr val="bg1"/>
              </a:solidFill>
              <a:ea typeface="+mn-lt"/>
              <a:cs typeface="+mn-lt"/>
            </a:endParaRPr>
          </a:p>
          <a:p>
            <a:pPr>
              <a:lnSpc>
                <a:spcPts val="2340"/>
              </a:lnSpc>
              <a:tabLst>
                <a:tab pos="457200" algn="l"/>
              </a:tabLst>
            </a:pPr>
            <a:r>
              <a:rPr lang="sl-SI" sz="2200" b="1" dirty="0">
                <a:solidFill>
                  <a:schemeClr val="bg1"/>
                </a:solidFill>
                <a:ea typeface="+mn-lt"/>
                <a:cs typeface="+mn-lt"/>
              </a:rPr>
              <a:t>Turn-down-þjónusta </a:t>
            </a:r>
            <a:r>
              <a:rPr lang="sl-SI" sz="2200" dirty="0">
                <a:solidFill>
                  <a:schemeClr val="bg1"/>
                </a:solidFill>
                <a:ea typeface="+mn-lt"/>
                <a:cs typeface="+mn-lt"/>
              </a:rPr>
              <a:t>er almennt talin lúxusviðbót sem eykur tilfinninguna um að um þig sé hugsað á meðan dvöl stendur yfir.</a:t>
            </a:r>
            <a:endParaRPr lang="sl-SI" sz="2200" dirty="0">
              <a:solidFill>
                <a:schemeClr val="bg1"/>
              </a:solidFill>
            </a:endParaRPr>
          </a:p>
          <a:p>
            <a:pPr>
              <a:lnSpc>
                <a:spcPts val="2340"/>
              </a:lnSpc>
              <a:tabLst>
                <a:tab pos="457200" algn="l"/>
              </a:tabLst>
            </a:pPr>
            <a:endParaRPr lang="sl-SI" sz="2200" dirty="0">
              <a:solidFill>
                <a:schemeClr val="bg1"/>
              </a:solidFill>
              <a:ea typeface="+mn-lt"/>
              <a:cs typeface="+mn-lt"/>
            </a:endParaRPr>
          </a:p>
          <a:p>
            <a:pPr>
              <a:lnSpc>
                <a:spcPts val="2340"/>
              </a:lnSpc>
              <a:tabLst>
                <a:tab pos="457200" algn="l"/>
              </a:tabLst>
            </a:pPr>
            <a:r>
              <a:rPr lang="sl-SI" sz="2200" b="1" dirty="0">
                <a:solidFill>
                  <a:schemeClr val="bg1"/>
                </a:solidFill>
                <a:ea typeface="+mn-lt"/>
                <a:cs typeface="+mn-lt"/>
              </a:rPr>
              <a:t>Til dæmis: </a:t>
            </a:r>
            <a:r>
              <a:rPr lang="sl-SI" sz="2200" dirty="0">
                <a:solidFill>
                  <a:schemeClr val="bg1"/>
                </a:solidFill>
                <a:ea typeface="+mn-lt"/>
                <a:cs typeface="+mn-lt"/>
              </a:rPr>
              <a:t>nýttu garðinn þinn (jurtagarðinn) og auðgaðu tilboðið þitt með Deep Sleep koddabrúsi. </a:t>
            </a:r>
            <a:endParaRPr lang="sl-SI" sz="2200" dirty="0">
              <a:solidFill>
                <a:schemeClr val="bg1"/>
              </a:solidFill>
              <a:ea typeface="Calibri"/>
              <a:cs typeface="Calibri"/>
            </a:endParaRPr>
          </a:p>
        </p:txBody>
      </p:sp>
      <p:pic>
        <p:nvPicPr>
          <p:cNvPr id="18" name="Picture 17">
            <a:extLst>
              <a:ext uri="{FF2B5EF4-FFF2-40B4-BE49-F238E27FC236}">
                <a16:creationId xmlns:a16="http://schemas.microsoft.com/office/drawing/2014/main" id="{22B913F7-0EA4-781B-8A69-D6194D32ED89}"/>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186545" y="5043194"/>
            <a:ext cx="3580276" cy="2659133"/>
          </a:xfrm>
          <a:prstGeom prst="rect">
            <a:avLst/>
          </a:prstGeom>
        </p:spPr>
      </p:pic>
      <p:sp>
        <p:nvSpPr>
          <p:cNvPr id="19" name="Slide Number Placeholder 5">
            <a:extLst>
              <a:ext uri="{FF2B5EF4-FFF2-40B4-BE49-F238E27FC236}">
                <a16:creationId xmlns:a16="http://schemas.microsoft.com/office/drawing/2014/main" id="{81063966-5504-D41A-BE2B-D836C799ADB2}"/>
              </a:ext>
            </a:extLst>
          </p:cNvPr>
          <p:cNvSpPr txBox="1">
            <a:spLocks/>
          </p:cNvSpPr>
          <p:nvPr/>
        </p:nvSpPr>
        <p:spPr>
          <a:xfrm>
            <a:off x="11681466" y="652611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18</a:t>
            </a:fld>
            <a:endParaRPr lang="fr-CA" sz="1200" dirty="0"/>
          </a:p>
        </p:txBody>
      </p:sp>
    </p:spTree>
    <p:extLst>
      <p:ext uri="{BB962C8B-B14F-4D97-AF65-F5344CB8AC3E}">
        <p14:creationId xmlns:p14="http://schemas.microsoft.com/office/powerpoint/2010/main" val="4231648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A761A-4671-9653-6EB6-631DEDE4835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3A9A6D2E-E147-F2E4-43E2-F1DD665B1FA8}"/>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Lykiltilnámssvið</a:t>
            </a:r>
          </a:p>
        </p:txBody>
      </p:sp>
      <p:sp>
        <p:nvSpPr>
          <p:cNvPr id="6" name="Text Placeholder 5">
            <a:extLst>
              <a:ext uri="{FF2B5EF4-FFF2-40B4-BE49-F238E27FC236}">
                <a16:creationId xmlns:a16="http://schemas.microsoft.com/office/drawing/2014/main" id="{FA6F0F51-008C-312C-8193-0803B8A49310}"/>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7A8F2072-8539-9D6F-4D12-BA0E73C41999}"/>
              </a:ext>
            </a:extLst>
          </p:cNvPr>
          <p:cNvSpPr>
            <a:spLocks noGrp="1"/>
          </p:cNvSpPr>
          <p:nvPr>
            <p:ph type="body" sz="quarter" idx="16"/>
          </p:nvPr>
        </p:nvSpPr>
        <p:spPr>
          <a:xfrm>
            <a:off x="4061943" y="886031"/>
            <a:ext cx="6238020" cy="803654"/>
          </a:xfrm>
          <a:prstGeom prst="rect">
            <a:avLst/>
          </a:prstGeom>
        </p:spPr>
        <p:txBody>
          <a:bodyPr/>
          <a:lstStyle/>
          <a:p>
            <a:pPr>
              <a:lnSpc>
                <a:spcPts val="2960"/>
              </a:lnSpc>
            </a:pPr>
            <a:r>
              <a:rPr lang="en-GB" dirty="0"/>
              <a:t>Að takast á við algengar kvartanir gesta af ró og fagmennsku</a:t>
            </a:r>
          </a:p>
          <a:p>
            <a:pPr>
              <a:lnSpc>
                <a:spcPts val="2960"/>
              </a:lnSpc>
            </a:pPr>
            <a:endParaRPr lang="en-GB" sz="2800" dirty="0"/>
          </a:p>
        </p:txBody>
      </p:sp>
      <p:sp>
        <p:nvSpPr>
          <p:cNvPr id="4" name="Text Placeholder 3">
            <a:extLst>
              <a:ext uri="{FF2B5EF4-FFF2-40B4-BE49-F238E27FC236}">
                <a16:creationId xmlns:a16="http://schemas.microsoft.com/office/drawing/2014/main" id="{C2215E06-55DD-6FFB-AFB8-12088E518594}"/>
              </a:ext>
            </a:extLst>
          </p:cNvPr>
          <p:cNvSpPr>
            <a:spLocks noGrp="1"/>
          </p:cNvSpPr>
          <p:nvPr>
            <p:ph type="body" sz="quarter" idx="21"/>
          </p:nvPr>
        </p:nvSpPr>
        <p:spPr>
          <a:xfrm>
            <a:off x="4061943" y="2016882"/>
            <a:ext cx="7036480"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Stundum fer eitthvað úrskeiðis – og það er í lagi. Seint komnir gestir, týndir lyklar eða óánægðir gestir eru hluti af gestgjafahlutverkinu. Lykilatriðið er að halda ró sinni, vera kurteis og leysa vandamálið fljótt. </a:t>
            </a:r>
          </a:p>
          <a:p>
            <a:pPr>
              <a:lnSpc>
                <a:spcPts val="2340"/>
              </a:lnSpc>
            </a:pPr>
            <a:endParaRPr lang="en-GB" b="0" i="0" dirty="0">
              <a:effectLst/>
              <a:latin typeface="Calibri"/>
              <a:ea typeface="Calibri"/>
              <a:cs typeface="Calibri"/>
            </a:endParaRPr>
          </a:p>
          <a:p>
            <a:pPr>
              <a:lnSpc>
                <a:spcPts val="2340"/>
              </a:lnSpc>
            </a:pPr>
            <a:r>
              <a:rPr lang="en-GB" b="0" i="0" dirty="0">
                <a:effectLst/>
                <a:latin typeface="Calibri"/>
                <a:ea typeface="Calibri"/>
                <a:cs typeface="Calibri"/>
              </a:rPr>
              <a:t>Í þessum hluta lærir þú hvernig á að takast á við algengar vandamál á vingjarnlegan og fagmannlegan hátt. Þú munt sjá að flestir gestir vilja einfaldlega finna fyrir því að þeim sé hlustað og að þeim sé sýnd virðing. Jafnvel stutt skilaboð eða snöggt úrræði getur snúið hlutunum við. Það skiptir líka máli að vita hvenær á að segja nei – og hvernig á að gera það af kurteisi. Þú þarft ekki að vera tiltækur allan sólarhringinn, alla daga vikunnar, en það hjálpar að vera undirbúinn. </a:t>
            </a:r>
          </a:p>
          <a:p>
            <a:pPr>
              <a:lnSpc>
                <a:spcPts val="2340"/>
              </a:lnSpc>
            </a:pPr>
            <a:endParaRPr lang="en-GB" b="0" i="0" dirty="0">
              <a:effectLst/>
              <a:latin typeface="Calibri"/>
              <a:ea typeface="Calibri"/>
              <a:cs typeface="Calibri"/>
            </a:endParaRPr>
          </a:p>
          <a:p>
            <a:pPr>
              <a:lnSpc>
                <a:spcPts val="2340"/>
              </a:lnSpc>
            </a:pPr>
            <a:r>
              <a:rPr lang="en-GB" b="0" i="0" dirty="0">
                <a:effectLst/>
                <a:latin typeface="Calibri"/>
                <a:ea typeface="Calibri"/>
                <a:cs typeface="Calibri"/>
              </a:rPr>
              <a:t>Þessi hluti gefur þér raunveruleg dæmi og einfaldar svör sem þú getur notað. Þegar þú tekst á við vandamál af kostgæfni muna gestir eftir fyrirhöfnina – ekki bara vandamálið.</a:t>
            </a:r>
          </a:p>
          <a:p>
            <a:pPr>
              <a:lnSpc>
                <a:spcPts val="2340"/>
              </a:lnSpc>
            </a:pPr>
            <a:endParaRPr lang="en-US" sz="2200" dirty="0"/>
          </a:p>
        </p:txBody>
      </p:sp>
      <p:sp>
        <p:nvSpPr>
          <p:cNvPr id="11" name="Slide Number Placeholder 5">
            <a:extLst>
              <a:ext uri="{FF2B5EF4-FFF2-40B4-BE49-F238E27FC236}">
                <a16:creationId xmlns:a16="http://schemas.microsoft.com/office/drawing/2014/main" id="{F9D65DE1-7122-F273-6087-816CDCD3AD9D}"/>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19</a:t>
            </a:fld>
            <a:endParaRPr lang="fr-CA" sz="1200" dirty="0"/>
          </a:p>
        </p:txBody>
      </p:sp>
      <p:pic>
        <p:nvPicPr>
          <p:cNvPr id="2" name="Picture 1">
            <a:extLst>
              <a:ext uri="{FF2B5EF4-FFF2-40B4-BE49-F238E27FC236}">
                <a16:creationId xmlns:a16="http://schemas.microsoft.com/office/drawing/2014/main" id="{B1C394D8-4177-AB93-ECF8-812303EA7C83}"/>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81667" y="4460499"/>
            <a:ext cx="3580276" cy="2659133"/>
          </a:xfrm>
          <a:prstGeom prst="rect">
            <a:avLst/>
          </a:prstGeom>
        </p:spPr>
      </p:pic>
    </p:spTree>
    <p:extLst>
      <p:ext uri="{BB962C8B-B14F-4D97-AF65-F5344CB8AC3E}">
        <p14:creationId xmlns:p14="http://schemas.microsoft.com/office/powerpoint/2010/main" val="8040623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4D7EA80-DF18-54D4-BB28-B7282BCAD6D0}"/>
              </a:ext>
            </a:extLst>
          </p:cNvPr>
          <p:cNvSpPr>
            <a:spLocks noGrp="1"/>
          </p:cNvSpPr>
          <p:nvPr>
            <p:ph type="body" sz="quarter" idx="13"/>
          </p:nvPr>
        </p:nvSpPr>
        <p:spPr>
          <a:xfrm>
            <a:off x="429270" y="842737"/>
            <a:ext cx="4802284" cy="4556399"/>
          </a:xfrm>
        </p:spPr>
        <p:txBody>
          <a:bodyPr lIns="91440" tIns="45720" rIns="91440" bIns="45720" anchor="ctr">
            <a:normAutofit/>
          </a:bodyPr>
          <a:lstStyle/>
          <a:p>
            <a:pPr>
              <a:lnSpc>
                <a:spcPts val="2760"/>
              </a:lnSpc>
            </a:pPr>
            <a:r>
              <a:rPr lang="en-US" b="1" dirty="0"/>
              <a:t>Það mikilvægasta í samskiptum er að heyra það sem ekki er sagt. </a:t>
            </a:r>
            <a:r>
              <a:rPr lang="en-US" dirty="0"/>
              <a:t>— </a:t>
            </a:r>
          </a:p>
          <a:p>
            <a:pPr>
              <a:lnSpc>
                <a:spcPts val="2760"/>
              </a:lnSpc>
            </a:pPr>
            <a:r>
              <a:rPr lang="en-US" dirty="0"/>
              <a:t>Peter Drucker</a:t>
            </a:r>
            <a:endParaRPr lang="sl-SI" dirty="0"/>
          </a:p>
          <a:p>
            <a:endParaRPr lang="sl-SI" dirty="0"/>
          </a:p>
          <a:p>
            <a:endParaRPr lang="sl-SI" dirty="0"/>
          </a:p>
          <a:p>
            <a:pPr>
              <a:lnSpc>
                <a:spcPts val="2340"/>
              </a:lnSpc>
            </a:pPr>
            <a:r>
              <a:rPr lang="en-US" sz="2400" dirty="0"/>
              <a:t>Þetta tilvitnun dregur fram mátt stafrænna og óorðlegra vísbendinga—svo sem tölvupóstsamskipta, líkamsmáls, andlitsdrætti og tóns—við að takast á við mál og skilja spurningar á áhrifaríkan hátt, oft meira en orðin ein og sér. </a:t>
            </a:r>
            <a:endParaRPr lang="en-GB" sz="2400" dirty="0"/>
          </a:p>
        </p:txBody>
      </p:sp>
      <p:pic>
        <p:nvPicPr>
          <p:cNvPr id="7" name="Picture Placeholder 6">
            <a:extLst>
              <a:ext uri="{FF2B5EF4-FFF2-40B4-BE49-F238E27FC236}">
                <a16:creationId xmlns:a16="http://schemas.microsoft.com/office/drawing/2014/main" id="{DDE8E84C-FE4F-66F5-8906-5F0E95EBF707}"/>
              </a:ext>
            </a:extLst>
          </p:cNvPr>
          <p:cNvPicPr>
            <a:picLocks noGrp="1" noChangeAspect="1"/>
          </p:cNvPicPr>
          <p:nvPr>
            <p:ph type="pic" sz="quarter" idx="19"/>
          </p:nvPr>
        </p:nvPicPr>
        <p:blipFill>
          <a:blip r:embed="rId2"/>
          <a:srcRect l="2197" r="2197"/>
          <a:stretch>
            <a:fillRect/>
          </a:stretch>
        </p:blipFill>
        <p:spPr/>
      </p:pic>
      <p:sp>
        <p:nvSpPr>
          <p:cNvPr id="4" name="Text Placeholder 3">
            <a:extLst>
              <a:ext uri="{FF2B5EF4-FFF2-40B4-BE49-F238E27FC236}">
                <a16:creationId xmlns:a16="http://schemas.microsoft.com/office/drawing/2014/main" id="{B8ABA7A9-18A2-7CF6-F78A-CE4C039898B2}"/>
              </a:ext>
            </a:extLst>
          </p:cNvPr>
          <p:cNvSpPr>
            <a:spLocks noGrp="1"/>
          </p:cNvSpPr>
          <p:nvPr>
            <p:ph type="body" sz="quarter" idx="65"/>
          </p:nvPr>
        </p:nvSpPr>
        <p:spPr/>
        <p:txBody>
          <a:bodyPr/>
          <a:lstStyle/>
          <a:p>
            <a:pPr algn="ctr"/>
            <a:r>
              <a:rPr lang="en-GB" sz="1200" dirty="0"/>
              <a:t>Ljósmynd: Amsterdam, bátur, Niðurlönd</a:t>
            </a:r>
          </a:p>
        </p:txBody>
      </p:sp>
      <p:sp>
        <p:nvSpPr>
          <p:cNvPr id="5" name="Freeform 4">
            <a:extLst>
              <a:ext uri="{FF2B5EF4-FFF2-40B4-BE49-F238E27FC236}">
                <a16:creationId xmlns:a16="http://schemas.microsoft.com/office/drawing/2014/main" id="{CEB5F2D8-978B-52FA-7566-47DD3B617177}"/>
              </a:ext>
            </a:extLst>
          </p:cNvPr>
          <p:cNvSpPr/>
          <p:nvPr/>
        </p:nvSpPr>
        <p:spPr>
          <a:xfrm>
            <a:off x="5032550" y="1749336"/>
            <a:ext cx="1894725" cy="1371600"/>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chemeClr val="bg1"/>
          </a:solidFill>
          <a:ln w="4485" cap="flat">
            <a:noFill/>
            <a:prstDash val="solid"/>
            <a:miter/>
          </a:ln>
        </p:spPr>
        <p:txBody>
          <a:bodyPr rtlCol="0" anchor="ctr"/>
          <a:lstStyle/>
          <a:p>
            <a:endParaRPr lang="en-US"/>
          </a:p>
        </p:txBody>
      </p:sp>
      <p:sp>
        <p:nvSpPr>
          <p:cNvPr id="3" name="Slide Number Placeholder 5">
            <a:extLst>
              <a:ext uri="{FF2B5EF4-FFF2-40B4-BE49-F238E27FC236}">
                <a16:creationId xmlns:a16="http://schemas.microsoft.com/office/drawing/2014/main" id="{EA92514A-06EE-F809-64EB-1200864D8594}"/>
              </a:ext>
            </a:extLst>
          </p:cNvPr>
          <p:cNvSpPr txBox="1">
            <a:spLocks/>
          </p:cNvSpPr>
          <p:nvPr/>
        </p:nvSpPr>
        <p:spPr>
          <a:xfrm>
            <a:off x="11681466" y="652611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spTree>
    <p:extLst>
      <p:ext uri="{BB962C8B-B14F-4D97-AF65-F5344CB8AC3E}">
        <p14:creationId xmlns:p14="http://schemas.microsoft.com/office/powerpoint/2010/main" val="41181867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E04447-5340-74D5-D6BC-C4C6047015D6}"/>
            </a:ext>
          </a:extLst>
        </p:cNvPr>
        <p:cNvGrpSpPr/>
        <p:nvPr/>
      </p:nvGrpSpPr>
      <p:grpSpPr>
        <a:xfrm>
          <a:off x="0" y="0"/>
          <a:ext cx="0" cy="0"/>
          <a:chOff x="0" y="0"/>
          <a:chExt cx="0" cy="0"/>
        </a:xfrm>
      </p:grpSpPr>
      <p:sp>
        <p:nvSpPr>
          <p:cNvPr id="8" name="Freeform 7">
            <a:extLst>
              <a:ext uri="{FF2B5EF4-FFF2-40B4-BE49-F238E27FC236}">
                <a16:creationId xmlns:a16="http://schemas.microsoft.com/office/drawing/2014/main" id="{1FDC6DD7-4D8E-854C-0B1A-47CF12A0054C}"/>
              </a:ext>
            </a:extLst>
          </p:cNvPr>
          <p:cNvSpPr/>
          <p:nvPr/>
        </p:nvSpPr>
        <p:spPr>
          <a:xfrm rot="5400000" flipH="1">
            <a:off x="6272216" y="1755980"/>
            <a:ext cx="5075839" cy="5128200"/>
          </a:xfrm>
          <a:custGeom>
            <a:avLst/>
            <a:gdLst>
              <a:gd name="connsiteX0" fmla="*/ 5075839 w 5075839"/>
              <a:gd name="connsiteY0" fmla="*/ 4702073 h 5128200"/>
              <a:gd name="connsiteX1" fmla="*/ 5075839 w 5075839"/>
              <a:gd name="connsiteY1" fmla="*/ 4131113 h 5128200"/>
              <a:gd name="connsiteX2" fmla="*/ 5075839 w 5075839"/>
              <a:gd name="connsiteY2" fmla="*/ 4044261 h 5128200"/>
              <a:gd name="connsiteX3" fmla="*/ 5075839 w 5075839"/>
              <a:gd name="connsiteY3" fmla="*/ 3473303 h 5128200"/>
              <a:gd name="connsiteX4" fmla="*/ 5075839 w 5075839"/>
              <a:gd name="connsiteY4" fmla="*/ 1228769 h 5128200"/>
              <a:gd name="connsiteX5" fmla="*/ 5075839 w 5075839"/>
              <a:gd name="connsiteY5" fmla="*/ 657810 h 5128200"/>
              <a:gd name="connsiteX6" fmla="*/ 5075839 w 5075839"/>
              <a:gd name="connsiteY6" fmla="*/ 570960 h 5128200"/>
              <a:gd name="connsiteX7" fmla="*/ 5075839 w 5075839"/>
              <a:gd name="connsiteY7" fmla="*/ 0 h 5128200"/>
              <a:gd name="connsiteX8" fmla="*/ 4531826 w 5075839"/>
              <a:gd name="connsiteY8" fmla="*/ 0 h 5128200"/>
              <a:gd name="connsiteX9" fmla="*/ 4399404 w 5075839"/>
              <a:gd name="connsiteY9" fmla="*/ 0 h 5128200"/>
              <a:gd name="connsiteX10" fmla="*/ 4392026 w 5075839"/>
              <a:gd name="connsiteY10" fmla="*/ 0 h 5128200"/>
              <a:gd name="connsiteX11" fmla="*/ 4173456 w 5075839"/>
              <a:gd name="connsiteY11" fmla="*/ 0 h 5128200"/>
              <a:gd name="connsiteX12" fmla="*/ 3855391 w 5075839"/>
              <a:gd name="connsiteY12" fmla="*/ 0 h 5128200"/>
              <a:gd name="connsiteX13" fmla="*/ 3848013 w 5075839"/>
              <a:gd name="connsiteY13" fmla="*/ 0 h 5128200"/>
              <a:gd name="connsiteX14" fmla="*/ 3715591 w 5075839"/>
              <a:gd name="connsiteY14" fmla="*/ 0 h 5128200"/>
              <a:gd name="connsiteX15" fmla="*/ 3629443 w 5075839"/>
              <a:gd name="connsiteY15" fmla="*/ 0 h 5128200"/>
              <a:gd name="connsiteX16" fmla="*/ 3497021 w 5075839"/>
              <a:gd name="connsiteY16" fmla="*/ 0 h 5128200"/>
              <a:gd name="connsiteX17" fmla="*/ 3489643 w 5075839"/>
              <a:gd name="connsiteY17" fmla="*/ 0 h 5128200"/>
              <a:gd name="connsiteX18" fmla="*/ 3171578 w 5075839"/>
              <a:gd name="connsiteY18" fmla="*/ 0 h 5128200"/>
              <a:gd name="connsiteX19" fmla="*/ 2953008 w 5075839"/>
              <a:gd name="connsiteY19" fmla="*/ 0 h 5128200"/>
              <a:gd name="connsiteX20" fmla="*/ 2945630 w 5075839"/>
              <a:gd name="connsiteY20" fmla="*/ 0 h 5128200"/>
              <a:gd name="connsiteX21" fmla="*/ 2813208 w 5075839"/>
              <a:gd name="connsiteY21" fmla="*/ 0 h 5128200"/>
              <a:gd name="connsiteX22" fmla="*/ 2426034 w 5075839"/>
              <a:gd name="connsiteY22" fmla="*/ 0 h 5128200"/>
              <a:gd name="connsiteX23" fmla="*/ 2269195 w 5075839"/>
              <a:gd name="connsiteY23" fmla="*/ 0 h 5128200"/>
              <a:gd name="connsiteX24" fmla="*/ 1882021 w 5075839"/>
              <a:gd name="connsiteY24" fmla="*/ 0 h 5128200"/>
              <a:gd name="connsiteX25" fmla="*/ 1749599 w 5075839"/>
              <a:gd name="connsiteY25" fmla="*/ 0 h 5128200"/>
              <a:gd name="connsiteX26" fmla="*/ 1742221 w 5075839"/>
              <a:gd name="connsiteY26" fmla="*/ 0 h 5128200"/>
              <a:gd name="connsiteX27" fmla="*/ 1523653 w 5075839"/>
              <a:gd name="connsiteY27" fmla="*/ 0 h 5128200"/>
              <a:gd name="connsiteX28" fmla="*/ 1205586 w 5075839"/>
              <a:gd name="connsiteY28" fmla="*/ 0 h 5128200"/>
              <a:gd name="connsiteX29" fmla="*/ 1198207 w 5075839"/>
              <a:gd name="connsiteY29" fmla="*/ 0 h 5128200"/>
              <a:gd name="connsiteX30" fmla="*/ 1065786 w 5075839"/>
              <a:gd name="connsiteY30" fmla="*/ 0 h 5128200"/>
              <a:gd name="connsiteX31" fmla="*/ 979640 w 5075839"/>
              <a:gd name="connsiteY31" fmla="*/ 0 h 5128200"/>
              <a:gd name="connsiteX32" fmla="*/ 847218 w 5075839"/>
              <a:gd name="connsiteY32" fmla="*/ 0 h 5128200"/>
              <a:gd name="connsiteX33" fmla="*/ 839838 w 5075839"/>
              <a:gd name="connsiteY33" fmla="*/ 0 h 5128200"/>
              <a:gd name="connsiteX34" fmla="*/ 676436 w 5075839"/>
              <a:gd name="connsiteY34" fmla="*/ 0 h 5128200"/>
              <a:gd name="connsiteX35" fmla="*/ 521772 w 5075839"/>
              <a:gd name="connsiteY35" fmla="*/ 0 h 5128200"/>
              <a:gd name="connsiteX36" fmla="*/ 303205 w 5075839"/>
              <a:gd name="connsiteY36" fmla="*/ 0 h 5128200"/>
              <a:gd name="connsiteX37" fmla="*/ 163403 w 5075839"/>
              <a:gd name="connsiteY37" fmla="*/ 0 h 5128200"/>
              <a:gd name="connsiteX38" fmla="*/ 1 w 5075839"/>
              <a:gd name="connsiteY38" fmla="*/ 0 h 5128200"/>
              <a:gd name="connsiteX39" fmla="*/ 1 w 5075839"/>
              <a:gd name="connsiteY39" fmla="*/ 78084 h 5128200"/>
              <a:gd name="connsiteX40" fmla="*/ 1 w 5075839"/>
              <a:gd name="connsiteY40" fmla="*/ 391204 h 5128200"/>
              <a:gd name="connsiteX41" fmla="*/ 1 w 5075839"/>
              <a:gd name="connsiteY41" fmla="*/ 857437 h 5128200"/>
              <a:gd name="connsiteX42" fmla="*/ 1 w 5075839"/>
              <a:gd name="connsiteY42" fmla="*/ 1170557 h 5128200"/>
              <a:gd name="connsiteX43" fmla="*/ 1 w 5075839"/>
              <a:gd name="connsiteY43" fmla="*/ 1370836 h 5128200"/>
              <a:gd name="connsiteX44" fmla="*/ 1 w 5075839"/>
              <a:gd name="connsiteY44" fmla="*/ 2150190 h 5128200"/>
              <a:gd name="connsiteX45" fmla="*/ 0 w 5075839"/>
              <a:gd name="connsiteY45" fmla="*/ 2150190 h 5128200"/>
              <a:gd name="connsiteX46" fmla="*/ 0 w 5075839"/>
              <a:gd name="connsiteY46" fmla="*/ 2894562 h 5128200"/>
              <a:gd name="connsiteX47" fmla="*/ 0 w 5075839"/>
              <a:gd name="connsiteY47" fmla="*/ 3673915 h 5128200"/>
              <a:gd name="connsiteX48" fmla="*/ 0 w 5075839"/>
              <a:gd name="connsiteY48" fmla="*/ 3874194 h 5128200"/>
              <a:gd name="connsiteX49" fmla="*/ 0 w 5075839"/>
              <a:gd name="connsiteY49" fmla="*/ 4187316 h 5128200"/>
              <a:gd name="connsiteX50" fmla="*/ 0 w 5075839"/>
              <a:gd name="connsiteY50" fmla="*/ 4653548 h 5128200"/>
              <a:gd name="connsiteX51" fmla="*/ 0 w 5075839"/>
              <a:gd name="connsiteY51" fmla="*/ 4966669 h 5128200"/>
              <a:gd name="connsiteX52" fmla="*/ 0 w 5075839"/>
              <a:gd name="connsiteY52" fmla="*/ 5128200 h 5128200"/>
              <a:gd name="connsiteX53" fmla="*/ 35003 w 5075839"/>
              <a:gd name="connsiteY53" fmla="*/ 5128200 h 5128200"/>
              <a:gd name="connsiteX54" fmla="*/ 35006 w 5075839"/>
              <a:gd name="connsiteY54" fmla="*/ 5128200 h 5128200"/>
              <a:gd name="connsiteX55" fmla="*/ 360446 w 5075839"/>
              <a:gd name="connsiteY55" fmla="*/ 5128200 h 5128200"/>
              <a:gd name="connsiteX56" fmla="*/ 360451 w 5075839"/>
              <a:gd name="connsiteY56" fmla="*/ 5128200 h 5128200"/>
              <a:gd name="connsiteX57" fmla="*/ 579016 w 5075839"/>
              <a:gd name="connsiteY57" fmla="*/ 5128200 h 5128200"/>
              <a:gd name="connsiteX58" fmla="*/ 579019 w 5075839"/>
              <a:gd name="connsiteY58" fmla="*/ 5128200 h 5128200"/>
              <a:gd name="connsiteX59" fmla="*/ 676435 w 5075839"/>
              <a:gd name="connsiteY59" fmla="*/ 5128200 h 5128200"/>
              <a:gd name="connsiteX60" fmla="*/ 711438 w 5075839"/>
              <a:gd name="connsiteY60" fmla="*/ 5128200 h 5128200"/>
              <a:gd name="connsiteX61" fmla="*/ 711441 w 5075839"/>
              <a:gd name="connsiteY61" fmla="*/ 5128200 h 5128200"/>
              <a:gd name="connsiteX62" fmla="*/ 718816 w 5075839"/>
              <a:gd name="connsiteY62" fmla="*/ 5128200 h 5128200"/>
              <a:gd name="connsiteX63" fmla="*/ 718821 w 5075839"/>
              <a:gd name="connsiteY63" fmla="*/ 5128200 h 5128200"/>
              <a:gd name="connsiteX64" fmla="*/ 1036881 w 5075839"/>
              <a:gd name="connsiteY64" fmla="*/ 5128200 h 5128200"/>
              <a:gd name="connsiteX65" fmla="*/ 1036886 w 5075839"/>
              <a:gd name="connsiteY65" fmla="*/ 5128200 h 5128200"/>
              <a:gd name="connsiteX66" fmla="*/ 1255451 w 5075839"/>
              <a:gd name="connsiteY66" fmla="*/ 5128200 h 5128200"/>
              <a:gd name="connsiteX67" fmla="*/ 1255454 w 5075839"/>
              <a:gd name="connsiteY67" fmla="*/ 5128200 h 5128200"/>
              <a:gd name="connsiteX68" fmla="*/ 1262829 w 5075839"/>
              <a:gd name="connsiteY68" fmla="*/ 5128200 h 5128200"/>
              <a:gd name="connsiteX69" fmla="*/ 1262833 w 5075839"/>
              <a:gd name="connsiteY69" fmla="*/ 5128200 h 5128200"/>
              <a:gd name="connsiteX70" fmla="*/ 1395251 w 5075839"/>
              <a:gd name="connsiteY70" fmla="*/ 5128200 h 5128200"/>
              <a:gd name="connsiteX71" fmla="*/ 1395256 w 5075839"/>
              <a:gd name="connsiteY71" fmla="*/ 5128200 h 5128200"/>
              <a:gd name="connsiteX72" fmla="*/ 1782423 w 5075839"/>
              <a:gd name="connsiteY72" fmla="*/ 5128200 h 5128200"/>
              <a:gd name="connsiteX73" fmla="*/ 1939264 w 5075839"/>
              <a:gd name="connsiteY73" fmla="*/ 5128200 h 5128200"/>
              <a:gd name="connsiteX74" fmla="*/ 1939268 w 5075839"/>
              <a:gd name="connsiteY74" fmla="*/ 5128200 h 5128200"/>
              <a:gd name="connsiteX75" fmla="*/ 2326436 w 5075839"/>
              <a:gd name="connsiteY75" fmla="*/ 5128200 h 5128200"/>
              <a:gd name="connsiteX76" fmla="*/ 2458858 w 5075839"/>
              <a:gd name="connsiteY76" fmla="*/ 5128200 h 5128200"/>
              <a:gd name="connsiteX77" fmla="*/ 2466238 w 5075839"/>
              <a:gd name="connsiteY77" fmla="*/ 5128200 h 5128200"/>
              <a:gd name="connsiteX78" fmla="*/ 2684805 w 5075839"/>
              <a:gd name="connsiteY78" fmla="*/ 5128200 h 5128200"/>
              <a:gd name="connsiteX79" fmla="*/ 3002871 w 5075839"/>
              <a:gd name="connsiteY79" fmla="*/ 5128200 h 5128200"/>
              <a:gd name="connsiteX80" fmla="*/ 3010251 w 5075839"/>
              <a:gd name="connsiteY80" fmla="*/ 5128200 h 5128200"/>
              <a:gd name="connsiteX81" fmla="*/ 3142673 w 5075839"/>
              <a:gd name="connsiteY81" fmla="*/ 5128200 h 5128200"/>
              <a:gd name="connsiteX82" fmla="*/ 3228817 w 5075839"/>
              <a:gd name="connsiteY82" fmla="*/ 5128200 h 5128200"/>
              <a:gd name="connsiteX83" fmla="*/ 3361240 w 5075839"/>
              <a:gd name="connsiteY83" fmla="*/ 5128200 h 5128200"/>
              <a:gd name="connsiteX84" fmla="*/ 3368621 w 5075839"/>
              <a:gd name="connsiteY84" fmla="*/ 5128200 h 5128200"/>
              <a:gd name="connsiteX85" fmla="*/ 3686686 w 5075839"/>
              <a:gd name="connsiteY85" fmla="*/ 5128200 h 5128200"/>
              <a:gd name="connsiteX86" fmla="*/ 3905252 w 5075839"/>
              <a:gd name="connsiteY86" fmla="*/ 5128200 h 5128200"/>
              <a:gd name="connsiteX87" fmla="*/ 3912633 w 5075839"/>
              <a:gd name="connsiteY87" fmla="*/ 5128200 h 5128200"/>
              <a:gd name="connsiteX88" fmla="*/ 4045056 w 5075839"/>
              <a:gd name="connsiteY88" fmla="*/ 5128200 h 5128200"/>
              <a:gd name="connsiteX89" fmla="*/ 4589068 w 5075839"/>
              <a:gd name="connsiteY89" fmla="*/ 5128200 h 5128200"/>
              <a:gd name="connsiteX90" fmla="*/ 5075839 w 5075839"/>
              <a:gd name="connsiteY90" fmla="*/ 4702073 h 512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075839" h="5128200">
                <a:moveTo>
                  <a:pt x="5075839" y="4702073"/>
                </a:moveTo>
                <a:lnTo>
                  <a:pt x="5075839" y="4131113"/>
                </a:lnTo>
                <a:lnTo>
                  <a:pt x="5075839" y="4044261"/>
                </a:lnTo>
                <a:lnTo>
                  <a:pt x="5075839" y="3473303"/>
                </a:lnTo>
                <a:lnTo>
                  <a:pt x="5075839" y="1228769"/>
                </a:lnTo>
                <a:lnTo>
                  <a:pt x="5075839" y="657810"/>
                </a:lnTo>
                <a:lnTo>
                  <a:pt x="5075839" y="570960"/>
                </a:lnTo>
                <a:lnTo>
                  <a:pt x="5075839" y="0"/>
                </a:lnTo>
                <a:lnTo>
                  <a:pt x="4531826" y="0"/>
                </a:lnTo>
                <a:lnTo>
                  <a:pt x="4399404" y="0"/>
                </a:lnTo>
                <a:lnTo>
                  <a:pt x="4392026" y="0"/>
                </a:lnTo>
                <a:lnTo>
                  <a:pt x="4173456" y="0"/>
                </a:lnTo>
                <a:lnTo>
                  <a:pt x="3855391" y="0"/>
                </a:lnTo>
                <a:lnTo>
                  <a:pt x="3848013" y="0"/>
                </a:lnTo>
                <a:lnTo>
                  <a:pt x="3715591" y="0"/>
                </a:lnTo>
                <a:lnTo>
                  <a:pt x="3629443" y="0"/>
                </a:lnTo>
                <a:lnTo>
                  <a:pt x="3497021" y="0"/>
                </a:lnTo>
                <a:lnTo>
                  <a:pt x="3489643" y="0"/>
                </a:lnTo>
                <a:lnTo>
                  <a:pt x="3171578" y="0"/>
                </a:lnTo>
                <a:lnTo>
                  <a:pt x="2953008" y="0"/>
                </a:lnTo>
                <a:lnTo>
                  <a:pt x="2945630" y="0"/>
                </a:lnTo>
                <a:lnTo>
                  <a:pt x="2813208" y="0"/>
                </a:lnTo>
                <a:lnTo>
                  <a:pt x="2426034" y="0"/>
                </a:lnTo>
                <a:lnTo>
                  <a:pt x="2269195" y="0"/>
                </a:lnTo>
                <a:lnTo>
                  <a:pt x="1882021" y="0"/>
                </a:lnTo>
                <a:lnTo>
                  <a:pt x="1749599" y="0"/>
                </a:lnTo>
                <a:lnTo>
                  <a:pt x="1742221" y="0"/>
                </a:lnTo>
                <a:lnTo>
                  <a:pt x="1523653" y="0"/>
                </a:lnTo>
                <a:lnTo>
                  <a:pt x="1205586" y="0"/>
                </a:lnTo>
                <a:lnTo>
                  <a:pt x="1198207" y="0"/>
                </a:lnTo>
                <a:lnTo>
                  <a:pt x="1065786" y="0"/>
                </a:lnTo>
                <a:lnTo>
                  <a:pt x="979640" y="0"/>
                </a:lnTo>
                <a:lnTo>
                  <a:pt x="847218" y="0"/>
                </a:lnTo>
                <a:lnTo>
                  <a:pt x="839838" y="0"/>
                </a:lnTo>
                <a:lnTo>
                  <a:pt x="676436" y="0"/>
                </a:lnTo>
                <a:lnTo>
                  <a:pt x="521772" y="0"/>
                </a:lnTo>
                <a:lnTo>
                  <a:pt x="303205" y="0"/>
                </a:lnTo>
                <a:lnTo>
                  <a:pt x="163403" y="0"/>
                </a:lnTo>
                <a:lnTo>
                  <a:pt x="1" y="0"/>
                </a:lnTo>
                <a:lnTo>
                  <a:pt x="1" y="78084"/>
                </a:lnTo>
                <a:lnTo>
                  <a:pt x="1" y="391204"/>
                </a:lnTo>
                <a:lnTo>
                  <a:pt x="1" y="857437"/>
                </a:lnTo>
                <a:lnTo>
                  <a:pt x="1" y="1170557"/>
                </a:lnTo>
                <a:lnTo>
                  <a:pt x="1" y="1370836"/>
                </a:lnTo>
                <a:lnTo>
                  <a:pt x="1" y="2150190"/>
                </a:lnTo>
                <a:lnTo>
                  <a:pt x="0" y="2150190"/>
                </a:lnTo>
                <a:lnTo>
                  <a:pt x="0" y="2894562"/>
                </a:lnTo>
                <a:lnTo>
                  <a:pt x="0" y="3673915"/>
                </a:lnTo>
                <a:lnTo>
                  <a:pt x="0" y="3874194"/>
                </a:lnTo>
                <a:lnTo>
                  <a:pt x="0" y="4187316"/>
                </a:lnTo>
                <a:lnTo>
                  <a:pt x="0" y="4653548"/>
                </a:lnTo>
                <a:lnTo>
                  <a:pt x="0" y="4966669"/>
                </a:lnTo>
                <a:lnTo>
                  <a:pt x="0" y="5128200"/>
                </a:lnTo>
                <a:lnTo>
                  <a:pt x="35003" y="5128200"/>
                </a:lnTo>
                <a:lnTo>
                  <a:pt x="35006" y="5128200"/>
                </a:lnTo>
                <a:lnTo>
                  <a:pt x="360446" y="5128200"/>
                </a:lnTo>
                <a:lnTo>
                  <a:pt x="360451" y="5128200"/>
                </a:lnTo>
                <a:lnTo>
                  <a:pt x="579016" y="5128200"/>
                </a:lnTo>
                <a:lnTo>
                  <a:pt x="579019" y="5128200"/>
                </a:lnTo>
                <a:lnTo>
                  <a:pt x="676435" y="5128200"/>
                </a:lnTo>
                <a:lnTo>
                  <a:pt x="711438" y="5128200"/>
                </a:lnTo>
                <a:lnTo>
                  <a:pt x="711441" y="5128200"/>
                </a:lnTo>
                <a:lnTo>
                  <a:pt x="718816" y="5128200"/>
                </a:lnTo>
                <a:lnTo>
                  <a:pt x="718821" y="5128200"/>
                </a:lnTo>
                <a:lnTo>
                  <a:pt x="1036881" y="5128200"/>
                </a:lnTo>
                <a:lnTo>
                  <a:pt x="1036886" y="5128200"/>
                </a:lnTo>
                <a:lnTo>
                  <a:pt x="1255451" y="5128200"/>
                </a:lnTo>
                <a:lnTo>
                  <a:pt x="1255454" y="5128200"/>
                </a:lnTo>
                <a:lnTo>
                  <a:pt x="1262829" y="5128200"/>
                </a:lnTo>
                <a:lnTo>
                  <a:pt x="1262833" y="5128200"/>
                </a:lnTo>
                <a:lnTo>
                  <a:pt x="1395251" y="5128200"/>
                </a:lnTo>
                <a:lnTo>
                  <a:pt x="1395256" y="5128200"/>
                </a:lnTo>
                <a:lnTo>
                  <a:pt x="1782423" y="5128200"/>
                </a:lnTo>
                <a:lnTo>
                  <a:pt x="1939264" y="5128200"/>
                </a:lnTo>
                <a:lnTo>
                  <a:pt x="1939268" y="5128200"/>
                </a:lnTo>
                <a:lnTo>
                  <a:pt x="2326436" y="5128200"/>
                </a:lnTo>
                <a:lnTo>
                  <a:pt x="2458858" y="5128200"/>
                </a:lnTo>
                <a:lnTo>
                  <a:pt x="2466238" y="5128200"/>
                </a:lnTo>
                <a:lnTo>
                  <a:pt x="2684805" y="5128200"/>
                </a:lnTo>
                <a:lnTo>
                  <a:pt x="3002871" y="5128200"/>
                </a:lnTo>
                <a:lnTo>
                  <a:pt x="3010251" y="5128200"/>
                </a:lnTo>
                <a:lnTo>
                  <a:pt x="3142673" y="5128200"/>
                </a:lnTo>
                <a:lnTo>
                  <a:pt x="3228817" y="5128200"/>
                </a:lnTo>
                <a:lnTo>
                  <a:pt x="3361240" y="5128200"/>
                </a:lnTo>
                <a:lnTo>
                  <a:pt x="3368621" y="5128200"/>
                </a:lnTo>
                <a:lnTo>
                  <a:pt x="3686686" y="5128200"/>
                </a:lnTo>
                <a:lnTo>
                  <a:pt x="3905252" y="5128200"/>
                </a:lnTo>
                <a:lnTo>
                  <a:pt x="3912633" y="5128200"/>
                </a:lnTo>
                <a:lnTo>
                  <a:pt x="4045056" y="5128200"/>
                </a:lnTo>
                <a:lnTo>
                  <a:pt x="4589068" y="5128200"/>
                </a:lnTo>
                <a:cubicBezTo>
                  <a:pt x="4858785" y="5128200"/>
                  <a:pt x="5075839" y="4936789"/>
                  <a:pt x="5075839" y="4702073"/>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9" name="Text Placeholder 3">
            <a:extLst>
              <a:ext uri="{FF2B5EF4-FFF2-40B4-BE49-F238E27FC236}">
                <a16:creationId xmlns:a16="http://schemas.microsoft.com/office/drawing/2014/main" id="{1D7375FF-B6EA-3517-A314-71F9C02E15ED}"/>
              </a:ext>
            </a:extLst>
          </p:cNvPr>
          <p:cNvSpPr txBox="1">
            <a:spLocks/>
          </p:cNvSpPr>
          <p:nvPr/>
        </p:nvSpPr>
        <p:spPr>
          <a:xfrm>
            <a:off x="629645" y="307773"/>
            <a:ext cx="614767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Undirbúningsaðgerðir gegn algengum vandamálum áður en þau koma upp</a:t>
            </a:r>
          </a:p>
          <a:p>
            <a:pPr>
              <a:lnSpc>
                <a:spcPts val="3720"/>
              </a:lnSpc>
            </a:pPr>
            <a:endParaRPr lang="en-US" dirty="0"/>
          </a:p>
        </p:txBody>
      </p:sp>
      <p:cxnSp>
        <p:nvCxnSpPr>
          <p:cNvPr id="10" name="Straight Connector 9">
            <a:extLst>
              <a:ext uri="{FF2B5EF4-FFF2-40B4-BE49-F238E27FC236}">
                <a16:creationId xmlns:a16="http://schemas.microsoft.com/office/drawing/2014/main" id="{7C07A831-5A91-79F1-393D-5237A2E80C03}"/>
              </a:ext>
            </a:extLst>
          </p:cNvPr>
          <p:cNvCxnSpPr>
            <a:cxnSpLocks/>
          </p:cNvCxnSpPr>
          <p:nvPr/>
        </p:nvCxnSpPr>
        <p:spPr>
          <a:xfrm>
            <a:off x="0" y="1500714"/>
            <a:ext cx="65686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3762B447-43CA-B051-D83E-52359661248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20</a:t>
            </a:fld>
            <a:endParaRPr lang="fr-CA" sz="1200" dirty="0"/>
          </a:p>
        </p:txBody>
      </p:sp>
      <p:sp>
        <p:nvSpPr>
          <p:cNvPr id="4" name="Text Placeholder 5">
            <a:extLst>
              <a:ext uri="{FF2B5EF4-FFF2-40B4-BE49-F238E27FC236}">
                <a16:creationId xmlns:a16="http://schemas.microsoft.com/office/drawing/2014/main" id="{822BB0A6-8584-FC0E-199D-A86E143CCE19}"/>
              </a:ext>
            </a:extLst>
          </p:cNvPr>
          <p:cNvSpPr txBox="1">
            <a:spLocks/>
          </p:cNvSpPr>
          <p:nvPr/>
        </p:nvSpPr>
        <p:spPr>
          <a:xfrm>
            <a:off x="629645" y="2188598"/>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Hvað á að gera:</a:t>
            </a:r>
          </a:p>
        </p:txBody>
      </p:sp>
      <p:sp>
        <p:nvSpPr>
          <p:cNvPr id="5" name="Text Placeholder 4">
            <a:extLst>
              <a:ext uri="{FF2B5EF4-FFF2-40B4-BE49-F238E27FC236}">
                <a16:creationId xmlns:a16="http://schemas.microsoft.com/office/drawing/2014/main" id="{48D297A6-AFA3-D577-27EF-A7FACABDAB74}"/>
              </a:ext>
            </a:extLst>
          </p:cNvPr>
          <p:cNvSpPr txBox="1">
            <a:spLocks/>
          </p:cNvSpPr>
          <p:nvPr/>
        </p:nvSpPr>
        <p:spPr>
          <a:xfrm>
            <a:off x="629644" y="2892627"/>
            <a:ext cx="4886917"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240"/>
              </a:lnSpc>
              <a:buClr>
                <a:srgbClr val="459597"/>
              </a:buClr>
              <a:buFont typeface="Arial" panose="020B0604020202020204" pitchFamily="34" charset="0"/>
              <a:buChar char="•"/>
            </a:pPr>
            <a:r>
              <a:rPr lang="en-GB" sz="2200" b="1" dirty="0">
                <a:solidFill>
                  <a:srgbClr val="414141"/>
                </a:solidFill>
              </a:rPr>
              <a:t>Greindu algengustu vandamál gesta</a:t>
            </a:r>
            <a:r>
              <a:rPr lang="en-GB" sz="2200" dirty="0">
                <a:solidFill>
                  <a:srgbClr val="414141"/>
                </a:solidFill>
              </a:rPr>
              <a:t>: seint innritun, vandamál með Wi-Fi, hávaði, óskýr tæki.</a:t>
            </a:r>
          </a:p>
          <a:p>
            <a:pPr marL="342900" indent="-342900">
              <a:lnSpc>
                <a:spcPts val="2240"/>
              </a:lnSpc>
              <a:buClr>
                <a:srgbClr val="459597"/>
              </a:buClr>
              <a:buFont typeface="Arial" panose="020B0604020202020204" pitchFamily="34" charset="0"/>
              <a:buChar char="•"/>
            </a:pPr>
            <a:r>
              <a:rPr lang="en-GB" sz="2200" b="1" dirty="0">
                <a:solidFill>
                  <a:srgbClr val="414141"/>
                </a:solidFill>
              </a:rPr>
              <a:t>Bættu skýrum upplýsingum </a:t>
            </a:r>
            <a:r>
              <a:rPr lang="en-GB" sz="2200" dirty="0">
                <a:solidFill>
                  <a:srgbClr val="414141"/>
                </a:solidFill>
              </a:rPr>
              <a:t>við gestahandbókina þína, þar á meðal leiðbeiningum um "hvað á að gera ef...".</a:t>
            </a:r>
          </a:p>
          <a:p>
            <a:pPr marL="342900" indent="-342900">
              <a:lnSpc>
                <a:spcPts val="2240"/>
              </a:lnSpc>
              <a:buClr>
                <a:srgbClr val="459597"/>
              </a:buClr>
              <a:buFont typeface="Arial" panose="020B0604020202020204" pitchFamily="34" charset="0"/>
              <a:buChar char="•"/>
            </a:pPr>
            <a:r>
              <a:rPr lang="en-GB" sz="2200" b="1" dirty="0">
                <a:solidFill>
                  <a:srgbClr val="414141"/>
                </a:solidFill>
              </a:rPr>
              <a:t>Búðu til varaplana fyrir lykilaðstæður </a:t>
            </a:r>
            <a:r>
              <a:rPr lang="en-GB" sz="2200" dirty="0">
                <a:solidFill>
                  <a:srgbClr val="414141"/>
                </a:solidFill>
              </a:rPr>
              <a:t>(aukalykla, varasamband, neyðarnúmer).</a:t>
            </a:r>
          </a:p>
          <a:p>
            <a:pPr marL="342900" indent="-342900">
              <a:lnSpc>
                <a:spcPts val="2240"/>
              </a:lnSpc>
              <a:buClr>
                <a:srgbClr val="459597"/>
              </a:buClr>
              <a:buFont typeface="Arial" panose="020B0604020202020204" pitchFamily="34" charset="0"/>
              <a:buChar char="•"/>
            </a:pPr>
            <a:r>
              <a:rPr lang="en-GB" sz="2200" b="1" dirty="0">
                <a:solidFill>
                  <a:srgbClr val="414141"/>
                </a:solidFill>
              </a:rPr>
              <a:t>Láttu eftir grunnatriði </a:t>
            </a:r>
            <a:r>
              <a:rPr lang="en-GB" sz="2200" dirty="0">
                <a:solidFill>
                  <a:srgbClr val="414141"/>
                </a:solidFill>
              </a:rPr>
              <a:t>eins og vasaljós, aukabatterí eða varahlöður ef þörf krefur.</a:t>
            </a: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a:lnSpc>
                <a:spcPts val="2240"/>
              </a:lnSpc>
            </a:pPr>
            <a:endParaRPr lang="en-US" sz="2200" dirty="0">
              <a:solidFill>
                <a:srgbClr val="414141"/>
              </a:solidFill>
            </a:endParaRPr>
          </a:p>
        </p:txBody>
      </p:sp>
      <p:sp>
        <p:nvSpPr>
          <p:cNvPr id="12" name="Text Placeholder 1">
            <a:extLst>
              <a:ext uri="{FF2B5EF4-FFF2-40B4-BE49-F238E27FC236}">
                <a16:creationId xmlns:a16="http://schemas.microsoft.com/office/drawing/2014/main" id="{B0A8B64E-52B9-FC53-1BE5-769FEB3EE78F}"/>
              </a:ext>
            </a:extLst>
          </p:cNvPr>
          <p:cNvSpPr txBox="1">
            <a:spLocks/>
          </p:cNvSpPr>
          <p:nvPr/>
        </p:nvSpPr>
        <p:spPr>
          <a:xfrm>
            <a:off x="6607206" y="2270382"/>
            <a:ext cx="4405861"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IE" b="1" dirty="0"/>
              <a:t>Tól og ráð:</a:t>
            </a:r>
          </a:p>
          <a:p>
            <a:pPr algn="l">
              <a:lnSpc>
                <a:spcPts val="2340"/>
              </a:lnSpc>
              <a:spcBef>
                <a:spcPts val="0"/>
              </a:spcBef>
            </a:pPr>
            <a:endParaRPr lang="en-IE" sz="2200" dirty="0"/>
          </a:p>
          <a:p>
            <a:pPr marL="342900" indent="-342900" algn="l">
              <a:lnSpc>
                <a:spcPts val="2340"/>
              </a:lnSpc>
              <a:spcBef>
                <a:spcPts val="0"/>
              </a:spcBef>
              <a:buFont typeface="Arial" panose="020B0604020202020204" pitchFamily="34" charset="0"/>
              <a:buChar char="•"/>
            </a:pPr>
            <a:r>
              <a:rPr lang="en-IE" sz="2200" dirty="0"/>
              <a:t>Notaðu prentaða eða rafræna algengar spurningar með skjótum lausnum.</a:t>
            </a:r>
          </a:p>
          <a:p>
            <a:pPr marL="342900" indent="-342900" algn="l">
              <a:lnSpc>
                <a:spcPts val="2340"/>
              </a:lnSpc>
              <a:spcBef>
                <a:spcPts val="0"/>
              </a:spcBef>
              <a:buFont typeface="Arial" panose="020B0604020202020204" pitchFamily="34" charset="0"/>
              <a:buChar char="•"/>
            </a:pPr>
            <a:r>
              <a:rPr lang="en-IE" sz="2200" dirty="0"/>
              <a:t>Haltu símanum þínum hlaðnum og tiltækum á meðan á innritun gesta stendur.</a:t>
            </a:r>
          </a:p>
          <a:p>
            <a:pPr marL="342900" indent="-342900" algn="l">
              <a:lnSpc>
                <a:spcPts val="2340"/>
              </a:lnSpc>
              <a:spcBef>
                <a:spcPts val="0"/>
              </a:spcBef>
              <a:buFont typeface="Arial" panose="020B0604020202020204" pitchFamily="34" charset="0"/>
              <a:buChar char="•"/>
            </a:pPr>
            <a:r>
              <a:rPr lang="en-IE" sz="2200" dirty="0"/>
              <a:t>Notaðu lamíneruð "hröð hjálp"-kort á lykilsvæðum (t.d. leiðbeiningar um endurstillingu leiðartækis nálægt Wi-Fi kassanum).</a:t>
            </a:r>
          </a:p>
          <a:p>
            <a:pPr marL="342900" indent="-342900" algn="l">
              <a:lnSpc>
                <a:spcPts val="2340"/>
              </a:lnSpc>
              <a:spcBef>
                <a:spcPts val="0"/>
              </a:spcBef>
              <a:buFont typeface="Arial" panose="020B0604020202020204" pitchFamily="34" charset="0"/>
              <a:buChar char="•"/>
            </a:pPr>
            <a:endParaRPr lang="en-IE" sz="2200" dirty="0"/>
          </a:p>
          <a:p>
            <a:pPr marL="342900" indent="-342900" algn="l">
              <a:lnSpc>
                <a:spcPts val="2340"/>
              </a:lnSpc>
              <a:spcBef>
                <a:spcPts val="0"/>
              </a:spcBef>
              <a:buFont typeface="Arial" panose="020B0604020202020204" pitchFamily="34" charset="0"/>
              <a:buChar char="•"/>
            </a:pPr>
            <a:endParaRPr lang="en-IE" sz="2200" dirty="0"/>
          </a:p>
          <a:p>
            <a:pPr marL="342900" indent="-342900" algn="l">
              <a:lnSpc>
                <a:spcPts val="2340"/>
              </a:lnSpc>
              <a:spcBef>
                <a:spcPts val="0"/>
              </a:spcBef>
              <a:buFont typeface="Arial" panose="020B0604020202020204" pitchFamily="34" charset="0"/>
              <a:buChar char="•"/>
            </a:pPr>
            <a:endParaRPr lang="en-IE" sz="2200" dirty="0"/>
          </a:p>
          <a:p>
            <a:pPr algn="l">
              <a:lnSpc>
                <a:spcPts val="2340"/>
              </a:lnSpc>
              <a:spcBef>
                <a:spcPts val="0"/>
              </a:spcBef>
            </a:pPr>
            <a:endParaRPr lang="en-US" sz="2200" dirty="0">
              <a:solidFill>
                <a:srgbClr val="414141"/>
              </a:solidFill>
            </a:endParaRPr>
          </a:p>
        </p:txBody>
      </p:sp>
      <p:pic>
        <p:nvPicPr>
          <p:cNvPr id="2" name="Picture 1">
            <a:extLst>
              <a:ext uri="{FF2B5EF4-FFF2-40B4-BE49-F238E27FC236}">
                <a16:creationId xmlns:a16="http://schemas.microsoft.com/office/drawing/2014/main" id="{5E9930AB-D1C9-6CA1-6E8B-C62C2498688A}"/>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4885303" y="4853198"/>
            <a:ext cx="3580276" cy="2659133"/>
          </a:xfrm>
          <a:prstGeom prst="rect">
            <a:avLst/>
          </a:prstGeom>
        </p:spPr>
      </p:pic>
    </p:spTree>
    <p:extLst>
      <p:ext uri="{BB962C8B-B14F-4D97-AF65-F5344CB8AC3E}">
        <p14:creationId xmlns:p14="http://schemas.microsoft.com/office/powerpoint/2010/main" val="32391781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82591-9C90-FA8A-2F09-7069BC10F8A5}"/>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34605FEF-8A26-20CC-1A88-60C820181C30}"/>
              </a:ext>
            </a:extLst>
          </p:cNvPr>
          <p:cNvSpPr txBox="1">
            <a:spLocks/>
          </p:cNvSpPr>
          <p:nvPr/>
        </p:nvSpPr>
        <p:spPr>
          <a:xfrm>
            <a:off x="629645" y="307773"/>
            <a:ext cx="614767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Undirbúningsaðgerðir gegn algengum vandamálum áður en þau koma upp</a:t>
            </a:r>
          </a:p>
          <a:p>
            <a:pPr>
              <a:lnSpc>
                <a:spcPts val="3720"/>
              </a:lnSpc>
            </a:pPr>
            <a:endParaRPr lang="en-US" dirty="0"/>
          </a:p>
        </p:txBody>
      </p:sp>
      <p:cxnSp>
        <p:nvCxnSpPr>
          <p:cNvPr id="10" name="Straight Connector 9">
            <a:extLst>
              <a:ext uri="{FF2B5EF4-FFF2-40B4-BE49-F238E27FC236}">
                <a16:creationId xmlns:a16="http://schemas.microsoft.com/office/drawing/2014/main" id="{75418094-ED33-3D86-788D-9569C40D1AAB}"/>
              </a:ext>
            </a:extLst>
          </p:cNvPr>
          <p:cNvCxnSpPr>
            <a:cxnSpLocks/>
          </p:cNvCxnSpPr>
          <p:nvPr/>
        </p:nvCxnSpPr>
        <p:spPr>
          <a:xfrm>
            <a:off x="0" y="1500714"/>
            <a:ext cx="65686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0776C33E-C1C8-A748-8CBB-439BFE2BC7E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21</a:t>
            </a:fld>
            <a:endParaRPr lang="fr-CA" sz="1200" dirty="0"/>
          </a:p>
        </p:txBody>
      </p:sp>
      <p:sp>
        <p:nvSpPr>
          <p:cNvPr id="4" name="Text Placeholder 5">
            <a:extLst>
              <a:ext uri="{FF2B5EF4-FFF2-40B4-BE49-F238E27FC236}">
                <a16:creationId xmlns:a16="http://schemas.microsoft.com/office/drawing/2014/main" id="{D14C864C-2085-6082-AB75-218960661FB5}"/>
              </a:ext>
            </a:extLst>
          </p:cNvPr>
          <p:cNvSpPr txBox="1">
            <a:spLocks/>
          </p:cNvSpPr>
          <p:nvPr/>
        </p:nvSpPr>
        <p:spPr>
          <a:xfrm>
            <a:off x="629645" y="2188598"/>
            <a:ext cx="49105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Ung fjölskylda hefur bókað barnagæslu yfir hátíðarnar vegna fjölbreytts barnadægraskemmtunar sem var auglýst. Upprunalegi barnapían hætti, og þú ert neyddur til að ráða nýjan einstakling. En mun hún standa undir væntingum? </a:t>
            </a:r>
          </a:p>
          <a:p>
            <a:pPr>
              <a:lnSpc>
                <a:spcPts val="2900"/>
              </a:lnSpc>
            </a:pPr>
            <a:endParaRPr lang="en-US" dirty="0"/>
          </a:p>
        </p:txBody>
      </p:sp>
      <p:sp>
        <p:nvSpPr>
          <p:cNvPr id="5" name="Text Placeholder 4">
            <a:extLst>
              <a:ext uri="{FF2B5EF4-FFF2-40B4-BE49-F238E27FC236}">
                <a16:creationId xmlns:a16="http://schemas.microsoft.com/office/drawing/2014/main" id="{DCF4C835-692E-63FC-37AB-334AA4C6DDFC}"/>
              </a:ext>
            </a:extLst>
          </p:cNvPr>
          <p:cNvSpPr txBox="1">
            <a:spLocks/>
          </p:cNvSpPr>
          <p:nvPr/>
        </p:nvSpPr>
        <p:spPr>
          <a:xfrm>
            <a:off x="6568671" y="2188598"/>
            <a:ext cx="4726858"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b="1" dirty="0">
                <a:solidFill>
                  <a:srgbClr val="414141"/>
                </a:solidFill>
              </a:rPr>
              <a:t>Vertu tilbúinn fyrir nýju gestina!</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Bjóðið börnunum ykkar eða öðrum yngri fjölskyldumeðlimum í prufuverkefni í barnagæslu og skemmtun. Fylgist með til að sjá hvort nýi starfsmaðurinn henti í starfið.</a:t>
            </a:r>
            <a:endParaRPr lang="en-US" sz="2200" dirty="0">
              <a:solidFill>
                <a:srgbClr val="414141"/>
              </a:solidFill>
            </a:endParaRPr>
          </a:p>
        </p:txBody>
      </p:sp>
      <p:pic>
        <p:nvPicPr>
          <p:cNvPr id="3" name="Picture 2">
            <a:extLst>
              <a:ext uri="{FF2B5EF4-FFF2-40B4-BE49-F238E27FC236}">
                <a16:creationId xmlns:a16="http://schemas.microsoft.com/office/drawing/2014/main" id="{31B7A60B-4FEB-6375-09E6-3CCB00CB2F72}"/>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5120902" y="4274410"/>
            <a:ext cx="3580276" cy="2659133"/>
          </a:xfrm>
          <a:prstGeom prst="rect">
            <a:avLst/>
          </a:prstGeom>
        </p:spPr>
      </p:pic>
    </p:spTree>
    <p:extLst>
      <p:ext uri="{BB962C8B-B14F-4D97-AF65-F5344CB8AC3E}">
        <p14:creationId xmlns:p14="http://schemas.microsoft.com/office/powerpoint/2010/main" val="7992479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56AA2-F4B9-BF1F-7771-C49A4AE14FF0}"/>
            </a:ext>
          </a:extLst>
        </p:cNvPr>
        <p:cNvGrpSpPr/>
        <p:nvPr/>
      </p:nvGrpSpPr>
      <p:grpSpPr>
        <a:xfrm>
          <a:off x="0" y="0"/>
          <a:ext cx="0" cy="0"/>
          <a:chOff x="0" y="0"/>
          <a:chExt cx="0" cy="0"/>
        </a:xfrm>
      </p:grpSpPr>
      <p:sp>
        <p:nvSpPr>
          <p:cNvPr id="8" name="Freeform 7">
            <a:extLst>
              <a:ext uri="{FF2B5EF4-FFF2-40B4-BE49-F238E27FC236}">
                <a16:creationId xmlns:a16="http://schemas.microsoft.com/office/drawing/2014/main" id="{577E1EB6-77B9-E8BC-8C49-17B1918B53C6}"/>
              </a:ext>
            </a:extLst>
          </p:cNvPr>
          <p:cNvSpPr/>
          <p:nvPr/>
        </p:nvSpPr>
        <p:spPr>
          <a:xfrm rot="10800000">
            <a:off x="7800239" y="1321442"/>
            <a:ext cx="4391760" cy="4716920"/>
          </a:xfrm>
          <a:custGeom>
            <a:avLst/>
            <a:gdLst>
              <a:gd name="connsiteX0" fmla="*/ 4039834 w 4391760"/>
              <a:gd name="connsiteY0" fmla="*/ 4716920 h 4716920"/>
              <a:gd name="connsiteX1" fmla="*/ 3646523 w 4391760"/>
              <a:gd name="connsiteY1" fmla="*/ 4716920 h 4716920"/>
              <a:gd name="connsiteX2" fmla="*/ 3545447 w 4391760"/>
              <a:gd name="connsiteY2" fmla="*/ 4716920 h 4716920"/>
              <a:gd name="connsiteX3" fmla="*/ 3387428 w 4391760"/>
              <a:gd name="connsiteY3" fmla="*/ 4716920 h 4716920"/>
              <a:gd name="connsiteX4" fmla="*/ 3152137 w 4391760"/>
              <a:gd name="connsiteY4" fmla="*/ 4716920 h 4716920"/>
              <a:gd name="connsiteX5" fmla="*/ 2994117 w 4391760"/>
              <a:gd name="connsiteY5" fmla="*/ 4716920 h 4716920"/>
              <a:gd name="connsiteX6" fmla="*/ 2893042 w 4391760"/>
              <a:gd name="connsiteY6" fmla="*/ 4716920 h 4716920"/>
              <a:gd name="connsiteX7" fmla="*/ 2499731 w 4391760"/>
              <a:gd name="connsiteY7" fmla="*/ 4716920 h 4716920"/>
              <a:gd name="connsiteX8" fmla="*/ 2124077 w 4391760"/>
              <a:gd name="connsiteY8" fmla="*/ 4716920 h 4716920"/>
              <a:gd name="connsiteX9" fmla="*/ 2124075 w 4391760"/>
              <a:gd name="connsiteY9" fmla="*/ 4716920 h 4716920"/>
              <a:gd name="connsiteX10" fmla="*/ 1924914 w 4391760"/>
              <a:gd name="connsiteY10" fmla="*/ 4716920 h 4716920"/>
              <a:gd name="connsiteX11" fmla="*/ 1730767 w 4391760"/>
              <a:gd name="connsiteY11" fmla="*/ 4716920 h 4716920"/>
              <a:gd name="connsiteX12" fmla="*/ 1730763 w 4391760"/>
              <a:gd name="connsiteY12" fmla="*/ 4716920 h 4716920"/>
              <a:gd name="connsiteX13" fmla="*/ 1629692 w 4391760"/>
              <a:gd name="connsiteY13" fmla="*/ 4716920 h 4716920"/>
              <a:gd name="connsiteX14" fmla="*/ 1629690 w 4391760"/>
              <a:gd name="connsiteY14" fmla="*/ 4716920 h 4716920"/>
              <a:gd name="connsiteX15" fmla="*/ 1531603 w 4391760"/>
              <a:gd name="connsiteY15" fmla="*/ 4716920 h 4716920"/>
              <a:gd name="connsiteX16" fmla="*/ 1471671 w 4391760"/>
              <a:gd name="connsiteY16" fmla="*/ 4716920 h 4716920"/>
              <a:gd name="connsiteX17" fmla="*/ 1471669 w 4391760"/>
              <a:gd name="connsiteY17" fmla="*/ 4716920 h 4716920"/>
              <a:gd name="connsiteX18" fmla="*/ 1430528 w 4391760"/>
              <a:gd name="connsiteY18" fmla="*/ 4716920 h 4716920"/>
              <a:gd name="connsiteX19" fmla="*/ 1272508 w 4391760"/>
              <a:gd name="connsiteY19" fmla="*/ 4716920 h 4716920"/>
              <a:gd name="connsiteX20" fmla="*/ 1236381 w 4391760"/>
              <a:gd name="connsiteY20" fmla="*/ 4716920 h 4716920"/>
              <a:gd name="connsiteX21" fmla="*/ 1236379 w 4391760"/>
              <a:gd name="connsiteY21" fmla="*/ 4716920 h 4716920"/>
              <a:gd name="connsiteX22" fmla="*/ 1078361 w 4391760"/>
              <a:gd name="connsiteY22" fmla="*/ 4716920 h 4716920"/>
              <a:gd name="connsiteX23" fmla="*/ 1078359 w 4391760"/>
              <a:gd name="connsiteY23" fmla="*/ 4716920 h 4716920"/>
              <a:gd name="connsiteX24" fmla="*/ 1037218 w 4391760"/>
              <a:gd name="connsiteY24" fmla="*/ 4716920 h 4716920"/>
              <a:gd name="connsiteX25" fmla="*/ 977287 w 4391760"/>
              <a:gd name="connsiteY25" fmla="*/ 4716920 h 4716920"/>
              <a:gd name="connsiteX26" fmla="*/ 977284 w 4391760"/>
              <a:gd name="connsiteY26" fmla="*/ 4716920 h 4716920"/>
              <a:gd name="connsiteX27" fmla="*/ 879197 w 4391760"/>
              <a:gd name="connsiteY27" fmla="*/ 4716920 h 4716920"/>
              <a:gd name="connsiteX28" fmla="*/ 778122 w 4391760"/>
              <a:gd name="connsiteY28" fmla="*/ 4716920 h 4716920"/>
              <a:gd name="connsiteX29" fmla="*/ 776869 w 4391760"/>
              <a:gd name="connsiteY29" fmla="*/ 4716920 h 4716920"/>
              <a:gd name="connsiteX30" fmla="*/ 583976 w 4391760"/>
              <a:gd name="connsiteY30" fmla="*/ 4716920 h 4716920"/>
              <a:gd name="connsiteX31" fmla="*/ 583974 w 4391760"/>
              <a:gd name="connsiteY31" fmla="*/ 4716920 h 4716920"/>
              <a:gd name="connsiteX32" fmla="*/ 541850 w 4391760"/>
              <a:gd name="connsiteY32" fmla="*/ 4716920 h 4716920"/>
              <a:gd name="connsiteX33" fmla="*/ 384812 w 4391760"/>
              <a:gd name="connsiteY33" fmla="*/ 4716920 h 4716920"/>
              <a:gd name="connsiteX34" fmla="*/ 9157 w 4391760"/>
              <a:gd name="connsiteY34" fmla="*/ 4716920 h 4716920"/>
              <a:gd name="connsiteX35" fmla="*/ 9155 w 4391760"/>
              <a:gd name="connsiteY35" fmla="*/ 4716920 h 4716920"/>
              <a:gd name="connsiteX36" fmla="*/ 0 w 4391760"/>
              <a:gd name="connsiteY36" fmla="*/ 4716920 h 4716920"/>
              <a:gd name="connsiteX37" fmla="*/ 0 w 4391760"/>
              <a:gd name="connsiteY37" fmla="*/ 4288056 h 4716920"/>
              <a:gd name="connsiteX38" fmla="*/ 0 w 4391760"/>
              <a:gd name="connsiteY38" fmla="*/ 4200440 h 4716920"/>
              <a:gd name="connsiteX39" fmla="*/ 0 w 4391760"/>
              <a:gd name="connsiteY39" fmla="*/ 3657579 h 4716920"/>
              <a:gd name="connsiteX40" fmla="*/ 0 w 4391760"/>
              <a:gd name="connsiteY40" fmla="*/ 3624456 h 4716920"/>
              <a:gd name="connsiteX41" fmla="*/ 0 w 4391760"/>
              <a:gd name="connsiteY41" fmla="*/ 3228716 h 4716920"/>
              <a:gd name="connsiteX42" fmla="*/ 0 w 4391760"/>
              <a:gd name="connsiteY42" fmla="*/ 3141099 h 4716920"/>
              <a:gd name="connsiteX43" fmla="*/ 0 w 4391760"/>
              <a:gd name="connsiteY43" fmla="*/ 2565115 h 4716920"/>
              <a:gd name="connsiteX44" fmla="*/ 0 w 4391760"/>
              <a:gd name="connsiteY44" fmla="*/ 1360167 h 4716920"/>
              <a:gd name="connsiteX45" fmla="*/ 0 w 4391760"/>
              <a:gd name="connsiteY45" fmla="*/ 1059341 h 4716920"/>
              <a:gd name="connsiteX46" fmla="*/ 0 w 4391760"/>
              <a:gd name="connsiteY46" fmla="*/ 300826 h 4716920"/>
              <a:gd name="connsiteX47" fmla="*/ 0 w 4391760"/>
              <a:gd name="connsiteY47" fmla="*/ 0 h 4716920"/>
              <a:gd name="connsiteX48" fmla="*/ 361080 w 4391760"/>
              <a:gd name="connsiteY48" fmla="*/ 0 h 4716920"/>
              <a:gd name="connsiteX49" fmla="*/ 361080 w 4391760"/>
              <a:gd name="connsiteY49" fmla="*/ 1 h 4716920"/>
              <a:gd name="connsiteX50" fmla="*/ 541851 w 4391760"/>
              <a:gd name="connsiteY50" fmla="*/ 1 h 4716920"/>
              <a:gd name="connsiteX51" fmla="*/ 541851 w 4391760"/>
              <a:gd name="connsiteY51" fmla="*/ 0 h 4716920"/>
              <a:gd name="connsiteX52" fmla="*/ 776869 w 4391760"/>
              <a:gd name="connsiteY52" fmla="*/ 0 h 4716920"/>
              <a:gd name="connsiteX53" fmla="*/ 935899 w 4391760"/>
              <a:gd name="connsiteY53" fmla="*/ 0 h 4716920"/>
              <a:gd name="connsiteX54" fmla="*/ 1329209 w 4391760"/>
              <a:gd name="connsiteY54" fmla="*/ 0 h 4716920"/>
              <a:gd name="connsiteX55" fmla="*/ 1430284 w 4391760"/>
              <a:gd name="connsiteY55" fmla="*/ 0 h 4716920"/>
              <a:gd name="connsiteX56" fmla="*/ 1588304 w 4391760"/>
              <a:gd name="connsiteY56" fmla="*/ 0 h 4716920"/>
              <a:gd name="connsiteX57" fmla="*/ 1823595 w 4391760"/>
              <a:gd name="connsiteY57" fmla="*/ 0 h 4716920"/>
              <a:gd name="connsiteX58" fmla="*/ 1981615 w 4391760"/>
              <a:gd name="connsiteY58" fmla="*/ 0 h 4716920"/>
              <a:gd name="connsiteX59" fmla="*/ 2082689 w 4391760"/>
              <a:gd name="connsiteY59" fmla="*/ 0 h 4716920"/>
              <a:gd name="connsiteX60" fmla="*/ 2476000 w 4391760"/>
              <a:gd name="connsiteY60" fmla="*/ 0 h 4716920"/>
              <a:gd name="connsiteX61" fmla="*/ 2476000 w 4391760"/>
              <a:gd name="connsiteY61" fmla="*/ 1 h 4716920"/>
              <a:gd name="connsiteX62" fmla="*/ 2851658 w 4391760"/>
              <a:gd name="connsiteY62" fmla="*/ 1 h 4716920"/>
              <a:gd name="connsiteX63" fmla="*/ 3244969 w 4391760"/>
              <a:gd name="connsiteY63" fmla="*/ 1 h 4716920"/>
              <a:gd name="connsiteX64" fmla="*/ 3346043 w 4391760"/>
              <a:gd name="connsiteY64" fmla="*/ 1 h 4716920"/>
              <a:gd name="connsiteX65" fmla="*/ 3504065 w 4391760"/>
              <a:gd name="connsiteY65" fmla="*/ 1 h 4716920"/>
              <a:gd name="connsiteX66" fmla="*/ 3739354 w 4391760"/>
              <a:gd name="connsiteY66" fmla="*/ 1 h 4716920"/>
              <a:gd name="connsiteX67" fmla="*/ 3897375 w 4391760"/>
              <a:gd name="connsiteY67" fmla="*/ 1 h 4716920"/>
              <a:gd name="connsiteX68" fmla="*/ 3998449 w 4391760"/>
              <a:gd name="connsiteY68" fmla="*/ 1 h 4716920"/>
              <a:gd name="connsiteX69" fmla="*/ 4391760 w 4391760"/>
              <a:gd name="connsiteY69" fmla="*/ 1 h 4716920"/>
              <a:gd name="connsiteX70" fmla="*/ 4391760 w 4391760"/>
              <a:gd name="connsiteY70" fmla="*/ 407226 h 4716920"/>
              <a:gd name="connsiteX71" fmla="*/ 4391760 w 4391760"/>
              <a:gd name="connsiteY71" fmla="*/ 469170 h 4716920"/>
              <a:gd name="connsiteX72" fmla="*/ 4391760 w 4391760"/>
              <a:gd name="connsiteY72" fmla="*/ 876394 h 4716920"/>
              <a:gd name="connsiteX73" fmla="*/ 4391760 w 4391760"/>
              <a:gd name="connsiteY73" fmla="*/ 1059342 h 4716920"/>
              <a:gd name="connsiteX74" fmla="*/ 4391760 w 4391760"/>
              <a:gd name="connsiteY74" fmla="*/ 1466567 h 4716920"/>
              <a:gd name="connsiteX75" fmla="*/ 4391760 w 4391760"/>
              <a:gd name="connsiteY75" fmla="*/ 1528511 h 4716920"/>
              <a:gd name="connsiteX76" fmla="*/ 4391760 w 4391760"/>
              <a:gd name="connsiteY76" fmla="*/ 1935735 h 4716920"/>
              <a:gd name="connsiteX77" fmla="*/ 4391760 w 4391760"/>
              <a:gd name="connsiteY77" fmla="*/ 2477259 h 4716920"/>
              <a:gd name="connsiteX78" fmla="*/ 4391760 w 4391760"/>
              <a:gd name="connsiteY78" fmla="*/ 2884483 h 4716920"/>
              <a:gd name="connsiteX79" fmla="*/ 4391760 w 4391760"/>
              <a:gd name="connsiteY79" fmla="*/ 2946428 h 4716920"/>
              <a:gd name="connsiteX80" fmla="*/ 4391760 w 4391760"/>
              <a:gd name="connsiteY80" fmla="*/ 3353652 h 4716920"/>
              <a:gd name="connsiteX81" fmla="*/ 4391760 w 4391760"/>
              <a:gd name="connsiteY81" fmla="*/ 3536600 h 4716920"/>
              <a:gd name="connsiteX82" fmla="*/ 4391760 w 4391760"/>
              <a:gd name="connsiteY82" fmla="*/ 3943824 h 4716920"/>
              <a:gd name="connsiteX83" fmla="*/ 4391760 w 4391760"/>
              <a:gd name="connsiteY83" fmla="*/ 4005769 h 4716920"/>
              <a:gd name="connsiteX84" fmla="*/ 4391760 w 4391760"/>
              <a:gd name="connsiteY84" fmla="*/ 4412993 h 4716920"/>
              <a:gd name="connsiteX85" fmla="*/ 4039834 w 4391760"/>
              <a:gd name="connsiteY85" fmla="*/ 4716920 h 471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391760" h="4716920">
                <a:moveTo>
                  <a:pt x="4039834" y="4716920"/>
                </a:moveTo>
                <a:lnTo>
                  <a:pt x="3646523" y="4716920"/>
                </a:lnTo>
                <a:lnTo>
                  <a:pt x="3545447" y="4716920"/>
                </a:lnTo>
                <a:lnTo>
                  <a:pt x="3387428" y="4716920"/>
                </a:lnTo>
                <a:lnTo>
                  <a:pt x="3152137" y="4716920"/>
                </a:lnTo>
                <a:lnTo>
                  <a:pt x="2994117" y="4716920"/>
                </a:lnTo>
                <a:lnTo>
                  <a:pt x="2893042" y="4716920"/>
                </a:lnTo>
                <a:lnTo>
                  <a:pt x="2499731" y="4716920"/>
                </a:lnTo>
                <a:lnTo>
                  <a:pt x="2124077" y="4716920"/>
                </a:lnTo>
                <a:lnTo>
                  <a:pt x="2124075" y="4716920"/>
                </a:lnTo>
                <a:lnTo>
                  <a:pt x="1924914" y="4716920"/>
                </a:lnTo>
                <a:lnTo>
                  <a:pt x="1730767" y="4716920"/>
                </a:lnTo>
                <a:lnTo>
                  <a:pt x="1730763" y="4716920"/>
                </a:lnTo>
                <a:lnTo>
                  <a:pt x="1629692" y="4716920"/>
                </a:lnTo>
                <a:lnTo>
                  <a:pt x="1629690" y="4716920"/>
                </a:lnTo>
                <a:lnTo>
                  <a:pt x="1531603" y="4716920"/>
                </a:lnTo>
                <a:lnTo>
                  <a:pt x="1471671" y="4716920"/>
                </a:lnTo>
                <a:lnTo>
                  <a:pt x="1471669" y="4716920"/>
                </a:lnTo>
                <a:lnTo>
                  <a:pt x="1430528" y="4716920"/>
                </a:lnTo>
                <a:lnTo>
                  <a:pt x="1272508" y="4716920"/>
                </a:lnTo>
                <a:lnTo>
                  <a:pt x="1236381" y="4716920"/>
                </a:lnTo>
                <a:lnTo>
                  <a:pt x="1236379" y="4716920"/>
                </a:lnTo>
                <a:lnTo>
                  <a:pt x="1078361" y="4716920"/>
                </a:lnTo>
                <a:lnTo>
                  <a:pt x="1078359" y="4716920"/>
                </a:lnTo>
                <a:lnTo>
                  <a:pt x="1037218" y="4716920"/>
                </a:lnTo>
                <a:lnTo>
                  <a:pt x="977287" y="4716920"/>
                </a:lnTo>
                <a:lnTo>
                  <a:pt x="977284" y="4716920"/>
                </a:lnTo>
                <a:lnTo>
                  <a:pt x="879197" y="4716920"/>
                </a:lnTo>
                <a:lnTo>
                  <a:pt x="778122" y="4716920"/>
                </a:lnTo>
                <a:lnTo>
                  <a:pt x="776869" y="4716920"/>
                </a:lnTo>
                <a:lnTo>
                  <a:pt x="583976" y="4716920"/>
                </a:lnTo>
                <a:lnTo>
                  <a:pt x="583974" y="4716920"/>
                </a:lnTo>
                <a:lnTo>
                  <a:pt x="541850" y="4716920"/>
                </a:lnTo>
                <a:lnTo>
                  <a:pt x="384812" y="4716920"/>
                </a:lnTo>
                <a:lnTo>
                  <a:pt x="9157" y="4716920"/>
                </a:lnTo>
                <a:lnTo>
                  <a:pt x="9155" y="4716920"/>
                </a:lnTo>
                <a:lnTo>
                  <a:pt x="0" y="4716920"/>
                </a:lnTo>
                <a:lnTo>
                  <a:pt x="0" y="4288056"/>
                </a:lnTo>
                <a:lnTo>
                  <a:pt x="0" y="4200440"/>
                </a:lnTo>
                <a:lnTo>
                  <a:pt x="0" y="3657579"/>
                </a:lnTo>
                <a:lnTo>
                  <a:pt x="0" y="3624456"/>
                </a:lnTo>
                <a:lnTo>
                  <a:pt x="0" y="3228716"/>
                </a:lnTo>
                <a:lnTo>
                  <a:pt x="0" y="3141099"/>
                </a:lnTo>
                <a:lnTo>
                  <a:pt x="0" y="2565115"/>
                </a:lnTo>
                <a:lnTo>
                  <a:pt x="0" y="1360167"/>
                </a:lnTo>
                <a:lnTo>
                  <a:pt x="0" y="1059341"/>
                </a:lnTo>
                <a:lnTo>
                  <a:pt x="0" y="300826"/>
                </a:lnTo>
                <a:lnTo>
                  <a:pt x="0" y="0"/>
                </a:lnTo>
                <a:lnTo>
                  <a:pt x="361080" y="0"/>
                </a:lnTo>
                <a:lnTo>
                  <a:pt x="361080" y="1"/>
                </a:lnTo>
                <a:lnTo>
                  <a:pt x="541851" y="1"/>
                </a:lnTo>
                <a:lnTo>
                  <a:pt x="541851" y="0"/>
                </a:lnTo>
                <a:lnTo>
                  <a:pt x="776869" y="0"/>
                </a:lnTo>
                <a:lnTo>
                  <a:pt x="935899" y="0"/>
                </a:lnTo>
                <a:lnTo>
                  <a:pt x="1329209" y="0"/>
                </a:lnTo>
                <a:lnTo>
                  <a:pt x="1430284" y="0"/>
                </a:lnTo>
                <a:lnTo>
                  <a:pt x="1588304" y="0"/>
                </a:lnTo>
                <a:lnTo>
                  <a:pt x="1823595" y="0"/>
                </a:lnTo>
                <a:lnTo>
                  <a:pt x="1981615" y="0"/>
                </a:lnTo>
                <a:lnTo>
                  <a:pt x="2082689" y="0"/>
                </a:lnTo>
                <a:lnTo>
                  <a:pt x="2476000" y="0"/>
                </a:lnTo>
                <a:lnTo>
                  <a:pt x="2476000" y="1"/>
                </a:lnTo>
                <a:lnTo>
                  <a:pt x="2851658" y="1"/>
                </a:lnTo>
                <a:lnTo>
                  <a:pt x="3244969" y="1"/>
                </a:lnTo>
                <a:lnTo>
                  <a:pt x="3346043" y="1"/>
                </a:lnTo>
                <a:lnTo>
                  <a:pt x="3504065" y="1"/>
                </a:lnTo>
                <a:lnTo>
                  <a:pt x="3739354" y="1"/>
                </a:lnTo>
                <a:lnTo>
                  <a:pt x="3897375" y="1"/>
                </a:lnTo>
                <a:lnTo>
                  <a:pt x="3998449" y="1"/>
                </a:lnTo>
                <a:lnTo>
                  <a:pt x="4391760" y="1"/>
                </a:lnTo>
                <a:lnTo>
                  <a:pt x="4391760" y="407226"/>
                </a:lnTo>
                <a:lnTo>
                  <a:pt x="4391760" y="469170"/>
                </a:lnTo>
                <a:lnTo>
                  <a:pt x="4391760" y="876394"/>
                </a:lnTo>
                <a:lnTo>
                  <a:pt x="4391760" y="1059342"/>
                </a:lnTo>
                <a:lnTo>
                  <a:pt x="4391760" y="1466567"/>
                </a:lnTo>
                <a:lnTo>
                  <a:pt x="4391760" y="1528511"/>
                </a:lnTo>
                <a:lnTo>
                  <a:pt x="4391760" y="1935735"/>
                </a:lnTo>
                <a:lnTo>
                  <a:pt x="4391760" y="2477259"/>
                </a:lnTo>
                <a:lnTo>
                  <a:pt x="4391760" y="2884483"/>
                </a:lnTo>
                <a:lnTo>
                  <a:pt x="4391760" y="2946428"/>
                </a:lnTo>
                <a:lnTo>
                  <a:pt x="4391760" y="3353652"/>
                </a:lnTo>
                <a:lnTo>
                  <a:pt x="4391760" y="3536600"/>
                </a:lnTo>
                <a:lnTo>
                  <a:pt x="4391760" y="3943824"/>
                </a:lnTo>
                <a:lnTo>
                  <a:pt x="4391760" y="4005769"/>
                </a:lnTo>
                <a:lnTo>
                  <a:pt x="4391760" y="4412993"/>
                </a:lnTo>
                <a:cubicBezTo>
                  <a:pt x="4391760" y="4580400"/>
                  <a:pt x="4234834" y="4716920"/>
                  <a:pt x="4039834" y="4716920"/>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9" name="Text Placeholder 3">
            <a:extLst>
              <a:ext uri="{FF2B5EF4-FFF2-40B4-BE49-F238E27FC236}">
                <a16:creationId xmlns:a16="http://schemas.microsoft.com/office/drawing/2014/main" id="{C757199D-B664-A3DA-9842-1F235B7E3FFA}"/>
              </a:ext>
            </a:extLst>
          </p:cNvPr>
          <p:cNvSpPr txBox="1">
            <a:spLocks/>
          </p:cNvSpPr>
          <p:nvPr/>
        </p:nvSpPr>
        <p:spPr>
          <a:xfrm>
            <a:off x="629645" y="307773"/>
            <a:ext cx="1097275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sz="3600" dirty="0"/>
              <a:t>Að halda ró og leysa vandamál fljótt</a:t>
            </a:r>
            <a:endParaRPr lang="en-US" sz="3600" dirty="0">
              <a:ea typeface="Calibri"/>
              <a:cs typeface="Calibri"/>
            </a:endParaRPr>
          </a:p>
          <a:p>
            <a:pPr>
              <a:lnSpc>
                <a:spcPts val="3720"/>
              </a:lnSpc>
            </a:pPr>
            <a:endParaRPr lang="en-US" dirty="0"/>
          </a:p>
        </p:txBody>
      </p:sp>
      <p:cxnSp>
        <p:nvCxnSpPr>
          <p:cNvPr id="10" name="Straight Connector 9">
            <a:extLst>
              <a:ext uri="{FF2B5EF4-FFF2-40B4-BE49-F238E27FC236}">
                <a16:creationId xmlns:a16="http://schemas.microsoft.com/office/drawing/2014/main" id="{3BAAF900-B956-6C3A-1603-B0D2D512027D}"/>
              </a:ext>
            </a:extLst>
          </p:cNvPr>
          <p:cNvCxnSpPr>
            <a:cxnSpLocks/>
          </p:cNvCxnSpPr>
          <p:nvPr/>
        </p:nvCxnSpPr>
        <p:spPr>
          <a:xfrm>
            <a:off x="0" y="1111427"/>
            <a:ext cx="83275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C6509716-05E8-6981-A59B-9F93D90BFD0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22</a:t>
            </a:fld>
            <a:endParaRPr lang="fr-CA" sz="1200" dirty="0"/>
          </a:p>
        </p:txBody>
      </p:sp>
      <p:sp>
        <p:nvSpPr>
          <p:cNvPr id="4" name="Text Placeholder 5">
            <a:extLst>
              <a:ext uri="{FF2B5EF4-FFF2-40B4-BE49-F238E27FC236}">
                <a16:creationId xmlns:a16="http://schemas.microsoft.com/office/drawing/2014/main" id="{EEDACC9A-B502-C6AD-337C-E7CB7F2684BA}"/>
              </a:ext>
            </a:extLst>
          </p:cNvPr>
          <p:cNvSpPr txBox="1">
            <a:spLocks/>
          </p:cNvSpPr>
          <p:nvPr/>
        </p:nvSpPr>
        <p:spPr>
          <a:xfrm>
            <a:off x="629645" y="1321444"/>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Hvað á að gera:</a:t>
            </a:r>
          </a:p>
        </p:txBody>
      </p:sp>
      <p:sp>
        <p:nvSpPr>
          <p:cNvPr id="5" name="Text Placeholder 4">
            <a:extLst>
              <a:ext uri="{FF2B5EF4-FFF2-40B4-BE49-F238E27FC236}">
                <a16:creationId xmlns:a16="http://schemas.microsoft.com/office/drawing/2014/main" id="{BB2FB4CE-529C-43A9-6F54-6A4C210B42FB}"/>
              </a:ext>
            </a:extLst>
          </p:cNvPr>
          <p:cNvSpPr txBox="1">
            <a:spLocks/>
          </p:cNvSpPr>
          <p:nvPr/>
        </p:nvSpPr>
        <p:spPr>
          <a:xfrm>
            <a:off x="629644" y="1961808"/>
            <a:ext cx="6698197"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240"/>
              </a:lnSpc>
              <a:buClr>
                <a:srgbClr val="459597"/>
              </a:buClr>
              <a:buFont typeface="Arial" panose="020B0604020202020204" pitchFamily="34" charset="0"/>
              <a:buChar char="•"/>
            </a:pPr>
            <a:r>
              <a:rPr lang="en-GB" sz="2200" b="1" dirty="0">
                <a:solidFill>
                  <a:srgbClr val="414141"/>
                </a:solidFill>
              </a:rPr>
              <a:t>Svara innan 10–30 mínútna </a:t>
            </a:r>
            <a:r>
              <a:rPr lang="en-GB" sz="2200" dirty="0">
                <a:solidFill>
                  <a:srgbClr val="414141"/>
                </a:solidFill>
              </a:rPr>
              <a:t>hvenær sem mögulegt er – jafnvel þó það sé bara til að segja að þú sért að kanna málið.</a:t>
            </a:r>
          </a:p>
          <a:p>
            <a:pPr marL="342900" indent="-342900">
              <a:lnSpc>
                <a:spcPts val="2240"/>
              </a:lnSpc>
              <a:buClr>
                <a:srgbClr val="459597"/>
              </a:buClr>
              <a:buFont typeface="Arial" panose="020B0604020202020204" pitchFamily="34" charset="0"/>
              <a:buChar char="•"/>
            </a:pPr>
            <a:r>
              <a:rPr lang="en-GB" sz="2200" b="1" dirty="0">
                <a:solidFill>
                  <a:srgbClr val="414141"/>
                </a:solidFill>
              </a:rPr>
              <a:t>Vertu kurteis, sýndu samkennd </a:t>
            </a:r>
            <a:r>
              <a:rPr lang="en-GB" sz="2200" dirty="0">
                <a:solidFill>
                  <a:srgbClr val="414141"/>
                </a:solidFill>
              </a:rPr>
              <a:t>og bjóðaðu upp á skýrt næsta skref.</a:t>
            </a:r>
          </a:p>
          <a:p>
            <a:pPr marL="342900" indent="-342900">
              <a:lnSpc>
                <a:spcPts val="2240"/>
              </a:lnSpc>
              <a:buClr>
                <a:srgbClr val="459597"/>
              </a:buClr>
              <a:buFont typeface="Arial" panose="020B0604020202020204" pitchFamily="34" charset="0"/>
              <a:buChar char="•"/>
            </a:pPr>
            <a:r>
              <a:rPr lang="en-GB" sz="2200" b="1" dirty="0">
                <a:solidFill>
                  <a:srgbClr val="414141"/>
                </a:solidFill>
              </a:rPr>
              <a:t>Ef gesturinn er pirraður, hlustaðu fyrst, </a:t>
            </a:r>
            <a:r>
              <a:rPr lang="en-GB" sz="2200" dirty="0">
                <a:solidFill>
                  <a:srgbClr val="414141"/>
                </a:solidFill>
              </a:rPr>
              <a:t>þakkaðu honum fyrir að vekja athygli á málinu og forðastu að kenna öðrum um.</a:t>
            </a:r>
          </a:p>
          <a:p>
            <a:pPr marL="342900" indent="-342900">
              <a:lnSpc>
                <a:spcPts val="2240"/>
              </a:lnSpc>
              <a:buClr>
                <a:srgbClr val="459597"/>
              </a:buClr>
              <a:buFont typeface="Arial" panose="020B0604020202020204" pitchFamily="34" charset="0"/>
              <a:buChar char="•"/>
            </a:pPr>
            <a:r>
              <a:rPr lang="en-GB" sz="2200" b="1" dirty="0">
                <a:solidFill>
                  <a:srgbClr val="414141"/>
                </a:solidFill>
              </a:rPr>
              <a:t>Bjóðið upp á lausn eða skýran tímaáætlun: </a:t>
            </a:r>
            <a:r>
              <a:rPr lang="en-GB" sz="2200" dirty="0">
                <a:solidFill>
                  <a:srgbClr val="414141"/>
                </a:solidFill>
              </a:rPr>
              <a:t>"Ég mun koma með nýjan ketil fyrir kl. 18:00," eða "Hér er fljótfari lausn fyrir ofninn."</a:t>
            </a: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marL="342900" lvl="0" indent="-342900">
              <a:lnSpc>
                <a:spcPts val="2240"/>
              </a:lnSpc>
              <a:buClr>
                <a:srgbClr val="459597"/>
              </a:buClr>
              <a:buFont typeface="Arial" panose="020B0604020202020204" pitchFamily="34" charset="0"/>
              <a:buChar char="•"/>
            </a:pPr>
            <a:endParaRPr lang="en-GB" sz="2200" dirty="0">
              <a:solidFill>
                <a:srgbClr val="414141"/>
              </a:solidFill>
            </a:endParaRP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a:lnSpc>
                <a:spcPts val="2240"/>
              </a:lnSpc>
            </a:pPr>
            <a:endParaRPr lang="en-US" sz="2200" dirty="0">
              <a:solidFill>
                <a:srgbClr val="414141"/>
              </a:solidFill>
            </a:endParaRPr>
          </a:p>
        </p:txBody>
      </p:sp>
      <p:sp>
        <p:nvSpPr>
          <p:cNvPr id="6" name="Text Placeholder 1">
            <a:extLst>
              <a:ext uri="{FF2B5EF4-FFF2-40B4-BE49-F238E27FC236}">
                <a16:creationId xmlns:a16="http://schemas.microsoft.com/office/drawing/2014/main" id="{04FBDA5D-2535-C907-AC00-242A9928FC43}"/>
              </a:ext>
            </a:extLst>
          </p:cNvPr>
          <p:cNvSpPr txBox="1">
            <a:spLocks/>
          </p:cNvSpPr>
          <p:nvPr/>
        </p:nvSpPr>
        <p:spPr>
          <a:xfrm>
            <a:off x="8255761" y="1649599"/>
            <a:ext cx="3662449"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IE" b="1" dirty="0"/>
              <a:t>Tól og ráð:</a:t>
            </a:r>
          </a:p>
          <a:p>
            <a:pPr algn="l">
              <a:lnSpc>
                <a:spcPts val="2340"/>
              </a:lnSpc>
              <a:spcBef>
                <a:spcPts val="0"/>
              </a:spcBef>
            </a:pPr>
            <a:endParaRPr lang="en-IE" sz="2200" dirty="0"/>
          </a:p>
          <a:p>
            <a:pPr marL="342900" indent="-342900" algn="l">
              <a:lnSpc>
                <a:spcPts val="2340"/>
              </a:lnSpc>
              <a:spcBef>
                <a:spcPts val="0"/>
              </a:spcBef>
              <a:buFont typeface="Arial" panose="020B0604020202020204" pitchFamily="34" charset="0"/>
              <a:buChar char="•"/>
            </a:pPr>
            <a:r>
              <a:rPr lang="en-IE" sz="2200" dirty="0"/>
              <a:t>Notaðu rólegar setningar: "Takk fyrir að láta mig vita," "Ég skil," "Skulum leysa þetta saman."</a:t>
            </a:r>
          </a:p>
          <a:p>
            <a:pPr marL="342900" indent="-342900" algn="l">
              <a:lnSpc>
                <a:spcPts val="2340"/>
              </a:lnSpc>
              <a:spcBef>
                <a:spcPts val="0"/>
              </a:spcBef>
              <a:buFont typeface="Arial" panose="020B0604020202020204" pitchFamily="34" charset="0"/>
              <a:buChar char="•"/>
            </a:pPr>
            <a:r>
              <a:rPr lang="en-IE" sz="2200" dirty="0"/>
              <a:t>Haltu litla athugunarlista yfir gestastuðning fyrir þig.</a:t>
            </a:r>
          </a:p>
          <a:p>
            <a:pPr marL="342900" indent="-342900" algn="l">
              <a:lnSpc>
                <a:spcPts val="2340"/>
              </a:lnSpc>
              <a:spcBef>
                <a:spcPts val="0"/>
              </a:spcBef>
              <a:buFont typeface="Arial" panose="020B0604020202020204" pitchFamily="34" charset="0"/>
              <a:buChar char="•"/>
            </a:pPr>
            <a:r>
              <a:rPr lang="en-IE" sz="2200" dirty="0"/>
              <a:t>Ef þú notar vettvang eins og Airbnb, svaraðu í gegnum appið svo samskiptin skráist.</a:t>
            </a:r>
          </a:p>
          <a:p>
            <a:pPr marL="342900" indent="-342900" algn="l">
              <a:lnSpc>
                <a:spcPts val="2340"/>
              </a:lnSpc>
              <a:spcBef>
                <a:spcPts val="0"/>
              </a:spcBef>
              <a:buFont typeface="Arial" panose="020B0604020202020204" pitchFamily="34" charset="0"/>
              <a:buChar char="•"/>
            </a:pPr>
            <a:endParaRPr lang="en-IE" sz="2200" dirty="0"/>
          </a:p>
          <a:p>
            <a:pPr marL="342900" indent="-342900" algn="l">
              <a:lnSpc>
                <a:spcPts val="2340"/>
              </a:lnSpc>
              <a:spcBef>
                <a:spcPts val="0"/>
              </a:spcBef>
              <a:buFont typeface="Arial" panose="020B0604020202020204" pitchFamily="34" charset="0"/>
              <a:buChar char="•"/>
            </a:pPr>
            <a:endParaRPr lang="en-IE" sz="2200" dirty="0"/>
          </a:p>
          <a:p>
            <a:pPr marL="342900" indent="-342900" algn="l">
              <a:lnSpc>
                <a:spcPts val="2340"/>
              </a:lnSpc>
              <a:spcBef>
                <a:spcPts val="0"/>
              </a:spcBef>
              <a:buFont typeface="Arial" panose="020B0604020202020204" pitchFamily="34" charset="0"/>
              <a:buChar char="•"/>
            </a:pPr>
            <a:endParaRPr lang="en-IE" sz="2200" dirty="0"/>
          </a:p>
          <a:p>
            <a:pPr algn="l">
              <a:lnSpc>
                <a:spcPts val="2340"/>
              </a:lnSpc>
              <a:spcBef>
                <a:spcPts val="0"/>
              </a:spcBef>
            </a:pPr>
            <a:endParaRPr lang="en-US" sz="2200" dirty="0">
              <a:solidFill>
                <a:srgbClr val="414141"/>
              </a:solidFill>
            </a:endParaRPr>
          </a:p>
        </p:txBody>
      </p:sp>
      <p:pic>
        <p:nvPicPr>
          <p:cNvPr id="2" name="Picture 1">
            <a:extLst>
              <a:ext uri="{FF2B5EF4-FFF2-40B4-BE49-F238E27FC236}">
                <a16:creationId xmlns:a16="http://schemas.microsoft.com/office/drawing/2014/main" id="{0C471A5E-4A43-4D96-4419-8101AF2D2B9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6701" y="3393339"/>
            <a:ext cx="5404940" cy="3558298"/>
          </a:xfrm>
          <a:prstGeom prst="rect">
            <a:avLst/>
          </a:prstGeom>
          <a:noFill/>
        </p:spPr>
      </p:pic>
      <p:sp>
        <p:nvSpPr>
          <p:cNvPr id="3" name="Text Placeholder 7">
            <a:extLst>
              <a:ext uri="{FF2B5EF4-FFF2-40B4-BE49-F238E27FC236}">
                <a16:creationId xmlns:a16="http://schemas.microsoft.com/office/drawing/2014/main" id="{0A57C4FF-873C-96B7-AB45-54D96F6DA68E}"/>
              </a:ext>
            </a:extLst>
          </p:cNvPr>
          <p:cNvSpPr txBox="1">
            <a:spLocks/>
          </p:cNvSpPr>
          <p:nvPr/>
        </p:nvSpPr>
        <p:spPr>
          <a:xfrm>
            <a:off x="1366521" y="5382559"/>
            <a:ext cx="2953721" cy="452458"/>
          </a:xfrm>
          <a:prstGeom prst="rect">
            <a:avLst/>
          </a:prstGeom>
          <a:solidFill>
            <a:srgbClr val="EC7C69"/>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240"/>
              </a:lnSpc>
              <a:spcBef>
                <a:spcPts val="0"/>
              </a:spcBef>
              <a:buNone/>
            </a:pPr>
            <a:r>
              <a:rPr lang="en-GB" sz="1200" dirty="0">
                <a:solidFill>
                  <a:schemeClr val="bg1"/>
                </a:solidFill>
              </a:rPr>
              <a:t>Heimild: </a:t>
            </a:r>
            <a:r>
              <a:rPr lang="en-US" sz="1200" dirty="0">
                <a:solidFill>
                  <a:schemeClr val="bg1"/>
                </a:solidFill>
              </a:rPr>
              <a:t>Myndheimild:</a:t>
            </a:r>
          </a:p>
          <a:p>
            <a:pPr marL="0" indent="0" algn="ctr">
              <a:lnSpc>
                <a:spcPts val="1240"/>
              </a:lnSpc>
              <a:spcBef>
                <a:spcPts val="0"/>
              </a:spcBef>
              <a:buNone/>
            </a:pPr>
            <a:r>
              <a:rPr lang="en-US" sz="1200" dirty="0">
                <a:solidFill>
                  <a:schemeClr val="bg1"/>
                </a:solidFill>
              </a:rPr>
              <a:t> The Bubble Hotel, Ísland</a:t>
            </a:r>
          </a:p>
          <a:p>
            <a:pPr marL="0" indent="0" algn="ctr">
              <a:lnSpc>
                <a:spcPts val="1240"/>
              </a:lnSpc>
              <a:spcBef>
                <a:spcPts val="0"/>
              </a:spcBef>
              <a:buNone/>
            </a:pPr>
            <a:endParaRPr lang="en-GB" sz="1200" dirty="0">
              <a:solidFill>
                <a:schemeClr val="bg1"/>
              </a:solidFill>
            </a:endParaRPr>
          </a:p>
        </p:txBody>
      </p:sp>
      <p:pic>
        <p:nvPicPr>
          <p:cNvPr id="11" name="Picture Placeholder 14">
            <a:extLst>
              <a:ext uri="{FF2B5EF4-FFF2-40B4-BE49-F238E27FC236}">
                <a16:creationId xmlns:a16="http://schemas.microsoft.com/office/drawing/2014/main" id="{B8F09F52-7537-DF60-B161-A1648189115F}"/>
              </a:ext>
            </a:extLst>
          </p:cNvPr>
          <p:cNvPicPr>
            <a:picLocks noChangeAspect="1"/>
          </p:cNvPicPr>
          <p:nvPr/>
        </p:nvPicPr>
        <p:blipFill rotWithShape="1">
          <a:blip r:embed="rId3"/>
          <a:srcRect l="209" r="209"/>
          <a:stretch/>
        </p:blipFill>
        <p:spPr>
          <a:xfrm>
            <a:off x="4174804" y="3766177"/>
            <a:ext cx="3935765" cy="2224986"/>
          </a:xfrm>
          <a:prstGeom prst="rect">
            <a:avLst/>
          </a:prstGeom>
        </p:spPr>
      </p:pic>
    </p:spTree>
    <p:extLst>
      <p:ext uri="{BB962C8B-B14F-4D97-AF65-F5344CB8AC3E}">
        <p14:creationId xmlns:p14="http://schemas.microsoft.com/office/powerpoint/2010/main" val="29374092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8469EC-1A59-3573-4F9C-E95C4C34B108}"/>
            </a:ext>
          </a:extLst>
        </p:cNvPr>
        <p:cNvGrpSpPr/>
        <p:nvPr/>
      </p:nvGrpSpPr>
      <p:grpSpPr>
        <a:xfrm>
          <a:off x="0" y="0"/>
          <a:ext cx="0" cy="0"/>
          <a:chOff x="0" y="0"/>
          <a:chExt cx="0" cy="0"/>
        </a:xfrm>
      </p:grpSpPr>
      <p:sp>
        <p:nvSpPr>
          <p:cNvPr id="8" name="Freeform 7">
            <a:extLst>
              <a:ext uri="{FF2B5EF4-FFF2-40B4-BE49-F238E27FC236}">
                <a16:creationId xmlns:a16="http://schemas.microsoft.com/office/drawing/2014/main" id="{4D5120E3-B76B-4218-33FD-2082580FE9F0}"/>
              </a:ext>
            </a:extLst>
          </p:cNvPr>
          <p:cNvSpPr/>
          <p:nvPr/>
        </p:nvSpPr>
        <p:spPr>
          <a:xfrm rot="5400000" flipH="1">
            <a:off x="6272216" y="1755980"/>
            <a:ext cx="5075839" cy="5128200"/>
          </a:xfrm>
          <a:custGeom>
            <a:avLst/>
            <a:gdLst>
              <a:gd name="connsiteX0" fmla="*/ 5075839 w 5075839"/>
              <a:gd name="connsiteY0" fmla="*/ 4702073 h 5128200"/>
              <a:gd name="connsiteX1" fmla="*/ 5075839 w 5075839"/>
              <a:gd name="connsiteY1" fmla="*/ 4131113 h 5128200"/>
              <a:gd name="connsiteX2" fmla="*/ 5075839 w 5075839"/>
              <a:gd name="connsiteY2" fmla="*/ 4044261 h 5128200"/>
              <a:gd name="connsiteX3" fmla="*/ 5075839 w 5075839"/>
              <a:gd name="connsiteY3" fmla="*/ 3473303 h 5128200"/>
              <a:gd name="connsiteX4" fmla="*/ 5075839 w 5075839"/>
              <a:gd name="connsiteY4" fmla="*/ 1228769 h 5128200"/>
              <a:gd name="connsiteX5" fmla="*/ 5075839 w 5075839"/>
              <a:gd name="connsiteY5" fmla="*/ 657810 h 5128200"/>
              <a:gd name="connsiteX6" fmla="*/ 5075839 w 5075839"/>
              <a:gd name="connsiteY6" fmla="*/ 570960 h 5128200"/>
              <a:gd name="connsiteX7" fmla="*/ 5075839 w 5075839"/>
              <a:gd name="connsiteY7" fmla="*/ 0 h 5128200"/>
              <a:gd name="connsiteX8" fmla="*/ 4531826 w 5075839"/>
              <a:gd name="connsiteY8" fmla="*/ 0 h 5128200"/>
              <a:gd name="connsiteX9" fmla="*/ 4399404 w 5075839"/>
              <a:gd name="connsiteY9" fmla="*/ 0 h 5128200"/>
              <a:gd name="connsiteX10" fmla="*/ 4392026 w 5075839"/>
              <a:gd name="connsiteY10" fmla="*/ 0 h 5128200"/>
              <a:gd name="connsiteX11" fmla="*/ 4173456 w 5075839"/>
              <a:gd name="connsiteY11" fmla="*/ 0 h 5128200"/>
              <a:gd name="connsiteX12" fmla="*/ 3855391 w 5075839"/>
              <a:gd name="connsiteY12" fmla="*/ 0 h 5128200"/>
              <a:gd name="connsiteX13" fmla="*/ 3848013 w 5075839"/>
              <a:gd name="connsiteY13" fmla="*/ 0 h 5128200"/>
              <a:gd name="connsiteX14" fmla="*/ 3715591 w 5075839"/>
              <a:gd name="connsiteY14" fmla="*/ 0 h 5128200"/>
              <a:gd name="connsiteX15" fmla="*/ 3629443 w 5075839"/>
              <a:gd name="connsiteY15" fmla="*/ 0 h 5128200"/>
              <a:gd name="connsiteX16" fmla="*/ 3497021 w 5075839"/>
              <a:gd name="connsiteY16" fmla="*/ 0 h 5128200"/>
              <a:gd name="connsiteX17" fmla="*/ 3489643 w 5075839"/>
              <a:gd name="connsiteY17" fmla="*/ 0 h 5128200"/>
              <a:gd name="connsiteX18" fmla="*/ 3171578 w 5075839"/>
              <a:gd name="connsiteY18" fmla="*/ 0 h 5128200"/>
              <a:gd name="connsiteX19" fmla="*/ 2953008 w 5075839"/>
              <a:gd name="connsiteY19" fmla="*/ 0 h 5128200"/>
              <a:gd name="connsiteX20" fmla="*/ 2945630 w 5075839"/>
              <a:gd name="connsiteY20" fmla="*/ 0 h 5128200"/>
              <a:gd name="connsiteX21" fmla="*/ 2813208 w 5075839"/>
              <a:gd name="connsiteY21" fmla="*/ 0 h 5128200"/>
              <a:gd name="connsiteX22" fmla="*/ 2426034 w 5075839"/>
              <a:gd name="connsiteY22" fmla="*/ 0 h 5128200"/>
              <a:gd name="connsiteX23" fmla="*/ 2269195 w 5075839"/>
              <a:gd name="connsiteY23" fmla="*/ 0 h 5128200"/>
              <a:gd name="connsiteX24" fmla="*/ 1882021 w 5075839"/>
              <a:gd name="connsiteY24" fmla="*/ 0 h 5128200"/>
              <a:gd name="connsiteX25" fmla="*/ 1749599 w 5075839"/>
              <a:gd name="connsiteY25" fmla="*/ 0 h 5128200"/>
              <a:gd name="connsiteX26" fmla="*/ 1742221 w 5075839"/>
              <a:gd name="connsiteY26" fmla="*/ 0 h 5128200"/>
              <a:gd name="connsiteX27" fmla="*/ 1523653 w 5075839"/>
              <a:gd name="connsiteY27" fmla="*/ 0 h 5128200"/>
              <a:gd name="connsiteX28" fmla="*/ 1205586 w 5075839"/>
              <a:gd name="connsiteY28" fmla="*/ 0 h 5128200"/>
              <a:gd name="connsiteX29" fmla="*/ 1198207 w 5075839"/>
              <a:gd name="connsiteY29" fmla="*/ 0 h 5128200"/>
              <a:gd name="connsiteX30" fmla="*/ 1065786 w 5075839"/>
              <a:gd name="connsiteY30" fmla="*/ 0 h 5128200"/>
              <a:gd name="connsiteX31" fmla="*/ 979640 w 5075839"/>
              <a:gd name="connsiteY31" fmla="*/ 0 h 5128200"/>
              <a:gd name="connsiteX32" fmla="*/ 847218 w 5075839"/>
              <a:gd name="connsiteY32" fmla="*/ 0 h 5128200"/>
              <a:gd name="connsiteX33" fmla="*/ 839838 w 5075839"/>
              <a:gd name="connsiteY33" fmla="*/ 0 h 5128200"/>
              <a:gd name="connsiteX34" fmla="*/ 676436 w 5075839"/>
              <a:gd name="connsiteY34" fmla="*/ 0 h 5128200"/>
              <a:gd name="connsiteX35" fmla="*/ 521772 w 5075839"/>
              <a:gd name="connsiteY35" fmla="*/ 0 h 5128200"/>
              <a:gd name="connsiteX36" fmla="*/ 303205 w 5075839"/>
              <a:gd name="connsiteY36" fmla="*/ 0 h 5128200"/>
              <a:gd name="connsiteX37" fmla="*/ 163403 w 5075839"/>
              <a:gd name="connsiteY37" fmla="*/ 0 h 5128200"/>
              <a:gd name="connsiteX38" fmla="*/ 1 w 5075839"/>
              <a:gd name="connsiteY38" fmla="*/ 0 h 5128200"/>
              <a:gd name="connsiteX39" fmla="*/ 1 w 5075839"/>
              <a:gd name="connsiteY39" fmla="*/ 78084 h 5128200"/>
              <a:gd name="connsiteX40" fmla="*/ 1 w 5075839"/>
              <a:gd name="connsiteY40" fmla="*/ 391204 h 5128200"/>
              <a:gd name="connsiteX41" fmla="*/ 1 w 5075839"/>
              <a:gd name="connsiteY41" fmla="*/ 857437 h 5128200"/>
              <a:gd name="connsiteX42" fmla="*/ 1 w 5075839"/>
              <a:gd name="connsiteY42" fmla="*/ 1170557 h 5128200"/>
              <a:gd name="connsiteX43" fmla="*/ 1 w 5075839"/>
              <a:gd name="connsiteY43" fmla="*/ 1370836 h 5128200"/>
              <a:gd name="connsiteX44" fmla="*/ 1 w 5075839"/>
              <a:gd name="connsiteY44" fmla="*/ 2150190 h 5128200"/>
              <a:gd name="connsiteX45" fmla="*/ 0 w 5075839"/>
              <a:gd name="connsiteY45" fmla="*/ 2150190 h 5128200"/>
              <a:gd name="connsiteX46" fmla="*/ 0 w 5075839"/>
              <a:gd name="connsiteY46" fmla="*/ 2894562 h 5128200"/>
              <a:gd name="connsiteX47" fmla="*/ 0 w 5075839"/>
              <a:gd name="connsiteY47" fmla="*/ 3673915 h 5128200"/>
              <a:gd name="connsiteX48" fmla="*/ 0 w 5075839"/>
              <a:gd name="connsiteY48" fmla="*/ 3874194 h 5128200"/>
              <a:gd name="connsiteX49" fmla="*/ 0 w 5075839"/>
              <a:gd name="connsiteY49" fmla="*/ 4187316 h 5128200"/>
              <a:gd name="connsiteX50" fmla="*/ 0 w 5075839"/>
              <a:gd name="connsiteY50" fmla="*/ 4653548 h 5128200"/>
              <a:gd name="connsiteX51" fmla="*/ 0 w 5075839"/>
              <a:gd name="connsiteY51" fmla="*/ 4966669 h 5128200"/>
              <a:gd name="connsiteX52" fmla="*/ 0 w 5075839"/>
              <a:gd name="connsiteY52" fmla="*/ 5128200 h 5128200"/>
              <a:gd name="connsiteX53" fmla="*/ 35003 w 5075839"/>
              <a:gd name="connsiteY53" fmla="*/ 5128200 h 5128200"/>
              <a:gd name="connsiteX54" fmla="*/ 35006 w 5075839"/>
              <a:gd name="connsiteY54" fmla="*/ 5128200 h 5128200"/>
              <a:gd name="connsiteX55" fmla="*/ 360446 w 5075839"/>
              <a:gd name="connsiteY55" fmla="*/ 5128200 h 5128200"/>
              <a:gd name="connsiteX56" fmla="*/ 360451 w 5075839"/>
              <a:gd name="connsiteY56" fmla="*/ 5128200 h 5128200"/>
              <a:gd name="connsiteX57" fmla="*/ 579016 w 5075839"/>
              <a:gd name="connsiteY57" fmla="*/ 5128200 h 5128200"/>
              <a:gd name="connsiteX58" fmla="*/ 579019 w 5075839"/>
              <a:gd name="connsiteY58" fmla="*/ 5128200 h 5128200"/>
              <a:gd name="connsiteX59" fmla="*/ 676435 w 5075839"/>
              <a:gd name="connsiteY59" fmla="*/ 5128200 h 5128200"/>
              <a:gd name="connsiteX60" fmla="*/ 711438 w 5075839"/>
              <a:gd name="connsiteY60" fmla="*/ 5128200 h 5128200"/>
              <a:gd name="connsiteX61" fmla="*/ 711441 w 5075839"/>
              <a:gd name="connsiteY61" fmla="*/ 5128200 h 5128200"/>
              <a:gd name="connsiteX62" fmla="*/ 718816 w 5075839"/>
              <a:gd name="connsiteY62" fmla="*/ 5128200 h 5128200"/>
              <a:gd name="connsiteX63" fmla="*/ 718821 w 5075839"/>
              <a:gd name="connsiteY63" fmla="*/ 5128200 h 5128200"/>
              <a:gd name="connsiteX64" fmla="*/ 1036881 w 5075839"/>
              <a:gd name="connsiteY64" fmla="*/ 5128200 h 5128200"/>
              <a:gd name="connsiteX65" fmla="*/ 1036886 w 5075839"/>
              <a:gd name="connsiteY65" fmla="*/ 5128200 h 5128200"/>
              <a:gd name="connsiteX66" fmla="*/ 1255451 w 5075839"/>
              <a:gd name="connsiteY66" fmla="*/ 5128200 h 5128200"/>
              <a:gd name="connsiteX67" fmla="*/ 1255454 w 5075839"/>
              <a:gd name="connsiteY67" fmla="*/ 5128200 h 5128200"/>
              <a:gd name="connsiteX68" fmla="*/ 1262829 w 5075839"/>
              <a:gd name="connsiteY68" fmla="*/ 5128200 h 5128200"/>
              <a:gd name="connsiteX69" fmla="*/ 1262833 w 5075839"/>
              <a:gd name="connsiteY69" fmla="*/ 5128200 h 5128200"/>
              <a:gd name="connsiteX70" fmla="*/ 1395251 w 5075839"/>
              <a:gd name="connsiteY70" fmla="*/ 5128200 h 5128200"/>
              <a:gd name="connsiteX71" fmla="*/ 1395256 w 5075839"/>
              <a:gd name="connsiteY71" fmla="*/ 5128200 h 5128200"/>
              <a:gd name="connsiteX72" fmla="*/ 1782423 w 5075839"/>
              <a:gd name="connsiteY72" fmla="*/ 5128200 h 5128200"/>
              <a:gd name="connsiteX73" fmla="*/ 1939264 w 5075839"/>
              <a:gd name="connsiteY73" fmla="*/ 5128200 h 5128200"/>
              <a:gd name="connsiteX74" fmla="*/ 1939268 w 5075839"/>
              <a:gd name="connsiteY74" fmla="*/ 5128200 h 5128200"/>
              <a:gd name="connsiteX75" fmla="*/ 2326436 w 5075839"/>
              <a:gd name="connsiteY75" fmla="*/ 5128200 h 5128200"/>
              <a:gd name="connsiteX76" fmla="*/ 2458858 w 5075839"/>
              <a:gd name="connsiteY76" fmla="*/ 5128200 h 5128200"/>
              <a:gd name="connsiteX77" fmla="*/ 2466238 w 5075839"/>
              <a:gd name="connsiteY77" fmla="*/ 5128200 h 5128200"/>
              <a:gd name="connsiteX78" fmla="*/ 2684805 w 5075839"/>
              <a:gd name="connsiteY78" fmla="*/ 5128200 h 5128200"/>
              <a:gd name="connsiteX79" fmla="*/ 3002871 w 5075839"/>
              <a:gd name="connsiteY79" fmla="*/ 5128200 h 5128200"/>
              <a:gd name="connsiteX80" fmla="*/ 3010251 w 5075839"/>
              <a:gd name="connsiteY80" fmla="*/ 5128200 h 5128200"/>
              <a:gd name="connsiteX81" fmla="*/ 3142673 w 5075839"/>
              <a:gd name="connsiteY81" fmla="*/ 5128200 h 5128200"/>
              <a:gd name="connsiteX82" fmla="*/ 3228817 w 5075839"/>
              <a:gd name="connsiteY82" fmla="*/ 5128200 h 5128200"/>
              <a:gd name="connsiteX83" fmla="*/ 3361240 w 5075839"/>
              <a:gd name="connsiteY83" fmla="*/ 5128200 h 5128200"/>
              <a:gd name="connsiteX84" fmla="*/ 3368621 w 5075839"/>
              <a:gd name="connsiteY84" fmla="*/ 5128200 h 5128200"/>
              <a:gd name="connsiteX85" fmla="*/ 3686686 w 5075839"/>
              <a:gd name="connsiteY85" fmla="*/ 5128200 h 5128200"/>
              <a:gd name="connsiteX86" fmla="*/ 3905252 w 5075839"/>
              <a:gd name="connsiteY86" fmla="*/ 5128200 h 5128200"/>
              <a:gd name="connsiteX87" fmla="*/ 3912633 w 5075839"/>
              <a:gd name="connsiteY87" fmla="*/ 5128200 h 5128200"/>
              <a:gd name="connsiteX88" fmla="*/ 4045056 w 5075839"/>
              <a:gd name="connsiteY88" fmla="*/ 5128200 h 5128200"/>
              <a:gd name="connsiteX89" fmla="*/ 4589068 w 5075839"/>
              <a:gd name="connsiteY89" fmla="*/ 5128200 h 5128200"/>
              <a:gd name="connsiteX90" fmla="*/ 5075839 w 5075839"/>
              <a:gd name="connsiteY90" fmla="*/ 4702073 h 512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075839" h="5128200">
                <a:moveTo>
                  <a:pt x="5075839" y="4702073"/>
                </a:moveTo>
                <a:lnTo>
                  <a:pt x="5075839" y="4131113"/>
                </a:lnTo>
                <a:lnTo>
                  <a:pt x="5075839" y="4044261"/>
                </a:lnTo>
                <a:lnTo>
                  <a:pt x="5075839" y="3473303"/>
                </a:lnTo>
                <a:lnTo>
                  <a:pt x="5075839" y="1228769"/>
                </a:lnTo>
                <a:lnTo>
                  <a:pt x="5075839" y="657810"/>
                </a:lnTo>
                <a:lnTo>
                  <a:pt x="5075839" y="570960"/>
                </a:lnTo>
                <a:lnTo>
                  <a:pt x="5075839" y="0"/>
                </a:lnTo>
                <a:lnTo>
                  <a:pt x="4531826" y="0"/>
                </a:lnTo>
                <a:lnTo>
                  <a:pt x="4399404" y="0"/>
                </a:lnTo>
                <a:lnTo>
                  <a:pt x="4392026" y="0"/>
                </a:lnTo>
                <a:lnTo>
                  <a:pt x="4173456" y="0"/>
                </a:lnTo>
                <a:lnTo>
                  <a:pt x="3855391" y="0"/>
                </a:lnTo>
                <a:lnTo>
                  <a:pt x="3848013" y="0"/>
                </a:lnTo>
                <a:lnTo>
                  <a:pt x="3715591" y="0"/>
                </a:lnTo>
                <a:lnTo>
                  <a:pt x="3629443" y="0"/>
                </a:lnTo>
                <a:lnTo>
                  <a:pt x="3497021" y="0"/>
                </a:lnTo>
                <a:lnTo>
                  <a:pt x="3489643" y="0"/>
                </a:lnTo>
                <a:lnTo>
                  <a:pt x="3171578" y="0"/>
                </a:lnTo>
                <a:lnTo>
                  <a:pt x="2953008" y="0"/>
                </a:lnTo>
                <a:lnTo>
                  <a:pt x="2945630" y="0"/>
                </a:lnTo>
                <a:lnTo>
                  <a:pt x="2813208" y="0"/>
                </a:lnTo>
                <a:lnTo>
                  <a:pt x="2426034" y="0"/>
                </a:lnTo>
                <a:lnTo>
                  <a:pt x="2269195" y="0"/>
                </a:lnTo>
                <a:lnTo>
                  <a:pt x="1882021" y="0"/>
                </a:lnTo>
                <a:lnTo>
                  <a:pt x="1749599" y="0"/>
                </a:lnTo>
                <a:lnTo>
                  <a:pt x="1742221" y="0"/>
                </a:lnTo>
                <a:lnTo>
                  <a:pt x="1523653" y="0"/>
                </a:lnTo>
                <a:lnTo>
                  <a:pt x="1205586" y="0"/>
                </a:lnTo>
                <a:lnTo>
                  <a:pt x="1198207" y="0"/>
                </a:lnTo>
                <a:lnTo>
                  <a:pt x="1065786" y="0"/>
                </a:lnTo>
                <a:lnTo>
                  <a:pt x="979640" y="0"/>
                </a:lnTo>
                <a:lnTo>
                  <a:pt x="847218" y="0"/>
                </a:lnTo>
                <a:lnTo>
                  <a:pt x="839838" y="0"/>
                </a:lnTo>
                <a:lnTo>
                  <a:pt x="676436" y="0"/>
                </a:lnTo>
                <a:lnTo>
                  <a:pt x="521772" y="0"/>
                </a:lnTo>
                <a:lnTo>
                  <a:pt x="303205" y="0"/>
                </a:lnTo>
                <a:lnTo>
                  <a:pt x="163403" y="0"/>
                </a:lnTo>
                <a:lnTo>
                  <a:pt x="1" y="0"/>
                </a:lnTo>
                <a:lnTo>
                  <a:pt x="1" y="78084"/>
                </a:lnTo>
                <a:lnTo>
                  <a:pt x="1" y="391204"/>
                </a:lnTo>
                <a:lnTo>
                  <a:pt x="1" y="857437"/>
                </a:lnTo>
                <a:lnTo>
                  <a:pt x="1" y="1170557"/>
                </a:lnTo>
                <a:lnTo>
                  <a:pt x="1" y="1370836"/>
                </a:lnTo>
                <a:lnTo>
                  <a:pt x="1" y="2150190"/>
                </a:lnTo>
                <a:lnTo>
                  <a:pt x="0" y="2150190"/>
                </a:lnTo>
                <a:lnTo>
                  <a:pt x="0" y="2894562"/>
                </a:lnTo>
                <a:lnTo>
                  <a:pt x="0" y="3673915"/>
                </a:lnTo>
                <a:lnTo>
                  <a:pt x="0" y="3874194"/>
                </a:lnTo>
                <a:lnTo>
                  <a:pt x="0" y="4187316"/>
                </a:lnTo>
                <a:lnTo>
                  <a:pt x="0" y="4653548"/>
                </a:lnTo>
                <a:lnTo>
                  <a:pt x="0" y="4966669"/>
                </a:lnTo>
                <a:lnTo>
                  <a:pt x="0" y="5128200"/>
                </a:lnTo>
                <a:lnTo>
                  <a:pt x="35003" y="5128200"/>
                </a:lnTo>
                <a:lnTo>
                  <a:pt x="35006" y="5128200"/>
                </a:lnTo>
                <a:lnTo>
                  <a:pt x="360446" y="5128200"/>
                </a:lnTo>
                <a:lnTo>
                  <a:pt x="360451" y="5128200"/>
                </a:lnTo>
                <a:lnTo>
                  <a:pt x="579016" y="5128200"/>
                </a:lnTo>
                <a:lnTo>
                  <a:pt x="579019" y="5128200"/>
                </a:lnTo>
                <a:lnTo>
                  <a:pt x="676435" y="5128200"/>
                </a:lnTo>
                <a:lnTo>
                  <a:pt x="711438" y="5128200"/>
                </a:lnTo>
                <a:lnTo>
                  <a:pt x="711441" y="5128200"/>
                </a:lnTo>
                <a:lnTo>
                  <a:pt x="718816" y="5128200"/>
                </a:lnTo>
                <a:lnTo>
                  <a:pt x="718821" y="5128200"/>
                </a:lnTo>
                <a:lnTo>
                  <a:pt x="1036881" y="5128200"/>
                </a:lnTo>
                <a:lnTo>
                  <a:pt x="1036886" y="5128200"/>
                </a:lnTo>
                <a:lnTo>
                  <a:pt x="1255451" y="5128200"/>
                </a:lnTo>
                <a:lnTo>
                  <a:pt x="1255454" y="5128200"/>
                </a:lnTo>
                <a:lnTo>
                  <a:pt x="1262829" y="5128200"/>
                </a:lnTo>
                <a:lnTo>
                  <a:pt x="1262833" y="5128200"/>
                </a:lnTo>
                <a:lnTo>
                  <a:pt x="1395251" y="5128200"/>
                </a:lnTo>
                <a:lnTo>
                  <a:pt x="1395256" y="5128200"/>
                </a:lnTo>
                <a:lnTo>
                  <a:pt x="1782423" y="5128200"/>
                </a:lnTo>
                <a:lnTo>
                  <a:pt x="1939264" y="5128200"/>
                </a:lnTo>
                <a:lnTo>
                  <a:pt x="1939268" y="5128200"/>
                </a:lnTo>
                <a:lnTo>
                  <a:pt x="2326436" y="5128200"/>
                </a:lnTo>
                <a:lnTo>
                  <a:pt x="2458858" y="5128200"/>
                </a:lnTo>
                <a:lnTo>
                  <a:pt x="2466238" y="5128200"/>
                </a:lnTo>
                <a:lnTo>
                  <a:pt x="2684805" y="5128200"/>
                </a:lnTo>
                <a:lnTo>
                  <a:pt x="3002871" y="5128200"/>
                </a:lnTo>
                <a:lnTo>
                  <a:pt x="3010251" y="5128200"/>
                </a:lnTo>
                <a:lnTo>
                  <a:pt x="3142673" y="5128200"/>
                </a:lnTo>
                <a:lnTo>
                  <a:pt x="3228817" y="5128200"/>
                </a:lnTo>
                <a:lnTo>
                  <a:pt x="3361240" y="5128200"/>
                </a:lnTo>
                <a:lnTo>
                  <a:pt x="3368621" y="5128200"/>
                </a:lnTo>
                <a:lnTo>
                  <a:pt x="3686686" y="5128200"/>
                </a:lnTo>
                <a:lnTo>
                  <a:pt x="3905252" y="5128200"/>
                </a:lnTo>
                <a:lnTo>
                  <a:pt x="3912633" y="5128200"/>
                </a:lnTo>
                <a:lnTo>
                  <a:pt x="4045056" y="5128200"/>
                </a:lnTo>
                <a:lnTo>
                  <a:pt x="4589068" y="5128200"/>
                </a:lnTo>
                <a:cubicBezTo>
                  <a:pt x="4858785" y="5128200"/>
                  <a:pt x="5075839" y="4936789"/>
                  <a:pt x="5075839" y="4702073"/>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9" name="Text Placeholder 3">
            <a:extLst>
              <a:ext uri="{FF2B5EF4-FFF2-40B4-BE49-F238E27FC236}">
                <a16:creationId xmlns:a16="http://schemas.microsoft.com/office/drawing/2014/main" id="{BAD05FE5-1549-A5F2-05E9-B8C393A881AF}"/>
              </a:ext>
            </a:extLst>
          </p:cNvPr>
          <p:cNvSpPr txBox="1">
            <a:spLocks/>
          </p:cNvSpPr>
          <p:nvPr/>
        </p:nvSpPr>
        <p:spPr>
          <a:xfrm>
            <a:off x="629645" y="307773"/>
            <a:ext cx="614767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Að breyta vandamálum í jákvæðar reynslur</a:t>
            </a:r>
          </a:p>
          <a:p>
            <a:pPr>
              <a:lnSpc>
                <a:spcPts val="3720"/>
              </a:lnSpc>
            </a:pPr>
            <a:endParaRPr lang="en-US" dirty="0"/>
          </a:p>
        </p:txBody>
      </p:sp>
      <p:cxnSp>
        <p:nvCxnSpPr>
          <p:cNvPr id="10" name="Straight Connector 9">
            <a:extLst>
              <a:ext uri="{FF2B5EF4-FFF2-40B4-BE49-F238E27FC236}">
                <a16:creationId xmlns:a16="http://schemas.microsoft.com/office/drawing/2014/main" id="{489B53DF-4B06-3453-F0FA-FA3785DFE164}"/>
              </a:ext>
            </a:extLst>
          </p:cNvPr>
          <p:cNvCxnSpPr>
            <a:cxnSpLocks/>
          </p:cNvCxnSpPr>
          <p:nvPr/>
        </p:nvCxnSpPr>
        <p:spPr>
          <a:xfrm>
            <a:off x="0" y="1500714"/>
            <a:ext cx="65686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2C4C97D9-ACD6-4D7D-3C8D-60000EF7CE8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23</a:t>
            </a:fld>
            <a:endParaRPr lang="fr-CA" sz="1200" dirty="0"/>
          </a:p>
        </p:txBody>
      </p:sp>
      <p:sp>
        <p:nvSpPr>
          <p:cNvPr id="4" name="Text Placeholder 5">
            <a:extLst>
              <a:ext uri="{FF2B5EF4-FFF2-40B4-BE49-F238E27FC236}">
                <a16:creationId xmlns:a16="http://schemas.microsoft.com/office/drawing/2014/main" id="{77C22BBC-D39B-9CB3-4CFA-33834D8B2E06}"/>
              </a:ext>
            </a:extLst>
          </p:cNvPr>
          <p:cNvSpPr txBox="1">
            <a:spLocks/>
          </p:cNvSpPr>
          <p:nvPr/>
        </p:nvSpPr>
        <p:spPr>
          <a:xfrm>
            <a:off x="629645" y="2188598"/>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Hvað á að gera:</a:t>
            </a:r>
          </a:p>
        </p:txBody>
      </p:sp>
      <p:sp>
        <p:nvSpPr>
          <p:cNvPr id="5" name="Text Placeholder 4">
            <a:extLst>
              <a:ext uri="{FF2B5EF4-FFF2-40B4-BE49-F238E27FC236}">
                <a16:creationId xmlns:a16="http://schemas.microsoft.com/office/drawing/2014/main" id="{30CA3E04-46CD-F921-DAEA-7038187B1AD6}"/>
              </a:ext>
            </a:extLst>
          </p:cNvPr>
          <p:cNvSpPr txBox="1">
            <a:spLocks/>
          </p:cNvSpPr>
          <p:nvPr/>
        </p:nvSpPr>
        <p:spPr>
          <a:xfrm>
            <a:off x="629644" y="2892627"/>
            <a:ext cx="4886917"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240"/>
              </a:lnSpc>
              <a:buClr>
                <a:srgbClr val="459597"/>
              </a:buClr>
              <a:buFont typeface="Arial" panose="020B0604020202020204" pitchFamily="34" charset="0"/>
              <a:buChar char="•"/>
            </a:pPr>
            <a:r>
              <a:rPr lang="en-GB" sz="2200" b="1" dirty="0">
                <a:solidFill>
                  <a:srgbClr val="414141"/>
                </a:solidFill>
              </a:rPr>
              <a:t>Eftir </a:t>
            </a:r>
            <a:r>
              <a:rPr lang="en-GB" sz="2200" dirty="0">
                <a:solidFill>
                  <a:srgbClr val="414141"/>
                </a:solidFill>
              </a:rPr>
              <a:t>að </a:t>
            </a:r>
            <a:r>
              <a:rPr lang="en-GB" sz="2200" b="1" dirty="0">
                <a:solidFill>
                  <a:srgbClr val="414141"/>
                </a:solidFill>
              </a:rPr>
              <a:t>hafa leyst málið </a:t>
            </a:r>
            <a:r>
              <a:rPr lang="en-GB" sz="2200" dirty="0">
                <a:solidFill>
                  <a:srgbClr val="414141"/>
                </a:solidFill>
              </a:rPr>
              <a:t>sendu stutta skilaboð: "Vonandi er allt betra núna — láttu mig vita ef þú þarft eitthvað fleira."</a:t>
            </a:r>
          </a:p>
          <a:p>
            <a:pPr marL="342900" indent="-342900">
              <a:lnSpc>
                <a:spcPts val="2240"/>
              </a:lnSpc>
              <a:buClr>
                <a:srgbClr val="459597"/>
              </a:buClr>
              <a:buFont typeface="Arial" panose="020B0604020202020204" pitchFamily="34" charset="0"/>
              <a:buChar char="•"/>
            </a:pPr>
            <a:r>
              <a:rPr lang="en-GB" sz="2200" b="1" dirty="0">
                <a:solidFill>
                  <a:srgbClr val="414141"/>
                </a:solidFill>
              </a:rPr>
              <a:t>Bjóððu upp á smá gjestrisni </a:t>
            </a:r>
            <a:r>
              <a:rPr lang="en-GB" sz="2200" dirty="0">
                <a:solidFill>
                  <a:srgbClr val="414141"/>
                </a:solidFill>
              </a:rPr>
              <a:t>ef málið var alvarlegt (t.d. staðbundinn veiting, lítil afsláttur, seinkun á brottför).</a:t>
            </a:r>
          </a:p>
          <a:p>
            <a:pPr marL="342900" indent="-342900">
              <a:lnSpc>
                <a:spcPts val="2240"/>
              </a:lnSpc>
              <a:buClr>
                <a:srgbClr val="459597"/>
              </a:buClr>
              <a:buFont typeface="Arial" panose="020B0604020202020204" pitchFamily="34" charset="0"/>
              <a:buChar char="•"/>
            </a:pPr>
            <a:r>
              <a:rPr lang="en-GB" sz="2200" b="1" dirty="0">
                <a:solidFill>
                  <a:srgbClr val="414141"/>
                </a:solidFill>
              </a:rPr>
              <a:t>Sýndu þakklæti fyrir þolinmæði þeirra: </a:t>
            </a:r>
            <a:r>
              <a:rPr lang="en-GB" sz="2200" dirty="0">
                <a:solidFill>
                  <a:srgbClr val="414141"/>
                </a:solidFill>
              </a:rPr>
              <a:t>fólk metur það mikils að vera hlustað.</a:t>
            </a:r>
          </a:p>
          <a:p>
            <a:pPr marL="342900" indent="-342900">
              <a:lnSpc>
                <a:spcPts val="2240"/>
              </a:lnSpc>
              <a:buClr>
                <a:srgbClr val="459597"/>
              </a:buClr>
              <a:buFont typeface="Arial" panose="020B0604020202020204" pitchFamily="34" charset="0"/>
              <a:buChar char="•"/>
            </a:pPr>
            <a:r>
              <a:rPr lang="en-GB" sz="2200" b="1" dirty="0">
                <a:solidFill>
                  <a:srgbClr val="414141"/>
                </a:solidFill>
              </a:rPr>
              <a:t>Fylgdu eftir dvölinni </a:t>
            </a:r>
            <a:r>
              <a:rPr lang="en-GB" sz="2200" dirty="0">
                <a:solidFill>
                  <a:srgbClr val="414141"/>
                </a:solidFill>
              </a:rPr>
              <a:t>til að þakka þeim aftur og sýna að þér þykir vænt um þá.</a:t>
            </a: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a:lnSpc>
                <a:spcPts val="2240"/>
              </a:lnSpc>
            </a:pPr>
            <a:endParaRPr lang="en-US" sz="2200" dirty="0">
              <a:solidFill>
                <a:srgbClr val="414141"/>
              </a:solidFill>
            </a:endParaRPr>
          </a:p>
        </p:txBody>
      </p:sp>
      <p:sp>
        <p:nvSpPr>
          <p:cNvPr id="12" name="Text Placeholder 1">
            <a:extLst>
              <a:ext uri="{FF2B5EF4-FFF2-40B4-BE49-F238E27FC236}">
                <a16:creationId xmlns:a16="http://schemas.microsoft.com/office/drawing/2014/main" id="{B7D05A11-34D8-F8D1-C3AA-4A58C949844E}"/>
              </a:ext>
            </a:extLst>
          </p:cNvPr>
          <p:cNvSpPr txBox="1">
            <a:spLocks/>
          </p:cNvSpPr>
          <p:nvPr/>
        </p:nvSpPr>
        <p:spPr>
          <a:xfrm>
            <a:off x="6607206" y="2270382"/>
            <a:ext cx="3894489"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IE" b="1" dirty="0"/>
              <a:t>Tól og ráð:</a:t>
            </a:r>
          </a:p>
          <a:p>
            <a:pPr algn="l">
              <a:lnSpc>
                <a:spcPts val="2340"/>
              </a:lnSpc>
              <a:spcBef>
                <a:spcPts val="0"/>
              </a:spcBef>
            </a:pPr>
            <a:endParaRPr lang="en-IE" sz="2200" dirty="0"/>
          </a:p>
          <a:p>
            <a:pPr marL="342900" indent="-342900" algn="l">
              <a:lnSpc>
                <a:spcPts val="2340"/>
              </a:lnSpc>
              <a:spcBef>
                <a:spcPts val="0"/>
              </a:spcBef>
              <a:buFont typeface="Arial" panose="020B0604020202020204" pitchFamily="34" charset="0"/>
              <a:buChar char="•"/>
            </a:pPr>
            <a:r>
              <a:rPr lang="en-IE" sz="2200" dirty="0"/>
              <a:t>Hafðu fyrirfram skrifaðar skilaboð til eftirfylgni eftir að hafa leyst úr máli.</a:t>
            </a:r>
          </a:p>
          <a:p>
            <a:pPr marL="342900" indent="-342900" algn="l">
              <a:lnSpc>
                <a:spcPts val="2340"/>
              </a:lnSpc>
              <a:spcBef>
                <a:spcPts val="0"/>
              </a:spcBef>
              <a:buFont typeface="Arial" panose="020B0604020202020204" pitchFamily="34" charset="0"/>
              <a:buChar char="•"/>
            </a:pPr>
            <a:r>
              <a:rPr lang="en-IE" sz="2200" dirty="0"/>
              <a:t>Haltu tilbúinn "gestahjálparpakka" með litlum gjöfum eða miðum.</a:t>
            </a:r>
          </a:p>
          <a:p>
            <a:pPr marL="342900" indent="-342900" algn="l">
              <a:lnSpc>
                <a:spcPts val="2340"/>
              </a:lnSpc>
              <a:spcBef>
                <a:spcPts val="0"/>
              </a:spcBef>
              <a:buFont typeface="Arial" panose="020B0604020202020204" pitchFamily="34" charset="0"/>
              <a:buChar char="•"/>
            </a:pPr>
            <a:r>
              <a:rPr lang="en-IE" sz="2200" dirty="0"/>
              <a:t>Taktu endurgjöf alvarlega og uppfærðu upplýsingar eða stillingar út frá henni.</a:t>
            </a:r>
          </a:p>
          <a:p>
            <a:pPr marL="342900" indent="-342900" algn="l">
              <a:lnSpc>
                <a:spcPts val="2340"/>
              </a:lnSpc>
              <a:spcBef>
                <a:spcPts val="0"/>
              </a:spcBef>
              <a:buFont typeface="Arial" panose="020B0604020202020204" pitchFamily="34" charset="0"/>
              <a:buChar char="•"/>
            </a:pPr>
            <a:endParaRPr lang="en-IE" sz="2200" dirty="0"/>
          </a:p>
          <a:p>
            <a:pPr marL="342900" indent="-342900" algn="l">
              <a:lnSpc>
                <a:spcPts val="2340"/>
              </a:lnSpc>
              <a:spcBef>
                <a:spcPts val="0"/>
              </a:spcBef>
              <a:buFont typeface="Arial" panose="020B0604020202020204" pitchFamily="34" charset="0"/>
              <a:buChar char="•"/>
            </a:pPr>
            <a:endParaRPr lang="en-IE" sz="2200" dirty="0"/>
          </a:p>
          <a:p>
            <a:pPr marL="342900" indent="-342900" algn="l">
              <a:lnSpc>
                <a:spcPts val="2340"/>
              </a:lnSpc>
              <a:spcBef>
                <a:spcPts val="0"/>
              </a:spcBef>
              <a:buFont typeface="Arial" panose="020B0604020202020204" pitchFamily="34" charset="0"/>
              <a:buChar char="•"/>
            </a:pPr>
            <a:endParaRPr lang="en-IE" sz="2200" dirty="0"/>
          </a:p>
          <a:p>
            <a:pPr algn="l">
              <a:lnSpc>
                <a:spcPts val="2340"/>
              </a:lnSpc>
              <a:spcBef>
                <a:spcPts val="0"/>
              </a:spcBef>
            </a:pPr>
            <a:endParaRPr lang="en-US" sz="2200" dirty="0">
              <a:solidFill>
                <a:srgbClr val="414141"/>
              </a:solidFill>
            </a:endParaRPr>
          </a:p>
        </p:txBody>
      </p:sp>
      <p:pic>
        <p:nvPicPr>
          <p:cNvPr id="2" name="Picture 1">
            <a:extLst>
              <a:ext uri="{FF2B5EF4-FFF2-40B4-BE49-F238E27FC236}">
                <a16:creationId xmlns:a16="http://schemas.microsoft.com/office/drawing/2014/main" id="{6F475EED-6373-EC53-9DBF-7763F57022A0}"/>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4885303" y="4853198"/>
            <a:ext cx="3580276" cy="2659133"/>
          </a:xfrm>
          <a:prstGeom prst="rect">
            <a:avLst/>
          </a:prstGeom>
        </p:spPr>
      </p:pic>
    </p:spTree>
    <p:extLst>
      <p:ext uri="{BB962C8B-B14F-4D97-AF65-F5344CB8AC3E}">
        <p14:creationId xmlns:p14="http://schemas.microsoft.com/office/powerpoint/2010/main" val="25561335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09573-AD1A-1B0F-47DE-EAD30AE1B10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6DA5037-E982-FBD6-1CDC-D16B0E437CF2}"/>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6" name="Text Placeholder 5">
            <a:extLst>
              <a:ext uri="{FF2B5EF4-FFF2-40B4-BE49-F238E27FC236}">
                <a16:creationId xmlns:a16="http://schemas.microsoft.com/office/drawing/2014/main" id="{6C9BA5EF-F460-FB54-DC71-14AFCABE7B32}"/>
              </a:ext>
            </a:extLst>
          </p:cNvPr>
          <p:cNvSpPr>
            <a:spLocks noGrp="1"/>
          </p:cNvSpPr>
          <p:nvPr>
            <p:ph type="body" sz="quarter" idx="19"/>
          </p:nvPr>
        </p:nvSpPr>
        <p:spPr>
          <a:xfrm>
            <a:off x="423358" y="941779"/>
            <a:ext cx="1197303" cy="385564"/>
          </a:xfrm>
        </p:spPr>
        <p:txBody>
          <a:bodyPr/>
          <a:lstStyle/>
          <a:p>
            <a:r>
              <a:rPr lang="en-US" dirty="0"/>
              <a:t>05</a:t>
            </a:r>
          </a:p>
        </p:txBody>
      </p:sp>
      <p:sp>
        <p:nvSpPr>
          <p:cNvPr id="7" name="Text Placeholder 6">
            <a:extLst>
              <a:ext uri="{FF2B5EF4-FFF2-40B4-BE49-F238E27FC236}">
                <a16:creationId xmlns:a16="http://schemas.microsoft.com/office/drawing/2014/main" id="{F0649533-976E-707D-1308-B40DD360B389}"/>
              </a:ext>
            </a:extLst>
          </p:cNvPr>
          <p:cNvSpPr>
            <a:spLocks noGrp="1"/>
          </p:cNvSpPr>
          <p:nvPr>
            <p:ph type="body" sz="quarter" idx="16"/>
          </p:nvPr>
        </p:nvSpPr>
        <p:spPr>
          <a:xfrm>
            <a:off x="4061943" y="886031"/>
            <a:ext cx="4866904" cy="803654"/>
          </a:xfrm>
          <a:prstGeom prst="rect">
            <a:avLst/>
          </a:prstGeom>
        </p:spPr>
        <p:txBody>
          <a:bodyPr/>
          <a:lstStyle/>
          <a:p>
            <a:pPr>
              <a:lnSpc>
                <a:spcPts val="2960"/>
              </a:lnSpc>
            </a:pPr>
            <a:r>
              <a:rPr lang="en-GB" dirty="0"/>
              <a:t>Hvetja til umsagna, endurkomna og tilvísana</a:t>
            </a:r>
          </a:p>
          <a:p>
            <a:pPr>
              <a:lnSpc>
                <a:spcPts val="2960"/>
              </a:lnSpc>
            </a:pPr>
            <a:endParaRPr lang="en-GB" sz="2800" dirty="0"/>
          </a:p>
        </p:txBody>
      </p:sp>
      <p:sp>
        <p:nvSpPr>
          <p:cNvPr id="4" name="Text Placeholder 3">
            <a:extLst>
              <a:ext uri="{FF2B5EF4-FFF2-40B4-BE49-F238E27FC236}">
                <a16:creationId xmlns:a16="http://schemas.microsoft.com/office/drawing/2014/main" id="{67AC3957-9E0B-2A6B-A7F3-147991E83556}"/>
              </a:ext>
            </a:extLst>
          </p:cNvPr>
          <p:cNvSpPr>
            <a:spLocks noGrp="1"/>
          </p:cNvSpPr>
          <p:nvPr>
            <p:ph type="body" sz="quarter" idx="21"/>
          </p:nvPr>
        </p:nvSpPr>
        <p:spPr>
          <a:xfrm>
            <a:off x="4061943" y="2016882"/>
            <a:ext cx="7036480"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Jákvæðar umsagnir eru ein besta leiðin til að vaxa gistiþjónustufyrirtækið þitt. Flestir gestir eru fúsir til að skrifa umsögn – þeir þurfa bara smá áminningu. Þú munt læra hvenær og hvernig á að biðja á náttúrulegan og kurteisan hátt. Við munum einnig ræða hvernig á að gera dvöl þína svo eftirminnilega að fólk vilji koma aftur. Einfaldir eftirfylgniskveðjubréf eða þakkarskilaboð geta hjálpað til við að byggja upp tryggð. Þú getur einnig bætt við litlum aukahlutum eða tilboðum fyrir gesti sem koma aftur.</a:t>
            </a:r>
          </a:p>
          <a:p>
            <a:pPr>
              <a:lnSpc>
                <a:spcPts val="2340"/>
              </a:lnSpc>
            </a:pPr>
            <a:br>
              <a:rPr lang="en-GB" b="0" i="0" dirty="0">
                <a:effectLst/>
                <a:latin typeface="Calibri"/>
                <a:ea typeface="Calibri"/>
                <a:cs typeface="Calibri"/>
              </a:rPr>
            </a:br>
            <a:r>
              <a:rPr lang="en-GB" b="0" i="0" dirty="0">
                <a:effectLst/>
                <a:latin typeface="Calibri"/>
                <a:ea typeface="Calibri"/>
                <a:cs typeface="Calibri"/>
              </a:rPr>
              <a:t>Gestir sem finna fyrir þakklæti segja oft vinum sínum og fjölskyldu frá. Svona virka munnmælamælikommendur – og þeir eru mjög öflugir. Þessi hluti hjálpar þér að vaxa án þess að eyða peningum í auglýsingar eða stóra markaðsstarf.  Vinalegheit, gæði og eftirfylgni leiða til betri umsagna og endurbóka.</a:t>
            </a:r>
          </a:p>
          <a:p>
            <a:pPr>
              <a:lnSpc>
                <a:spcPts val="2340"/>
              </a:lnSpc>
            </a:pPr>
            <a:endParaRPr lang="en-US" sz="2200" dirty="0"/>
          </a:p>
        </p:txBody>
      </p:sp>
      <p:sp>
        <p:nvSpPr>
          <p:cNvPr id="11" name="Slide Number Placeholder 5">
            <a:extLst>
              <a:ext uri="{FF2B5EF4-FFF2-40B4-BE49-F238E27FC236}">
                <a16:creationId xmlns:a16="http://schemas.microsoft.com/office/drawing/2014/main" id="{3FF29B79-F6CC-69F2-5E32-BACE534E66B7}"/>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24</a:t>
            </a:fld>
            <a:endParaRPr lang="fr-CA" sz="1200" dirty="0"/>
          </a:p>
        </p:txBody>
      </p:sp>
      <p:pic>
        <p:nvPicPr>
          <p:cNvPr id="2" name="Picture 1">
            <a:extLst>
              <a:ext uri="{FF2B5EF4-FFF2-40B4-BE49-F238E27FC236}">
                <a16:creationId xmlns:a16="http://schemas.microsoft.com/office/drawing/2014/main" id="{07CD9644-393B-ECF1-BC6E-A48BF392F0F4}"/>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81667" y="4460499"/>
            <a:ext cx="3580276" cy="2659133"/>
          </a:xfrm>
          <a:prstGeom prst="rect">
            <a:avLst/>
          </a:prstGeom>
        </p:spPr>
      </p:pic>
    </p:spTree>
    <p:extLst>
      <p:ext uri="{BB962C8B-B14F-4D97-AF65-F5344CB8AC3E}">
        <p14:creationId xmlns:p14="http://schemas.microsoft.com/office/powerpoint/2010/main" val="9771148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EEEBB-BDC9-9789-1946-68A9A8885645}"/>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7F3FAC33-A597-B744-E7D4-627F9D67A2FF}"/>
              </a:ext>
            </a:extLst>
          </p:cNvPr>
          <p:cNvSpPr txBox="1">
            <a:spLocks/>
          </p:cNvSpPr>
          <p:nvPr/>
        </p:nvSpPr>
        <p:spPr>
          <a:xfrm>
            <a:off x="629645" y="307773"/>
            <a:ext cx="111979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Að biðja um umsagnir á auðveldan hátt</a:t>
            </a:r>
          </a:p>
          <a:p>
            <a:pPr>
              <a:lnSpc>
                <a:spcPts val="3720"/>
              </a:lnSpc>
            </a:pPr>
            <a:endParaRPr lang="en-US" dirty="0"/>
          </a:p>
        </p:txBody>
      </p:sp>
      <p:cxnSp>
        <p:nvCxnSpPr>
          <p:cNvPr id="10" name="Straight Connector 9">
            <a:extLst>
              <a:ext uri="{FF2B5EF4-FFF2-40B4-BE49-F238E27FC236}">
                <a16:creationId xmlns:a16="http://schemas.microsoft.com/office/drawing/2014/main" id="{DAE668EC-7DB0-168B-9256-C78CDBF0581E}"/>
              </a:ext>
            </a:extLst>
          </p:cNvPr>
          <p:cNvCxnSpPr>
            <a:cxnSpLocks/>
          </p:cNvCxnSpPr>
          <p:nvPr/>
        </p:nvCxnSpPr>
        <p:spPr>
          <a:xfrm>
            <a:off x="0" y="1132965"/>
            <a:ext cx="65686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EEA2B904-0470-DC92-A19C-D875EAEDD8E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25</a:t>
            </a:fld>
            <a:endParaRPr lang="fr-CA" sz="1200" dirty="0"/>
          </a:p>
        </p:txBody>
      </p:sp>
      <p:sp>
        <p:nvSpPr>
          <p:cNvPr id="4" name="Text Placeholder 5">
            <a:extLst>
              <a:ext uri="{FF2B5EF4-FFF2-40B4-BE49-F238E27FC236}">
                <a16:creationId xmlns:a16="http://schemas.microsoft.com/office/drawing/2014/main" id="{63121FD7-20C9-B114-46F0-9217B1AF23A8}"/>
              </a:ext>
            </a:extLst>
          </p:cNvPr>
          <p:cNvSpPr txBox="1">
            <a:spLocks/>
          </p:cNvSpPr>
          <p:nvPr/>
        </p:nvSpPr>
        <p:spPr>
          <a:xfrm>
            <a:off x="629645" y="2242386"/>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Hvað á að gera:</a:t>
            </a:r>
          </a:p>
        </p:txBody>
      </p:sp>
      <p:sp>
        <p:nvSpPr>
          <p:cNvPr id="5" name="Text Placeholder 4">
            <a:extLst>
              <a:ext uri="{FF2B5EF4-FFF2-40B4-BE49-F238E27FC236}">
                <a16:creationId xmlns:a16="http://schemas.microsoft.com/office/drawing/2014/main" id="{B8D50C35-88F2-1170-1D15-14C942971846}"/>
              </a:ext>
            </a:extLst>
          </p:cNvPr>
          <p:cNvSpPr txBox="1">
            <a:spLocks/>
          </p:cNvSpPr>
          <p:nvPr/>
        </p:nvSpPr>
        <p:spPr>
          <a:xfrm>
            <a:off x="629645" y="2909644"/>
            <a:ext cx="4493684"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240"/>
              </a:lnSpc>
              <a:buClr>
                <a:srgbClr val="459597"/>
              </a:buClr>
              <a:buFont typeface="Arial" panose="020B0604020202020204" pitchFamily="34" charset="0"/>
              <a:buChar char="•"/>
            </a:pPr>
            <a:r>
              <a:rPr lang="en-GB" sz="2200" b="1" dirty="0">
                <a:solidFill>
                  <a:srgbClr val="414141"/>
                </a:solidFill>
              </a:rPr>
              <a:t>Sendu þakkarskilaboð </a:t>
            </a:r>
            <a:r>
              <a:rPr lang="en-GB" sz="2200" dirty="0">
                <a:solidFill>
                  <a:srgbClr val="414141"/>
                </a:solidFill>
              </a:rPr>
              <a:t>innan 24 klukkustunda frá innritun og biððu kurteislega um umsögn.</a:t>
            </a:r>
          </a:p>
          <a:p>
            <a:pPr marL="342900" indent="-342900">
              <a:lnSpc>
                <a:spcPts val="2240"/>
              </a:lnSpc>
              <a:buClr>
                <a:srgbClr val="459597"/>
              </a:buClr>
              <a:buFont typeface="Arial" panose="020B0604020202020204" pitchFamily="34" charset="0"/>
              <a:buChar char="•"/>
            </a:pPr>
            <a:r>
              <a:rPr lang="en-GB" sz="2200" b="1" dirty="0">
                <a:solidFill>
                  <a:srgbClr val="414141"/>
                </a:solidFill>
              </a:rPr>
              <a:t>Haltu skilaboðunum stuttum og hlýjum: </a:t>
            </a:r>
            <a:r>
              <a:rPr lang="en-GB" sz="2200" dirty="0">
                <a:solidFill>
                  <a:srgbClr val="414141"/>
                </a:solidFill>
              </a:rPr>
              <a:t>"Það var ánægjulegt að hýsa þig – ég myndi verulega þakka þér fyrir að skrifa stutta umsögn."</a:t>
            </a:r>
          </a:p>
          <a:p>
            <a:pPr marL="342900" indent="-342900">
              <a:lnSpc>
                <a:spcPts val="2240"/>
              </a:lnSpc>
              <a:buClr>
                <a:srgbClr val="459597"/>
              </a:buClr>
              <a:buFont typeface="Arial" panose="020B0604020202020204" pitchFamily="34" charset="0"/>
              <a:buChar char="•"/>
            </a:pPr>
            <a:r>
              <a:rPr lang="en-GB" sz="2200" b="1" dirty="0">
                <a:solidFill>
                  <a:srgbClr val="414141"/>
                </a:solidFill>
              </a:rPr>
              <a:t>Nefndu að umsagnir </a:t>
            </a:r>
            <a:r>
              <a:rPr lang="en-GB" sz="2200" dirty="0">
                <a:solidFill>
                  <a:srgbClr val="414141"/>
                </a:solidFill>
              </a:rPr>
              <a:t>hjálpi litlum gestgjafum eins og þér að vaxa.</a:t>
            </a:r>
          </a:p>
          <a:p>
            <a:pPr marL="342900" indent="-342900">
              <a:lnSpc>
                <a:spcPts val="2240"/>
              </a:lnSpc>
              <a:buClr>
                <a:srgbClr val="459597"/>
              </a:buClr>
              <a:buFont typeface="Arial" panose="020B0604020202020204" pitchFamily="34" charset="0"/>
              <a:buChar char="•"/>
            </a:pPr>
            <a:r>
              <a:rPr lang="en-GB" sz="2200" b="1" dirty="0">
                <a:solidFill>
                  <a:srgbClr val="414141"/>
                </a:solidFill>
              </a:rPr>
              <a:t>Forðastu að spyrja of snemma </a:t>
            </a:r>
            <a:r>
              <a:rPr lang="en-GB" sz="2200" dirty="0">
                <a:solidFill>
                  <a:srgbClr val="414141"/>
                </a:solidFill>
              </a:rPr>
              <a:t>– bíddu þar til upplifun þeirra er lokið.</a:t>
            </a: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marL="342900" lvl="0" indent="-342900">
              <a:lnSpc>
                <a:spcPts val="2240"/>
              </a:lnSpc>
              <a:buClr>
                <a:srgbClr val="459597"/>
              </a:buClr>
              <a:buFont typeface="Arial" panose="020B0604020202020204" pitchFamily="34" charset="0"/>
              <a:buChar char="•"/>
            </a:pPr>
            <a:endParaRPr lang="en-GB" sz="2200" dirty="0">
              <a:solidFill>
                <a:srgbClr val="414141"/>
              </a:solidFill>
            </a:endParaRPr>
          </a:p>
          <a:p>
            <a:pPr>
              <a:lnSpc>
                <a:spcPts val="2240"/>
              </a:lnSpc>
            </a:pPr>
            <a:endParaRPr lang="en-US" sz="2200" dirty="0">
              <a:solidFill>
                <a:srgbClr val="414141"/>
              </a:solidFill>
            </a:endParaRPr>
          </a:p>
        </p:txBody>
      </p:sp>
      <p:sp>
        <p:nvSpPr>
          <p:cNvPr id="6" name="Freeform 5">
            <a:extLst>
              <a:ext uri="{FF2B5EF4-FFF2-40B4-BE49-F238E27FC236}">
                <a16:creationId xmlns:a16="http://schemas.microsoft.com/office/drawing/2014/main" id="{0F18F2B5-FA84-EF6E-017F-E16F60203CEA}"/>
              </a:ext>
            </a:extLst>
          </p:cNvPr>
          <p:cNvSpPr/>
          <p:nvPr/>
        </p:nvSpPr>
        <p:spPr>
          <a:xfrm rot="5400000" flipH="1">
            <a:off x="6012228" y="1515613"/>
            <a:ext cx="4939029" cy="5757220"/>
          </a:xfrm>
          <a:custGeom>
            <a:avLst/>
            <a:gdLst>
              <a:gd name="connsiteX0" fmla="*/ 4939029 w 4939029"/>
              <a:gd name="connsiteY0" fmla="*/ 5278824 h 5757220"/>
              <a:gd name="connsiteX1" fmla="*/ 4939029 w 4939029"/>
              <a:gd name="connsiteY1" fmla="*/ 4637831 h 5757220"/>
              <a:gd name="connsiteX2" fmla="*/ 4939029 w 4939029"/>
              <a:gd name="connsiteY2" fmla="*/ 4540326 h 5757220"/>
              <a:gd name="connsiteX3" fmla="*/ 4939029 w 4939029"/>
              <a:gd name="connsiteY3" fmla="*/ 3899335 h 5757220"/>
              <a:gd name="connsiteX4" fmla="*/ 4939029 w 4939029"/>
              <a:gd name="connsiteY4" fmla="*/ 1379489 h 5757220"/>
              <a:gd name="connsiteX5" fmla="*/ 4939029 w 4939029"/>
              <a:gd name="connsiteY5" fmla="*/ 738497 h 5757220"/>
              <a:gd name="connsiteX6" fmla="*/ 4939029 w 4939029"/>
              <a:gd name="connsiteY6" fmla="*/ 640994 h 5757220"/>
              <a:gd name="connsiteX7" fmla="*/ 4939029 w 4939029"/>
              <a:gd name="connsiteY7" fmla="*/ 1 h 5757220"/>
              <a:gd name="connsiteX8" fmla="*/ 4328288 w 4939029"/>
              <a:gd name="connsiteY8" fmla="*/ 1 h 5757220"/>
              <a:gd name="connsiteX9" fmla="*/ 4171340 w 4939029"/>
              <a:gd name="connsiteY9" fmla="*/ 1 h 5757220"/>
              <a:gd name="connsiteX10" fmla="*/ 3925961 w 4939029"/>
              <a:gd name="connsiteY10" fmla="*/ 1 h 5757220"/>
              <a:gd name="connsiteX11" fmla="*/ 3560599 w 4939029"/>
              <a:gd name="connsiteY11" fmla="*/ 1 h 5757220"/>
              <a:gd name="connsiteX12" fmla="*/ 3315220 w 4939029"/>
              <a:gd name="connsiteY12" fmla="*/ 1 h 5757220"/>
              <a:gd name="connsiteX13" fmla="*/ 3158272 w 4939029"/>
              <a:gd name="connsiteY13" fmla="*/ 1 h 5757220"/>
              <a:gd name="connsiteX14" fmla="*/ 2547531 w 4939029"/>
              <a:gd name="connsiteY14" fmla="*/ 1 h 5757220"/>
              <a:gd name="connsiteX15" fmla="*/ 1964202 w 4939029"/>
              <a:gd name="connsiteY15" fmla="*/ 1 h 5757220"/>
              <a:gd name="connsiteX16" fmla="*/ 1964202 w 4939029"/>
              <a:gd name="connsiteY16" fmla="*/ 0 h 5757220"/>
              <a:gd name="connsiteX17" fmla="*/ 1353461 w 4939029"/>
              <a:gd name="connsiteY17" fmla="*/ 0 h 5757220"/>
              <a:gd name="connsiteX18" fmla="*/ 1196513 w 4939029"/>
              <a:gd name="connsiteY18" fmla="*/ 0 h 5757220"/>
              <a:gd name="connsiteX19" fmla="*/ 951136 w 4939029"/>
              <a:gd name="connsiteY19" fmla="*/ 0 h 5757220"/>
              <a:gd name="connsiteX20" fmla="*/ 585772 w 4939029"/>
              <a:gd name="connsiteY20" fmla="*/ 0 h 5757220"/>
              <a:gd name="connsiteX21" fmla="*/ 340395 w 4939029"/>
              <a:gd name="connsiteY21" fmla="*/ 0 h 5757220"/>
              <a:gd name="connsiteX22" fmla="*/ 183445 w 4939029"/>
              <a:gd name="connsiteY22" fmla="*/ 0 h 5757220"/>
              <a:gd name="connsiteX23" fmla="*/ 1 w 4939029"/>
              <a:gd name="connsiteY23" fmla="*/ 0 h 5757220"/>
              <a:gd name="connsiteX24" fmla="*/ 1 w 4939029"/>
              <a:gd name="connsiteY24" fmla="*/ 87662 h 5757220"/>
              <a:gd name="connsiteX25" fmla="*/ 1 w 4939029"/>
              <a:gd name="connsiteY25" fmla="*/ 439189 h 5757220"/>
              <a:gd name="connsiteX26" fmla="*/ 1 w 4939029"/>
              <a:gd name="connsiteY26" fmla="*/ 962610 h 5757220"/>
              <a:gd name="connsiteX27" fmla="*/ 1 w 4939029"/>
              <a:gd name="connsiteY27" fmla="*/ 1314137 h 5757220"/>
              <a:gd name="connsiteX28" fmla="*/ 1 w 4939029"/>
              <a:gd name="connsiteY28" fmla="*/ 1538982 h 5757220"/>
              <a:gd name="connsiteX29" fmla="*/ 1 w 4939029"/>
              <a:gd name="connsiteY29" fmla="*/ 2413930 h 5757220"/>
              <a:gd name="connsiteX30" fmla="*/ 0 w 4939029"/>
              <a:gd name="connsiteY30" fmla="*/ 2413930 h 5757220"/>
              <a:gd name="connsiteX31" fmla="*/ 0 w 4939029"/>
              <a:gd name="connsiteY31" fmla="*/ 3249606 h 5757220"/>
              <a:gd name="connsiteX32" fmla="*/ 0 w 4939029"/>
              <a:gd name="connsiteY32" fmla="*/ 4124554 h 5757220"/>
              <a:gd name="connsiteX33" fmla="*/ 0 w 4939029"/>
              <a:gd name="connsiteY33" fmla="*/ 4349399 h 5757220"/>
              <a:gd name="connsiteX34" fmla="*/ 0 w 4939029"/>
              <a:gd name="connsiteY34" fmla="*/ 4700928 h 5757220"/>
              <a:gd name="connsiteX35" fmla="*/ 0 w 4939029"/>
              <a:gd name="connsiteY35" fmla="*/ 5224347 h 5757220"/>
              <a:gd name="connsiteX36" fmla="*/ 0 w 4939029"/>
              <a:gd name="connsiteY36" fmla="*/ 5575876 h 5757220"/>
              <a:gd name="connsiteX37" fmla="*/ 0 w 4939029"/>
              <a:gd name="connsiteY37" fmla="*/ 5757220 h 5757220"/>
              <a:gd name="connsiteX38" fmla="*/ 39296 w 4939029"/>
              <a:gd name="connsiteY38" fmla="*/ 5757220 h 5757220"/>
              <a:gd name="connsiteX39" fmla="*/ 39299 w 4939029"/>
              <a:gd name="connsiteY39" fmla="*/ 5757220 h 5757220"/>
              <a:gd name="connsiteX40" fmla="*/ 404658 w 4939029"/>
              <a:gd name="connsiteY40" fmla="*/ 5757220 h 5757220"/>
              <a:gd name="connsiteX41" fmla="*/ 404663 w 4939029"/>
              <a:gd name="connsiteY41" fmla="*/ 5757220 h 5757220"/>
              <a:gd name="connsiteX42" fmla="*/ 650037 w 4939029"/>
              <a:gd name="connsiteY42" fmla="*/ 5757220 h 5757220"/>
              <a:gd name="connsiteX43" fmla="*/ 650040 w 4939029"/>
              <a:gd name="connsiteY43" fmla="*/ 5757220 h 5757220"/>
              <a:gd name="connsiteX44" fmla="*/ 806985 w 4939029"/>
              <a:gd name="connsiteY44" fmla="*/ 5757220 h 5757220"/>
              <a:gd name="connsiteX45" fmla="*/ 806990 w 4939029"/>
              <a:gd name="connsiteY45" fmla="*/ 5757220 h 5757220"/>
              <a:gd name="connsiteX46" fmla="*/ 1417726 w 4939029"/>
              <a:gd name="connsiteY46" fmla="*/ 5757220 h 5757220"/>
              <a:gd name="connsiteX47" fmla="*/ 1417730 w 4939029"/>
              <a:gd name="connsiteY47" fmla="*/ 5757220 h 5757220"/>
              <a:gd name="connsiteX48" fmla="*/ 2001052 w 4939029"/>
              <a:gd name="connsiteY48" fmla="*/ 5757220 h 5757220"/>
              <a:gd name="connsiteX49" fmla="*/ 2611793 w 4939029"/>
              <a:gd name="connsiteY49" fmla="*/ 5757220 h 5757220"/>
              <a:gd name="connsiteX50" fmla="*/ 2768743 w 4939029"/>
              <a:gd name="connsiteY50" fmla="*/ 5757220 h 5757220"/>
              <a:gd name="connsiteX51" fmla="*/ 3014120 w 4939029"/>
              <a:gd name="connsiteY51" fmla="*/ 5757220 h 5757220"/>
              <a:gd name="connsiteX52" fmla="*/ 3379484 w 4939029"/>
              <a:gd name="connsiteY52" fmla="*/ 5757220 h 5757220"/>
              <a:gd name="connsiteX53" fmla="*/ 3624859 w 4939029"/>
              <a:gd name="connsiteY53" fmla="*/ 5757220 h 5757220"/>
              <a:gd name="connsiteX54" fmla="*/ 3781811 w 4939029"/>
              <a:gd name="connsiteY54" fmla="*/ 5757220 h 5757220"/>
              <a:gd name="connsiteX55" fmla="*/ 4392551 w 4939029"/>
              <a:gd name="connsiteY55" fmla="*/ 5757220 h 5757220"/>
              <a:gd name="connsiteX56" fmla="*/ 4939029 w 4939029"/>
              <a:gd name="connsiteY56" fmla="*/ 5278824 h 575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939029" h="5757220">
                <a:moveTo>
                  <a:pt x="4939029" y="5278824"/>
                </a:moveTo>
                <a:lnTo>
                  <a:pt x="4939029" y="4637831"/>
                </a:lnTo>
                <a:lnTo>
                  <a:pt x="4939029" y="4540326"/>
                </a:lnTo>
                <a:lnTo>
                  <a:pt x="4939029" y="3899335"/>
                </a:lnTo>
                <a:lnTo>
                  <a:pt x="4939029" y="1379489"/>
                </a:lnTo>
                <a:lnTo>
                  <a:pt x="4939029" y="738497"/>
                </a:lnTo>
                <a:lnTo>
                  <a:pt x="4939029" y="640994"/>
                </a:lnTo>
                <a:lnTo>
                  <a:pt x="4939029" y="1"/>
                </a:lnTo>
                <a:lnTo>
                  <a:pt x="4328288" y="1"/>
                </a:lnTo>
                <a:lnTo>
                  <a:pt x="4171340" y="1"/>
                </a:lnTo>
                <a:lnTo>
                  <a:pt x="3925961" y="1"/>
                </a:lnTo>
                <a:lnTo>
                  <a:pt x="3560599" y="1"/>
                </a:lnTo>
                <a:lnTo>
                  <a:pt x="3315220" y="1"/>
                </a:lnTo>
                <a:lnTo>
                  <a:pt x="3158272" y="1"/>
                </a:lnTo>
                <a:lnTo>
                  <a:pt x="2547531" y="1"/>
                </a:lnTo>
                <a:lnTo>
                  <a:pt x="1964202" y="1"/>
                </a:lnTo>
                <a:lnTo>
                  <a:pt x="1964202" y="0"/>
                </a:lnTo>
                <a:lnTo>
                  <a:pt x="1353461" y="0"/>
                </a:lnTo>
                <a:lnTo>
                  <a:pt x="1196513" y="0"/>
                </a:lnTo>
                <a:lnTo>
                  <a:pt x="951136" y="0"/>
                </a:lnTo>
                <a:lnTo>
                  <a:pt x="585772" y="0"/>
                </a:lnTo>
                <a:lnTo>
                  <a:pt x="340395" y="0"/>
                </a:lnTo>
                <a:lnTo>
                  <a:pt x="183445" y="0"/>
                </a:lnTo>
                <a:lnTo>
                  <a:pt x="1" y="0"/>
                </a:lnTo>
                <a:lnTo>
                  <a:pt x="1" y="87662"/>
                </a:lnTo>
                <a:lnTo>
                  <a:pt x="1" y="439189"/>
                </a:lnTo>
                <a:lnTo>
                  <a:pt x="1" y="962610"/>
                </a:lnTo>
                <a:lnTo>
                  <a:pt x="1" y="1314137"/>
                </a:lnTo>
                <a:lnTo>
                  <a:pt x="1" y="1538982"/>
                </a:lnTo>
                <a:lnTo>
                  <a:pt x="1" y="2413930"/>
                </a:lnTo>
                <a:lnTo>
                  <a:pt x="0" y="2413930"/>
                </a:lnTo>
                <a:lnTo>
                  <a:pt x="0" y="3249606"/>
                </a:lnTo>
                <a:lnTo>
                  <a:pt x="0" y="4124554"/>
                </a:lnTo>
                <a:lnTo>
                  <a:pt x="0" y="4349399"/>
                </a:lnTo>
                <a:lnTo>
                  <a:pt x="0" y="4700928"/>
                </a:lnTo>
                <a:lnTo>
                  <a:pt x="0" y="5224347"/>
                </a:lnTo>
                <a:lnTo>
                  <a:pt x="0" y="5575876"/>
                </a:lnTo>
                <a:lnTo>
                  <a:pt x="0" y="5757220"/>
                </a:lnTo>
                <a:lnTo>
                  <a:pt x="39296" y="5757220"/>
                </a:lnTo>
                <a:lnTo>
                  <a:pt x="39299" y="5757220"/>
                </a:lnTo>
                <a:lnTo>
                  <a:pt x="404658" y="5757220"/>
                </a:lnTo>
                <a:lnTo>
                  <a:pt x="404663" y="5757220"/>
                </a:lnTo>
                <a:lnTo>
                  <a:pt x="650037" y="5757220"/>
                </a:lnTo>
                <a:lnTo>
                  <a:pt x="650040" y="5757220"/>
                </a:lnTo>
                <a:lnTo>
                  <a:pt x="806985" y="5757220"/>
                </a:lnTo>
                <a:lnTo>
                  <a:pt x="806990" y="5757220"/>
                </a:lnTo>
                <a:lnTo>
                  <a:pt x="1417726" y="5757220"/>
                </a:lnTo>
                <a:lnTo>
                  <a:pt x="1417730" y="5757220"/>
                </a:lnTo>
                <a:lnTo>
                  <a:pt x="2001052" y="5757220"/>
                </a:lnTo>
                <a:lnTo>
                  <a:pt x="2611793" y="5757220"/>
                </a:lnTo>
                <a:lnTo>
                  <a:pt x="2768743" y="5757220"/>
                </a:lnTo>
                <a:lnTo>
                  <a:pt x="3014120" y="5757220"/>
                </a:lnTo>
                <a:lnTo>
                  <a:pt x="3379484" y="5757220"/>
                </a:lnTo>
                <a:lnTo>
                  <a:pt x="3624859" y="5757220"/>
                </a:lnTo>
                <a:lnTo>
                  <a:pt x="3781811" y="5757220"/>
                </a:lnTo>
                <a:lnTo>
                  <a:pt x="4392551" y="5757220"/>
                </a:lnTo>
                <a:cubicBezTo>
                  <a:pt x="4695352" y="5757220"/>
                  <a:pt x="4939029" y="5542331"/>
                  <a:pt x="4939029" y="5278824"/>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12" name="Text Placeholder 1">
            <a:extLst>
              <a:ext uri="{FF2B5EF4-FFF2-40B4-BE49-F238E27FC236}">
                <a16:creationId xmlns:a16="http://schemas.microsoft.com/office/drawing/2014/main" id="{14F9B7AF-5ADB-EF23-C9EA-896D35EE8F1C}"/>
              </a:ext>
            </a:extLst>
          </p:cNvPr>
          <p:cNvSpPr txBox="1">
            <a:spLocks/>
          </p:cNvSpPr>
          <p:nvPr/>
        </p:nvSpPr>
        <p:spPr>
          <a:xfrm>
            <a:off x="6002163" y="2290151"/>
            <a:ext cx="4594119"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IE" b="1" dirty="0"/>
              <a:t>Tól og ráð:</a:t>
            </a:r>
          </a:p>
          <a:p>
            <a:pPr algn="l">
              <a:lnSpc>
                <a:spcPts val="2340"/>
              </a:lnSpc>
              <a:spcBef>
                <a:spcPts val="0"/>
              </a:spcBef>
            </a:pPr>
            <a:endParaRPr lang="en-IE" sz="2200" dirty="0"/>
          </a:p>
          <a:p>
            <a:pPr marL="342900" indent="-342900" algn="l">
              <a:lnSpc>
                <a:spcPts val="2340"/>
              </a:lnSpc>
              <a:spcBef>
                <a:spcPts val="0"/>
              </a:spcBef>
              <a:buFont typeface="Arial" panose="020B0604020202020204" pitchFamily="34" charset="0"/>
              <a:buChar char="•"/>
            </a:pPr>
            <a:r>
              <a:rPr lang="en-IE" sz="2200" dirty="0"/>
              <a:t>Notaðu sjálfvirk skilaboð á vettvangi eins og Airbnb til að skipuleggja beiðnir um umsagnir.</a:t>
            </a:r>
          </a:p>
          <a:p>
            <a:pPr marL="342900" indent="-342900" algn="l">
              <a:lnSpc>
                <a:spcPts val="2340"/>
              </a:lnSpc>
              <a:spcBef>
                <a:spcPts val="0"/>
              </a:spcBef>
              <a:buFont typeface="Arial" panose="020B0604020202020204" pitchFamily="34" charset="0"/>
              <a:buChar char="•"/>
            </a:pPr>
            <a:r>
              <a:rPr lang="en-IE" sz="2200" dirty="0"/>
              <a:t>Vistaðu sniðmát beiðni um umsögn í símanum þínum eða í glósuappi.</a:t>
            </a:r>
          </a:p>
          <a:p>
            <a:pPr marL="342900" indent="-342900" algn="l">
              <a:lnSpc>
                <a:spcPts val="2340"/>
              </a:lnSpc>
              <a:spcBef>
                <a:spcPts val="0"/>
              </a:spcBef>
              <a:buFont typeface="Arial" panose="020B0604020202020204" pitchFamily="34" charset="0"/>
              <a:buChar char="•"/>
            </a:pPr>
            <a:r>
              <a:rPr lang="en-IE" sz="2200" dirty="0"/>
              <a:t>Settu QR-kóða í prentaða leiðsögn eða útskriftarleiðbeiningar sem tengist beint við umsagnasíðuna þína.</a:t>
            </a:r>
          </a:p>
          <a:p>
            <a:pPr marL="342900" indent="-342900" algn="l">
              <a:lnSpc>
                <a:spcPts val="2340"/>
              </a:lnSpc>
              <a:spcBef>
                <a:spcPts val="0"/>
              </a:spcBef>
              <a:buFont typeface="Arial" panose="020B0604020202020204" pitchFamily="34" charset="0"/>
              <a:buChar char="•"/>
            </a:pPr>
            <a:endParaRPr lang="en-IE" sz="2200" dirty="0"/>
          </a:p>
          <a:p>
            <a:pPr marL="342900" indent="-342900" algn="l">
              <a:lnSpc>
                <a:spcPts val="2340"/>
              </a:lnSpc>
              <a:spcBef>
                <a:spcPts val="0"/>
              </a:spcBef>
              <a:buFont typeface="Arial" panose="020B0604020202020204" pitchFamily="34" charset="0"/>
              <a:buChar char="•"/>
            </a:pPr>
            <a:endParaRPr lang="en-IE" sz="2200" dirty="0"/>
          </a:p>
          <a:p>
            <a:pPr algn="l">
              <a:lnSpc>
                <a:spcPts val="2340"/>
              </a:lnSpc>
              <a:spcBef>
                <a:spcPts val="0"/>
              </a:spcBef>
            </a:pPr>
            <a:endParaRPr lang="en-US" sz="2200" dirty="0">
              <a:solidFill>
                <a:srgbClr val="414141"/>
              </a:solidFill>
            </a:endParaRPr>
          </a:p>
        </p:txBody>
      </p:sp>
      <p:pic>
        <p:nvPicPr>
          <p:cNvPr id="2" name="Picture 1">
            <a:extLst>
              <a:ext uri="{FF2B5EF4-FFF2-40B4-BE49-F238E27FC236}">
                <a16:creationId xmlns:a16="http://schemas.microsoft.com/office/drawing/2014/main" id="{8DEF524C-AF72-FFCE-F64D-E9B1C8F16DAF}"/>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4646250" y="4822738"/>
            <a:ext cx="3580276" cy="2659133"/>
          </a:xfrm>
          <a:prstGeom prst="rect">
            <a:avLst/>
          </a:prstGeom>
        </p:spPr>
      </p:pic>
    </p:spTree>
    <p:extLst>
      <p:ext uri="{BB962C8B-B14F-4D97-AF65-F5344CB8AC3E}">
        <p14:creationId xmlns:p14="http://schemas.microsoft.com/office/powerpoint/2010/main" val="23838922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FD5D5-E885-E3BF-8797-2964C5C94A06}"/>
            </a:ext>
          </a:extLst>
        </p:cNvPr>
        <p:cNvGrpSpPr/>
        <p:nvPr/>
      </p:nvGrpSpPr>
      <p:grpSpPr>
        <a:xfrm>
          <a:off x="0" y="0"/>
          <a:ext cx="0" cy="0"/>
          <a:chOff x="0" y="0"/>
          <a:chExt cx="0" cy="0"/>
        </a:xfrm>
      </p:grpSpPr>
      <p:sp>
        <p:nvSpPr>
          <p:cNvPr id="8" name="Freeform 7">
            <a:extLst>
              <a:ext uri="{FF2B5EF4-FFF2-40B4-BE49-F238E27FC236}">
                <a16:creationId xmlns:a16="http://schemas.microsoft.com/office/drawing/2014/main" id="{BAE663D9-A1FF-ECAA-FC94-B77E90129CEE}"/>
              </a:ext>
            </a:extLst>
          </p:cNvPr>
          <p:cNvSpPr/>
          <p:nvPr/>
        </p:nvSpPr>
        <p:spPr>
          <a:xfrm rot="10800000">
            <a:off x="7800239" y="1321442"/>
            <a:ext cx="4391760" cy="4716920"/>
          </a:xfrm>
          <a:custGeom>
            <a:avLst/>
            <a:gdLst>
              <a:gd name="connsiteX0" fmla="*/ 4039834 w 4391760"/>
              <a:gd name="connsiteY0" fmla="*/ 4716920 h 4716920"/>
              <a:gd name="connsiteX1" fmla="*/ 3646523 w 4391760"/>
              <a:gd name="connsiteY1" fmla="*/ 4716920 h 4716920"/>
              <a:gd name="connsiteX2" fmla="*/ 3545447 w 4391760"/>
              <a:gd name="connsiteY2" fmla="*/ 4716920 h 4716920"/>
              <a:gd name="connsiteX3" fmla="*/ 3387428 w 4391760"/>
              <a:gd name="connsiteY3" fmla="*/ 4716920 h 4716920"/>
              <a:gd name="connsiteX4" fmla="*/ 3152137 w 4391760"/>
              <a:gd name="connsiteY4" fmla="*/ 4716920 h 4716920"/>
              <a:gd name="connsiteX5" fmla="*/ 2994117 w 4391760"/>
              <a:gd name="connsiteY5" fmla="*/ 4716920 h 4716920"/>
              <a:gd name="connsiteX6" fmla="*/ 2893042 w 4391760"/>
              <a:gd name="connsiteY6" fmla="*/ 4716920 h 4716920"/>
              <a:gd name="connsiteX7" fmla="*/ 2499731 w 4391760"/>
              <a:gd name="connsiteY7" fmla="*/ 4716920 h 4716920"/>
              <a:gd name="connsiteX8" fmla="*/ 2124077 w 4391760"/>
              <a:gd name="connsiteY8" fmla="*/ 4716920 h 4716920"/>
              <a:gd name="connsiteX9" fmla="*/ 2124075 w 4391760"/>
              <a:gd name="connsiteY9" fmla="*/ 4716920 h 4716920"/>
              <a:gd name="connsiteX10" fmla="*/ 1924914 w 4391760"/>
              <a:gd name="connsiteY10" fmla="*/ 4716920 h 4716920"/>
              <a:gd name="connsiteX11" fmla="*/ 1730767 w 4391760"/>
              <a:gd name="connsiteY11" fmla="*/ 4716920 h 4716920"/>
              <a:gd name="connsiteX12" fmla="*/ 1730763 w 4391760"/>
              <a:gd name="connsiteY12" fmla="*/ 4716920 h 4716920"/>
              <a:gd name="connsiteX13" fmla="*/ 1629692 w 4391760"/>
              <a:gd name="connsiteY13" fmla="*/ 4716920 h 4716920"/>
              <a:gd name="connsiteX14" fmla="*/ 1629690 w 4391760"/>
              <a:gd name="connsiteY14" fmla="*/ 4716920 h 4716920"/>
              <a:gd name="connsiteX15" fmla="*/ 1531603 w 4391760"/>
              <a:gd name="connsiteY15" fmla="*/ 4716920 h 4716920"/>
              <a:gd name="connsiteX16" fmla="*/ 1471671 w 4391760"/>
              <a:gd name="connsiteY16" fmla="*/ 4716920 h 4716920"/>
              <a:gd name="connsiteX17" fmla="*/ 1471669 w 4391760"/>
              <a:gd name="connsiteY17" fmla="*/ 4716920 h 4716920"/>
              <a:gd name="connsiteX18" fmla="*/ 1430528 w 4391760"/>
              <a:gd name="connsiteY18" fmla="*/ 4716920 h 4716920"/>
              <a:gd name="connsiteX19" fmla="*/ 1272508 w 4391760"/>
              <a:gd name="connsiteY19" fmla="*/ 4716920 h 4716920"/>
              <a:gd name="connsiteX20" fmla="*/ 1236381 w 4391760"/>
              <a:gd name="connsiteY20" fmla="*/ 4716920 h 4716920"/>
              <a:gd name="connsiteX21" fmla="*/ 1236379 w 4391760"/>
              <a:gd name="connsiteY21" fmla="*/ 4716920 h 4716920"/>
              <a:gd name="connsiteX22" fmla="*/ 1078361 w 4391760"/>
              <a:gd name="connsiteY22" fmla="*/ 4716920 h 4716920"/>
              <a:gd name="connsiteX23" fmla="*/ 1078359 w 4391760"/>
              <a:gd name="connsiteY23" fmla="*/ 4716920 h 4716920"/>
              <a:gd name="connsiteX24" fmla="*/ 1037218 w 4391760"/>
              <a:gd name="connsiteY24" fmla="*/ 4716920 h 4716920"/>
              <a:gd name="connsiteX25" fmla="*/ 977287 w 4391760"/>
              <a:gd name="connsiteY25" fmla="*/ 4716920 h 4716920"/>
              <a:gd name="connsiteX26" fmla="*/ 977284 w 4391760"/>
              <a:gd name="connsiteY26" fmla="*/ 4716920 h 4716920"/>
              <a:gd name="connsiteX27" fmla="*/ 879197 w 4391760"/>
              <a:gd name="connsiteY27" fmla="*/ 4716920 h 4716920"/>
              <a:gd name="connsiteX28" fmla="*/ 778122 w 4391760"/>
              <a:gd name="connsiteY28" fmla="*/ 4716920 h 4716920"/>
              <a:gd name="connsiteX29" fmla="*/ 776869 w 4391760"/>
              <a:gd name="connsiteY29" fmla="*/ 4716920 h 4716920"/>
              <a:gd name="connsiteX30" fmla="*/ 583976 w 4391760"/>
              <a:gd name="connsiteY30" fmla="*/ 4716920 h 4716920"/>
              <a:gd name="connsiteX31" fmla="*/ 583974 w 4391760"/>
              <a:gd name="connsiteY31" fmla="*/ 4716920 h 4716920"/>
              <a:gd name="connsiteX32" fmla="*/ 541850 w 4391760"/>
              <a:gd name="connsiteY32" fmla="*/ 4716920 h 4716920"/>
              <a:gd name="connsiteX33" fmla="*/ 384812 w 4391760"/>
              <a:gd name="connsiteY33" fmla="*/ 4716920 h 4716920"/>
              <a:gd name="connsiteX34" fmla="*/ 9157 w 4391760"/>
              <a:gd name="connsiteY34" fmla="*/ 4716920 h 4716920"/>
              <a:gd name="connsiteX35" fmla="*/ 9155 w 4391760"/>
              <a:gd name="connsiteY35" fmla="*/ 4716920 h 4716920"/>
              <a:gd name="connsiteX36" fmla="*/ 0 w 4391760"/>
              <a:gd name="connsiteY36" fmla="*/ 4716920 h 4716920"/>
              <a:gd name="connsiteX37" fmla="*/ 0 w 4391760"/>
              <a:gd name="connsiteY37" fmla="*/ 4288056 h 4716920"/>
              <a:gd name="connsiteX38" fmla="*/ 0 w 4391760"/>
              <a:gd name="connsiteY38" fmla="*/ 4200440 h 4716920"/>
              <a:gd name="connsiteX39" fmla="*/ 0 w 4391760"/>
              <a:gd name="connsiteY39" fmla="*/ 3657579 h 4716920"/>
              <a:gd name="connsiteX40" fmla="*/ 0 w 4391760"/>
              <a:gd name="connsiteY40" fmla="*/ 3624456 h 4716920"/>
              <a:gd name="connsiteX41" fmla="*/ 0 w 4391760"/>
              <a:gd name="connsiteY41" fmla="*/ 3228716 h 4716920"/>
              <a:gd name="connsiteX42" fmla="*/ 0 w 4391760"/>
              <a:gd name="connsiteY42" fmla="*/ 3141099 h 4716920"/>
              <a:gd name="connsiteX43" fmla="*/ 0 w 4391760"/>
              <a:gd name="connsiteY43" fmla="*/ 2565115 h 4716920"/>
              <a:gd name="connsiteX44" fmla="*/ 0 w 4391760"/>
              <a:gd name="connsiteY44" fmla="*/ 1360167 h 4716920"/>
              <a:gd name="connsiteX45" fmla="*/ 0 w 4391760"/>
              <a:gd name="connsiteY45" fmla="*/ 1059341 h 4716920"/>
              <a:gd name="connsiteX46" fmla="*/ 0 w 4391760"/>
              <a:gd name="connsiteY46" fmla="*/ 300826 h 4716920"/>
              <a:gd name="connsiteX47" fmla="*/ 0 w 4391760"/>
              <a:gd name="connsiteY47" fmla="*/ 0 h 4716920"/>
              <a:gd name="connsiteX48" fmla="*/ 361080 w 4391760"/>
              <a:gd name="connsiteY48" fmla="*/ 0 h 4716920"/>
              <a:gd name="connsiteX49" fmla="*/ 361080 w 4391760"/>
              <a:gd name="connsiteY49" fmla="*/ 1 h 4716920"/>
              <a:gd name="connsiteX50" fmla="*/ 541851 w 4391760"/>
              <a:gd name="connsiteY50" fmla="*/ 1 h 4716920"/>
              <a:gd name="connsiteX51" fmla="*/ 541851 w 4391760"/>
              <a:gd name="connsiteY51" fmla="*/ 0 h 4716920"/>
              <a:gd name="connsiteX52" fmla="*/ 776869 w 4391760"/>
              <a:gd name="connsiteY52" fmla="*/ 0 h 4716920"/>
              <a:gd name="connsiteX53" fmla="*/ 935899 w 4391760"/>
              <a:gd name="connsiteY53" fmla="*/ 0 h 4716920"/>
              <a:gd name="connsiteX54" fmla="*/ 1329209 w 4391760"/>
              <a:gd name="connsiteY54" fmla="*/ 0 h 4716920"/>
              <a:gd name="connsiteX55" fmla="*/ 1430284 w 4391760"/>
              <a:gd name="connsiteY55" fmla="*/ 0 h 4716920"/>
              <a:gd name="connsiteX56" fmla="*/ 1588304 w 4391760"/>
              <a:gd name="connsiteY56" fmla="*/ 0 h 4716920"/>
              <a:gd name="connsiteX57" fmla="*/ 1823595 w 4391760"/>
              <a:gd name="connsiteY57" fmla="*/ 0 h 4716920"/>
              <a:gd name="connsiteX58" fmla="*/ 1981615 w 4391760"/>
              <a:gd name="connsiteY58" fmla="*/ 0 h 4716920"/>
              <a:gd name="connsiteX59" fmla="*/ 2082689 w 4391760"/>
              <a:gd name="connsiteY59" fmla="*/ 0 h 4716920"/>
              <a:gd name="connsiteX60" fmla="*/ 2476000 w 4391760"/>
              <a:gd name="connsiteY60" fmla="*/ 0 h 4716920"/>
              <a:gd name="connsiteX61" fmla="*/ 2476000 w 4391760"/>
              <a:gd name="connsiteY61" fmla="*/ 1 h 4716920"/>
              <a:gd name="connsiteX62" fmla="*/ 2851658 w 4391760"/>
              <a:gd name="connsiteY62" fmla="*/ 1 h 4716920"/>
              <a:gd name="connsiteX63" fmla="*/ 3244969 w 4391760"/>
              <a:gd name="connsiteY63" fmla="*/ 1 h 4716920"/>
              <a:gd name="connsiteX64" fmla="*/ 3346043 w 4391760"/>
              <a:gd name="connsiteY64" fmla="*/ 1 h 4716920"/>
              <a:gd name="connsiteX65" fmla="*/ 3504065 w 4391760"/>
              <a:gd name="connsiteY65" fmla="*/ 1 h 4716920"/>
              <a:gd name="connsiteX66" fmla="*/ 3739354 w 4391760"/>
              <a:gd name="connsiteY66" fmla="*/ 1 h 4716920"/>
              <a:gd name="connsiteX67" fmla="*/ 3897375 w 4391760"/>
              <a:gd name="connsiteY67" fmla="*/ 1 h 4716920"/>
              <a:gd name="connsiteX68" fmla="*/ 3998449 w 4391760"/>
              <a:gd name="connsiteY68" fmla="*/ 1 h 4716920"/>
              <a:gd name="connsiteX69" fmla="*/ 4391760 w 4391760"/>
              <a:gd name="connsiteY69" fmla="*/ 1 h 4716920"/>
              <a:gd name="connsiteX70" fmla="*/ 4391760 w 4391760"/>
              <a:gd name="connsiteY70" fmla="*/ 407226 h 4716920"/>
              <a:gd name="connsiteX71" fmla="*/ 4391760 w 4391760"/>
              <a:gd name="connsiteY71" fmla="*/ 469170 h 4716920"/>
              <a:gd name="connsiteX72" fmla="*/ 4391760 w 4391760"/>
              <a:gd name="connsiteY72" fmla="*/ 876394 h 4716920"/>
              <a:gd name="connsiteX73" fmla="*/ 4391760 w 4391760"/>
              <a:gd name="connsiteY73" fmla="*/ 1059342 h 4716920"/>
              <a:gd name="connsiteX74" fmla="*/ 4391760 w 4391760"/>
              <a:gd name="connsiteY74" fmla="*/ 1466567 h 4716920"/>
              <a:gd name="connsiteX75" fmla="*/ 4391760 w 4391760"/>
              <a:gd name="connsiteY75" fmla="*/ 1528511 h 4716920"/>
              <a:gd name="connsiteX76" fmla="*/ 4391760 w 4391760"/>
              <a:gd name="connsiteY76" fmla="*/ 1935735 h 4716920"/>
              <a:gd name="connsiteX77" fmla="*/ 4391760 w 4391760"/>
              <a:gd name="connsiteY77" fmla="*/ 2477259 h 4716920"/>
              <a:gd name="connsiteX78" fmla="*/ 4391760 w 4391760"/>
              <a:gd name="connsiteY78" fmla="*/ 2884483 h 4716920"/>
              <a:gd name="connsiteX79" fmla="*/ 4391760 w 4391760"/>
              <a:gd name="connsiteY79" fmla="*/ 2946428 h 4716920"/>
              <a:gd name="connsiteX80" fmla="*/ 4391760 w 4391760"/>
              <a:gd name="connsiteY80" fmla="*/ 3353652 h 4716920"/>
              <a:gd name="connsiteX81" fmla="*/ 4391760 w 4391760"/>
              <a:gd name="connsiteY81" fmla="*/ 3536600 h 4716920"/>
              <a:gd name="connsiteX82" fmla="*/ 4391760 w 4391760"/>
              <a:gd name="connsiteY82" fmla="*/ 3943824 h 4716920"/>
              <a:gd name="connsiteX83" fmla="*/ 4391760 w 4391760"/>
              <a:gd name="connsiteY83" fmla="*/ 4005769 h 4716920"/>
              <a:gd name="connsiteX84" fmla="*/ 4391760 w 4391760"/>
              <a:gd name="connsiteY84" fmla="*/ 4412993 h 4716920"/>
              <a:gd name="connsiteX85" fmla="*/ 4039834 w 4391760"/>
              <a:gd name="connsiteY85" fmla="*/ 4716920 h 471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391760" h="4716920">
                <a:moveTo>
                  <a:pt x="4039834" y="4716920"/>
                </a:moveTo>
                <a:lnTo>
                  <a:pt x="3646523" y="4716920"/>
                </a:lnTo>
                <a:lnTo>
                  <a:pt x="3545447" y="4716920"/>
                </a:lnTo>
                <a:lnTo>
                  <a:pt x="3387428" y="4716920"/>
                </a:lnTo>
                <a:lnTo>
                  <a:pt x="3152137" y="4716920"/>
                </a:lnTo>
                <a:lnTo>
                  <a:pt x="2994117" y="4716920"/>
                </a:lnTo>
                <a:lnTo>
                  <a:pt x="2893042" y="4716920"/>
                </a:lnTo>
                <a:lnTo>
                  <a:pt x="2499731" y="4716920"/>
                </a:lnTo>
                <a:lnTo>
                  <a:pt x="2124077" y="4716920"/>
                </a:lnTo>
                <a:lnTo>
                  <a:pt x="2124075" y="4716920"/>
                </a:lnTo>
                <a:lnTo>
                  <a:pt x="1924914" y="4716920"/>
                </a:lnTo>
                <a:lnTo>
                  <a:pt x="1730767" y="4716920"/>
                </a:lnTo>
                <a:lnTo>
                  <a:pt x="1730763" y="4716920"/>
                </a:lnTo>
                <a:lnTo>
                  <a:pt x="1629692" y="4716920"/>
                </a:lnTo>
                <a:lnTo>
                  <a:pt x="1629690" y="4716920"/>
                </a:lnTo>
                <a:lnTo>
                  <a:pt x="1531603" y="4716920"/>
                </a:lnTo>
                <a:lnTo>
                  <a:pt x="1471671" y="4716920"/>
                </a:lnTo>
                <a:lnTo>
                  <a:pt x="1471669" y="4716920"/>
                </a:lnTo>
                <a:lnTo>
                  <a:pt x="1430528" y="4716920"/>
                </a:lnTo>
                <a:lnTo>
                  <a:pt x="1272508" y="4716920"/>
                </a:lnTo>
                <a:lnTo>
                  <a:pt x="1236381" y="4716920"/>
                </a:lnTo>
                <a:lnTo>
                  <a:pt x="1236379" y="4716920"/>
                </a:lnTo>
                <a:lnTo>
                  <a:pt x="1078361" y="4716920"/>
                </a:lnTo>
                <a:lnTo>
                  <a:pt x="1078359" y="4716920"/>
                </a:lnTo>
                <a:lnTo>
                  <a:pt x="1037218" y="4716920"/>
                </a:lnTo>
                <a:lnTo>
                  <a:pt x="977287" y="4716920"/>
                </a:lnTo>
                <a:lnTo>
                  <a:pt x="977284" y="4716920"/>
                </a:lnTo>
                <a:lnTo>
                  <a:pt x="879197" y="4716920"/>
                </a:lnTo>
                <a:lnTo>
                  <a:pt x="778122" y="4716920"/>
                </a:lnTo>
                <a:lnTo>
                  <a:pt x="776869" y="4716920"/>
                </a:lnTo>
                <a:lnTo>
                  <a:pt x="583976" y="4716920"/>
                </a:lnTo>
                <a:lnTo>
                  <a:pt x="583974" y="4716920"/>
                </a:lnTo>
                <a:lnTo>
                  <a:pt x="541850" y="4716920"/>
                </a:lnTo>
                <a:lnTo>
                  <a:pt x="384812" y="4716920"/>
                </a:lnTo>
                <a:lnTo>
                  <a:pt x="9157" y="4716920"/>
                </a:lnTo>
                <a:lnTo>
                  <a:pt x="9155" y="4716920"/>
                </a:lnTo>
                <a:lnTo>
                  <a:pt x="0" y="4716920"/>
                </a:lnTo>
                <a:lnTo>
                  <a:pt x="0" y="4288056"/>
                </a:lnTo>
                <a:lnTo>
                  <a:pt x="0" y="4200440"/>
                </a:lnTo>
                <a:lnTo>
                  <a:pt x="0" y="3657579"/>
                </a:lnTo>
                <a:lnTo>
                  <a:pt x="0" y="3624456"/>
                </a:lnTo>
                <a:lnTo>
                  <a:pt x="0" y="3228716"/>
                </a:lnTo>
                <a:lnTo>
                  <a:pt x="0" y="3141099"/>
                </a:lnTo>
                <a:lnTo>
                  <a:pt x="0" y="2565115"/>
                </a:lnTo>
                <a:lnTo>
                  <a:pt x="0" y="1360167"/>
                </a:lnTo>
                <a:lnTo>
                  <a:pt x="0" y="1059341"/>
                </a:lnTo>
                <a:lnTo>
                  <a:pt x="0" y="300826"/>
                </a:lnTo>
                <a:lnTo>
                  <a:pt x="0" y="0"/>
                </a:lnTo>
                <a:lnTo>
                  <a:pt x="361080" y="0"/>
                </a:lnTo>
                <a:lnTo>
                  <a:pt x="361080" y="1"/>
                </a:lnTo>
                <a:lnTo>
                  <a:pt x="541851" y="1"/>
                </a:lnTo>
                <a:lnTo>
                  <a:pt x="541851" y="0"/>
                </a:lnTo>
                <a:lnTo>
                  <a:pt x="776869" y="0"/>
                </a:lnTo>
                <a:lnTo>
                  <a:pt x="935899" y="0"/>
                </a:lnTo>
                <a:lnTo>
                  <a:pt x="1329209" y="0"/>
                </a:lnTo>
                <a:lnTo>
                  <a:pt x="1430284" y="0"/>
                </a:lnTo>
                <a:lnTo>
                  <a:pt x="1588304" y="0"/>
                </a:lnTo>
                <a:lnTo>
                  <a:pt x="1823595" y="0"/>
                </a:lnTo>
                <a:lnTo>
                  <a:pt x="1981615" y="0"/>
                </a:lnTo>
                <a:lnTo>
                  <a:pt x="2082689" y="0"/>
                </a:lnTo>
                <a:lnTo>
                  <a:pt x="2476000" y="0"/>
                </a:lnTo>
                <a:lnTo>
                  <a:pt x="2476000" y="1"/>
                </a:lnTo>
                <a:lnTo>
                  <a:pt x="2851658" y="1"/>
                </a:lnTo>
                <a:lnTo>
                  <a:pt x="3244969" y="1"/>
                </a:lnTo>
                <a:lnTo>
                  <a:pt x="3346043" y="1"/>
                </a:lnTo>
                <a:lnTo>
                  <a:pt x="3504065" y="1"/>
                </a:lnTo>
                <a:lnTo>
                  <a:pt x="3739354" y="1"/>
                </a:lnTo>
                <a:lnTo>
                  <a:pt x="3897375" y="1"/>
                </a:lnTo>
                <a:lnTo>
                  <a:pt x="3998449" y="1"/>
                </a:lnTo>
                <a:lnTo>
                  <a:pt x="4391760" y="1"/>
                </a:lnTo>
                <a:lnTo>
                  <a:pt x="4391760" y="407226"/>
                </a:lnTo>
                <a:lnTo>
                  <a:pt x="4391760" y="469170"/>
                </a:lnTo>
                <a:lnTo>
                  <a:pt x="4391760" y="876394"/>
                </a:lnTo>
                <a:lnTo>
                  <a:pt x="4391760" y="1059342"/>
                </a:lnTo>
                <a:lnTo>
                  <a:pt x="4391760" y="1466567"/>
                </a:lnTo>
                <a:lnTo>
                  <a:pt x="4391760" y="1528511"/>
                </a:lnTo>
                <a:lnTo>
                  <a:pt x="4391760" y="1935735"/>
                </a:lnTo>
                <a:lnTo>
                  <a:pt x="4391760" y="2477259"/>
                </a:lnTo>
                <a:lnTo>
                  <a:pt x="4391760" y="2884483"/>
                </a:lnTo>
                <a:lnTo>
                  <a:pt x="4391760" y="2946428"/>
                </a:lnTo>
                <a:lnTo>
                  <a:pt x="4391760" y="3353652"/>
                </a:lnTo>
                <a:lnTo>
                  <a:pt x="4391760" y="3536600"/>
                </a:lnTo>
                <a:lnTo>
                  <a:pt x="4391760" y="3943824"/>
                </a:lnTo>
                <a:lnTo>
                  <a:pt x="4391760" y="4005769"/>
                </a:lnTo>
                <a:lnTo>
                  <a:pt x="4391760" y="4412993"/>
                </a:lnTo>
                <a:cubicBezTo>
                  <a:pt x="4391760" y="4580400"/>
                  <a:pt x="4234834" y="4716920"/>
                  <a:pt x="4039834" y="4716920"/>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9" name="Text Placeholder 3">
            <a:extLst>
              <a:ext uri="{FF2B5EF4-FFF2-40B4-BE49-F238E27FC236}">
                <a16:creationId xmlns:a16="http://schemas.microsoft.com/office/drawing/2014/main" id="{5BEFD668-D95D-1A0F-0500-2C509B69E12C}"/>
              </a:ext>
            </a:extLst>
          </p:cNvPr>
          <p:cNvSpPr txBox="1">
            <a:spLocks/>
          </p:cNvSpPr>
          <p:nvPr/>
        </p:nvSpPr>
        <p:spPr>
          <a:xfrm>
            <a:off x="629645" y="307773"/>
            <a:ext cx="1097275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Að byggja upp tryggð gesta með einföldum aðgerðum</a:t>
            </a:r>
          </a:p>
          <a:p>
            <a:pPr>
              <a:lnSpc>
                <a:spcPts val="3720"/>
              </a:lnSpc>
            </a:pPr>
            <a:endParaRPr lang="en-US" dirty="0"/>
          </a:p>
        </p:txBody>
      </p:sp>
      <p:cxnSp>
        <p:nvCxnSpPr>
          <p:cNvPr id="10" name="Straight Connector 9">
            <a:extLst>
              <a:ext uri="{FF2B5EF4-FFF2-40B4-BE49-F238E27FC236}">
                <a16:creationId xmlns:a16="http://schemas.microsoft.com/office/drawing/2014/main" id="{8C73E885-8668-FF02-9AA0-BE55F026EE8E}"/>
              </a:ext>
            </a:extLst>
          </p:cNvPr>
          <p:cNvCxnSpPr>
            <a:cxnSpLocks/>
          </p:cNvCxnSpPr>
          <p:nvPr/>
        </p:nvCxnSpPr>
        <p:spPr>
          <a:xfrm>
            <a:off x="0" y="1111427"/>
            <a:ext cx="83275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FF0F6B77-DFFF-9D9F-7219-3FF6E6A9F49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26</a:t>
            </a:fld>
            <a:endParaRPr lang="fr-CA" sz="1200" dirty="0"/>
          </a:p>
        </p:txBody>
      </p:sp>
      <p:sp>
        <p:nvSpPr>
          <p:cNvPr id="4" name="Text Placeholder 5">
            <a:extLst>
              <a:ext uri="{FF2B5EF4-FFF2-40B4-BE49-F238E27FC236}">
                <a16:creationId xmlns:a16="http://schemas.microsoft.com/office/drawing/2014/main" id="{B1EBAFA6-26C9-6AC7-3520-265CEC7020D0}"/>
              </a:ext>
            </a:extLst>
          </p:cNvPr>
          <p:cNvSpPr txBox="1">
            <a:spLocks/>
          </p:cNvSpPr>
          <p:nvPr/>
        </p:nvSpPr>
        <p:spPr>
          <a:xfrm>
            <a:off x="629645" y="1321444"/>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Hvað á að gera:</a:t>
            </a:r>
          </a:p>
        </p:txBody>
      </p:sp>
      <p:sp>
        <p:nvSpPr>
          <p:cNvPr id="5" name="Text Placeholder 4">
            <a:extLst>
              <a:ext uri="{FF2B5EF4-FFF2-40B4-BE49-F238E27FC236}">
                <a16:creationId xmlns:a16="http://schemas.microsoft.com/office/drawing/2014/main" id="{745A430A-1673-0492-89CE-B976C5996CE9}"/>
              </a:ext>
            </a:extLst>
          </p:cNvPr>
          <p:cNvSpPr txBox="1">
            <a:spLocks/>
          </p:cNvSpPr>
          <p:nvPr/>
        </p:nvSpPr>
        <p:spPr>
          <a:xfrm>
            <a:off x="629644" y="1961808"/>
            <a:ext cx="6698197"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0" indent="-342900">
              <a:lnSpc>
                <a:spcPts val="2240"/>
              </a:lnSpc>
              <a:buClr>
                <a:srgbClr val="459597"/>
              </a:buClr>
              <a:buFont typeface="Arial" panose="020B0604020202020204" pitchFamily="34" charset="0"/>
              <a:buChar char="•"/>
            </a:pPr>
            <a:r>
              <a:rPr lang="en-GB" sz="2200" b="1" dirty="0">
                <a:solidFill>
                  <a:srgbClr val="414141"/>
                </a:solidFill>
              </a:rPr>
              <a:t>Skildu eftir persónulegt þakkarkort </a:t>
            </a:r>
            <a:r>
              <a:rPr lang="en-GB" sz="2200" dirty="0">
                <a:solidFill>
                  <a:srgbClr val="414141"/>
                </a:solidFill>
              </a:rPr>
              <a:t>eða sendu eftirfylgnipóst nokkrum dögum eftir dvöl þeirra.</a:t>
            </a:r>
          </a:p>
          <a:p>
            <a:pPr marL="342900" lvl="0" indent="-342900">
              <a:lnSpc>
                <a:spcPts val="2240"/>
              </a:lnSpc>
              <a:buClr>
                <a:srgbClr val="459597"/>
              </a:buClr>
              <a:buFont typeface="Arial" panose="020B0604020202020204" pitchFamily="34" charset="0"/>
              <a:buChar char="•"/>
            </a:pPr>
            <a:r>
              <a:rPr lang="en-GB" sz="2200" b="1" dirty="0">
                <a:solidFill>
                  <a:srgbClr val="414141"/>
                </a:solidFill>
              </a:rPr>
              <a:t>Bjóðið gestum sem koma aftur </a:t>
            </a:r>
            <a:r>
              <a:rPr lang="en-GB" sz="2200" dirty="0">
                <a:solidFill>
                  <a:srgbClr val="414141"/>
                </a:solidFill>
              </a:rPr>
              <a:t>að bóka beint með </a:t>
            </a:r>
            <a:r>
              <a:rPr lang="en-GB" sz="2200" b="1" dirty="0">
                <a:solidFill>
                  <a:srgbClr val="414141"/>
                </a:solidFill>
              </a:rPr>
              <a:t>litlum afslætti </a:t>
            </a:r>
            <a:r>
              <a:rPr lang="en-GB" sz="2200" dirty="0">
                <a:solidFill>
                  <a:srgbClr val="414141"/>
                </a:solidFill>
              </a:rPr>
              <a:t>eða aukabónusi (t.d. ókeypis morgunverði).</a:t>
            </a:r>
          </a:p>
          <a:p>
            <a:pPr marL="342900" lvl="0" indent="-342900">
              <a:lnSpc>
                <a:spcPts val="2240"/>
              </a:lnSpc>
              <a:buClr>
                <a:srgbClr val="459597"/>
              </a:buClr>
              <a:buFont typeface="Arial" panose="020B0604020202020204" pitchFamily="34" charset="0"/>
              <a:buChar char="•"/>
            </a:pPr>
            <a:r>
              <a:rPr lang="en-GB" sz="2200" b="1" dirty="0">
                <a:solidFill>
                  <a:srgbClr val="414141"/>
                </a:solidFill>
              </a:rPr>
              <a:t>Nefndu staðbundna viðburði eða hátíðir </a:t>
            </a:r>
            <a:r>
              <a:rPr lang="en-GB" sz="2200" dirty="0">
                <a:solidFill>
                  <a:srgbClr val="414141"/>
                </a:solidFill>
              </a:rPr>
              <a:t>sem gætu verið ástæða til að koma aftur.</a:t>
            </a:r>
          </a:p>
          <a:p>
            <a:pPr marL="342900" lvl="0" indent="-342900">
              <a:lnSpc>
                <a:spcPts val="2240"/>
              </a:lnSpc>
              <a:buClr>
                <a:srgbClr val="459597"/>
              </a:buClr>
              <a:buFont typeface="Arial" panose="020B0604020202020204" pitchFamily="34" charset="0"/>
              <a:buChar char="•"/>
            </a:pPr>
            <a:r>
              <a:rPr lang="en-GB" sz="2200" b="1" dirty="0">
                <a:solidFill>
                  <a:srgbClr val="414141"/>
                </a:solidFill>
              </a:rPr>
              <a:t>Meðhöndla alla gesti eins og hugsanlega fastagesti </a:t>
            </a:r>
            <a:r>
              <a:rPr lang="en-GB" sz="2200" dirty="0">
                <a:solidFill>
                  <a:srgbClr val="414141"/>
                </a:solidFill>
              </a:rPr>
              <a:t>– jafnvel þó þeir komi aðeins einu sinni.</a:t>
            </a:r>
          </a:p>
          <a:p>
            <a:pPr marL="342900" lvl="0" indent="-342900">
              <a:lnSpc>
                <a:spcPts val="2240"/>
              </a:lnSpc>
              <a:buClr>
                <a:srgbClr val="459597"/>
              </a:buClr>
              <a:buFont typeface="Arial" panose="020B0604020202020204" pitchFamily="34" charset="0"/>
              <a:buChar char="•"/>
            </a:pPr>
            <a:endParaRPr lang="en-GB" sz="2200" dirty="0">
              <a:solidFill>
                <a:srgbClr val="414141"/>
              </a:solidFill>
            </a:endParaRP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a:lnSpc>
                <a:spcPts val="2240"/>
              </a:lnSpc>
            </a:pPr>
            <a:endParaRPr lang="en-US" sz="2200" dirty="0">
              <a:solidFill>
                <a:srgbClr val="414141"/>
              </a:solidFill>
            </a:endParaRPr>
          </a:p>
        </p:txBody>
      </p:sp>
      <p:sp>
        <p:nvSpPr>
          <p:cNvPr id="6" name="Text Placeholder 1">
            <a:extLst>
              <a:ext uri="{FF2B5EF4-FFF2-40B4-BE49-F238E27FC236}">
                <a16:creationId xmlns:a16="http://schemas.microsoft.com/office/drawing/2014/main" id="{5052D329-7FF4-953E-85B2-2E1E12B7E4D4}"/>
              </a:ext>
            </a:extLst>
          </p:cNvPr>
          <p:cNvSpPr txBox="1">
            <a:spLocks/>
          </p:cNvSpPr>
          <p:nvPr/>
        </p:nvSpPr>
        <p:spPr>
          <a:xfrm>
            <a:off x="8255761" y="1649599"/>
            <a:ext cx="3480715"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IE" b="1" dirty="0"/>
              <a:t>Tól og ráð:</a:t>
            </a:r>
          </a:p>
          <a:p>
            <a:pPr algn="l">
              <a:lnSpc>
                <a:spcPts val="2340"/>
              </a:lnSpc>
              <a:spcBef>
                <a:spcPts val="0"/>
              </a:spcBef>
            </a:pPr>
            <a:endParaRPr lang="en-IE" sz="2200" dirty="0"/>
          </a:p>
          <a:p>
            <a:pPr marL="342900" lvl="0" indent="-342900" algn="l">
              <a:lnSpc>
                <a:spcPts val="2340"/>
              </a:lnSpc>
              <a:spcBef>
                <a:spcPts val="0"/>
              </a:spcBef>
              <a:buFont typeface="Arial" panose="020B0604020202020204" pitchFamily="34" charset="0"/>
              <a:buChar char="•"/>
            </a:pPr>
            <a:r>
              <a:rPr lang="en-IE" sz="2200" dirty="0"/>
              <a:t>Haltu lista yfir fyrri gesti og athugasemdir um óskir þeirra (t.d. "elskaði hjólaferðir").</a:t>
            </a:r>
          </a:p>
          <a:p>
            <a:pPr marL="342900" lvl="0" indent="-342900" algn="l">
              <a:lnSpc>
                <a:spcPts val="2340"/>
              </a:lnSpc>
              <a:spcBef>
                <a:spcPts val="0"/>
              </a:spcBef>
              <a:buFont typeface="Arial" panose="020B0604020202020204" pitchFamily="34" charset="0"/>
              <a:buChar char="•"/>
            </a:pPr>
            <a:r>
              <a:rPr lang="en-IE" sz="2200" dirty="0"/>
              <a:t>Notaðu tölvupóst eða beinar skilaboð (ef vettvangurinn leyfir) til að halda sambandi af og til.</a:t>
            </a:r>
          </a:p>
          <a:p>
            <a:pPr marL="342900" lvl="0" indent="-342900" algn="l">
              <a:lnSpc>
                <a:spcPts val="2340"/>
              </a:lnSpc>
              <a:spcBef>
                <a:spcPts val="0"/>
              </a:spcBef>
              <a:buFont typeface="Arial" panose="020B0604020202020204" pitchFamily="34" charset="0"/>
              <a:buChar char="•"/>
            </a:pPr>
            <a:r>
              <a:rPr lang="en-IE" sz="2200" dirty="0"/>
              <a:t>Bjóððu upp á "komdu fljótlega aftur"-kort með einföldu kynningarkóða eða símanúmeri.</a:t>
            </a:r>
          </a:p>
          <a:p>
            <a:pPr marL="342900" lvl="0" indent="-342900" algn="l">
              <a:lnSpc>
                <a:spcPts val="2340"/>
              </a:lnSpc>
              <a:spcBef>
                <a:spcPts val="0"/>
              </a:spcBef>
              <a:buFont typeface="Arial" panose="020B0604020202020204" pitchFamily="34" charset="0"/>
              <a:buChar char="•"/>
            </a:pPr>
            <a:endParaRPr lang="en-IE" sz="2200" dirty="0"/>
          </a:p>
          <a:p>
            <a:pPr marL="342900" indent="-342900" algn="l">
              <a:lnSpc>
                <a:spcPts val="2340"/>
              </a:lnSpc>
              <a:spcBef>
                <a:spcPts val="0"/>
              </a:spcBef>
              <a:buFont typeface="Arial" panose="020B0604020202020204" pitchFamily="34" charset="0"/>
              <a:buChar char="•"/>
            </a:pPr>
            <a:endParaRPr lang="en-IE" sz="2200" dirty="0"/>
          </a:p>
          <a:p>
            <a:pPr marL="342900" indent="-342900" algn="l">
              <a:lnSpc>
                <a:spcPts val="2340"/>
              </a:lnSpc>
              <a:spcBef>
                <a:spcPts val="0"/>
              </a:spcBef>
              <a:buFont typeface="Arial" panose="020B0604020202020204" pitchFamily="34" charset="0"/>
              <a:buChar char="•"/>
            </a:pPr>
            <a:endParaRPr lang="en-IE" sz="2200" dirty="0"/>
          </a:p>
          <a:p>
            <a:pPr algn="l">
              <a:lnSpc>
                <a:spcPts val="2340"/>
              </a:lnSpc>
              <a:spcBef>
                <a:spcPts val="0"/>
              </a:spcBef>
            </a:pPr>
            <a:endParaRPr lang="en-US" sz="2200" dirty="0">
              <a:solidFill>
                <a:srgbClr val="414141"/>
              </a:solidFill>
            </a:endParaRPr>
          </a:p>
        </p:txBody>
      </p:sp>
      <p:pic>
        <p:nvPicPr>
          <p:cNvPr id="12" name="Picture 11">
            <a:extLst>
              <a:ext uri="{FF2B5EF4-FFF2-40B4-BE49-F238E27FC236}">
                <a16:creationId xmlns:a16="http://schemas.microsoft.com/office/drawing/2014/main" id="{B317C041-FBC8-C68F-800C-1B411517F4F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6701" y="3393339"/>
            <a:ext cx="5404940" cy="3558298"/>
          </a:xfrm>
          <a:prstGeom prst="rect">
            <a:avLst/>
          </a:prstGeom>
          <a:noFill/>
        </p:spPr>
      </p:pic>
      <p:sp>
        <p:nvSpPr>
          <p:cNvPr id="13" name="Text Placeholder 7">
            <a:extLst>
              <a:ext uri="{FF2B5EF4-FFF2-40B4-BE49-F238E27FC236}">
                <a16:creationId xmlns:a16="http://schemas.microsoft.com/office/drawing/2014/main" id="{5873F6A2-B949-A732-EC67-E0640A18BDA5}"/>
              </a:ext>
            </a:extLst>
          </p:cNvPr>
          <p:cNvSpPr txBox="1">
            <a:spLocks/>
          </p:cNvSpPr>
          <p:nvPr/>
        </p:nvSpPr>
        <p:spPr>
          <a:xfrm>
            <a:off x="1366521" y="5382559"/>
            <a:ext cx="2953721" cy="452458"/>
          </a:xfrm>
          <a:prstGeom prst="rect">
            <a:avLst/>
          </a:prstGeom>
          <a:solidFill>
            <a:srgbClr val="EC7C69"/>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240"/>
              </a:lnSpc>
              <a:spcBef>
                <a:spcPts val="0"/>
              </a:spcBef>
              <a:buNone/>
            </a:pPr>
            <a:r>
              <a:rPr lang="en-GB" sz="1200" dirty="0">
                <a:solidFill>
                  <a:schemeClr val="bg1"/>
                </a:solidFill>
              </a:rPr>
              <a:t>Heimild: </a:t>
            </a:r>
            <a:r>
              <a:rPr lang="en-US" sz="1200" dirty="0">
                <a:solidFill>
                  <a:schemeClr val="bg1"/>
                </a:solidFill>
              </a:rPr>
              <a:t>Myndheimild:</a:t>
            </a:r>
          </a:p>
          <a:p>
            <a:pPr marL="0" indent="0" algn="ctr">
              <a:lnSpc>
                <a:spcPts val="1240"/>
              </a:lnSpc>
              <a:spcBef>
                <a:spcPts val="0"/>
              </a:spcBef>
              <a:buNone/>
            </a:pPr>
            <a:r>
              <a:rPr lang="en-US" sz="1200" dirty="0">
                <a:solidFill>
                  <a:schemeClr val="bg1"/>
                </a:solidFill>
              </a:rPr>
              <a:t> The Bubble Hotel, Ísland</a:t>
            </a:r>
          </a:p>
          <a:p>
            <a:pPr marL="0" indent="0" algn="ctr">
              <a:lnSpc>
                <a:spcPts val="1240"/>
              </a:lnSpc>
              <a:spcBef>
                <a:spcPts val="0"/>
              </a:spcBef>
              <a:buNone/>
            </a:pPr>
            <a:endParaRPr lang="en-GB" sz="1200" dirty="0">
              <a:solidFill>
                <a:schemeClr val="bg1"/>
              </a:solidFill>
            </a:endParaRPr>
          </a:p>
        </p:txBody>
      </p:sp>
      <p:pic>
        <p:nvPicPr>
          <p:cNvPr id="14" name="Picture Placeholder 14">
            <a:extLst>
              <a:ext uri="{FF2B5EF4-FFF2-40B4-BE49-F238E27FC236}">
                <a16:creationId xmlns:a16="http://schemas.microsoft.com/office/drawing/2014/main" id="{972EC591-71CE-BAD5-19C6-B6B73CEA4F4C}"/>
              </a:ext>
            </a:extLst>
          </p:cNvPr>
          <p:cNvPicPr>
            <a:picLocks noChangeAspect="1"/>
          </p:cNvPicPr>
          <p:nvPr/>
        </p:nvPicPr>
        <p:blipFill rotWithShape="1">
          <a:blip r:embed="rId3"/>
          <a:srcRect l="209" r="209"/>
          <a:stretch/>
        </p:blipFill>
        <p:spPr>
          <a:xfrm>
            <a:off x="4174804" y="3766177"/>
            <a:ext cx="3935765" cy="2224986"/>
          </a:xfrm>
          <a:prstGeom prst="rect">
            <a:avLst/>
          </a:prstGeom>
        </p:spPr>
      </p:pic>
    </p:spTree>
    <p:extLst>
      <p:ext uri="{BB962C8B-B14F-4D97-AF65-F5344CB8AC3E}">
        <p14:creationId xmlns:p14="http://schemas.microsoft.com/office/powerpoint/2010/main" val="20575600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044F0-CD05-6C3B-96A9-0A58F51C8112}"/>
            </a:ext>
          </a:extLst>
        </p:cNvPr>
        <p:cNvGrpSpPr/>
        <p:nvPr/>
      </p:nvGrpSpPr>
      <p:grpSpPr>
        <a:xfrm>
          <a:off x="0" y="0"/>
          <a:ext cx="0" cy="0"/>
          <a:chOff x="0" y="0"/>
          <a:chExt cx="0" cy="0"/>
        </a:xfrm>
      </p:grpSpPr>
      <p:sp>
        <p:nvSpPr>
          <p:cNvPr id="14" name="Text Placeholder 2">
            <a:extLst>
              <a:ext uri="{FF2B5EF4-FFF2-40B4-BE49-F238E27FC236}">
                <a16:creationId xmlns:a16="http://schemas.microsoft.com/office/drawing/2014/main" id="{CCC37BB3-CD85-2142-761F-77AE95FC93D3}"/>
              </a:ext>
            </a:extLst>
          </p:cNvPr>
          <p:cNvSpPr>
            <a:spLocks noGrp="1"/>
          </p:cNvSpPr>
          <p:nvPr>
            <p:ph type="body" sz="quarter" idx="18"/>
          </p:nvPr>
        </p:nvSpPr>
        <p:spPr>
          <a:xfrm>
            <a:off x="615337" y="1548294"/>
            <a:ext cx="2975564" cy="1049221"/>
          </a:xfrm>
          <a:prstGeom prst="rect">
            <a:avLst/>
          </a:prstGeom>
        </p:spPr>
        <p:txBody>
          <a:bodyPr/>
          <a:lstStyle/>
          <a:p>
            <a:r>
              <a:rPr lang="en-US" dirty="0"/>
              <a:t>dreifður hótel </a:t>
            </a:r>
            <a:r>
              <a:rPr lang="en-US" dirty="0" err="1"/>
              <a:t>Jeruzalem</a:t>
            </a:r>
            <a:r>
              <a:rPr lang="en-US" dirty="0"/>
              <a:t>, Slóvenía</a:t>
            </a:r>
          </a:p>
          <a:p>
            <a:endParaRPr lang="en-US" dirty="0"/>
          </a:p>
        </p:txBody>
      </p:sp>
      <p:sp>
        <p:nvSpPr>
          <p:cNvPr id="15" name="Text Placeholder 3">
            <a:extLst>
              <a:ext uri="{FF2B5EF4-FFF2-40B4-BE49-F238E27FC236}">
                <a16:creationId xmlns:a16="http://schemas.microsoft.com/office/drawing/2014/main" id="{77562066-0E0E-569C-1A48-D1F50B1B5D70}"/>
              </a:ext>
            </a:extLst>
          </p:cNvPr>
          <p:cNvSpPr>
            <a:spLocks noGrp="1"/>
          </p:cNvSpPr>
          <p:nvPr>
            <p:ph type="body" sz="quarter" idx="19"/>
          </p:nvPr>
        </p:nvSpPr>
        <p:spPr>
          <a:xfrm>
            <a:off x="632136" y="613375"/>
            <a:ext cx="2958765" cy="385564"/>
          </a:xfrm>
          <a:prstGeom prst="rect">
            <a:avLst/>
          </a:prstGeom>
        </p:spPr>
        <p:txBody>
          <a:bodyPr/>
          <a:lstStyle/>
          <a:p>
            <a:r>
              <a:rPr lang="en-GB" dirty="0"/>
              <a:t>Tilfellisrannsókn</a:t>
            </a:r>
          </a:p>
        </p:txBody>
      </p:sp>
      <p:sp>
        <p:nvSpPr>
          <p:cNvPr id="16" name="Text Placeholder 4">
            <a:extLst>
              <a:ext uri="{FF2B5EF4-FFF2-40B4-BE49-F238E27FC236}">
                <a16:creationId xmlns:a16="http://schemas.microsoft.com/office/drawing/2014/main" id="{10534C82-2F3E-4773-473E-CF376F87C680}"/>
              </a:ext>
            </a:extLst>
          </p:cNvPr>
          <p:cNvSpPr txBox="1">
            <a:spLocks/>
          </p:cNvSpPr>
          <p:nvPr/>
        </p:nvSpPr>
        <p:spPr>
          <a:xfrm>
            <a:off x="5903259" y="2019050"/>
            <a:ext cx="5494189"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sl-SI" dirty="0"/>
              <a:t>Skipt hótel í Jeruzalem, Slóveníu tengir saman ýmsar gistieiningar, vínkjallara, matargerðarstaði og staðbundna aðdráttarstaði undir </a:t>
            </a:r>
            <a:r>
              <a:rPr lang="sl-SI" b="1" dirty="0"/>
              <a:t>einni samræmdri gestaupplifun. </a:t>
            </a:r>
            <a:r>
              <a:rPr lang="sl-SI" dirty="0"/>
              <a:t>Til að nýta möguleika þessa líkans til fulls er nauðsynlegt að taka staðbundna hagsmunaaðila með í lið til að skapa </a:t>
            </a:r>
            <a:r>
              <a:rPr lang="sl-SI" b="1" dirty="0"/>
              <a:t>margfaldandi áhrif </a:t>
            </a:r>
            <a:r>
              <a:rPr lang="sl-SI" dirty="0"/>
              <a:t>með </a:t>
            </a:r>
            <a:r>
              <a:rPr lang="sl-SI" b="1" dirty="0"/>
              <a:t>sameiginlegri kynningu og sköpun sameiginlegs virðis</a:t>
            </a:r>
            <a:r>
              <a:rPr lang="sl-SI" dirty="0"/>
              <a:t>. </a:t>
            </a:r>
            <a:r>
              <a:rPr lang="sl-SI" dirty="0">
                <a:ea typeface="Calibri"/>
                <a:cs typeface="Calibri"/>
              </a:rPr>
              <a:t>Bjóððu gestum þínum trúverðuga meðmæli og auka tryggð þeirra. </a:t>
            </a:r>
          </a:p>
        </p:txBody>
      </p:sp>
      <p:sp>
        <p:nvSpPr>
          <p:cNvPr id="19" name="Slide Number Placeholder 5">
            <a:extLst>
              <a:ext uri="{FF2B5EF4-FFF2-40B4-BE49-F238E27FC236}">
                <a16:creationId xmlns:a16="http://schemas.microsoft.com/office/drawing/2014/main" id="{81659B8D-91AE-D478-B036-0ABFA9EADDF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27</a:t>
            </a:fld>
            <a:endParaRPr lang="fr-CA" sz="1200" dirty="0"/>
          </a:p>
        </p:txBody>
      </p:sp>
      <p:sp>
        <p:nvSpPr>
          <p:cNvPr id="3" name="Text Placeholder 3">
            <a:extLst>
              <a:ext uri="{FF2B5EF4-FFF2-40B4-BE49-F238E27FC236}">
                <a16:creationId xmlns:a16="http://schemas.microsoft.com/office/drawing/2014/main" id="{D50FF910-5D09-1811-E7B0-A60829C46129}"/>
              </a:ext>
            </a:extLst>
          </p:cNvPr>
          <p:cNvSpPr txBox="1">
            <a:spLocks/>
          </p:cNvSpPr>
          <p:nvPr/>
        </p:nvSpPr>
        <p:spPr>
          <a:xfrm>
            <a:off x="5806467" y="613375"/>
            <a:ext cx="477636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Tryggð gesta með einföldum aðgerðum</a:t>
            </a:r>
          </a:p>
          <a:p>
            <a:pPr>
              <a:lnSpc>
                <a:spcPts val="3720"/>
              </a:lnSpc>
            </a:pPr>
            <a:endParaRPr lang="en-US" dirty="0"/>
          </a:p>
        </p:txBody>
      </p:sp>
      <p:cxnSp>
        <p:nvCxnSpPr>
          <p:cNvPr id="4" name="Straight Connector 3">
            <a:extLst>
              <a:ext uri="{FF2B5EF4-FFF2-40B4-BE49-F238E27FC236}">
                <a16:creationId xmlns:a16="http://schemas.microsoft.com/office/drawing/2014/main" id="{DDABB471-8DD3-3379-4D63-79BEF4321646}"/>
              </a:ext>
            </a:extLst>
          </p:cNvPr>
          <p:cNvCxnSpPr>
            <a:cxnSpLocks/>
          </p:cNvCxnSpPr>
          <p:nvPr/>
        </p:nvCxnSpPr>
        <p:spPr>
          <a:xfrm>
            <a:off x="5275385" y="1805688"/>
            <a:ext cx="637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A0676F76-5E63-A447-53FB-0A662313F305}"/>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1848159" y="1754697"/>
            <a:ext cx="4246690" cy="3154091"/>
          </a:xfrm>
          <a:prstGeom prst="rect">
            <a:avLst/>
          </a:prstGeom>
        </p:spPr>
      </p:pic>
      <p:pic>
        <p:nvPicPr>
          <p:cNvPr id="13" name="Picture 12">
            <a:extLst>
              <a:ext uri="{FF2B5EF4-FFF2-40B4-BE49-F238E27FC236}">
                <a16:creationId xmlns:a16="http://schemas.microsoft.com/office/drawing/2014/main" id="{EEB828AB-23C4-A29E-6CCD-38CAD49CD2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4714" y="3045072"/>
            <a:ext cx="5840450" cy="3845012"/>
          </a:xfrm>
          <a:prstGeom prst="rect">
            <a:avLst/>
          </a:prstGeom>
          <a:noFill/>
        </p:spPr>
      </p:pic>
      <p:pic>
        <p:nvPicPr>
          <p:cNvPr id="8" name="Picture Placeholder 10" descr="Slika, ki vsebuje besede drevo, posnetek zaslona, zračna fotografija, hiša&#10;&#10;Vsebina, ustvarjena z UI, morda ni pravilna.">
            <a:extLst>
              <a:ext uri="{FF2B5EF4-FFF2-40B4-BE49-F238E27FC236}">
                <a16:creationId xmlns:a16="http://schemas.microsoft.com/office/drawing/2014/main" id="{F6151F57-843D-B29E-3BB7-82670BD33AF2}"/>
              </a:ext>
            </a:extLst>
          </p:cNvPr>
          <p:cNvPicPr>
            <a:picLocks noChangeAspect="1"/>
          </p:cNvPicPr>
          <p:nvPr/>
        </p:nvPicPr>
        <p:blipFill rotWithShape="1">
          <a:blip r:embed="rId4"/>
          <a:srcRect l="15899" r="1395"/>
          <a:stretch/>
        </p:blipFill>
        <p:spPr>
          <a:xfrm>
            <a:off x="672478" y="3460742"/>
            <a:ext cx="4168464" cy="2363595"/>
          </a:xfrm>
          <a:prstGeom prst="rect">
            <a:avLst/>
          </a:prstGeom>
        </p:spPr>
      </p:pic>
      <p:sp>
        <p:nvSpPr>
          <p:cNvPr id="9" name="Oval 8">
            <a:extLst>
              <a:ext uri="{FF2B5EF4-FFF2-40B4-BE49-F238E27FC236}">
                <a16:creationId xmlns:a16="http://schemas.microsoft.com/office/drawing/2014/main" id="{0198D469-22EE-2FA4-84C5-D2DF047C0BB4}"/>
              </a:ext>
            </a:extLst>
          </p:cNvPr>
          <p:cNvSpPr/>
          <p:nvPr/>
        </p:nvSpPr>
        <p:spPr>
          <a:xfrm>
            <a:off x="3696475" y="2113913"/>
            <a:ext cx="1648918" cy="1648918"/>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Connector 21">
            <a:extLst>
              <a:ext uri="{FF2B5EF4-FFF2-40B4-BE49-F238E27FC236}">
                <a16:creationId xmlns:a16="http://schemas.microsoft.com/office/drawing/2014/main" id="{E0B06217-9B47-C642-CCD0-8A870C19B845}"/>
              </a:ext>
            </a:extLst>
          </p:cNvPr>
          <p:cNvSpPr/>
          <p:nvPr/>
        </p:nvSpPr>
        <p:spPr>
          <a:xfrm>
            <a:off x="3694591" y="2099366"/>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560"/>
              </a:lnSpc>
            </a:pPr>
            <a:r>
              <a:rPr lang="en-IE" sz="2800" b="1" dirty="0">
                <a:solidFill>
                  <a:schemeClr val="bg1"/>
                </a:solidFill>
              </a:rPr>
              <a:t>Smelltu til að </a:t>
            </a:r>
            <a:r>
              <a:rPr lang="en-IE" sz="2800" b="1" dirty="0">
                <a:solidFill>
                  <a:schemeClr val="bg1"/>
                </a:solidFill>
                <a:hlinkClick r:id="rId5">
                  <a:extLst>
                    <a:ext uri="{A12FA001-AC4F-418D-AE19-62706E023703}">
                      <ahyp:hlinkClr xmlns:ahyp="http://schemas.microsoft.com/office/drawing/2018/hyperlinkcolor" val="tx"/>
                    </a:ext>
                  </a:extLst>
                </a:hlinkClick>
              </a:rPr>
              <a:t>horfa</a:t>
            </a:r>
            <a:endParaRPr lang="en-IE" sz="2800" b="1" dirty="0">
              <a:solidFill>
                <a:schemeClr val="bg1"/>
              </a:solidFill>
            </a:endParaRPr>
          </a:p>
        </p:txBody>
      </p:sp>
      <p:sp>
        <p:nvSpPr>
          <p:cNvPr id="11" name="Text Placeholder 5">
            <a:extLst>
              <a:ext uri="{FF2B5EF4-FFF2-40B4-BE49-F238E27FC236}">
                <a16:creationId xmlns:a16="http://schemas.microsoft.com/office/drawing/2014/main" id="{20A245A7-F68A-C0C2-6B17-39B40A74C9B9}"/>
              </a:ext>
            </a:extLst>
          </p:cNvPr>
          <p:cNvSpPr txBox="1">
            <a:spLocks/>
          </p:cNvSpPr>
          <p:nvPr/>
        </p:nvSpPr>
        <p:spPr>
          <a:xfrm>
            <a:off x="4627433" y="5303262"/>
            <a:ext cx="2953721" cy="452458"/>
          </a:xfrm>
          <a:prstGeom prst="rect">
            <a:avLst/>
          </a:prstGeom>
          <a:solidFill>
            <a:srgbClr val="EC7C69"/>
          </a:solidFill>
        </p:spPr>
        <p:txBody>
          <a:bodyPr lIns="91440" tIns="45720" rIns="91440" bIns="4572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200" dirty="0">
                <a:solidFill>
                  <a:schemeClr val="bg1"/>
                </a:solidFill>
                <a:latin typeface="Calibri"/>
                <a:ea typeface="Calibri"/>
                <a:cs typeface="Calibri"/>
              </a:rPr>
              <a:t>Mynd: Dispersed hotel </a:t>
            </a:r>
            <a:r>
              <a:rPr lang="en-GB" sz="1200" dirty="0" err="1">
                <a:solidFill>
                  <a:schemeClr val="bg1"/>
                </a:solidFill>
                <a:latin typeface="Calibri"/>
                <a:ea typeface="Calibri"/>
                <a:cs typeface="Calibri"/>
              </a:rPr>
              <a:t>Jeruzalem</a:t>
            </a:r>
            <a:endParaRPr lang="en-GB" sz="1200" dirty="0">
              <a:solidFill>
                <a:schemeClr val="bg1"/>
              </a:solidFill>
              <a:latin typeface="Calibri"/>
              <a:ea typeface="Calibri"/>
              <a:cs typeface="Calibri"/>
            </a:endParaRPr>
          </a:p>
        </p:txBody>
      </p:sp>
    </p:spTree>
    <p:extLst>
      <p:ext uri="{BB962C8B-B14F-4D97-AF65-F5344CB8AC3E}">
        <p14:creationId xmlns:p14="http://schemas.microsoft.com/office/powerpoint/2010/main" val="40749410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2C33E-91A3-D0DF-F485-8D24B2147013}"/>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8DE3321E-9E87-2CA4-36B6-1AB1C41D100D}"/>
              </a:ext>
            </a:extLst>
          </p:cNvPr>
          <p:cNvSpPr txBox="1">
            <a:spLocks/>
          </p:cNvSpPr>
          <p:nvPr/>
        </p:nvSpPr>
        <p:spPr>
          <a:xfrm>
            <a:off x="629645" y="307773"/>
            <a:ext cx="111979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Hvernig munnmæli geta vaxið fyrirtækið þitt</a:t>
            </a:r>
          </a:p>
        </p:txBody>
      </p:sp>
      <p:cxnSp>
        <p:nvCxnSpPr>
          <p:cNvPr id="10" name="Straight Connector 9">
            <a:extLst>
              <a:ext uri="{FF2B5EF4-FFF2-40B4-BE49-F238E27FC236}">
                <a16:creationId xmlns:a16="http://schemas.microsoft.com/office/drawing/2014/main" id="{59AC6F03-5E9E-1D82-96FB-81C1C954FF88}"/>
              </a:ext>
            </a:extLst>
          </p:cNvPr>
          <p:cNvCxnSpPr>
            <a:cxnSpLocks/>
          </p:cNvCxnSpPr>
          <p:nvPr/>
        </p:nvCxnSpPr>
        <p:spPr>
          <a:xfrm>
            <a:off x="0" y="1132965"/>
            <a:ext cx="65686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53B6BF7E-6A0D-7549-BB16-7B1ED400994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28</a:t>
            </a:fld>
            <a:endParaRPr lang="fr-CA" sz="1200" dirty="0"/>
          </a:p>
        </p:txBody>
      </p:sp>
      <p:sp>
        <p:nvSpPr>
          <p:cNvPr id="4" name="Text Placeholder 5">
            <a:extLst>
              <a:ext uri="{FF2B5EF4-FFF2-40B4-BE49-F238E27FC236}">
                <a16:creationId xmlns:a16="http://schemas.microsoft.com/office/drawing/2014/main" id="{81F4A08F-611A-E8F4-A6BE-58E59D109D13}"/>
              </a:ext>
            </a:extLst>
          </p:cNvPr>
          <p:cNvSpPr txBox="1">
            <a:spLocks/>
          </p:cNvSpPr>
          <p:nvPr/>
        </p:nvSpPr>
        <p:spPr>
          <a:xfrm>
            <a:off x="629645" y="2187685"/>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Hvað á að gera:</a:t>
            </a:r>
          </a:p>
        </p:txBody>
      </p:sp>
      <p:sp>
        <p:nvSpPr>
          <p:cNvPr id="5" name="Text Placeholder 4">
            <a:extLst>
              <a:ext uri="{FF2B5EF4-FFF2-40B4-BE49-F238E27FC236}">
                <a16:creationId xmlns:a16="http://schemas.microsoft.com/office/drawing/2014/main" id="{8B13ABF8-7B55-1A3A-F580-E36A94FE5FE8}"/>
              </a:ext>
            </a:extLst>
          </p:cNvPr>
          <p:cNvSpPr txBox="1">
            <a:spLocks/>
          </p:cNvSpPr>
          <p:nvPr/>
        </p:nvSpPr>
        <p:spPr>
          <a:xfrm>
            <a:off x="631007" y="2892627"/>
            <a:ext cx="4493684"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240"/>
              </a:lnSpc>
              <a:buClr>
                <a:srgbClr val="459597"/>
              </a:buClr>
              <a:buFont typeface="Arial" panose="020B0604020202020204" pitchFamily="34" charset="0"/>
              <a:buChar char="•"/>
            </a:pPr>
            <a:r>
              <a:rPr lang="en-GB" sz="2200" b="1" dirty="0">
                <a:solidFill>
                  <a:srgbClr val="414141"/>
                </a:solidFill>
              </a:rPr>
              <a:t>Hvettu gesti til að mæla með </a:t>
            </a:r>
            <a:r>
              <a:rPr lang="en-GB" sz="2200" dirty="0">
                <a:solidFill>
                  <a:srgbClr val="414141"/>
                </a:solidFill>
              </a:rPr>
              <a:t>staðnum þínum við vini eða fjölskyldu.</a:t>
            </a:r>
          </a:p>
          <a:p>
            <a:pPr marL="342900" indent="-342900">
              <a:lnSpc>
                <a:spcPts val="2240"/>
              </a:lnSpc>
              <a:buClr>
                <a:srgbClr val="459597"/>
              </a:buClr>
              <a:buFont typeface="Arial" panose="020B0604020202020204" pitchFamily="34" charset="0"/>
              <a:buChar char="•"/>
            </a:pPr>
            <a:r>
              <a:rPr lang="en-GB" sz="2200" b="1" dirty="0">
                <a:solidFill>
                  <a:srgbClr val="414141"/>
                </a:solidFill>
              </a:rPr>
              <a:t>Segðu eitthvað eins og: </a:t>
            </a:r>
            <a:r>
              <a:rPr lang="en-GB" sz="2200" dirty="0">
                <a:solidFill>
                  <a:srgbClr val="414141"/>
                </a:solidFill>
              </a:rPr>
              <a:t>"Ef þú þekkir einhvern sem er að heimsækja Maribor, endilega deildu tengiliðaupplýsingum mínum – ég myndi gjarnan taka á móti þeim!"</a:t>
            </a:r>
          </a:p>
          <a:p>
            <a:pPr marL="342900" indent="-342900">
              <a:lnSpc>
                <a:spcPts val="2240"/>
              </a:lnSpc>
              <a:buClr>
                <a:srgbClr val="459597"/>
              </a:buClr>
              <a:buFont typeface="Arial" panose="020B0604020202020204" pitchFamily="34" charset="0"/>
              <a:buChar char="•"/>
            </a:pPr>
            <a:r>
              <a:rPr lang="en-GB" sz="2200" b="1" dirty="0">
                <a:solidFill>
                  <a:srgbClr val="414141"/>
                </a:solidFill>
              </a:rPr>
              <a:t>Gerið það auðvelt </a:t>
            </a:r>
            <a:r>
              <a:rPr lang="en-GB" sz="2200" dirty="0">
                <a:solidFill>
                  <a:srgbClr val="414141"/>
                </a:solidFill>
              </a:rPr>
              <a:t>með því að bjóða upp á nafnspjald eða Instagram-reikning.</a:t>
            </a:r>
          </a:p>
          <a:p>
            <a:pPr marL="342900" indent="-342900">
              <a:lnSpc>
                <a:spcPts val="2240"/>
              </a:lnSpc>
              <a:buClr>
                <a:srgbClr val="459597"/>
              </a:buClr>
              <a:buFont typeface="Arial" panose="020B0604020202020204" pitchFamily="34" charset="0"/>
              <a:buChar char="•"/>
            </a:pPr>
            <a:r>
              <a:rPr lang="en-GB" sz="2200" b="1" dirty="0">
                <a:solidFill>
                  <a:srgbClr val="414141"/>
                </a:solidFill>
              </a:rPr>
              <a:t>Spyrðu um leyfi til að deila myndum eða sögum gesta </a:t>
            </a:r>
            <a:r>
              <a:rPr lang="en-GB" sz="2200" dirty="0">
                <a:solidFill>
                  <a:srgbClr val="414141"/>
                </a:solidFill>
              </a:rPr>
              <a:t>(ef þeir birta og merkja þig). Að deila ekta reynslu gesta byggir upp traust og laðar að sér hugsanlega gesti.</a:t>
            </a: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marL="342900" lvl="0" indent="-342900">
              <a:lnSpc>
                <a:spcPts val="2240"/>
              </a:lnSpc>
              <a:buClr>
                <a:srgbClr val="459597"/>
              </a:buClr>
              <a:buFont typeface="Arial" panose="020B0604020202020204" pitchFamily="34" charset="0"/>
              <a:buChar char="•"/>
            </a:pPr>
            <a:endParaRPr lang="en-GB" sz="2200" dirty="0">
              <a:solidFill>
                <a:srgbClr val="414141"/>
              </a:solidFill>
            </a:endParaRPr>
          </a:p>
          <a:p>
            <a:pPr>
              <a:lnSpc>
                <a:spcPts val="2240"/>
              </a:lnSpc>
            </a:pPr>
            <a:endParaRPr lang="en-US" sz="2200" dirty="0">
              <a:solidFill>
                <a:srgbClr val="414141"/>
              </a:solidFill>
            </a:endParaRPr>
          </a:p>
        </p:txBody>
      </p:sp>
      <p:sp>
        <p:nvSpPr>
          <p:cNvPr id="6" name="Freeform 5">
            <a:extLst>
              <a:ext uri="{FF2B5EF4-FFF2-40B4-BE49-F238E27FC236}">
                <a16:creationId xmlns:a16="http://schemas.microsoft.com/office/drawing/2014/main" id="{C43163D8-3A93-592B-08EB-237C28DE9EDF}"/>
              </a:ext>
            </a:extLst>
          </p:cNvPr>
          <p:cNvSpPr/>
          <p:nvPr/>
        </p:nvSpPr>
        <p:spPr>
          <a:xfrm rot="5400000" flipH="1">
            <a:off x="6012228" y="1515613"/>
            <a:ext cx="4939029" cy="5757220"/>
          </a:xfrm>
          <a:custGeom>
            <a:avLst/>
            <a:gdLst>
              <a:gd name="connsiteX0" fmla="*/ 4939029 w 4939029"/>
              <a:gd name="connsiteY0" fmla="*/ 5278824 h 5757220"/>
              <a:gd name="connsiteX1" fmla="*/ 4939029 w 4939029"/>
              <a:gd name="connsiteY1" fmla="*/ 4637831 h 5757220"/>
              <a:gd name="connsiteX2" fmla="*/ 4939029 w 4939029"/>
              <a:gd name="connsiteY2" fmla="*/ 4540326 h 5757220"/>
              <a:gd name="connsiteX3" fmla="*/ 4939029 w 4939029"/>
              <a:gd name="connsiteY3" fmla="*/ 3899335 h 5757220"/>
              <a:gd name="connsiteX4" fmla="*/ 4939029 w 4939029"/>
              <a:gd name="connsiteY4" fmla="*/ 1379489 h 5757220"/>
              <a:gd name="connsiteX5" fmla="*/ 4939029 w 4939029"/>
              <a:gd name="connsiteY5" fmla="*/ 738497 h 5757220"/>
              <a:gd name="connsiteX6" fmla="*/ 4939029 w 4939029"/>
              <a:gd name="connsiteY6" fmla="*/ 640994 h 5757220"/>
              <a:gd name="connsiteX7" fmla="*/ 4939029 w 4939029"/>
              <a:gd name="connsiteY7" fmla="*/ 1 h 5757220"/>
              <a:gd name="connsiteX8" fmla="*/ 4328288 w 4939029"/>
              <a:gd name="connsiteY8" fmla="*/ 1 h 5757220"/>
              <a:gd name="connsiteX9" fmla="*/ 4171340 w 4939029"/>
              <a:gd name="connsiteY9" fmla="*/ 1 h 5757220"/>
              <a:gd name="connsiteX10" fmla="*/ 3925961 w 4939029"/>
              <a:gd name="connsiteY10" fmla="*/ 1 h 5757220"/>
              <a:gd name="connsiteX11" fmla="*/ 3560599 w 4939029"/>
              <a:gd name="connsiteY11" fmla="*/ 1 h 5757220"/>
              <a:gd name="connsiteX12" fmla="*/ 3315220 w 4939029"/>
              <a:gd name="connsiteY12" fmla="*/ 1 h 5757220"/>
              <a:gd name="connsiteX13" fmla="*/ 3158272 w 4939029"/>
              <a:gd name="connsiteY13" fmla="*/ 1 h 5757220"/>
              <a:gd name="connsiteX14" fmla="*/ 2547531 w 4939029"/>
              <a:gd name="connsiteY14" fmla="*/ 1 h 5757220"/>
              <a:gd name="connsiteX15" fmla="*/ 1964202 w 4939029"/>
              <a:gd name="connsiteY15" fmla="*/ 1 h 5757220"/>
              <a:gd name="connsiteX16" fmla="*/ 1964202 w 4939029"/>
              <a:gd name="connsiteY16" fmla="*/ 0 h 5757220"/>
              <a:gd name="connsiteX17" fmla="*/ 1353461 w 4939029"/>
              <a:gd name="connsiteY17" fmla="*/ 0 h 5757220"/>
              <a:gd name="connsiteX18" fmla="*/ 1196513 w 4939029"/>
              <a:gd name="connsiteY18" fmla="*/ 0 h 5757220"/>
              <a:gd name="connsiteX19" fmla="*/ 951136 w 4939029"/>
              <a:gd name="connsiteY19" fmla="*/ 0 h 5757220"/>
              <a:gd name="connsiteX20" fmla="*/ 585772 w 4939029"/>
              <a:gd name="connsiteY20" fmla="*/ 0 h 5757220"/>
              <a:gd name="connsiteX21" fmla="*/ 340395 w 4939029"/>
              <a:gd name="connsiteY21" fmla="*/ 0 h 5757220"/>
              <a:gd name="connsiteX22" fmla="*/ 183445 w 4939029"/>
              <a:gd name="connsiteY22" fmla="*/ 0 h 5757220"/>
              <a:gd name="connsiteX23" fmla="*/ 1 w 4939029"/>
              <a:gd name="connsiteY23" fmla="*/ 0 h 5757220"/>
              <a:gd name="connsiteX24" fmla="*/ 1 w 4939029"/>
              <a:gd name="connsiteY24" fmla="*/ 87662 h 5757220"/>
              <a:gd name="connsiteX25" fmla="*/ 1 w 4939029"/>
              <a:gd name="connsiteY25" fmla="*/ 439189 h 5757220"/>
              <a:gd name="connsiteX26" fmla="*/ 1 w 4939029"/>
              <a:gd name="connsiteY26" fmla="*/ 962610 h 5757220"/>
              <a:gd name="connsiteX27" fmla="*/ 1 w 4939029"/>
              <a:gd name="connsiteY27" fmla="*/ 1314137 h 5757220"/>
              <a:gd name="connsiteX28" fmla="*/ 1 w 4939029"/>
              <a:gd name="connsiteY28" fmla="*/ 1538982 h 5757220"/>
              <a:gd name="connsiteX29" fmla="*/ 1 w 4939029"/>
              <a:gd name="connsiteY29" fmla="*/ 2413930 h 5757220"/>
              <a:gd name="connsiteX30" fmla="*/ 0 w 4939029"/>
              <a:gd name="connsiteY30" fmla="*/ 2413930 h 5757220"/>
              <a:gd name="connsiteX31" fmla="*/ 0 w 4939029"/>
              <a:gd name="connsiteY31" fmla="*/ 3249606 h 5757220"/>
              <a:gd name="connsiteX32" fmla="*/ 0 w 4939029"/>
              <a:gd name="connsiteY32" fmla="*/ 4124554 h 5757220"/>
              <a:gd name="connsiteX33" fmla="*/ 0 w 4939029"/>
              <a:gd name="connsiteY33" fmla="*/ 4349399 h 5757220"/>
              <a:gd name="connsiteX34" fmla="*/ 0 w 4939029"/>
              <a:gd name="connsiteY34" fmla="*/ 4700928 h 5757220"/>
              <a:gd name="connsiteX35" fmla="*/ 0 w 4939029"/>
              <a:gd name="connsiteY35" fmla="*/ 5224347 h 5757220"/>
              <a:gd name="connsiteX36" fmla="*/ 0 w 4939029"/>
              <a:gd name="connsiteY36" fmla="*/ 5575876 h 5757220"/>
              <a:gd name="connsiteX37" fmla="*/ 0 w 4939029"/>
              <a:gd name="connsiteY37" fmla="*/ 5757220 h 5757220"/>
              <a:gd name="connsiteX38" fmla="*/ 39296 w 4939029"/>
              <a:gd name="connsiteY38" fmla="*/ 5757220 h 5757220"/>
              <a:gd name="connsiteX39" fmla="*/ 39299 w 4939029"/>
              <a:gd name="connsiteY39" fmla="*/ 5757220 h 5757220"/>
              <a:gd name="connsiteX40" fmla="*/ 404658 w 4939029"/>
              <a:gd name="connsiteY40" fmla="*/ 5757220 h 5757220"/>
              <a:gd name="connsiteX41" fmla="*/ 404663 w 4939029"/>
              <a:gd name="connsiteY41" fmla="*/ 5757220 h 5757220"/>
              <a:gd name="connsiteX42" fmla="*/ 650037 w 4939029"/>
              <a:gd name="connsiteY42" fmla="*/ 5757220 h 5757220"/>
              <a:gd name="connsiteX43" fmla="*/ 650040 w 4939029"/>
              <a:gd name="connsiteY43" fmla="*/ 5757220 h 5757220"/>
              <a:gd name="connsiteX44" fmla="*/ 806985 w 4939029"/>
              <a:gd name="connsiteY44" fmla="*/ 5757220 h 5757220"/>
              <a:gd name="connsiteX45" fmla="*/ 806990 w 4939029"/>
              <a:gd name="connsiteY45" fmla="*/ 5757220 h 5757220"/>
              <a:gd name="connsiteX46" fmla="*/ 1417726 w 4939029"/>
              <a:gd name="connsiteY46" fmla="*/ 5757220 h 5757220"/>
              <a:gd name="connsiteX47" fmla="*/ 1417730 w 4939029"/>
              <a:gd name="connsiteY47" fmla="*/ 5757220 h 5757220"/>
              <a:gd name="connsiteX48" fmla="*/ 2001052 w 4939029"/>
              <a:gd name="connsiteY48" fmla="*/ 5757220 h 5757220"/>
              <a:gd name="connsiteX49" fmla="*/ 2611793 w 4939029"/>
              <a:gd name="connsiteY49" fmla="*/ 5757220 h 5757220"/>
              <a:gd name="connsiteX50" fmla="*/ 2768743 w 4939029"/>
              <a:gd name="connsiteY50" fmla="*/ 5757220 h 5757220"/>
              <a:gd name="connsiteX51" fmla="*/ 3014120 w 4939029"/>
              <a:gd name="connsiteY51" fmla="*/ 5757220 h 5757220"/>
              <a:gd name="connsiteX52" fmla="*/ 3379484 w 4939029"/>
              <a:gd name="connsiteY52" fmla="*/ 5757220 h 5757220"/>
              <a:gd name="connsiteX53" fmla="*/ 3624859 w 4939029"/>
              <a:gd name="connsiteY53" fmla="*/ 5757220 h 5757220"/>
              <a:gd name="connsiteX54" fmla="*/ 3781811 w 4939029"/>
              <a:gd name="connsiteY54" fmla="*/ 5757220 h 5757220"/>
              <a:gd name="connsiteX55" fmla="*/ 4392551 w 4939029"/>
              <a:gd name="connsiteY55" fmla="*/ 5757220 h 5757220"/>
              <a:gd name="connsiteX56" fmla="*/ 4939029 w 4939029"/>
              <a:gd name="connsiteY56" fmla="*/ 5278824 h 575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939029" h="5757220">
                <a:moveTo>
                  <a:pt x="4939029" y="5278824"/>
                </a:moveTo>
                <a:lnTo>
                  <a:pt x="4939029" y="4637831"/>
                </a:lnTo>
                <a:lnTo>
                  <a:pt x="4939029" y="4540326"/>
                </a:lnTo>
                <a:lnTo>
                  <a:pt x="4939029" y="3899335"/>
                </a:lnTo>
                <a:lnTo>
                  <a:pt x="4939029" y="1379489"/>
                </a:lnTo>
                <a:lnTo>
                  <a:pt x="4939029" y="738497"/>
                </a:lnTo>
                <a:lnTo>
                  <a:pt x="4939029" y="640994"/>
                </a:lnTo>
                <a:lnTo>
                  <a:pt x="4939029" y="1"/>
                </a:lnTo>
                <a:lnTo>
                  <a:pt x="4328288" y="1"/>
                </a:lnTo>
                <a:lnTo>
                  <a:pt x="4171340" y="1"/>
                </a:lnTo>
                <a:lnTo>
                  <a:pt x="3925961" y="1"/>
                </a:lnTo>
                <a:lnTo>
                  <a:pt x="3560599" y="1"/>
                </a:lnTo>
                <a:lnTo>
                  <a:pt x="3315220" y="1"/>
                </a:lnTo>
                <a:lnTo>
                  <a:pt x="3158272" y="1"/>
                </a:lnTo>
                <a:lnTo>
                  <a:pt x="2547531" y="1"/>
                </a:lnTo>
                <a:lnTo>
                  <a:pt x="1964202" y="1"/>
                </a:lnTo>
                <a:lnTo>
                  <a:pt x="1964202" y="0"/>
                </a:lnTo>
                <a:lnTo>
                  <a:pt x="1353461" y="0"/>
                </a:lnTo>
                <a:lnTo>
                  <a:pt x="1196513" y="0"/>
                </a:lnTo>
                <a:lnTo>
                  <a:pt x="951136" y="0"/>
                </a:lnTo>
                <a:lnTo>
                  <a:pt x="585772" y="0"/>
                </a:lnTo>
                <a:lnTo>
                  <a:pt x="340395" y="0"/>
                </a:lnTo>
                <a:lnTo>
                  <a:pt x="183445" y="0"/>
                </a:lnTo>
                <a:lnTo>
                  <a:pt x="1" y="0"/>
                </a:lnTo>
                <a:lnTo>
                  <a:pt x="1" y="87662"/>
                </a:lnTo>
                <a:lnTo>
                  <a:pt x="1" y="439189"/>
                </a:lnTo>
                <a:lnTo>
                  <a:pt x="1" y="962610"/>
                </a:lnTo>
                <a:lnTo>
                  <a:pt x="1" y="1314137"/>
                </a:lnTo>
                <a:lnTo>
                  <a:pt x="1" y="1538982"/>
                </a:lnTo>
                <a:lnTo>
                  <a:pt x="1" y="2413930"/>
                </a:lnTo>
                <a:lnTo>
                  <a:pt x="0" y="2413930"/>
                </a:lnTo>
                <a:lnTo>
                  <a:pt x="0" y="3249606"/>
                </a:lnTo>
                <a:lnTo>
                  <a:pt x="0" y="4124554"/>
                </a:lnTo>
                <a:lnTo>
                  <a:pt x="0" y="4349399"/>
                </a:lnTo>
                <a:lnTo>
                  <a:pt x="0" y="4700928"/>
                </a:lnTo>
                <a:lnTo>
                  <a:pt x="0" y="5224347"/>
                </a:lnTo>
                <a:lnTo>
                  <a:pt x="0" y="5575876"/>
                </a:lnTo>
                <a:lnTo>
                  <a:pt x="0" y="5757220"/>
                </a:lnTo>
                <a:lnTo>
                  <a:pt x="39296" y="5757220"/>
                </a:lnTo>
                <a:lnTo>
                  <a:pt x="39299" y="5757220"/>
                </a:lnTo>
                <a:lnTo>
                  <a:pt x="404658" y="5757220"/>
                </a:lnTo>
                <a:lnTo>
                  <a:pt x="404663" y="5757220"/>
                </a:lnTo>
                <a:lnTo>
                  <a:pt x="650037" y="5757220"/>
                </a:lnTo>
                <a:lnTo>
                  <a:pt x="650040" y="5757220"/>
                </a:lnTo>
                <a:lnTo>
                  <a:pt x="806985" y="5757220"/>
                </a:lnTo>
                <a:lnTo>
                  <a:pt x="806990" y="5757220"/>
                </a:lnTo>
                <a:lnTo>
                  <a:pt x="1417726" y="5757220"/>
                </a:lnTo>
                <a:lnTo>
                  <a:pt x="1417730" y="5757220"/>
                </a:lnTo>
                <a:lnTo>
                  <a:pt x="2001052" y="5757220"/>
                </a:lnTo>
                <a:lnTo>
                  <a:pt x="2611793" y="5757220"/>
                </a:lnTo>
                <a:lnTo>
                  <a:pt x="2768743" y="5757220"/>
                </a:lnTo>
                <a:lnTo>
                  <a:pt x="3014120" y="5757220"/>
                </a:lnTo>
                <a:lnTo>
                  <a:pt x="3379484" y="5757220"/>
                </a:lnTo>
                <a:lnTo>
                  <a:pt x="3624859" y="5757220"/>
                </a:lnTo>
                <a:lnTo>
                  <a:pt x="3781811" y="5757220"/>
                </a:lnTo>
                <a:lnTo>
                  <a:pt x="4392551" y="5757220"/>
                </a:lnTo>
                <a:cubicBezTo>
                  <a:pt x="4695352" y="5757220"/>
                  <a:pt x="4939029" y="5542331"/>
                  <a:pt x="4939029" y="5278824"/>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12" name="Text Placeholder 1">
            <a:extLst>
              <a:ext uri="{FF2B5EF4-FFF2-40B4-BE49-F238E27FC236}">
                <a16:creationId xmlns:a16="http://schemas.microsoft.com/office/drawing/2014/main" id="{FE223D8A-9343-F576-35AD-7EF3411BEEB4}"/>
              </a:ext>
            </a:extLst>
          </p:cNvPr>
          <p:cNvSpPr txBox="1">
            <a:spLocks/>
          </p:cNvSpPr>
          <p:nvPr/>
        </p:nvSpPr>
        <p:spPr>
          <a:xfrm>
            <a:off x="6002163" y="2290151"/>
            <a:ext cx="4594119"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IE" b="1" dirty="0"/>
              <a:t>Tól og ráð:</a:t>
            </a:r>
          </a:p>
          <a:p>
            <a:pPr algn="l">
              <a:lnSpc>
                <a:spcPts val="2340"/>
              </a:lnSpc>
              <a:spcBef>
                <a:spcPts val="0"/>
              </a:spcBef>
            </a:pPr>
            <a:endParaRPr lang="en-IE" sz="2200" dirty="0"/>
          </a:p>
          <a:p>
            <a:pPr marL="342900" indent="-342900" algn="l">
              <a:lnSpc>
                <a:spcPts val="2340"/>
              </a:lnSpc>
              <a:spcBef>
                <a:spcPts val="0"/>
              </a:spcBef>
              <a:buFont typeface="Arial" panose="020B0604020202020204" pitchFamily="34" charset="0"/>
              <a:buChar char="•"/>
            </a:pPr>
            <a:r>
              <a:rPr lang="en-IE" sz="2200" dirty="0"/>
              <a:t>Búðu til einfalt "tilvísunarkort" eða stafrænt þakkaskjal með tengiliðsupplýsingum þínum og Instagram-/Facebook-upplýsingum.</a:t>
            </a:r>
          </a:p>
          <a:p>
            <a:pPr marL="342900" indent="-342900" algn="l">
              <a:lnSpc>
                <a:spcPts val="2340"/>
              </a:lnSpc>
              <a:spcBef>
                <a:spcPts val="0"/>
              </a:spcBef>
              <a:buFont typeface="Arial" panose="020B0604020202020204" pitchFamily="34" charset="0"/>
              <a:buChar char="•"/>
            </a:pPr>
            <a:r>
              <a:rPr lang="en-IE" sz="2200" dirty="0"/>
              <a:t>Birta hamingjusamar athugasemdir eða ljósmyndir gesta (með samþykki) á bókunarprófílnum þínum.</a:t>
            </a:r>
          </a:p>
          <a:p>
            <a:pPr marL="342900" indent="-342900" algn="l">
              <a:lnSpc>
                <a:spcPts val="2340"/>
              </a:lnSpc>
              <a:spcBef>
                <a:spcPts val="0"/>
              </a:spcBef>
              <a:buFont typeface="Arial" panose="020B0604020202020204" pitchFamily="34" charset="0"/>
              <a:buChar char="•"/>
            </a:pPr>
            <a:r>
              <a:rPr lang="en-IE" sz="2200" dirty="0"/>
              <a:t>Notaðu félagslega sönnun: góðar umsagnir laða að fleiri bókanir og byggja upp traust hraðar en auglýsingar.</a:t>
            </a:r>
          </a:p>
          <a:p>
            <a:pPr marL="342900" indent="-342900" algn="l">
              <a:lnSpc>
                <a:spcPts val="2340"/>
              </a:lnSpc>
              <a:spcBef>
                <a:spcPts val="0"/>
              </a:spcBef>
              <a:buFont typeface="Arial" panose="020B0604020202020204" pitchFamily="34" charset="0"/>
              <a:buChar char="•"/>
            </a:pPr>
            <a:endParaRPr lang="en-IE" sz="2200" dirty="0"/>
          </a:p>
          <a:p>
            <a:pPr marL="342900" indent="-342900" algn="l">
              <a:lnSpc>
                <a:spcPts val="2340"/>
              </a:lnSpc>
              <a:spcBef>
                <a:spcPts val="0"/>
              </a:spcBef>
              <a:buFont typeface="Arial" panose="020B0604020202020204" pitchFamily="34" charset="0"/>
              <a:buChar char="•"/>
            </a:pPr>
            <a:endParaRPr lang="en-IE" sz="2200" dirty="0"/>
          </a:p>
          <a:p>
            <a:pPr marL="342900" indent="-342900" algn="l">
              <a:lnSpc>
                <a:spcPts val="2340"/>
              </a:lnSpc>
              <a:spcBef>
                <a:spcPts val="0"/>
              </a:spcBef>
              <a:buFont typeface="Arial" panose="020B0604020202020204" pitchFamily="34" charset="0"/>
              <a:buChar char="•"/>
            </a:pPr>
            <a:endParaRPr lang="en-IE" sz="2200" dirty="0"/>
          </a:p>
          <a:p>
            <a:pPr algn="l">
              <a:lnSpc>
                <a:spcPts val="2340"/>
              </a:lnSpc>
              <a:spcBef>
                <a:spcPts val="0"/>
              </a:spcBef>
            </a:pPr>
            <a:endParaRPr lang="en-US" sz="2200" dirty="0">
              <a:solidFill>
                <a:srgbClr val="414141"/>
              </a:solidFill>
            </a:endParaRPr>
          </a:p>
        </p:txBody>
      </p:sp>
      <p:pic>
        <p:nvPicPr>
          <p:cNvPr id="2" name="Picture 1">
            <a:extLst>
              <a:ext uri="{FF2B5EF4-FFF2-40B4-BE49-F238E27FC236}">
                <a16:creationId xmlns:a16="http://schemas.microsoft.com/office/drawing/2014/main" id="{2384AE17-9E9B-0300-DC35-DF20211F315C}"/>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4646250" y="4822738"/>
            <a:ext cx="3580276" cy="2659133"/>
          </a:xfrm>
          <a:prstGeom prst="rect">
            <a:avLst/>
          </a:prstGeom>
        </p:spPr>
      </p:pic>
    </p:spTree>
    <p:extLst>
      <p:ext uri="{BB962C8B-B14F-4D97-AF65-F5344CB8AC3E}">
        <p14:creationId xmlns:p14="http://schemas.microsoft.com/office/powerpoint/2010/main" val="17645291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091E55-F192-E8AB-4B32-C8C81745CAB7}"/>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751A5C4A-364F-520A-9B7D-A6B58B6955E6}"/>
              </a:ext>
            </a:extLst>
          </p:cNvPr>
          <p:cNvPicPr>
            <a:picLocks noGrp="1" noChangeAspect="1"/>
          </p:cNvPicPr>
          <p:nvPr>
            <p:ph type="pic" sz="quarter" idx="13"/>
          </p:nvPr>
        </p:nvPicPr>
        <p:blipFill>
          <a:blip r:embed="rId2"/>
          <a:srcRect l="9684" r="9684"/>
          <a:stretch/>
        </p:blipFill>
        <p:spPr/>
      </p:pic>
      <p:sp>
        <p:nvSpPr>
          <p:cNvPr id="8" name="Text Placeholder 7">
            <a:extLst>
              <a:ext uri="{FF2B5EF4-FFF2-40B4-BE49-F238E27FC236}">
                <a16:creationId xmlns:a16="http://schemas.microsoft.com/office/drawing/2014/main" id="{C75C1F23-28F0-DDC4-1338-B045BB3BBA45}"/>
              </a:ext>
            </a:extLst>
          </p:cNvPr>
          <p:cNvSpPr>
            <a:spLocks noGrp="1"/>
          </p:cNvSpPr>
          <p:nvPr>
            <p:ph type="body" sz="quarter" idx="65"/>
          </p:nvPr>
        </p:nvSpPr>
        <p:spPr>
          <a:xfrm rot="16200000">
            <a:off x="9807495" y="1288249"/>
            <a:ext cx="2953721" cy="452458"/>
          </a:xfrm>
        </p:spPr>
        <p:txBody>
          <a:bodyPr lIns="91440" tIns="45720" rIns="91440" bIns="45720" anchor="ctr">
            <a:noAutofit/>
          </a:bodyPr>
          <a:lstStyle/>
          <a:p>
            <a:r>
              <a:rPr lang="en-GB" dirty="0">
                <a:latin typeface="Calibri"/>
                <a:ea typeface="Calibri"/>
                <a:cs typeface="Calibri"/>
              </a:rPr>
              <a:t>Mynd: </a:t>
            </a:r>
            <a:r>
              <a:rPr lang="en-GB" dirty="0" err="1">
                <a:latin typeface="Calibri"/>
                <a:ea typeface="Calibri"/>
                <a:cs typeface="Calibri"/>
              </a:rPr>
              <a:t>iZVORNO </a:t>
            </a:r>
            <a:r>
              <a:rPr lang="en-GB" dirty="0">
                <a:latin typeface="Calibri"/>
                <a:ea typeface="Calibri"/>
                <a:cs typeface="Calibri"/>
              </a:rPr>
              <a:t>SLOVENSKO</a:t>
            </a:r>
            <a:endParaRPr lang="en-GB" dirty="0">
              <a:ea typeface="Calibri"/>
            </a:endParaRPr>
          </a:p>
        </p:txBody>
      </p:sp>
      <p:sp>
        <p:nvSpPr>
          <p:cNvPr id="7" name="Text Placeholder 3">
            <a:extLst>
              <a:ext uri="{FF2B5EF4-FFF2-40B4-BE49-F238E27FC236}">
                <a16:creationId xmlns:a16="http://schemas.microsoft.com/office/drawing/2014/main" id="{8F3E2A69-2E91-1BAE-CFDF-A38962421FBD}"/>
              </a:ext>
            </a:extLst>
          </p:cNvPr>
          <p:cNvSpPr txBox="1">
            <a:spLocks/>
          </p:cNvSpPr>
          <p:nvPr/>
        </p:nvSpPr>
        <p:spPr>
          <a:xfrm>
            <a:off x="629646" y="307773"/>
            <a:ext cx="666762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solidFill>
                  <a:srgbClr val="EC7C69"/>
                </a:solidFill>
              </a:rPr>
              <a:t>Tilfellisrannsókn: </a:t>
            </a:r>
            <a:r>
              <a:rPr lang="en-US" dirty="0"/>
              <a:t>Hvernig á að vinna með og tengjast staðbundnu samfélagi</a:t>
            </a:r>
          </a:p>
          <a:p>
            <a:pPr>
              <a:lnSpc>
                <a:spcPts val="3720"/>
              </a:lnSpc>
            </a:pPr>
            <a:endParaRPr lang="en-US" dirty="0"/>
          </a:p>
        </p:txBody>
      </p:sp>
      <p:cxnSp>
        <p:nvCxnSpPr>
          <p:cNvPr id="9" name="Straight Connector 8">
            <a:extLst>
              <a:ext uri="{FF2B5EF4-FFF2-40B4-BE49-F238E27FC236}">
                <a16:creationId xmlns:a16="http://schemas.microsoft.com/office/drawing/2014/main" id="{505C46C7-45A1-E1E1-672A-C65F445DD0DA}"/>
              </a:ext>
            </a:extLst>
          </p:cNvPr>
          <p:cNvCxnSpPr>
            <a:cxnSpLocks/>
          </p:cNvCxnSpPr>
          <p:nvPr/>
        </p:nvCxnSpPr>
        <p:spPr>
          <a:xfrm>
            <a:off x="0" y="1886000"/>
            <a:ext cx="5513294"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5">
            <a:extLst>
              <a:ext uri="{FF2B5EF4-FFF2-40B4-BE49-F238E27FC236}">
                <a16:creationId xmlns:a16="http://schemas.microsoft.com/office/drawing/2014/main" id="{4DB0D686-EAE6-8577-4149-DC3BE34FAEAC}"/>
              </a:ext>
            </a:extLst>
          </p:cNvPr>
          <p:cNvSpPr txBox="1">
            <a:spLocks/>
          </p:cNvSpPr>
          <p:nvPr/>
        </p:nvSpPr>
        <p:spPr>
          <a:xfrm>
            <a:off x="629645" y="2187685"/>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hlinkClick r:id="rId3">
                  <a:extLst>
                    <a:ext uri="{A12FA001-AC4F-418D-AE19-62706E023703}">
                      <ahyp:hlinkClr xmlns:ahyp="http://schemas.microsoft.com/office/drawing/2018/hyperlinkcolor" val="tx"/>
                    </a:ext>
                  </a:extLst>
                </a:hlinkClick>
              </a:rPr>
              <a:t>IZVORNO SLOVENSKO</a:t>
            </a:r>
            <a:endParaRPr lang="en-US" dirty="0"/>
          </a:p>
        </p:txBody>
      </p:sp>
      <p:sp>
        <p:nvSpPr>
          <p:cNvPr id="11" name="Text Placeholder 4">
            <a:extLst>
              <a:ext uri="{FF2B5EF4-FFF2-40B4-BE49-F238E27FC236}">
                <a16:creationId xmlns:a16="http://schemas.microsoft.com/office/drawing/2014/main" id="{F345E57E-6D5B-5DA7-B502-1644C51897B9}"/>
              </a:ext>
            </a:extLst>
          </p:cNvPr>
          <p:cNvSpPr txBox="1">
            <a:spLocks/>
          </p:cNvSpPr>
          <p:nvPr/>
        </p:nvSpPr>
        <p:spPr>
          <a:xfrm>
            <a:off x="631007" y="2892627"/>
            <a:ext cx="517812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Svæðisbundin sameiginleg vörumerki tákna einstakt hugtak í markaðssetningu og auðkenningu hágæða staðbundinna vara og þjónustu.  Þessi nálgun eykur ekki aðeins staðbundna efnahagsstarfsemi heldur skapar einnig sterka tengingu milli ólíkra aðila í nútímaþróun svæðisins – frá bændum til veitingamanna og ævintýraþjónustuaðila.  Bættu staðbundnum vottuðum vörum við tilboð þitt sem auka virði ráðleggingar þinnar</a:t>
            </a:r>
            <a:endParaRPr lang="en-US" sz="2200" dirty="0">
              <a:solidFill>
                <a:srgbClr val="414141"/>
              </a:solidFill>
            </a:endParaRPr>
          </a:p>
        </p:txBody>
      </p:sp>
      <p:sp>
        <p:nvSpPr>
          <p:cNvPr id="17" name="Slide Number Placeholder 5">
            <a:extLst>
              <a:ext uri="{FF2B5EF4-FFF2-40B4-BE49-F238E27FC236}">
                <a16:creationId xmlns:a16="http://schemas.microsoft.com/office/drawing/2014/main" id="{6EAC8A84-684A-09EC-6401-CC8716804207}"/>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29</a:t>
            </a:fld>
            <a:endParaRPr lang="fr-CA" sz="1200" dirty="0"/>
          </a:p>
        </p:txBody>
      </p:sp>
    </p:spTree>
    <p:extLst>
      <p:ext uri="{BB962C8B-B14F-4D97-AF65-F5344CB8AC3E}">
        <p14:creationId xmlns:p14="http://schemas.microsoft.com/office/powerpoint/2010/main" val="28557947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C712F-59D8-0D13-35CB-83B9BCE3BFA8}"/>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92877BE4-BCD9-69DF-6D20-3B6D85DB9C12}"/>
              </a:ext>
            </a:extLst>
          </p:cNvPr>
          <p:cNvSpPr txBox="1">
            <a:spLocks/>
          </p:cNvSpPr>
          <p:nvPr/>
        </p:nvSpPr>
        <p:spPr>
          <a:xfrm>
            <a:off x="629645" y="307773"/>
            <a:ext cx="631648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Staðfestingarpóstur á netfangi - </a:t>
            </a:r>
            <a:r>
              <a:rPr lang="en-US" dirty="0">
                <a:solidFill>
                  <a:srgbClr val="EC7C69"/>
                </a:solidFill>
              </a:rPr>
              <a:t>Að stilla væntingar</a:t>
            </a:r>
          </a:p>
          <a:p>
            <a:pPr>
              <a:lnSpc>
                <a:spcPts val="3720"/>
              </a:lnSpc>
            </a:pPr>
            <a:endParaRPr lang="en-US" dirty="0"/>
          </a:p>
          <a:p>
            <a:pPr>
              <a:lnSpc>
                <a:spcPts val="3720"/>
              </a:lnSpc>
            </a:pPr>
            <a:endParaRPr lang="en-US" dirty="0"/>
          </a:p>
        </p:txBody>
      </p:sp>
      <p:cxnSp>
        <p:nvCxnSpPr>
          <p:cNvPr id="10" name="Straight Connector 9">
            <a:extLst>
              <a:ext uri="{FF2B5EF4-FFF2-40B4-BE49-F238E27FC236}">
                <a16:creationId xmlns:a16="http://schemas.microsoft.com/office/drawing/2014/main" id="{45E6E8A9-BC70-9544-9863-C23DFC80EDF3}"/>
              </a:ext>
            </a:extLst>
          </p:cNvPr>
          <p:cNvCxnSpPr>
            <a:cxnSpLocks/>
          </p:cNvCxnSpPr>
          <p:nvPr/>
        </p:nvCxnSpPr>
        <p:spPr>
          <a:xfrm>
            <a:off x="0" y="1500714"/>
            <a:ext cx="83275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40857E91-9A1B-57D1-CC13-9D9663631C5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a:t>
            </a:fld>
            <a:endParaRPr lang="fr-CA" sz="1200" dirty="0"/>
          </a:p>
        </p:txBody>
      </p:sp>
      <p:sp>
        <p:nvSpPr>
          <p:cNvPr id="5" name="Text Placeholder 4">
            <a:extLst>
              <a:ext uri="{FF2B5EF4-FFF2-40B4-BE49-F238E27FC236}">
                <a16:creationId xmlns:a16="http://schemas.microsoft.com/office/drawing/2014/main" id="{25609A00-5A3C-C845-5B04-D0E8FA182F75}"/>
              </a:ext>
            </a:extLst>
          </p:cNvPr>
          <p:cNvSpPr txBox="1">
            <a:spLocks/>
          </p:cNvSpPr>
          <p:nvPr/>
        </p:nvSpPr>
        <p:spPr>
          <a:xfrm>
            <a:off x="4226395" y="1890002"/>
            <a:ext cx="6648594"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380"/>
              </a:lnSpc>
              <a:buClr>
                <a:srgbClr val="459597"/>
              </a:buClr>
            </a:pPr>
            <a:r>
              <a:rPr lang="en-GB" sz="2200" b="1" dirty="0">
                <a:solidFill>
                  <a:srgbClr val="EC7C69"/>
                </a:solidFill>
              </a:rPr>
              <a:t>Fyrir dvölina: </a:t>
            </a:r>
            <a:endParaRPr lang="en-GB" sz="2200" dirty="0">
              <a:solidFill>
                <a:srgbClr val="EC7C69"/>
              </a:solidFill>
            </a:endParaRPr>
          </a:p>
          <a:p>
            <a:pPr marL="285750" indent="-285750">
              <a:lnSpc>
                <a:spcPts val="2380"/>
              </a:lnSpc>
              <a:buClr>
                <a:srgbClr val="459597"/>
              </a:buClr>
              <a:buFont typeface="Arial,Sans-Serif"/>
              <a:buChar char="•"/>
            </a:pPr>
            <a:r>
              <a:rPr lang="sl-SI" sz="2200" b="1" dirty="0">
                <a:solidFill>
                  <a:srgbClr val="414141"/>
                </a:solidFill>
                <a:ea typeface="+mn-lt"/>
                <a:cs typeface="+mn-lt"/>
              </a:rPr>
              <a:t>Bókun staðfest: </a:t>
            </a:r>
            <a:r>
              <a:rPr lang="sl-SI" sz="2200" dirty="0">
                <a:solidFill>
                  <a:srgbClr val="414141"/>
                </a:solidFill>
                <a:ea typeface="+mn-lt"/>
                <a:cs typeface="+mn-lt"/>
              </a:rPr>
              <a:t>Við höfum tryggt þér pláss – undirbúðu </a:t>
            </a:r>
            <a:r>
              <a:rPr lang="sl-SI" sz="2200" dirty="0">
                <a:solidFill>
                  <a:srgbClr val="414141"/>
                </a:solidFill>
                <a:ea typeface="Calibri"/>
                <a:cs typeface="Calibri"/>
              </a:rPr>
              <a:t>þig </a:t>
            </a:r>
            <a:r>
              <a:rPr lang="sl-SI" sz="2200" dirty="0">
                <a:solidFill>
                  <a:srgbClr val="414141"/>
                </a:solidFill>
                <a:ea typeface="+mn-lt"/>
                <a:cs typeface="+mn-lt"/>
              </a:rPr>
              <a:t>fyrir frábæra upplifun.</a:t>
            </a:r>
          </a:p>
          <a:p>
            <a:pPr marL="285750" indent="-285750">
              <a:lnSpc>
                <a:spcPts val="2380"/>
              </a:lnSpc>
              <a:buClr>
                <a:srgbClr val="459597"/>
              </a:buClr>
              <a:buFont typeface="Arial,Sans-Serif"/>
              <a:buChar char="•"/>
            </a:pPr>
            <a:r>
              <a:rPr lang="sl-SI" sz="2200" b="1" dirty="0">
                <a:solidFill>
                  <a:srgbClr val="414141"/>
                </a:solidFill>
                <a:ea typeface="+mn-lt"/>
                <a:cs typeface="+mn-lt"/>
              </a:rPr>
              <a:t>Innritun: </a:t>
            </a:r>
            <a:r>
              <a:rPr lang="sl-SI" sz="2200" dirty="0">
                <a:solidFill>
                  <a:srgbClr val="414141"/>
                </a:solidFill>
                <a:ea typeface="+mn-lt"/>
                <a:cs typeface="+mn-lt"/>
              </a:rPr>
              <a:t>[Tími, t.d. kl. 15:00] - Upplýsingar um sjálfsinnritun verða sendar með tölvupósti eða textaskilaboðum.</a:t>
            </a:r>
          </a:p>
          <a:p>
            <a:pPr marL="285750" indent="-285750">
              <a:lnSpc>
                <a:spcPts val="2380"/>
              </a:lnSpc>
              <a:buClr>
                <a:srgbClr val="459597"/>
              </a:buClr>
              <a:buFont typeface="Arial,Sans-Serif"/>
              <a:buChar char="•"/>
            </a:pPr>
            <a:r>
              <a:rPr lang="sl-SI" sz="2200" b="1" dirty="0">
                <a:solidFill>
                  <a:srgbClr val="414141"/>
                </a:solidFill>
                <a:ea typeface="+mn-lt"/>
                <a:cs typeface="+mn-lt"/>
              </a:rPr>
              <a:t>3 dögum fyrir </a:t>
            </a:r>
            <a:r>
              <a:rPr lang="sl-SI" sz="2200" b="1" dirty="0">
                <a:solidFill>
                  <a:srgbClr val="414141"/>
                </a:solidFill>
                <a:ea typeface="Calibri"/>
                <a:cs typeface="Calibri"/>
              </a:rPr>
              <a:t>komu: </a:t>
            </a:r>
            <a:r>
              <a:rPr lang="sl-SI" sz="2200" dirty="0">
                <a:solidFill>
                  <a:srgbClr val="414141"/>
                </a:solidFill>
                <a:ea typeface="Calibri"/>
                <a:cs typeface="Calibri"/>
              </a:rPr>
              <a:t>Þú munt fá </a:t>
            </a:r>
            <a:r>
              <a:rPr lang="sl-SI" sz="2200" dirty="0">
                <a:solidFill>
                  <a:srgbClr val="414141"/>
                </a:solidFill>
                <a:ea typeface="+mn-lt"/>
                <a:cs typeface="+mn-lt"/>
              </a:rPr>
              <a:t>innritunarleiðbeiningar </a:t>
            </a:r>
            <a:r>
              <a:rPr lang="sl-SI" sz="2200" dirty="0">
                <a:solidFill>
                  <a:srgbClr val="414141"/>
                </a:solidFill>
                <a:ea typeface="Calibri"/>
                <a:cs typeface="Calibri"/>
              </a:rPr>
              <a:t>og </a:t>
            </a:r>
            <a:r>
              <a:rPr lang="sl-SI" sz="2200" dirty="0">
                <a:solidFill>
                  <a:srgbClr val="414141"/>
                </a:solidFill>
                <a:ea typeface="+mn-lt"/>
                <a:cs typeface="+mn-lt"/>
              </a:rPr>
              <a:t>allar </a:t>
            </a:r>
            <a:r>
              <a:rPr lang="sl-SI" sz="2200" dirty="0">
                <a:solidFill>
                  <a:srgbClr val="414141"/>
                </a:solidFill>
                <a:ea typeface="Calibri"/>
                <a:cs typeface="Calibri"/>
              </a:rPr>
              <a:t>frekari upplýsingar.</a:t>
            </a:r>
          </a:p>
          <a:p>
            <a:pPr marL="285750" indent="-285750">
              <a:lnSpc>
                <a:spcPts val="2380"/>
              </a:lnSpc>
              <a:buClr>
                <a:srgbClr val="459597"/>
              </a:buClr>
              <a:buFont typeface="Arial,Sans-Serif"/>
              <a:buChar char="•"/>
            </a:pPr>
            <a:r>
              <a:rPr lang="sl-SI" sz="2200" b="1" dirty="0">
                <a:solidFill>
                  <a:srgbClr val="414141"/>
                </a:solidFill>
                <a:ea typeface="Calibri"/>
                <a:cs typeface="Calibri"/>
              </a:rPr>
              <a:t>1 dagur fyrir komu: </a:t>
            </a:r>
            <a:r>
              <a:rPr lang="sl-SI" sz="2200" dirty="0">
                <a:solidFill>
                  <a:srgbClr val="414141"/>
                </a:solidFill>
                <a:ea typeface="Calibri"/>
                <a:cs typeface="Calibri"/>
              </a:rPr>
              <a:t>Áminning með leiðbeiningum, upplýsingum um bílastæði og staðbundnum ráðleggingum</a:t>
            </a:r>
            <a:r>
              <a:rPr lang="sl-SI" sz="2200" dirty="0">
                <a:solidFill>
                  <a:srgbClr val="414141"/>
                </a:solidFill>
                <a:ea typeface="+mn-lt"/>
                <a:cs typeface="+mn-lt"/>
              </a:rPr>
              <a:t>.</a:t>
            </a:r>
            <a:endParaRPr lang="sl-SI" sz="2200" dirty="0">
              <a:solidFill>
                <a:srgbClr val="414141"/>
              </a:solidFill>
              <a:ea typeface="Calibri"/>
              <a:cs typeface="Calibri"/>
            </a:endParaRPr>
          </a:p>
          <a:p>
            <a:pPr marL="285750" indent="-285750">
              <a:lnSpc>
                <a:spcPts val="2380"/>
              </a:lnSpc>
              <a:buClr>
                <a:srgbClr val="459597"/>
              </a:buClr>
              <a:buFont typeface="Arial,Sans-Serif"/>
              <a:buChar char="•"/>
            </a:pPr>
            <a:endParaRPr lang="sl-SI" sz="2200" dirty="0">
              <a:solidFill>
                <a:srgbClr val="414141"/>
              </a:solidFill>
              <a:ea typeface="Calibri"/>
              <a:cs typeface="Calibri"/>
            </a:endParaRPr>
          </a:p>
          <a:p>
            <a:pPr indent="0">
              <a:lnSpc>
                <a:spcPts val="2380"/>
              </a:lnSpc>
              <a:buClr>
                <a:srgbClr val="459597"/>
              </a:buClr>
            </a:pPr>
            <a:r>
              <a:rPr lang="sl-SI" sz="2200" b="1" dirty="0">
                <a:solidFill>
                  <a:srgbClr val="EC7C69"/>
                </a:solidFill>
                <a:ea typeface="Calibri"/>
                <a:cs typeface="Calibri"/>
              </a:rPr>
              <a:t>Á meðan á dvöl stendur</a:t>
            </a:r>
            <a:endParaRPr lang="sl-SI" sz="2200" dirty="0">
              <a:solidFill>
                <a:srgbClr val="EC7C69"/>
              </a:solidFill>
              <a:ea typeface="Calibri"/>
              <a:cs typeface="Calibri"/>
            </a:endParaRPr>
          </a:p>
          <a:p>
            <a:pPr marL="285750" indent="-285750">
              <a:lnSpc>
                <a:spcPts val="2380"/>
              </a:lnSpc>
              <a:buClr>
                <a:srgbClr val="459597"/>
              </a:buClr>
              <a:buFont typeface="Arial,Sans-Serif"/>
              <a:buChar char="•"/>
            </a:pPr>
            <a:r>
              <a:rPr lang="sl-SI" sz="2200" b="1" dirty="0">
                <a:solidFill>
                  <a:srgbClr val="414141"/>
                </a:solidFill>
                <a:ea typeface="Calibri"/>
                <a:cs typeface="Calibri"/>
              </a:rPr>
              <a:t>Aðstoð á dvöl: </a:t>
            </a:r>
            <a:r>
              <a:rPr lang="sl-SI" sz="2200" dirty="0">
                <a:solidFill>
                  <a:srgbClr val="414141"/>
                </a:solidFill>
                <a:ea typeface="Calibri"/>
                <a:cs typeface="Calibri"/>
              </a:rPr>
              <a:t>Vantar þig eitthvað? Hafðu samband hvenær sem er í [netfang] eða [símtalnúmer]</a:t>
            </a:r>
          </a:p>
          <a:p>
            <a:pPr marL="285750" indent="-285750">
              <a:lnSpc>
                <a:spcPts val="2380"/>
              </a:lnSpc>
              <a:buClr>
                <a:srgbClr val="459597"/>
              </a:buClr>
              <a:buFont typeface="Arial,Sans-Serif"/>
              <a:buChar char="•"/>
            </a:pPr>
            <a:r>
              <a:rPr lang="sl-SI" sz="2200" b="1" dirty="0">
                <a:solidFill>
                  <a:srgbClr val="414141"/>
                </a:solidFill>
                <a:ea typeface="+mn-lt"/>
                <a:cs typeface="+mn-lt"/>
              </a:rPr>
              <a:t>Staðbundnar tillögur: </a:t>
            </a:r>
            <a:r>
              <a:rPr lang="sl-SI" sz="2200" dirty="0">
                <a:solidFill>
                  <a:srgbClr val="414141"/>
                </a:solidFill>
                <a:ea typeface="+mn-lt"/>
                <a:cs typeface="+mn-lt"/>
              </a:rPr>
              <a:t>Kynntu þér vel útfærðar leiðbeiningar og sértilboð fyrir gesti.</a:t>
            </a:r>
            <a:endParaRPr lang="sl-SI" sz="2200" dirty="0">
              <a:solidFill>
                <a:srgbClr val="414141"/>
              </a:solidFill>
              <a:ea typeface="Calibri"/>
              <a:cs typeface="Calibri"/>
            </a:endParaRPr>
          </a:p>
          <a:p>
            <a:pPr>
              <a:lnSpc>
                <a:spcPts val="2380"/>
              </a:lnSpc>
              <a:buClr>
                <a:srgbClr val="459597"/>
              </a:buClr>
            </a:pPr>
            <a:endParaRPr lang="en-US" sz="2200" dirty="0">
              <a:solidFill>
                <a:srgbClr val="414141"/>
              </a:solidFill>
            </a:endParaRPr>
          </a:p>
        </p:txBody>
      </p:sp>
      <p:sp>
        <p:nvSpPr>
          <p:cNvPr id="13" name="Freeform 12">
            <a:extLst>
              <a:ext uri="{FF2B5EF4-FFF2-40B4-BE49-F238E27FC236}">
                <a16:creationId xmlns:a16="http://schemas.microsoft.com/office/drawing/2014/main" id="{7F116803-ED11-9561-4620-A0A2ADC4AC63}"/>
              </a:ext>
            </a:extLst>
          </p:cNvPr>
          <p:cNvSpPr/>
          <p:nvPr/>
        </p:nvSpPr>
        <p:spPr>
          <a:xfrm rot="5400000" flipH="1">
            <a:off x="-366118" y="2543963"/>
            <a:ext cx="5037047" cy="3591023"/>
          </a:xfrm>
          <a:custGeom>
            <a:avLst/>
            <a:gdLst>
              <a:gd name="connsiteX0" fmla="*/ 4812577 w 4812577"/>
              <a:gd name="connsiteY0" fmla="*/ 3145894 h 3430993"/>
              <a:gd name="connsiteX1" fmla="*/ 4812577 w 4812577"/>
              <a:gd name="connsiteY1" fmla="*/ 2763897 h 3430993"/>
              <a:gd name="connsiteX2" fmla="*/ 4812577 w 4812577"/>
              <a:gd name="connsiteY2" fmla="*/ 2705790 h 3430993"/>
              <a:gd name="connsiteX3" fmla="*/ 4812577 w 4812577"/>
              <a:gd name="connsiteY3" fmla="*/ 2323793 h 3430993"/>
              <a:gd name="connsiteX4" fmla="*/ 4812577 w 4812577"/>
              <a:gd name="connsiteY4" fmla="*/ 822101 h 3430993"/>
              <a:gd name="connsiteX5" fmla="*/ 4812577 w 4812577"/>
              <a:gd name="connsiteY5" fmla="*/ 440104 h 3430993"/>
              <a:gd name="connsiteX6" fmla="*/ 4812577 w 4812577"/>
              <a:gd name="connsiteY6" fmla="*/ 381997 h 3430993"/>
              <a:gd name="connsiteX7" fmla="*/ 4812577 w 4812577"/>
              <a:gd name="connsiteY7" fmla="*/ 1 h 3430993"/>
              <a:gd name="connsiteX8" fmla="*/ 4440516 w 4812577"/>
              <a:gd name="connsiteY8" fmla="*/ 1 h 3430993"/>
              <a:gd name="connsiteX9" fmla="*/ 4344904 w 4812577"/>
              <a:gd name="connsiteY9" fmla="*/ 1 h 3430993"/>
              <a:gd name="connsiteX10" fmla="*/ 4195420 w 4812577"/>
              <a:gd name="connsiteY10" fmla="*/ 1 h 3430993"/>
              <a:gd name="connsiteX11" fmla="*/ 3972843 w 4812577"/>
              <a:gd name="connsiteY11" fmla="*/ 1 h 3430993"/>
              <a:gd name="connsiteX12" fmla="*/ 3823359 w 4812577"/>
              <a:gd name="connsiteY12" fmla="*/ 1 h 3430993"/>
              <a:gd name="connsiteX13" fmla="*/ 3727747 w 4812577"/>
              <a:gd name="connsiteY13" fmla="*/ 1 h 3430993"/>
              <a:gd name="connsiteX14" fmla="*/ 3641902 w 4812577"/>
              <a:gd name="connsiteY14" fmla="*/ 1 h 3430993"/>
              <a:gd name="connsiteX15" fmla="*/ 3355686 w 4812577"/>
              <a:gd name="connsiteY15" fmla="*/ 1 h 3430993"/>
              <a:gd name="connsiteX16" fmla="*/ 3269841 w 4812577"/>
              <a:gd name="connsiteY16" fmla="*/ 1 h 3430993"/>
              <a:gd name="connsiteX17" fmla="*/ 3174229 w 4812577"/>
              <a:gd name="connsiteY17" fmla="*/ 1 h 3430993"/>
              <a:gd name="connsiteX18" fmla="*/ 3024745 w 4812577"/>
              <a:gd name="connsiteY18" fmla="*/ 1 h 3430993"/>
              <a:gd name="connsiteX19" fmla="*/ 3000324 w 4812577"/>
              <a:gd name="connsiteY19" fmla="*/ 1 h 3430993"/>
              <a:gd name="connsiteX20" fmla="*/ 3000324 w 4812577"/>
              <a:gd name="connsiteY20" fmla="*/ 0 h 3430993"/>
              <a:gd name="connsiteX21" fmla="*/ 2628264 w 4812577"/>
              <a:gd name="connsiteY21" fmla="*/ 0 h 3430993"/>
              <a:gd name="connsiteX22" fmla="*/ 2532651 w 4812577"/>
              <a:gd name="connsiteY22" fmla="*/ 0 h 3430993"/>
              <a:gd name="connsiteX23" fmla="*/ 2383168 w 4812577"/>
              <a:gd name="connsiteY23" fmla="*/ 0 h 3430993"/>
              <a:gd name="connsiteX24" fmla="*/ 2160590 w 4812577"/>
              <a:gd name="connsiteY24" fmla="*/ 0 h 3430993"/>
              <a:gd name="connsiteX25" fmla="*/ 2011107 w 4812577"/>
              <a:gd name="connsiteY25" fmla="*/ 0 h 3430993"/>
              <a:gd name="connsiteX26" fmla="*/ 1915494 w 4812577"/>
              <a:gd name="connsiteY26" fmla="*/ 0 h 3430993"/>
              <a:gd name="connsiteX27" fmla="*/ 1829649 w 4812577"/>
              <a:gd name="connsiteY27" fmla="*/ 0 h 3430993"/>
              <a:gd name="connsiteX28" fmla="*/ 1543434 w 4812577"/>
              <a:gd name="connsiteY28" fmla="*/ 0 h 3430993"/>
              <a:gd name="connsiteX29" fmla="*/ 1457589 w 4812577"/>
              <a:gd name="connsiteY29" fmla="*/ 0 h 3430993"/>
              <a:gd name="connsiteX30" fmla="*/ 1392997 w 4812577"/>
              <a:gd name="connsiteY30" fmla="*/ 0 h 3430993"/>
              <a:gd name="connsiteX31" fmla="*/ 1361976 w 4812577"/>
              <a:gd name="connsiteY31" fmla="*/ 0 h 3430993"/>
              <a:gd name="connsiteX32" fmla="*/ 1212493 w 4812577"/>
              <a:gd name="connsiteY32" fmla="*/ 0 h 3430993"/>
              <a:gd name="connsiteX33" fmla="*/ 1170676 w 4812577"/>
              <a:gd name="connsiteY33" fmla="*/ 0 h 3430993"/>
              <a:gd name="connsiteX34" fmla="*/ 989915 w 4812577"/>
              <a:gd name="connsiteY34" fmla="*/ 0 h 3430993"/>
              <a:gd name="connsiteX35" fmla="*/ 840432 w 4812577"/>
              <a:gd name="connsiteY35" fmla="*/ 0 h 3430993"/>
              <a:gd name="connsiteX36" fmla="*/ 744819 w 4812577"/>
              <a:gd name="connsiteY36" fmla="*/ 0 h 3430993"/>
              <a:gd name="connsiteX37" fmla="*/ 372759 w 4812577"/>
              <a:gd name="connsiteY37" fmla="*/ 0 h 3430993"/>
              <a:gd name="connsiteX38" fmla="*/ 222322 w 4812577"/>
              <a:gd name="connsiteY38" fmla="*/ 0 h 3430993"/>
              <a:gd name="connsiteX39" fmla="*/ 1 w 4812577"/>
              <a:gd name="connsiteY39" fmla="*/ 0 h 3430993"/>
              <a:gd name="connsiteX40" fmla="*/ 1 w 4812577"/>
              <a:gd name="connsiteY40" fmla="*/ 209543 h 3430993"/>
              <a:gd name="connsiteX41" fmla="*/ 1 w 4812577"/>
              <a:gd name="connsiteY41" fmla="*/ 573511 h 3430993"/>
              <a:gd name="connsiteX42" fmla="*/ 1 w 4812577"/>
              <a:gd name="connsiteY42" fmla="*/ 720676 h 3430993"/>
              <a:gd name="connsiteX43" fmla="*/ 1 w 4812577"/>
              <a:gd name="connsiteY43" fmla="*/ 1084644 h 3430993"/>
              <a:gd name="connsiteX44" fmla="*/ 1 w 4812577"/>
              <a:gd name="connsiteY44" fmla="*/ 1178178 h 3430993"/>
              <a:gd name="connsiteX45" fmla="*/ 1 w 4812577"/>
              <a:gd name="connsiteY45" fmla="*/ 1324410 h 3430993"/>
              <a:gd name="connsiteX46" fmla="*/ 1 w 4812577"/>
              <a:gd name="connsiteY46" fmla="*/ 1542147 h 3430993"/>
              <a:gd name="connsiteX47" fmla="*/ 1 w 4812577"/>
              <a:gd name="connsiteY47" fmla="*/ 1688378 h 3430993"/>
              <a:gd name="connsiteX48" fmla="*/ 1 w 4812577"/>
              <a:gd name="connsiteY48" fmla="*/ 1781911 h 3430993"/>
              <a:gd name="connsiteX49" fmla="*/ 1 w 4812577"/>
              <a:gd name="connsiteY49" fmla="*/ 2145880 h 3430993"/>
              <a:gd name="connsiteX50" fmla="*/ 0 w 4812577"/>
              <a:gd name="connsiteY50" fmla="*/ 2145880 h 3430993"/>
              <a:gd name="connsiteX51" fmla="*/ 0 w 4812577"/>
              <a:gd name="connsiteY51" fmla="*/ 2493512 h 3430993"/>
              <a:gd name="connsiteX52" fmla="*/ 0 w 4812577"/>
              <a:gd name="connsiteY52" fmla="*/ 2857481 h 3430993"/>
              <a:gd name="connsiteX53" fmla="*/ 0 w 4812577"/>
              <a:gd name="connsiteY53" fmla="*/ 2951014 h 3430993"/>
              <a:gd name="connsiteX54" fmla="*/ 0 w 4812577"/>
              <a:gd name="connsiteY54" fmla="*/ 3097246 h 3430993"/>
              <a:gd name="connsiteX55" fmla="*/ 0 w 4812577"/>
              <a:gd name="connsiteY55" fmla="*/ 3314982 h 3430993"/>
              <a:gd name="connsiteX56" fmla="*/ 0 w 4812577"/>
              <a:gd name="connsiteY56" fmla="*/ 3430993 h 3430993"/>
              <a:gd name="connsiteX57" fmla="*/ 39848 w 4812577"/>
              <a:gd name="connsiteY57" fmla="*/ 3430993 h 3430993"/>
              <a:gd name="connsiteX58" fmla="*/ 39850 w 4812577"/>
              <a:gd name="connsiteY58" fmla="*/ 3430993 h 3430993"/>
              <a:gd name="connsiteX59" fmla="*/ 222322 w 4812577"/>
              <a:gd name="connsiteY59" fmla="*/ 3430993 h 3430993"/>
              <a:gd name="connsiteX60" fmla="*/ 411908 w 4812577"/>
              <a:gd name="connsiteY60" fmla="*/ 3430993 h 3430993"/>
              <a:gd name="connsiteX61" fmla="*/ 411911 w 4812577"/>
              <a:gd name="connsiteY61" fmla="*/ 3430993 h 3430993"/>
              <a:gd name="connsiteX62" fmla="*/ 507521 w 4812577"/>
              <a:gd name="connsiteY62" fmla="*/ 3430993 h 3430993"/>
              <a:gd name="connsiteX63" fmla="*/ 507523 w 4812577"/>
              <a:gd name="connsiteY63" fmla="*/ 3430993 h 3430993"/>
              <a:gd name="connsiteX64" fmla="*/ 657004 w 4812577"/>
              <a:gd name="connsiteY64" fmla="*/ 3430993 h 3430993"/>
              <a:gd name="connsiteX65" fmla="*/ 657006 w 4812577"/>
              <a:gd name="connsiteY65" fmla="*/ 3430993 h 3430993"/>
              <a:gd name="connsiteX66" fmla="*/ 879581 w 4812577"/>
              <a:gd name="connsiteY66" fmla="*/ 3430993 h 3430993"/>
              <a:gd name="connsiteX67" fmla="*/ 879584 w 4812577"/>
              <a:gd name="connsiteY67" fmla="*/ 3430993 h 3430993"/>
              <a:gd name="connsiteX68" fmla="*/ 1029065 w 4812577"/>
              <a:gd name="connsiteY68" fmla="*/ 3430993 h 3430993"/>
              <a:gd name="connsiteX69" fmla="*/ 1029067 w 4812577"/>
              <a:gd name="connsiteY69" fmla="*/ 3430993 h 3430993"/>
              <a:gd name="connsiteX70" fmla="*/ 1124677 w 4812577"/>
              <a:gd name="connsiteY70" fmla="*/ 3430993 h 3430993"/>
              <a:gd name="connsiteX71" fmla="*/ 1124680 w 4812577"/>
              <a:gd name="connsiteY71" fmla="*/ 3430993 h 3430993"/>
              <a:gd name="connsiteX72" fmla="*/ 1170675 w 4812577"/>
              <a:gd name="connsiteY72" fmla="*/ 3430993 h 3430993"/>
              <a:gd name="connsiteX73" fmla="*/ 1210523 w 4812577"/>
              <a:gd name="connsiteY73" fmla="*/ 3430993 h 3430993"/>
              <a:gd name="connsiteX74" fmla="*/ 1210525 w 4812577"/>
              <a:gd name="connsiteY74" fmla="*/ 3430993 h 3430993"/>
              <a:gd name="connsiteX75" fmla="*/ 1392997 w 4812577"/>
              <a:gd name="connsiteY75" fmla="*/ 3430993 h 3430993"/>
              <a:gd name="connsiteX76" fmla="*/ 1496738 w 4812577"/>
              <a:gd name="connsiteY76" fmla="*/ 3430993 h 3430993"/>
              <a:gd name="connsiteX77" fmla="*/ 1496741 w 4812577"/>
              <a:gd name="connsiteY77" fmla="*/ 3430993 h 3430993"/>
              <a:gd name="connsiteX78" fmla="*/ 1582583 w 4812577"/>
              <a:gd name="connsiteY78" fmla="*/ 3430993 h 3430993"/>
              <a:gd name="connsiteX79" fmla="*/ 1582586 w 4812577"/>
              <a:gd name="connsiteY79" fmla="*/ 3430993 h 3430993"/>
              <a:gd name="connsiteX80" fmla="*/ 1678196 w 4812577"/>
              <a:gd name="connsiteY80" fmla="*/ 3430993 h 3430993"/>
              <a:gd name="connsiteX81" fmla="*/ 1678198 w 4812577"/>
              <a:gd name="connsiteY81" fmla="*/ 3430993 h 3430993"/>
              <a:gd name="connsiteX82" fmla="*/ 1827679 w 4812577"/>
              <a:gd name="connsiteY82" fmla="*/ 3430993 h 3430993"/>
              <a:gd name="connsiteX83" fmla="*/ 1827681 w 4812577"/>
              <a:gd name="connsiteY83" fmla="*/ 3430993 h 3430993"/>
              <a:gd name="connsiteX84" fmla="*/ 1852098 w 4812577"/>
              <a:gd name="connsiteY84" fmla="*/ 3430993 h 3430993"/>
              <a:gd name="connsiteX85" fmla="*/ 2050256 w 4812577"/>
              <a:gd name="connsiteY85" fmla="*/ 3430993 h 3430993"/>
              <a:gd name="connsiteX86" fmla="*/ 2050259 w 4812577"/>
              <a:gd name="connsiteY86" fmla="*/ 3430993 h 3430993"/>
              <a:gd name="connsiteX87" fmla="*/ 2199740 w 4812577"/>
              <a:gd name="connsiteY87" fmla="*/ 3430993 h 3430993"/>
              <a:gd name="connsiteX88" fmla="*/ 2199742 w 4812577"/>
              <a:gd name="connsiteY88" fmla="*/ 3430993 h 3430993"/>
              <a:gd name="connsiteX89" fmla="*/ 2224159 w 4812577"/>
              <a:gd name="connsiteY89" fmla="*/ 3430993 h 3430993"/>
              <a:gd name="connsiteX90" fmla="*/ 2295352 w 4812577"/>
              <a:gd name="connsiteY90" fmla="*/ 3430993 h 3430993"/>
              <a:gd name="connsiteX91" fmla="*/ 2295355 w 4812577"/>
              <a:gd name="connsiteY91" fmla="*/ 3430993 h 3430993"/>
              <a:gd name="connsiteX92" fmla="*/ 2319773 w 4812577"/>
              <a:gd name="connsiteY92" fmla="*/ 3430993 h 3430993"/>
              <a:gd name="connsiteX93" fmla="*/ 2469255 w 4812577"/>
              <a:gd name="connsiteY93" fmla="*/ 3430993 h 3430993"/>
              <a:gd name="connsiteX94" fmla="*/ 2667413 w 4812577"/>
              <a:gd name="connsiteY94" fmla="*/ 3430993 h 3430993"/>
              <a:gd name="connsiteX95" fmla="*/ 2667415 w 4812577"/>
              <a:gd name="connsiteY95" fmla="*/ 3430993 h 3430993"/>
              <a:gd name="connsiteX96" fmla="*/ 2691833 w 4812577"/>
              <a:gd name="connsiteY96" fmla="*/ 3430993 h 3430993"/>
              <a:gd name="connsiteX97" fmla="*/ 2841315 w 4812577"/>
              <a:gd name="connsiteY97" fmla="*/ 3430993 h 3430993"/>
              <a:gd name="connsiteX98" fmla="*/ 2936929 w 4812577"/>
              <a:gd name="connsiteY98" fmla="*/ 3430993 h 3430993"/>
              <a:gd name="connsiteX99" fmla="*/ 3022773 w 4812577"/>
              <a:gd name="connsiteY99" fmla="*/ 3430993 h 3430993"/>
              <a:gd name="connsiteX100" fmla="*/ 3308990 w 4812577"/>
              <a:gd name="connsiteY100" fmla="*/ 3430993 h 3430993"/>
              <a:gd name="connsiteX101" fmla="*/ 3394834 w 4812577"/>
              <a:gd name="connsiteY101" fmla="*/ 3430993 h 3430993"/>
              <a:gd name="connsiteX102" fmla="*/ 3490447 w 4812577"/>
              <a:gd name="connsiteY102" fmla="*/ 3430993 h 3430993"/>
              <a:gd name="connsiteX103" fmla="*/ 3639930 w 4812577"/>
              <a:gd name="connsiteY103" fmla="*/ 3430993 h 3430993"/>
              <a:gd name="connsiteX104" fmla="*/ 3862508 w 4812577"/>
              <a:gd name="connsiteY104" fmla="*/ 3430993 h 3430993"/>
              <a:gd name="connsiteX105" fmla="*/ 4011990 w 4812577"/>
              <a:gd name="connsiteY105" fmla="*/ 3430993 h 3430993"/>
              <a:gd name="connsiteX106" fmla="*/ 4107604 w 4812577"/>
              <a:gd name="connsiteY106" fmla="*/ 3430993 h 3430993"/>
              <a:gd name="connsiteX107" fmla="*/ 4479665 w 4812577"/>
              <a:gd name="connsiteY107" fmla="*/ 3430993 h 3430993"/>
              <a:gd name="connsiteX108" fmla="*/ 4812577 w 4812577"/>
              <a:gd name="connsiteY108" fmla="*/ 3145894 h 343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4812577" h="3430993">
                <a:moveTo>
                  <a:pt x="4812577" y="3145894"/>
                </a:moveTo>
                <a:lnTo>
                  <a:pt x="4812577" y="2763897"/>
                </a:lnTo>
                <a:lnTo>
                  <a:pt x="4812577" y="2705790"/>
                </a:lnTo>
                <a:lnTo>
                  <a:pt x="4812577" y="2323793"/>
                </a:lnTo>
                <a:lnTo>
                  <a:pt x="4812577" y="822101"/>
                </a:lnTo>
                <a:lnTo>
                  <a:pt x="4812577" y="440104"/>
                </a:lnTo>
                <a:lnTo>
                  <a:pt x="4812577" y="381997"/>
                </a:lnTo>
                <a:lnTo>
                  <a:pt x="4812577" y="1"/>
                </a:lnTo>
                <a:lnTo>
                  <a:pt x="4440516" y="1"/>
                </a:lnTo>
                <a:lnTo>
                  <a:pt x="4344904" y="1"/>
                </a:lnTo>
                <a:lnTo>
                  <a:pt x="4195420" y="1"/>
                </a:lnTo>
                <a:lnTo>
                  <a:pt x="3972843" y="1"/>
                </a:lnTo>
                <a:lnTo>
                  <a:pt x="3823359" y="1"/>
                </a:lnTo>
                <a:lnTo>
                  <a:pt x="3727747" y="1"/>
                </a:lnTo>
                <a:lnTo>
                  <a:pt x="3641902" y="1"/>
                </a:lnTo>
                <a:lnTo>
                  <a:pt x="3355686" y="1"/>
                </a:lnTo>
                <a:lnTo>
                  <a:pt x="3269841" y="1"/>
                </a:lnTo>
                <a:lnTo>
                  <a:pt x="3174229" y="1"/>
                </a:lnTo>
                <a:lnTo>
                  <a:pt x="3024745" y="1"/>
                </a:lnTo>
                <a:lnTo>
                  <a:pt x="3000324" y="1"/>
                </a:lnTo>
                <a:lnTo>
                  <a:pt x="3000324" y="0"/>
                </a:lnTo>
                <a:lnTo>
                  <a:pt x="2628264" y="0"/>
                </a:lnTo>
                <a:lnTo>
                  <a:pt x="2532651" y="0"/>
                </a:lnTo>
                <a:lnTo>
                  <a:pt x="2383168" y="0"/>
                </a:lnTo>
                <a:lnTo>
                  <a:pt x="2160590" y="0"/>
                </a:lnTo>
                <a:lnTo>
                  <a:pt x="2011107" y="0"/>
                </a:lnTo>
                <a:lnTo>
                  <a:pt x="1915494" y="0"/>
                </a:lnTo>
                <a:lnTo>
                  <a:pt x="1829649" y="0"/>
                </a:lnTo>
                <a:lnTo>
                  <a:pt x="1543434" y="0"/>
                </a:lnTo>
                <a:lnTo>
                  <a:pt x="1457589" y="0"/>
                </a:lnTo>
                <a:lnTo>
                  <a:pt x="1392997" y="0"/>
                </a:lnTo>
                <a:lnTo>
                  <a:pt x="1361976" y="0"/>
                </a:lnTo>
                <a:lnTo>
                  <a:pt x="1212493" y="0"/>
                </a:lnTo>
                <a:lnTo>
                  <a:pt x="1170676" y="0"/>
                </a:lnTo>
                <a:lnTo>
                  <a:pt x="989915" y="0"/>
                </a:lnTo>
                <a:lnTo>
                  <a:pt x="840432" y="0"/>
                </a:lnTo>
                <a:lnTo>
                  <a:pt x="744819" y="0"/>
                </a:lnTo>
                <a:lnTo>
                  <a:pt x="372759" y="0"/>
                </a:lnTo>
                <a:lnTo>
                  <a:pt x="222322" y="0"/>
                </a:lnTo>
                <a:lnTo>
                  <a:pt x="1" y="0"/>
                </a:lnTo>
                <a:lnTo>
                  <a:pt x="1" y="209543"/>
                </a:lnTo>
                <a:lnTo>
                  <a:pt x="1" y="573511"/>
                </a:lnTo>
                <a:lnTo>
                  <a:pt x="1" y="720676"/>
                </a:lnTo>
                <a:lnTo>
                  <a:pt x="1" y="1084644"/>
                </a:lnTo>
                <a:lnTo>
                  <a:pt x="1" y="1178178"/>
                </a:lnTo>
                <a:lnTo>
                  <a:pt x="1" y="1324410"/>
                </a:lnTo>
                <a:lnTo>
                  <a:pt x="1" y="1542147"/>
                </a:lnTo>
                <a:lnTo>
                  <a:pt x="1" y="1688378"/>
                </a:lnTo>
                <a:lnTo>
                  <a:pt x="1" y="1781911"/>
                </a:lnTo>
                <a:lnTo>
                  <a:pt x="1" y="2145880"/>
                </a:lnTo>
                <a:lnTo>
                  <a:pt x="0" y="2145880"/>
                </a:lnTo>
                <a:lnTo>
                  <a:pt x="0" y="2493512"/>
                </a:lnTo>
                <a:lnTo>
                  <a:pt x="0" y="2857481"/>
                </a:lnTo>
                <a:lnTo>
                  <a:pt x="0" y="2951014"/>
                </a:lnTo>
                <a:lnTo>
                  <a:pt x="0" y="3097246"/>
                </a:lnTo>
                <a:lnTo>
                  <a:pt x="0" y="3314982"/>
                </a:lnTo>
                <a:lnTo>
                  <a:pt x="0" y="3430993"/>
                </a:lnTo>
                <a:lnTo>
                  <a:pt x="39848" y="3430993"/>
                </a:lnTo>
                <a:lnTo>
                  <a:pt x="39850" y="3430993"/>
                </a:lnTo>
                <a:lnTo>
                  <a:pt x="222322" y="3430993"/>
                </a:lnTo>
                <a:lnTo>
                  <a:pt x="411908" y="3430993"/>
                </a:lnTo>
                <a:lnTo>
                  <a:pt x="411911" y="3430993"/>
                </a:lnTo>
                <a:lnTo>
                  <a:pt x="507521" y="3430993"/>
                </a:lnTo>
                <a:lnTo>
                  <a:pt x="507523" y="3430993"/>
                </a:lnTo>
                <a:lnTo>
                  <a:pt x="657004" y="3430993"/>
                </a:lnTo>
                <a:lnTo>
                  <a:pt x="657006" y="3430993"/>
                </a:lnTo>
                <a:lnTo>
                  <a:pt x="879581" y="3430993"/>
                </a:lnTo>
                <a:lnTo>
                  <a:pt x="879584" y="3430993"/>
                </a:lnTo>
                <a:lnTo>
                  <a:pt x="1029065" y="3430993"/>
                </a:lnTo>
                <a:lnTo>
                  <a:pt x="1029067" y="3430993"/>
                </a:lnTo>
                <a:lnTo>
                  <a:pt x="1124677" y="3430993"/>
                </a:lnTo>
                <a:lnTo>
                  <a:pt x="1124680" y="3430993"/>
                </a:lnTo>
                <a:lnTo>
                  <a:pt x="1170675" y="3430993"/>
                </a:lnTo>
                <a:lnTo>
                  <a:pt x="1210523" y="3430993"/>
                </a:lnTo>
                <a:lnTo>
                  <a:pt x="1210525" y="3430993"/>
                </a:lnTo>
                <a:lnTo>
                  <a:pt x="1392997" y="3430993"/>
                </a:lnTo>
                <a:lnTo>
                  <a:pt x="1496738" y="3430993"/>
                </a:lnTo>
                <a:lnTo>
                  <a:pt x="1496741" y="3430993"/>
                </a:lnTo>
                <a:lnTo>
                  <a:pt x="1582583" y="3430993"/>
                </a:lnTo>
                <a:lnTo>
                  <a:pt x="1582586" y="3430993"/>
                </a:lnTo>
                <a:lnTo>
                  <a:pt x="1678196" y="3430993"/>
                </a:lnTo>
                <a:lnTo>
                  <a:pt x="1678198" y="3430993"/>
                </a:lnTo>
                <a:lnTo>
                  <a:pt x="1827679" y="3430993"/>
                </a:lnTo>
                <a:lnTo>
                  <a:pt x="1827681" y="3430993"/>
                </a:lnTo>
                <a:lnTo>
                  <a:pt x="1852098" y="3430993"/>
                </a:lnTo>
                <a:lnTo>
                  <a:pt x="2050256" y="3430993"/>
                </a:lnTo>
                <a:lnTo>
                  <a:pt x="2050259" y="3430993"/>
                </a:lnTo>
                <a:lnTo>
                  <a:pt x="2199740" y="3430993"/>
                </a:lnTo>
                <a:lnTo>
                  <a:pt x="2199742" y="3430993"/>
                </a:lnTo>
                <a:lnTo>
                  <a:pt x="2224159" y="3430993"/>
                </a:lnTo>
                <a:lnTo>
                  <a:pt x="2295352" y="3430993"/>
                </a:lnTo>
                <a:lnTo>
                  <a:pt x="2295355" y="3430993"/>
                </a:lnTo>
                <a:lnTo>
                  <a:pt x="2319773" y="3430993"/>
                </a:lnTo>
                <a:lnTo>
                  <a:pt x="2469255" y="3430993"/>
                </a:lnTo>
                <a:lnTo>
                  <a:pt x="2667413" y="3430993"/>
                </a:lnTo>
                <a:lnTo>
                  <a:pt x="2667415" y="3430993"/>
                </a:lnTo>
                <a:lnTo>
                  <a:pt x="2691833" y="3430993"/>
                </a:lnTo>
                <a:lnTo>
                  <a:pt x="2841315" y="3430993"/>
                </a:lnTo>
                <a:lnTo>
                  <a:pt x="2936929" y="3430993"/>
                </a:lnTo>
                <a:lnTo>
                  <a:pt x="3022773" y="3430993"/>
                </a:lnTo>
                <a:lnTo>
                  <a:pt x="3308990" y="3430993"/>
                </a:lnTo>
                <a:lnTo>
                  <a:pt x="3394834" y="3430993"/>
                </a:lnTo>
                <a:lnTo>
                  <a:pt x="3490447" y="3430993"/>
                </a:lnTo>
                <a:lnTo>
                  <a:pt x="3639930" y="3430993"/>
                </a:lnTo>
                <a:lnTo>
                  <a:pt x="3862508" y="3430993"/>
                </a:lnTo>
                <a:lnTo>
                  <a:pt x="4011990" y="3430993"/>
                </a:lnTo>
                <a:lnTo>
                  <a:pt x="4107604" y="3430993"/>
                </a:lnTo>
                <a:lnTo>
                  <a:pt x="4479665" y="3430993"/>
                </a:lnTo>
                <a:cubicBezTo>
                  <a:pt x="4664130" y="3430993"/>
                  <a:pt x="4812577" y="3302931"/>
                  <a:pt x="4812577" y="3145894"/>
                </a:cubicBezTo>
                <a:close/>
              </a:path>
            </a:pathLst>
          </a:custGeom>
          <a:solidFill>
            <a:srgbClr val="EC7C69"/>
          </a:solidFill>
          <a:ln w="24491" cap="flat">
            <a:noFill/>
            <a:prstDash val="solid"/>
            <a:miter/>
          </a:ln>
        </p:spPr>
        <p:txBody>
          <a:bodyPr wrap="square" rtlCol="0" anchor="ctr">
            <a:noAutofit/>
          </a:bodyPr>
          <a:lstStyle/>
          <a:p>
            <a:endParaRPr lang="en-US" dirty="0"/>
          </a:p>
        </p:txBody>
      </p:sp>
      <p:sp>
        <p:nvSpPr>
          <p:cNvPr id="8" name="Text Placeholder 1">
            <a:extLst>
              <a:ext uri="{FF2B5EF4-FFF2-40B4-BE49-F238E27FC236}">
                <a16:creationId xmlns:a16="http://schemas.microsoft.com/office/drawing/2014/main" id="{C8170554-A968-55A5-6C08-360CB56483F7}"/>
              </a:ext>
            </a:extLst>
          </p:cNvPr>
          <p:cNvSpPr txBox="1">
            <a:spLocks/>
          </p:cNvSpPr>
          <p:nvPr/>
        </p:nvSpPr>
        <p:spPr>
          <a:xfrm>
            <a:off x="659947" y="2234744"/>
            <a:ext cx="2650495"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IE" sz="2200" dirty="0"/>
              <a:t>Bættu nokkrum af eftirfarandi dæmum við bókunarstaðfestinguna þína. Þetta hjálpar til við að stilla væntingar og auka upplifun gesta fyrir, meðan og eftir dvöl þeirra. </a:t>
            </a:r>
          </a:p>
          <a:p>
            <a:pPr algn="l">
              <a:lnSpc>
                <a:spcPts val="2340"/>
              </a:lnSpc>
              <a:spcBef>
                <a:spcPts val="0"/>
              </a:spcBef>
            </a:pPr>
            <a:endParaRPr lang="en-US" sz="2200" dirty="0">
              <a:solidFill>
                <a:srgbClr val="414141"/>
              </a:solidFill>
            </a:endParaRPr>
          </a:p>
        </p:txBody>
      </p:sp>
      <p:pic>
        <p:nvPicPr>
          <p:cNvPr id="11" name="Picture 10">
            <a:extLst>
              <a:ext uri="{FF2B5EF4-FFF2-40B4-BE49-F238E27FC236}">
                <a16:creationId xmlns:a16="http://schemas.microsoft.com/office/drawing/2014/main" id="{040657C9-8F61-BBEF-F7DA-2ED67032AAD7}"/>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r="5047" b="59990"/>
          <a:stretch/>
        </p:blipFill>
        <p:spPr>
          <a:xfrm>
            <a:off x="659947" y="5037048"/>
            <a:ext cx="3580276" cy="2123680"/>
          </a:xfrm>
          <a:prstGeom prst="rect">
            <a:avLst/>
          </a:prstGeom>
        </p:spPr>
      </p:pic>
    </p:spTree>
    <p:extLst>
      <p:ext uri="{BB962C8B-B14F-4D97-AF65-F5344CB8AC3E}">
        <p14:creationId xmlns:p14="http://schemas.microsoft.com/office/powerpoint/2010/main" val="26156919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B29268-AA05-11C1-4D2F-1E7E622A0F97}"/>
            </a:ext>
          </a:extLst>
        </p:cNvPr>
        <p:cNvGrpSpPr/>
        <p:nvPr/>
      </p:nvGrpSpPr>
      <p:grpSpPr>
        <a:xfrm>
          <a:off x="0" y="0"/>
          <a:ext cx="0" cy="0"/>
          <a:chOff x="0" y="0"/>
          <a:chExt cx="0" cy="0"/>
        </a:xfrm>
      </p:grpSpPr>
      <p:sp>
        <p:nvSpPr>
          <p:cNvPr id="4" name="Freeform 3">
            <a:extLst>
              <a:ext uri="{FF2B5EF4-FFF2-40B4-BE49-F238E27FC236}">
                <a16:creationId xmlns:a16="http://schemas.microsoft.com/office/drawing/2014/main" id="{ACDD1792-7BE0-B034-6C57-245F31A49A36}"/>
              </a:ext>
            </a:extLst>
          </p:cNvPr>
          <p:cNvSpPr/>
          <p:nvPr/>
        </p:nvSpPr>
        <p:spPr>
          <a:xfrm rot="5400000" flipH="1">
            <a:off x="7220909" y="3658537"/>
            <a:ext cx="2295605" cy="4113563"/>
          </a:xfrm>
          <a:custGeom>
            <a:avLst/>
            <a:gdLst>
              <a:gd name="connsiteX0" fmla="*/ 2295605 w 2295605"/>
              <a:gd name="connsiteY0" fmla="*/ 3767051 h 4113563"/>
              <a:gd name="connsiteX1" fmla="*/ 2295605 w 2295605"/>
              <a:gd name="connsiteY1" fmla="*/ 3309629 h 4113563"/>
              <a:gd name="connsiteX2" fmla="*/ 2295605 w 2295605"/>
              <a:gd name="connsiteY2" fmla="*/ 3240048 h 4113563"/>
              <a:gd name="connsiteX3" fmla="*/ 2295605 w 2295605"/>
              <a:gd name="connsiteY3" fmla="*/ 2782627 h 4113563"/>
              <a:gd name="connsiteX4" fmla="*/ 2295605 w 2295605"/>
              <a:gd name="connsiteY4" fmla="*/ 984426 h 4113563"/>
              <a:gd name="connsiteX5" fmla="*/ 2295605 w 2295605"/>
              <a:gd name="connsiteY5" fmla="*/ 527003 h 4113563"/>
              <a:gd name="connsiteX6" fmla="*/ 2295605 w 2295605"/>
              <a:gd name="connsiteY6" fmla="*/ 457422 h 4113563"/>
              <a:gd name="connsiteX7" fmla="*/ 2295605 w 2295605"/>
              <a:gd name="connsiteY7" fmla="*/ 0 h 4113563"/>
              <a:gd name="connsiteX8" fmla="*/ 1759047 w 2295605"/>
              <a:gd name="connsiteY8" fmla="*/ 0 h 4113563"/>
              <a:gd name="connsiteX9" fmla="*/ 216425 w 2295605"/>
              <a:gd name="connsiteY9" fmla="*/ 0 h 4113563"/>
              <a:gd name="connsiteX10" fmla="*/ 0 w 2295605"/>
              <a:gd name="connsiteY10" fmla="*/ 0 h 4113563"/>
              <a:gd name="connsiteX11" fmla="*/ 0 w 2295605"/>
              <a:gd name="connsiteY11" fmla="*/ 406245 h 4113563"/>
              <a:gd name="connsiteX12" fmla="*/ 5120 w 2295605"/>
              <a:gd name="connsiteY12" fmla="*/ 406245 h 4113563"/>
              <a:gd name="connsiteX13" fmla="*/ 5120 w 2295605"/>
              <a:gd name="connsiteY13" fmla="*/ 1713759 h 4113563"/>
              <a:gd name="connsiteX14" fmla="*/ 5120 w 2295605"/>
              <a:gd name="connsiteY14" fmla="*/ 2250314 h 4113563"/>
              <a:gd name="connsiteX15" fmla="*/ 5119 w 2295605"/>
              <a:gd name="connsiteY15" fmla="*/ 2250314 h 4113563"/>
              <a:gd name="connsiteX16" fmla="*/ 5120 w 2295605"/>
              <a:gd name="connsiteY16" fmla="*/ 3792936 h 4113563"/>
              <a:gd name="connsiteX17" fmla="*/ 5120 w 2295605"/>
              <a:gd name="connsiteY17" fmla="*/ 4113563 h 4113563"/>
              <a:gd name="connsiteX18" fmla="*/ 507879 w 2295605"/>
              <a:gd name="connsiteY18" fmla="*/ 4113563 h 4113563"/>
              <a:gd name="connsiteX19" fmla="*/ 1044437 w 2295605"/>
              <a:gd name="connsiteY19" fmla="*/ 4113563 h 4113563"/>
              <a:gd name="connsiteX20" fmla="*/ 1101241 w 2295605"/>
              <a:gd name="connsiteY20" fmla="*/ 4108443 h 4113563"/>
              <a:gd name="connsiteX21" fmla="*/ 1377101 w 2295605"/>
              <a:gd name="connsiteY21" fmla="*/ 4108443 h 4113563"/>
              <a:gd name="connsiteX22" fmla="*/ 1913658 w 2295605"/>
              <a:gd name="connsiteY22" fmla="*/ 4108443 h 4113563"/>
              <a:gd name="connsiteX23" fmla="*/ 2295605 w 2295605"/>
              <a:gd name="connsiteY23" fmla="*/ 3767051 h 4113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95605" h="4113563">
                <a:moveTo>
                  <a:pt x="2295605" y="3767051"/>
                </a:moveTo>
                <a:lnTo>
                  <a:pt x="2295605" y="3309629"/>
                </a:lnTo>
                <a:lnTo>
                  <a:pt x="2295605" y="3240048"/>
                </a:lnTo>
                <a:lnTo>
                  <a:pt x="2295605" y="2782627"/>
                </a:lnTo>
                <a:lnTo>
                  <a:pt x="2295605" y="984426"/>
                </a:lnTo>
                <a:lnTo>
                  <a:pt x="2295605" y="527003"/>
                </a:lnTo>
                <a:lnTo>
                  <a:pt x="2295605" y="457422"/>
                </a:lnTo>
                <a:lnTo>
                  <a:pt x="2295605" y="0"/>
                </a:lnTo>
                <a:lnTo>
                  <a:pt x="1759047" y="0"/>
                </a:lnTo>
                <a:lnTo>
                  <a:pt x="216425" y="0"/>
                </a:lnTo>
                <a:lnTo>
                  <a:pt x="0" y="0"/>
                </a:lnTo>
                <a:lnTo>
                  <a:pt x="0" y="406245"/>
                </a:lnTo>
                <a:lnTo>
                  <a:pt x="5120" y="406245"/>
                </a:lnTo>
                <a:lnTo>
                  <a:pt x="5120" y="1713759"/>
                </a:lnTo>
                <a:lnTo>
                  <a:pt x="5120" y="2250314"/>
                </a:lnTo>
                <a:lnTo>
                  <a:pt x="5119" y="2250314"/>
                </a:lnTo>
                <a:lnTo>
                  <a:pt x="5120" y="3792936"/>
                </a:lnTo>
                <a:lnTo>
                  <a:pt x="5120" y="4113563"/>
                </a:lnTo>
                <a:lnTo>
                  <a:pt x="507879" y="4113563"/>
                </a:lnTo>
                <a:lnTo>
                  <a:pt x="1044437" y="4113563"/>
                </a:lnTo>
                <a:lnTo>
                  <a:pt x="1101241" y="4108443"/>
                </a:lnTo>
                <a:lnTo>
                  <a:pt x="1377101" y="4108443"/>
                </a:lnTo>
                <a:lnTo>
                  <a:pt x="1913658" y="4108443"/>
                </a:lnTo>
                <a:cubicBezTo>
                  <a:pt x="2125294" y="4108443"/>
                  <a:pt x="2295605" y="3955096"/>
                  <a:pt x="2295605" y="3767051"/>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6" name="Text Placeholder 5">
            <a:extLst>
              <a:ext uri="{FF2B5EF4-FFF2-40B4-BE49-F238E27FC236}">
                <a16:creationId xmlns:a16="http://schemas.microsoft.com/office/drawing/2014/main" id="{B272A7BB-2283-24CD-7B33-FC2B41645216}"/>
              </a:ext>
            </a:extLst>
          </p:cNvPr>
          <p:cNvSpPr>
            <a:spLocks noGrp="1"/>
          </p:cNvSpPr>
          <p:nvPr>
            <p:ph type="body" sz="quarter" idx="4294967295"/>
          </p:nvPr>
        </p:nvSpPr>
        <p:spPr>
          <a:xfrm>
            <a:off x="937707" y="763768"/>
            <a:ext cx="5675363" cy="720752"/>
          </a:xfrm>
          <a:prstGeom prst="rect">
            <a:avLst/>
          </a:prstGeom>
        </p:spPr>
        <p:txBody>
          <a:bodyPr/>
          <a:lstStyle/>
          <a:p>
            <a:pPr marL="0" indent="0">
              <a:lnSpc>
                <a:spcPts val="3720"/>
              </a:lnSpc>
              <a:spcBef>
                <a:spcPts val="0"/>
              </a:spcBef>
              <a:buNone/>
            </a:pPr>
            <a:r>
              <a:rPr lang="en-US" sz="3600" b="1" dirty="0">
                <a:solidFill>
                  <a:srgbClr val="EC7C69"/>
                </a:solidFill>
              </a:rPr>
              <a:t>Hagnýt æfing: </a:t>
            </a:r>
            <a:r>
              <a:rPr lang="en-US" sz="3600" b="1" dirty="0">
                <a:solidFill>
                  <a:srgbClr val="459597"/>
                </a:solidFill>
              </a:rPr>
              <a:t>Þekkingarpróf um upplifun gesta</a:t>
            </a:r>
          </a:p>
          <a:p>
            <a:pPr marL="0" indent="0">
              <a:lnSpc>
                <a:spcPts val="3720"/>
              </a:lnSpc>
              <a:spcBef>
                <a:spcPts val="0"/>
              </a:spcBef>
              <a:buNone/>
            </a:pPr>
            <a:endParaRPr lang="en-US" sz="3600" b="1" dirty="0">
              <a:solidFill>
                <a:srgbClr val="EC7C69"/>
              </a:solidFill>
            </a:endParaRPr>
          </a:p>
        </p:txBody>
      </p:sp>
      <p:sp>
        <p:nvSpPr>
          <p:cNvPr id="8" name="Text Placeholder 1">
            <a:extLst>
              <a:ext uri="{FF2B5EF4-FFF2-40B4-BE49-F238E27FC236}">
                <a16:creationId xmlns:a16="http://schemas.microsoft.com/office/drawing/2014/main" id="{8FD4D745-2364-CFEF-DCFD-94A89DC55BF8}"/>
              </a:ext>
            </a:extLst>
          </p:cNvPr>
          <p:cNvSpPr txBox="1">
            <a:spLocks/>
          </p:cNvSpPr>
          <p:nvPr/>
        </p:nvSpPr>
        <p:spPr>
          <a:xfrm>
            <a:off x="937707" y="2710542"/>
            <a:ext cx="4662993" cy="2783361"/>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800" b="1" dirty="0">
                <a:solidFill>
                  <a:srgbClr val="EC7C69"/>
                </a:solidFill>
              </a:rPr>
              <a:t>Hvernig ættir þú að biðja um umsögn gesta?</a:t>
            </a:r>
          </a:p>
          <a:p>
            <a:pPr algn="l">
              <a:lnSpc>
                <a:spcPct val="100000"/>
              </a:lnSpc>
              <a:spcBef>
                <a:spcPts val="0"/>
              </a:spcBef>
            </a:pPr>
            <a:endParaRPr lang="en-IE" sz="800" b="1" dirty="0">
              <a:solidFill>
                <a:srgbClr val="EC7C69"/>
              </a:solidFill>
            </a:endParaRPr>
          </a:p>
          <a:p>
            <a:pPr marL="457200" indent="-457200" algn="l">
              <a:lnSpc>
                <a:spcPts val="2540"/>
              </a:lnSpc>
              <a:spcBef>
                <a:spcPts val="0"/>
              </a:spcBef>
              <a:buClr>
                <a:srgbClr val="459597"/>
              </a:buClr>
              <a:buFont typeface="+mj-lt"/>
              <a:buAutoNum type="arabicPeriod"/>
            </a:pPr>
            <a:r>
              <a:rPr lang="en-IE" sz="2200" dirty="0">
                <a:solidFill>
                  <a:srgbClr val="414141"/>
                </a:solidFill>
              </a:rPr>
              <a:t>Áður en innritun</a:t>
            </a:r>
          </a:p>
          <a:p>
            <a:pPr marL="457200" indent="-457200" algn="l">
              <a:lnSpc>
                <a:spcPts val="2540"/>
              </a:lnSpc>
              <a:spcBef>
                <a:spcPts val="0"/>
              </a:spcBef>
              <a:buClr>
                <a:srgbClr val="459597"/>
              </a:buClr>
              <a:buFont typeface="+mj-lt"/>
              <a:buAutoNum type="arabicPeriod"/>
            </a:pPr>
            <a:r>
              <a:rPr lang="en-IE" sz="2200" dirty="0">
                <a:solidFill>
                  <a:srgbClr val="414141"/>
                </a:solidFill>
              </a:rPr>
              <a:t>Á fyrstu nótt þeirra</a:t>
            </a:r>
          </a:p>
          <a:p>
            <a:pPr marL="457200" indent="-457200" algn="l">
              <a:lnSpc>
                <a:spcPts val="2540"/>
              </a:lnSpc>
              <a:spcBef>
                <a:spcPts val="0"/>
              </a:spcBef>
              <a:buClr>
                <a:srgbClr val="459597"/>
              </a:buClr>
              <a:buFont typeface="+mj-lt"/>
              <a:buAutoNum type="arabicPeriod"/>
            </a:pPr>
            <a:r>
              <a:rPr lang="en-IE" sz="2200" dirty="0">
                <a:solidFill>
                  <a:srgbClr val="414141"/>
                </a:solidFill>
              </a:rPr>
              <a:t>innan 24 klukkustunda eftir brottför</a:t>
            </a:r>
          </a:p>
          <a:p>
            <a:pPr marL="457200" indent="-457200" algn="l">
              <a:lnSpc>
                <a:spcPts val="2540"/>
              </a:lnSpc>
              <a:spcBef>
                <a:spcPts val="0"/>
              </a:spcBef>
              <a:buClr>
                <a:srgbClr val="459597"/>
              </a:buClr>
              <a:buFont typeface="+mj-lt"/>
              <a:buAutoNum type="arabicPeriod"/>
            </a:pPr>
            <a:r>
              <a:rPr lang="en-IE" sz="2200" dirty="0">
                <a:solidFill>
                  <a:srgbClr val="414141"/>
                </a:solidFill>
              </a:rPr>
              <a:t>Aðeins eftir að kvörtun berst</a:t>
            </a:r>
          </a:p>
          <a:p>
            <a:pPr algn="l">
              <a:lnSpc>
                <a:spcPts val="2540"/>
              </a:lnSpc>
              <a:spcBef>
                <a:spcPts val="0"/>
              </a:spcBef>
            </a:pPr>
            <a:endParaRPr lang="en-IE" sz="2200" dirty="0">
              <a:solidFill>
                <a:srgbClr val="414141"/>
              </a:solidFill>
            </a:endParaRPr>
          </a:p>
          <a:p>
            <a:pPr algn="l">
              <a:lnSpc>
                <a:spcPts val="2540"/>
              </a:lnSpc>
              <a:spcBef>
                <a:spcPts val="0"/>
              </a:spcBef>
            </a:pPr>
            <a:endParaRPr lang="en-IE" sz="2200" dirty="0">
              <a:solidFill>
                <a:srgbClr val="414141"/>
              </a:solidFill>
            </a:endParaRPr>
          </a:p>
          <a:p>
            <a:pPr algn="l">
              <a:lnSpc>
                <a:spcPts val="2540"/>
              </a:lnSpc>
              <a:spcBef>
                <a:spcPts val="0"/>
              </a:spcBef>
            </a:pPr>
            <a:endParaRPr lang="en-IE" sz="2200" dirty="0">
              <a:solidFill>
                <a:srgbClr val="414141"/>
              </a:solidFill>
            </a:endParaRPr>
          </a:p>
          <a:p>
            <a:pPr algn="l">
              <a:lnSpc>
                <a:spcPts val="2540"/>
              </a:lnSpc>
              <a:spcBef>
                <a:spcPts val="0"/>
              </a:spcBef>
            </a:pPr>
            <a:endParaRPr lang="en-US" sz="2400" dirty="0">
              <a:solidFill>
                <a:srgbClr val="414141"/>
              </a:solidFill>
            </a:endParaRPr>
          </a:p>
        </p:txBody>
      </p:sp>
      <p:pic>
        <p:nvPicPr>
          <p:cNvPr id="10" name="Graphic 9" descr="Signature with solid fill">
            <a:extLst>
              <a:ext uri="{FF2B5EF4-FFF2-40B4-BE49-F238E27FC236}">
                <a16:creationId xmlns:a16="http://schemas.microsoft.com/office/drawing/2014/main" id="{66AEEB0B-7293-6617-CBA0-91D38FECB13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F6DD1865-1232-92B4-CC82-D4F105E1504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30</a:t>
            </a:fld>
            <a:endParaRPr lang="fr-CA" sz="1200" dirty="0">
              <a:solidFill>
                <a:schemeClr val="bg1"/>
              </a:solidFill>
            </a:endParaRPr>
          </a:p>
        </p:txBody>
      </p:sp>
      <p:sp>
        <p:nvSpPr>
          <p:cNvPr id="5" name="Text Placeholder 1">
            <a:extLst>
              <a:ext uri="{FF2B5EF4-FFF2-40B4-BE49-F238E27FC236}">
                <a16:creationId xmlns:a16="http://schemas.microsoft.com/office/drawing/2014/main" id="{CAAE3CC1-BEF1-B1BC-AD6C-26A580398084}"/>
              </a:ext>
            </a:extLst>
          </p:cNvPr>
          <p:cNvSpPr txBox="1">
            <a:spLocks/>
          </p:cNvSpPr>
          <p:nvPr/>
        </p:nvSpPr>
        <p:spPr>
          <a:xfrm>
            <a:off x="6613070" y="4984309"/>
            <a:ext cx="3581546"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spcAft>
                <a:spcPts val="1200"/>
              </a:spcAft>
            </a:pPr>
            <a:r>
              <a:rPr lang="en-IE" sz="2800" b="1" dirty="0"/>
              <a:t>Rétt svar: C</a:t>
            </a:r>
          </a:p>
          <a:p>
            <a:pPr algn="l">
              <a:lnSpc>
                <a:spcPts val="2340"/>
              </a:lnSpc>
              <a:spcBef>
                <a:spcPts val="0"/>
              </a:spcBef>
              <a:spcAft>
                <a:spcPts val="1200"/>
              </a:spcAft>
            </a:pPr>
            <a:endParaRPr lang="en-US" sz="2200" dirty="0">
              <a:solidFill>
                <a:srgbClr val="414141"/>
              </a:solidFill>
            </a:endParaRPr>
          </a:p>
        </p:txBody>
      </p:sp>
      <p:pic>
        <p:nvPicPr>
          <p:cNvPr id="2" name="Picture 1">
            <a:extLst>
              <a:ext uri="{FF2B5EF4-FFF2-40B4-BE49-F238E27FC236}">
                <a16:creationId xmlns:a16="http://schemas.microsoft.com/office/drawing/2014/main" id="{EF87050E-2F95-7A50-2242-80F46F4A76C7}"/>
              </a:ext>
            </a:extLst>
          </p:cNvPr>
          <p:cNvPicPr>
            <a:picLocks noChangeAspect="1"/>
          </p:cNvPicPr>
          <p:nvPr/>
        </p:nvPicPr>
        <p:blipFill>
          <a:blip r:embed="rId4">
            <a:biLevel thresh="25000"/>
            <a:alphaModFix amt="45000"/>
            <a:extLst>
              <a:ext uri="{28A0092B-C50C-407E-A947-70E740481C1C}">
                <a14:useLocalDpi xmlns:a14="http://schemas.microsoft.com/office/drawing/2010/main" val="0"/>
              </a:ext>
            </a:extLst>
          </a:blip>
          <a:srcRect l="59438" t="-10658" r="-1236" b="60560"/>
          <a:stretch/>
        </p:blipFill>
        <p:spPr>
          <a:xfrm>
            <a:off x="8101190" y="4507409"/>
            <a:ext cx="3580276" cy="2659133"/>
          </a:xfrm>
          <a:prstGeom prst="rect">
            <a:avLst/>
          </a:prstGeom>
        </p:spPr>
      </p:pic>
    </p:spTree>
    <p:extLst>
      <p:ext uri="{BB962C8B-B14F-4D97-AF65-F5344CB8AC3E}">
        <p14:creationId xmlns:p14="http://schemas.microsoft.com/office/powerpoint/2010/main" val="40884581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AF0B5F-4085-829D-1B7F-0A3FFBE1B39A}"/>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8894265C-5AA7-B2CC-B98E-57419323571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31</a:t>
            </a:fld>
            <a:endParaRPr lang="fr-CA" sz="1200" dirty="0">
              <a:solidFill>
                <a:schemeClr val="bg1"/>
              </a:solidFill>
            </a:endParaRPr>
          </a:p>
        </p:txBody>
      </p:sp>
      <p:sp>
        <p:nvSpPr>
          <p:cNvPr id="8" name="Freeform 7">
            <a:extLst>
              <a:ext uri="{FF2B5EF4-FFF2-40B4-BE49-F238E27FC236}">
                <a16:creationId xmlns:a16="http://schemas.microsoft.com/office/drawing/2014/main" id="{47D9B29D-E70A-F0A6-EB46-F76C9CEE0078}"/>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A2BB03F2-A079-7C66-76D7-7363A331346B}"/>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Viðbótarlesning</a:t>
            </a:r>
          </a:p>
        </p:txBody>
      </p:sp>
      <p:sp>
        <p:nvSpPr>
          <p:cNvPr id="2" name="Text Placeholder 5">
            <a:extLst>
              <a:ext uri="{FF2B5EF4-FFF2-40B4-BE49-F238E27FC236}">
                <a16:creationId xmlns:a16="http://schemas.microsoft.com/office/drawing/2014/main" id="{31723DDD-585A-1EE4-B299-3CD4141E7AF8}"/>
              </a:ext>
            </a:extLst>
          </p:cNvPr>
          <p:cNvSpPr txBox="1">
            <a:spLocks/>
          </p:cNvSpPr>
          <p:nvPr/>
        </p:nvSpPr>
        <p:spPr>
          <a:xfrm>
            <a:off x="885302" y="1812500"/>
            <a:ext cx="5210698" cy="7207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720"/>
              </a:lnSpc>
              <a:spcBef>
                <a:spcPts val="0"/>
              </a:spcBef>
              <a:buNone/>
            </a:pPr>
            <a:r>
              <a:rPr lang="en-US" sz="3600" b="1" dirty="0">
                <a:solidFill>
                  <a:srgbClr val="EC7C69"/>
                </a:solidFill>
                <a:hlinkClick r:id="rId3">
                  <a:extLst>
                    <a:ext uri="{A12FA001-AC4F-418D-AE19-62706E023703}">
                      <ahyp:hlinkClr xmlns:ahyp="http://schemas.microsoft.com/office/drawing/2018/hyperlinkcolor" val="tx"/>
                    </a:ext>
                  </a:extLst>
                </a:hlinkClick>
              </a:rPr>
              <a:t>Gestaganga hótels: Hvernig á að greina (skref fyrir skref)</a:t>
            </a:r>
            <a:endParaRPr lang="en-US" sz="3600" b="1" dirty="0">
              <a:solidFill>
                <a:srgbClr val="EC7C69"/>
              </a:solidFill>
            </a:endParaRPr>
          </a:p>
        </p:txBody>
      </p:sp>
      <p:sp>
        <p:nvSpPr>
          <p:cNvPr id="6" name="Text Placeholder 1">
            <a:extLst>
              <a:ext uri="{FF2B5EF4-FFF2-40B4-BE49-F238E27FC236}">
                <a16:creationId xmlns:a16="http://schemas.microsoft.com/office/drawing/2014/main" id="{3E401D42-D010-B352-E576-0F14FB1CB727}"/>
              </a:ext>
            </a:extLst>
          </p:cNvPr>
          <p:cNvSpPr txBox="1">
            <a:spLocks/>
          </p:cNvSpPr>
          <p:nvPr/>
        </p:nvSpPr>
        <p:spPr>
          <a:xfrm>
            <a:off x="885302" y="3429000"/>
            <a:ext cx="4926562" cy="1514959"/>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200" dirty="0">
                <a:solidFill>
                  <a:srgbClr val="414141"/>
                </a:solidFill>
              </a:rPr>
              <a:t>Nákvæm leiðarvísir um kortlagningu á allri gestaferðinni—frá "draumum" til umsagnar eftir dvöl—sem dregur fram stig, snertipunkta og aðferðir til að hámarka</a:t>
            </a:r>
            <a:endParaRPr lang="en-US" sz="2400" dirty="0">
              <a:solidFill>
                <a:srgbClr val="414141"/>
              </a:solidFill>
            </a:endParaRPr>
          </a:p>
        </p:txBody>
      </p:sp>
      <p:pic>
        <p:nvPicPr>
          <p:cNvPr id="7" name="Picture 6">
            <a:extLst>
              <a:ext uri="{FF2B5EF4-FFF2-40B4-BE49-F238E27FC236}">
                <a16:creationId xmlns:a16="http://schemas.microsoft.com/office/drawing/2014/main" id="{35D8A992-AEE6-AD9A-E461-990AB6E20EC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94300" y="2907361"/>
            <a:ext cx="5840450" cy="3845012"/>
          </a:xfrm>
          <a:prstGeom prst="rect">
            <a:avLst/>
          </a:prstGeom>
          <a:noFill/>
        </p:spPr>
      </p:pic>
      <p:pic>
        <p:nvPicPr>
          <p:cNvPr id="12" name="Picture 2" descr="authentic marketing">
            <a:extLst>
              <a:ext uri="{FF2B5EF4-FFF2-40B4-BE49-F238E27FC236}">
                <a16:creationId xmlns:a16="http://schemas.microsoft.com/office/drawing/2014/main" id="{E58EF247-7819-7011-F0BB-B1348AF4FC8E}"/>
              </a:ext>
            </a:extLst>
          </p:cNvPr>
          <p:cNvPicPr>
            <a:picLocks noChangeAspect="1" noChangeArrowheads="1"/>
          </p:cNvPicPr>
          <p:nvPr/>
        </p:nvPicPr>
        <p:blipFill rotWithShape="1">
          <a:blip r:embed="rId5">
            <a:alphaModFix/>
            <a:extLst>
              <a:ext uri="{28A0092B-C50C-407E-A947-70E740481C1C}">
                <a14:useLocalDpi xmlns:a14="http://schemas.microsoft.com/office/drawing/2010/main" val="0"/>
              </a:ext>
            </a:extLst>
          </a:blip>
          <a:srcRect l="4823" r="4823"/>
          <a:stretch/>
        </p:blipFill>
        <p:spPr bwMode="auto">
          <a:xfrm>
            <a:off x="6556075" y="3312318"/>
            <a:ext cx="4099293" cy="2381894"/>
          </a:xfrm>
          <a:prstGeom prst="rect">
            <a:avLst/>
          </a:prstGeom>
          <a:noFill/>
          <a:extLst>
            <a:ext uri="{909E8E84-426E-40DD-AFC4-6F175D3DCCD1}">
              <a14:hiddenFill xmlns:a14="http://schemas.microsoft.com/office/drawing/2010/main">
                <a:solidFill>
                  <a:srgbClr val="FFFFFF"/>
                </a:solidFill>
              </a14:hiddenFill>
            </a:ext>
          </a:extLst>
        </p:spPr>
      </p:pic>
      <p:sp>
        <p:nvSpPr>
          <p:cNvPr id="13" name="Oval 12">
            <a:extLst>
              <a:ext uri="{FF2B5EF4-FFF2-40B4-BE49-F238E27FC236}">
                <a16:creationId xmlns:a16="http://schemas.microsoft.com/office/drawing/2014/main" id="{63D6267B-7945-45C8-E330-BC7C18FF3F6C}"/>
              </a:ext>
            </a:extLst>
          </p:cNvPr>
          <p:cNvSpPr/>
          <p:nvPr/>
        </p:nvSpPr>
        <p:spPr>
          <a:xfrm>
            <a:off x="9657780" y="2285731"/>
            <a:ext cx="1648918" cy="1648918"/>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lowchart: Connector 21">
            <a:extLst>
              <a:ext uri="{FF2B5EF4-FFF2-40B4-BE49-F238E27FC236}">
                <a16:creationId xmlns:a16="http://schemas.microsoft.com/office/drawing/2014/main" id="{F32F6B26-67AD-7348-E9F5-CD17953D0BB6}"/>
              </a:ext>
            </a:extLst>
          </p:cNvPr>
          <p:cNvSpPr/>
          <p:nvPr/>
        </p:nvSpPr>
        <p:spPr>
          <a:xfrm>
            <a:off x="9655896" y="2271184"/>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560"/>
              </a:lnSpc>
            </a:pPr>
            <a:r>
              <a:rPr lang="en-IE" sz="2800" b="1" dirty="0">
                <a:solidFill>
                  <a:schemeClr val="bg1"/>
                </a:solidFill>
              </a:rPr>
              <a:t>Smelltu til að </a:t>
            </a:r>
            <a:r>
              <a:rPr lang="en-IE" sz="2800" b="1" dirty="0">
                <a:solidFill>
                  <a:schemeClr val="bg1"/>
                </a:solidFill>
                <a:hlinkClick r:id="rId3">
                  <a:extLst>
                    <a:ext uri="{A12FA001-AC4F-418D-AE19-62706E023703}">
                      <ahyp:hlinkClr xmlns:ahyp="http://schemas.microsoft.com/office/drawing/2018/hyperlinkcolor" val="tx"/>
                    </a:ext>
                  </a:extLst>
                </a:hlinkClick>
              </a:rPr>
              <a:t>lesa</a:t>
            </a:r>
            <a:endParaRPr lang="en-IE" sz="2800" b="1" dirty="0">
              <a:solidFill>
                <a:schemeClr val="bg1"/>
              </a:solidFill>
            </a:endParaRPr>
          </a:p>
        </p:txBody>
      </p:sp>
    </p:spTree>
    <p:extLst>
      <p:ext uri="{BB962C8B-B14F-4D97-AF65-F5344CB8AC3E}">
        <p14:creationId xmlns:p14="http://schemas.microsoft.com/office/powerpoint/2010/main" val="22275731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2DFB3-6903-C570-575A-8FC2A3548FEF}"/>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42878CF6-9069-785A-1127-E9B4B10FA42B}"/>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32</a:t>
            </a:fld>
            <a:endParaRPr lang="fr-CA" sz="1200" dirty="0">
              <a:solidFill>
                <a:schemeClr val="bg1"/>
              </a:solidFill>
            </a:endParaRPr>
          </a:p>
        </p:txBody>
      </p:sp>
      <p:sp>
        <p:nvSpPr>
          <p:cNvPr id="8" name="Freeform 7">
            <a:extLst>
              <a:ext uri="{FF2B5EF4-FFF2-40B4-BE49-F238E27FC236}">
                <a16:creationId xmlns:a16="http://schemas.microsoft.com/office/drawing/2014/main" id="{5111593A-9568-7EE9-A2C4-F13C172EC55E}"/>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C4046220-C7F8-698E-BC86-325B408EB3A0}"/>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Viðbótarlestrarefni</a:t>
            </a:r>
          </a:p>
        </p:txBody>
      </p:sp>
      <p:sp>
        <p:nvSpPr>
          <p:cNvPr id="2" name="Text Placeholder 5">
            <a:extLst>
              <a:ext uri="{FF2B5EF4-FFF2-40B4-BE49-F238E27FC236}">
                <a16:creationId xmlns:a16="http://schemas.microsoft.com/office/drawing/2014/main" id="{170492CB-1E8F-FBC3-56B0-2B0C6026E311}"/>
              </a:ext>
            </a:extLst>
          </p:cNvPr>
          <p:cNvSpPr txBox="1">
            <a:spLocks/>
          </p:cNvSpPr>
          <p:nvPr/>
        </p:nvSpPr>
        <p:spPr>
          <a:xfrm>
            <a:off x="885302" y="1760918"/>
            <a:ext cx="8767617" cy="7207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720"/>
              </a:lnSpc>
              <a:spcBef>
                <a:spcPts val="0"/>
              </a:spcBef>
              <a:buNone/>
            </a:pPr>
            <a:r>
              <a:rPr lang="en-US" sz="3600" b="1" dirty="0">
                <a:solidFill>
                  <a:srgbClr val="EC7C69"/>
                </a:solidFill>
                <a:hlinkClick r:id="rId3">
                  <a:extLst>
                    <a:ext uri="{A12FA001-AC4F-418D-AE19-62706E023703}">
                      <ahyp:hlinkClr xmlns:ahyp="http://schemas.microsoft.com/office/drawing/2018/hyperlinkcolor" val="tx"/>
                    </a:ext>
                  </a:extLst>
                </a:hlinkClick>
              </a:rPr>
              <a:t>Gestrisni á stafrænu tímabili: Að tryggja gæði án þess að vera á staðnum (Forbes)</a:t>
            </a:r>
            <a:endParaRPr lang="en-US" sz="3600" b="1" dirty="0">
              <a:solidFill>
                <a:srgbClr val="EC7C69"/>
              </a:solidFill>
            </a:endParaRPr>
          </a:p>
          <a:p>
            <a:pPr marL="0" indent="0">
              <a:lnSpc>
                <a:spcPts val="3720"/>
              </a:lnSpc>
              <a:spcBef>
                <a:spcPts val="0"/>
              </a:spcBef>
              <a:buNone/>
            </a:pPr>
            <a:endParaRPr lang="en-US" sz="3600" b="1" dirty="0">
              <a:solidFill>
                <a:srgbClr val="EC7C69"/>
              </a:solidFill>
            </a:endParaRPr>
          </a:p>
        </p:txBody>
      </p:sp>
      <p:sp>
        <p:nvSpPr>
          <p:cNvPr id="6" name="Text Placeholder 1">
            <a:extLst>
              <a:ext uri="{FF2B5EF4-FFF2-40B4-BE49-F238E27FC236}">
                <a16:creationId xmlns:a16="http://schemas.microsoft.com/office/drawing/2014/main" id="{31E0003F-56E2-2115-406D-391999A18E8B}"/>
              </a:ext>
            </a:extLst>
          </p:cNvPr>
          <p:cNvSpPr txBox="1">
            <a:spLocks/>
          </p:cNvSpPr>
          <p:nvPr/>
        </p:nvSpPr>
        <p:spPr>
          <a:xfrm>
            <a:off x="885302" y="3429000"/>
            <a:ext cx="4926562" cy="1514959"/>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200" dirty="0">
                <a:solidFill>
                  <a:srgbClr val="414141"/>
                </a:solidFill>
              </a:rPr>
              <a:t>Miðlæg grein sem kannar fjarstýrða stjórnun, gæðastýringu og hvernig best sé að viðhalda framúrskarandi þjónustu í stafrænu gestgjafaiðnaði.</a:t>
            </a:r>
          </a:p>
          <a:p>
            <a:pPr algn="l">
              <a:lnSpc>
                <a:spcPts val="2540"/>
              </a:lnSpc>
              <a:spcBef>
                <a:spcPts val="0"/>
              </a:spcBef>
            </a:pPr>
            <a:endParaRPr lang="en-US" sz="2400" dirty="0">
              <a:solidFill>
                <a:srgbClr val="414141"/>
              </a:solidFill>
            </a:endParaRPr>
          </a:p>
        </p:txBody>
      </p:sp>
      <p:pic>
        <p:nvPicPr>
          <p:cNvPr id="7" name="Picture 6">
            <a:extLst>
              <a:ext uri="{FF2B5EF4-FFF2-40B4-BE49-F238E27FC236}">
                <a16:creationId xmlns:a16="http://schemas.microsoft.com/office/drawing/2014/main" id="{0F5A4E4E-F5AF-1645-990D-193FCEB20F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94300" y="2907361"/>
            <a:ext cx="5840450" cy="3845012"/>
          </a:xfrm>
          <a:prstGeom prst="rect">
            <a:avLst/>
          </a:prstGeom>
          <a:noFill/>
        </p:spPr>
      </p:pic>
      <p:pic>
        <p:nvPicPr>
          <p:cNvPr id="5" name="Picture 4" descr="A person's face with a city in the background&#10;&#10;Description automatically generated">
            <a:extLst>
              <a:ext uri="{FF2B5EF4-FFF2-40B4-BE49-F238E27FC236}">
                <a16:creationId xmlns:a16="http://schemas.microsoft.com/office/drawing/2014/main" id="{8ECF6F2D-918C-66F0-354F-2041D9124E48}"/>
              </a:ext>
            </a:extLst>
          </p:cNvPr>
          <p:cNvPicPr>
            <a:picLocks noChangeAspect="1"/>
          </p:cNvPicPr>
          <p:nvPr/>
        </p:nvPicPr>
        <p:blipFill rotWithShape="1">
          <a:blip r:embed="rId5">
            <a:alphaModFix/>
          </a:blip>
          <a:srcRect t="2108" b="2108"/>
          <a:stretch/>
        </p:blipFill>
        <p:spPr>
          <a:xfrm>
            <a:off x="6543861" y="3317908"/>
            <a:ext cx="4204651" cy="2375525"/>
          </a:xfrm>
          <a:prstGeom prst="rect">
            <a:avLst/>
          </a:prstGeom>
        </p:spPr>
      </p:pic>
      <p:sp>
        <p:nvSpPr>
          <p:cNvPr id="9" name="Oval 8">
            <a:extLst>
              <a:ext uri="{FF2B5EF4-FFF2-40B4-BE49-F238E27FC236}">
                <a16:creationId xmlns:a16="http://schemas.microsoft.com/office/drawing/2014/main" id="{A2117391-BD96-C4BE-71E9-118E24CA3FEC}"/>
              </a:ext>
            </a:extLst>
          </p:cNvPr>
          <p:cNvSpPr/>
          <p:nvPr/>
        </p:nvSpPr>
        <p:spPr>
          <a:xfrm>
            <a:off x="9657780" y="2285731"/>
            <a:ext cx="1648918" cy="1648918"/>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Connector 21">
            <a:extLst>
              <a:ext uri="{FF2B5EF4-FFF2-40B4-BE49-F238E27FC236}">
                <a16:creationId xmlns:a16="http://schemas.microsoft.com/office/drawing/2014/main" id="{B8C798A6-B373-77A0-43B1-A4D35C817BA2}"/>
              </a:ext>
            </a:extLst>
          </p:cNvPr>
          <p:cNvSpPr/>
          <p:nvPr/>
        </p:nvSpPr>
        <p:spPr>
          <a:xfrm>
            <a:off x="9655896" y="2271184"/>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560"/>
              </a:lnSpc>
            </a:pPr>
            <a:r>
              <a:rPr lang="en-IE" sz="2800" b="1" dirty="0">
                <a:solidFill>
                  <a:schemeClr val="bg1"/>
                </a:solidFill>
              </a:rPr>
              <a:t>Smelltu til að lesa </a:t>
            </a:r>
            <a:r>
              <a:rPr lang="en-IE" sz="2800" b="1" dirty="0">
                <a:solidFill>
                  <a:schemeClr val="bg1"/>
                </a:solidFill>
                <a:hlinkClick r:id="rId3">
                  <a:extLst>
                    <a:ext uri="{A12FA001-AC4F-418D-AE19-62706E023703}">
                      <ahyp:hlinkClr xmlns:ahyp="http://schemas.microsoft.com/office/drawing/2018/hyperlinkcolor" val="tx"/>
                    </a:ext>
                  </a:extLst>
                </a:hlinkClick>
              </a:rPr>
              <a:t>greinina</a:t>
            </a:r>
            <a:endParaRPr lang="en-IE" sz="2800" b="1" dirty="0">
              <a:solidFill>
                <a:schemeClr val="bg1"/>
              </a:solidFill>
            </a:endParaRPr>
          </a:p>
        </p:txBody>
      </p:sp>
    </p:spTree>
    <p:extLst>
      <p:ext uri="{BB962C8B-B14F-4D97-AF65-F5344CB8AC3E}">
        <p14:creationId xmlns:p14="http://schemas.microsoft.com/office/powerpoint/2010/main" val="11645273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B5E5A-0BF8-CD88-C1F4-C22788E45664}"/>
            </a:ext>
          </a:extLst>
        </p:cNvPr>
        <p:cNvGrpSpPr/>
        <p:nvPr/>
      </p:nvGrpSpPr>
      <p:grpSpPr>
        <a:xfrm>
          <a:off x="0" y="0"/>
          <a:ext cx="0" cy="0"/>
          <a:chOff x="0" y="0"/>
          <a:chExt cx="0" cy="0"/>
        </a:xfrm>
      </p:grpSpPr>
      <p:sp>
        <p:nvSpPr>
          <p:cNvPr id="43" name="Graphic 40">
            <a:extLst>
              <a:ext uri="{FF2B5EF4-FFF2-40B4-BE49-F238E27FC236}">
                <a16:creationId xmlns:a16="http://schemas.microsoft.com/office/drawing/2014/main" id="{E711FED7-9C4E-6BE2-CDF4-E0F678482A0A}"/>
              </a:ext>
            </a:extLst>
          </p:cNvPr>
          <p:cNvSpPr/>
          <p:nvPr/>
        </p:nvSpPr>
        <p:spPr>
          <a:xfrm>
            <a:off x="16042" y="721893"/>
            <a:ext cx="12268594" cy="5414213"/>
          </a:xfrm>
          <a:custGeom>
            <a:avLst/>
            <a:gdLst>
              <a:gd name="connsiteX0" fmla="*/ 0 w 4543781"/>
              <a:gd name="connsiteY0" fmla="*/ 88 h 1951443"/>
              <a:gd name="connsiteX1" fmla="*/ 2372737 w 4543781"/>
              <a:gd name="connsiteY1" fmla="*/ 1037576 h 1951443"/>
              <a:gd name="connsiteX2" fmla="*/ 4543782 w 4543781"/>
              <a:gd name="connsiteY2" fmla="*/ 1951440 h 1951443"/>
            </a:gdLst>
            <a:ahLst/>
            <a:cxnLst>
              <a:cxn ang="0">
                <a:pos x="connsiteX0" y="connsiteY0"/>
              </a:cxn>
              <a:cxn ang="0">
                <a:pos x="connsiteX1" y="connsiteY1"/>
              </a:cxn>
              <a:cxn ang="0">
                <a:pos x="connsiteX2" y="connsiteY2"/>
              </a:cxn>
            </a:cxnLst>
            <a:rect l="l" t="t" r="r" b="b"/>
            <a:pathLst>
              <a:path w="4543781" h="1951443">
                <a:moveTo>
                  <a:pt x="0" y="88"/>
                </a:moveTo>
                <a:cubicBezTo>
                  <a:pt x="0" y="88"/>
                  <a:pt x="1472733" y="-30342"/>
                  <a:pt x="2372737" y="1037576"/>
                </a:cubicBezTo>
                <a:cubicBezTo>
                  <a:pt x="3150964" y="1959999"/>
                  <a:pt x="4543782" y="1951440"/>
                  <a:pt x="4543782" y="1951440"/>
                </a:cubicBezTo>
              </a:path>
            </a:pathLst>
          </a:custGeom>
          <a:noFill/>
          <a:ln w="28575" cap="flat">
            <a:solidFill>
              <a:srgbClr val="414141"/>
            </a:solidFill>
            <a:prstDash val="sysDot"/>
            <a:miter/>
          </a:ln>
        </p:spPr>
        <p:txBody>
          <a:bodyPr rtlCol="0" anchor="ctr"/>
          <a:lstStyle/>
          <a:p>
            <a:endParaRPr lang="en-US"/>
          </a:p>
        </p:txBody>
      </p:sp>
      <p:sp>
        <p:nvSpPr>
          <p:cNvPr id="14" name="Text Placeholder 5">
            <a:extLst>
              <a:ext uri="{FF2B5EF4-FFF2-40B4-BE49-F238E27FC236}">
                <a16:creationId xmlns:a16="http://schemas.microsoft.com/office/drawing/2014/main" id="{D038243F-8340-B1BF-D76B-D388040AA801}"/>
              </a:ext>
            </a:extLst>
          </p:cNvPr>
          <p:cNvSpPr txBox="1">
            <a:spLocks/>
          </p:cNvSpPr>
          <p:nvPr/>
        </p:nvSpPr>
        <p:spPr>
          <a:xfrm>
            <a:off x="710231" y="2955896"/>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459597"/>
                </a:solidFill>
              </a:rPr>
              <a:t>Þú hefur lokið…             Modúl 5 (hluti 1)</a:t>
            </a:r>
          </a:p>
          <a:p>
            <a:pPr algn="ctr">
              <a:lnSpc>
                <a:spcPts val="3340"/>
              </a:lnSpc>
              <a:spcBef>
                <a:spcPts val="0"/>
              </a:spcBef>
            </a:pP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0" name="TextBox 19">
            <a:extLst>
              <a:ext uri="{FF2B5EF4-FFF2-40B4-BE49-F238E27FC236}">
                <a16:creationId xmlns:a16="http://schemas.microsoft.com/office/drawing/2014/main" id="{87309097-978B-53F0-9645-81ED56C71056}"/>
              </a:ext>
            </a:extLst>
          </p:cNvPr>
          <p:cNvSpPr txBox="1"/>
          <p:nvPr/>
        </p:nvSpPr>
        <p:spPr>
          <a:xfrm>
            <a:off x="575238" y="3906799"/>
            <a:ext cx="4734298" cy="1696426"/>
          </a:xfrm>
          <a:prstGeom prst="rect">
            <a:avLst/>
          </a:prstGeom>
          <a:noFill/>
        </p:spPr>
        <p:txBody>
          <a:bodyPr wrap="square" rtlCol="0">
            <a:spAutoFit/>
          </a:bodyPr>
          <a:lstStyle/>
          <a:p>
            <a:pPr algn="ctr">
              <a:lnSpc>
                <a:spcPts val="2520"/>
              </a:lnSpc>
            </a:pPr>
            <a:r>
              <a:rPr lang="en-IE" sz="2400" b="1" dirty="0">
                <a:solidFill>
                  <a:srgbClr val="459597"/>
                </a:solidFill>
              </a:rPr>
              <a:t>Kafli 1: </a:t>
            </a:r>
            <a:r>
              <a:rPr lang="en-IE" sz="2400" dirty="0">
                <a:solidFill>
                  <a:srgbClr val="414141"/>
                </a:solidFill>
              </a:rPr>
              <a:t>Stjórnun gestaferðarinnar - Áður, Á meðan </a:t>
            </a:r>
          </a:p>
          <a:p>
            <a:pPr algn="ctr">
              <a:lnSpc>
                <a:spcPts val="2520"/>
              </a:lnSpc>
            </a:pPr>
            <a:r>
              <a:rPr lang="en-IE" sz="2400" dirty="0">
                <a:solidFill>
                  <a:srgbClr val="414141"/>
                </a:solidFill>
              </a:rPr>
              <a:t>&amp; eftir dvölina</a:t>
            </a:r>
          </a:p>
          <a:p>
            <a:pPr algn="ctr">
              <a:lnSpc>
                <a:spcPts val="2520"/>
              </a:lnSpc>
            </a:pPr>
            <a:endParaRPr lang="en-IE" sz="2400" dirty="0">
              <a:solidFill>
                <a:srgbClr val="414141"/>
              </a:solidFill>
            </a:endParaRPr>
          </a:p>
          <a:p>
            <a:pPr algn="ctr">
              <a:lnSpc>
                <a:spcPts val="2520"/>
              </a:lnSpc>
            </a:pPr>
            <a:endParaRPr lang="en-US" sz="2400" dirty="0">
              <a:solidFill>
                <a:srgbClr val="414141"/>
              </a:solidFill>
            </a:endParaRPr>
          </a:p>
        </p:txBody>
      </p:sp>
      <p:sp>
        <p:nvSpPr>
          <p:cNvPr id="26" name="Text Placeholder 5">
            <a:extLst>
              <a:ext uri="{FF2B5EF4-FFF2-40B4-BE49-F238E27FC236}">
                <a16:creationId xmlns:a16="http://schemas.microsoft.com/office/drawing/2014/main" id="{A1005ED4-238A-B33B-A286-926319A58636}"/>
              </a:ext>
            </a:extLst>
          </p:cNvPr>
          <p:cNvSpPr txBox="1">
            <a:spLocks/>
          </p:cNvSpPr>
          <p:nvPr/>
        </p:nvSpPr>
        <p:spPr>
          <a:xfrm>
            <a:off x="7292374" y="616259"/>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EC7C69"/>
                </a:solidFill>
              </a:rPr>
              <a:t>Modúl 5 (hluti 2)</a:t>
            </a: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8" name="TextBox 27">
            <a:extLst>
              <a:ext uri="{FF2B5EF4-FFF2-40B4-BE49-F238E27FC236}">
                <a16:creationId xmlns:a16="http://schemas.microsoft.com/office/drawing/2014/main" id="{BC0C9CAF-DB77-BE4A-DBA8-2F1848E3CD04}"/>
              </a:ext>
            </a:extLst>
          </p:cNvPr>
          <p:cNvSpPr txBox="1"/>
          <p:nvPr/>
        </p:nvSpPr>
        <p:spPr>
          <a:xfrm>
            <a:off x="7292374" y="1229510"/>
            <a:ext cx="4464312" cy="2658228"/>
          </a:xfrm>
          <a:prstGeom prst="rect">
            <a:avLst/>
          </a:prstGeom>
          <a:noFill/>
        </p:spPr>
        <p:txBody>
          <a:bodyPr wrap="square" rtlCol="0">
            <a:spAutoFit/>
          </a:bodyPr>
          <a:lstStyle/>
          <a:p>
            <a:pPr algn="ctr">
              <a:lnSpc>
                <a:spcPts val="2520"/>
              </a:lnSpc>
            </a:pPr>
            <a:r>
              <a:rPr lang="en-IE" sz="2400" b="1" dirty="0">
                <a:solidFill>
                  <a:srgbClr val="EC7C69"/>
                </a:solidFill>
              </a:rPr>
              <a:t>Kafli 2: </a:t>
            </a:r>
            <a:r>
              <a:rPr lang="en-IE" sz="2400" dirty="0">
                <a:solidFill>
                  <a:srgbClr val="414141"/>
                </a:solidFill>
              </a:rPr>
              <a:t>Verkfæri og kerfi fyrir skilvirka starfsemi</a:t>
            </a:r>
          </a:p>
          <a:p>
            <a:pPr algn="ctr">
              <a:lnSpc>
                <a:spcPts val="2520"/>
              </a:lnSpc>
            </a:pPr>
            <a:endParaRPr lang="en-IE" sz="2400" dirty="0">
              <a:solidFill>
                <a:srgbClr val="414141"/>
              </a:solidFill>
            </a:endParaRPr>
          </a:p>
          <a:p>
            <a:pPr algn="ctr">
              <a:lnSpc>
                <a:spcPts val="2520"/>
              </a:lnSpc>
            </a:pPr>
            <a:r>
              <a:rPr lang="en-IE" sz="2400" b="1" dirty="0">
                <a:solidFill>
                  <a:srgbClr val="EC7C69"/>
                </a:solidFill>
              </a:rPr>
              <a:t>Kafli 3: </a:t>
            </a:r>
            <a:r>
              <a:rPr lang="en-IE" sz="2400" dirty="0">
                <a:solidFill>
                  <a:srgbClr val="414141"/>
                </a:solidFill>
              </a:rPr>
              <a:t>Vexti með greind</a:t>
            </a:r>
          </a:p>
          <a:p>
            <a:pPr algn="ctr">
              <a:lnSpc>
                <a:spcPts val="2520"/>
              </a:lnSpc>
            </a:pPr>
            <a:r>
              <a:rPr lang="en-IE" sz="2400" dirty="0">
                <a:solidFill>
                  <a:srgbClr val="414141"/>
                </a:solidFill>
              </a:rPr>
              <a:t> - Samstarf, viðbótarsala &amp; langtímaáætlanagerð</a:t>
            </a:r>
          </a:p>
          <a:p>
            <a:pPr algn="ctr">
              <a:lnSpc>
                <a:spcPts val="2520"/>
              </a:lnSpc>
            </a:pPr>
            <a:endParaRPr lang="en-IE" sz="2400" dirty="0">
              <a:solidFill>
                <a:srgbClr val="414141"/>
              </a:solidFill>
            </a:endParaRPr>
          </a:p>
          <a:p>
            <a:pPr algn="ctr">
              <a:lnSpc>
                <a:spcPts val="2520"/>
              </a:lnSpc>
            </a:pPr>
            <a:endParaRPr lang="en-IE" sz="2400" dirty="0">
              <a:solidFill>
                <a:srgbClr val="414141"/>
              </a:solidFill>
            </a:endParaRPr>
          </a:p>
        </p:txBody>
      </p:sp>
      <p:sp>
        <p:nvSpPr>
          <p:cNvPr id="44" name="Rectangle 43">
            <a:extLst>
              <a:ext uri="{FF2B5EF4-FFF2-40B4-BE49-F238E27FC236}">
                <a16:creationId xmlns:a16="http://schemas.microsoft.com/office/drawing/2014/main" id="{62267A3D-EDB5-BD06-9CF9-1D19EBA56DEC}"/>
              </a:ext>
            </a:extLst>
          </p:cNvPr>
          <p:cNvSpPr/>
          <p:nvPr/>
        </p:nvSpPr>
        <p:spPr>
          <a:xfrm>
            <a:off x="580181" y="721893"/>
            <a:ext cx="2294740" cy="8554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4469A987-1C5B-26DE-4D7E-D65CA9B5833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80181" y="239683"/>
            <a:ext cx="2399469" cy="1486850"/>
          </a:xfrm>
          <a:prstGeom prst="rect">
            <a:avLst/>
          </a:prstGeom>
        </p:spPr>
      </p:pic>
      <p:sp>
        <p:nvSpPr>
          <p:cNvPr id="52" name="Rectangle 51">
            <a:extLst>
              <a:ext uri="{FF2B5EF4-FFF2-40B4-BE49-F238E27FC236}">
                <a16:creationId xmlns:a16="http://schemas.microsoft.com/office/drawing/2014/main" id="{1F88CC3C-726F-AA02-C54A-82AD5C8B6922}"/>
              </a:ext>
            </a:extLst>
          </p:cNvPr>
          <p:cNvSpPr/>
          <p:nvPr/>
        </p:nvSpPr>
        <p:spPr>
          <a:xfrm>
            <a:off x="9897260" y="4406313"/>
            <a:ext cx="1017144" cy="5110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peech Bubble: Oval 68">
            <a:extLst>
              <a:ext uri="{FF2B5EF4-FFF2-40B4-BE49-F238E27FC236}">
                <a16:creationId xmlns:a16="http://schemas.microsoft.com/office/drawing/2014/main" id="{815229D8-BFB3-FBF1-9BE3-9F87F161FC43}"/>
              </a:ext>
            </a:extLst>
          </p:cNvPr>
          <p:cNvSpPr/>
          <p:nvPr/>
        </p:nvSpPr>
        <p:spPr>
          <a:xfrm rot="10800000">
            <a:off x="9820706" y="4927701"/>
            <a:ext cx="1791111" cy="1174411"/>
          </a:xfrm>
          <a:prstGeom prst="wedgeEllipseCallout">
            <a:avLst>
              <a:gd name="adj1" fmla="val 22868"/>
              <a:gd name="adj2" fmla="val 84925"/>
            </a:avLst>
          </a:prstGeom>
          <a:solidFill>
            <a:srgbClr val="EC7C69"/>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54" name="TextBox 53">
            <a:extLst>
              <a:ext uri="{FF2B5EF4-FFF2-40B4-BE49-F238E27FC236}">
                <a16:creationId xmlns:a16="http://schemas.microsoft.com/office/drawing/2014/main" id="{4065BC51-B524-FC95-B65C-14FE7E10D2B1}"/>
              </a:ext>
            </a:extLst>
          </p:cNvPr>
          <p:cNvSpPr txBox="1"/>
          <p:nvPr/>
        </p:nvSpPr>
        <p:spPr>
          <a:xfrm>
            <a:off x="9820707" y="5200624"/>
            <a:ext cx="1791110" cy="541174"/>
          </a:xfrm>
          <a:prstGeom prst="rect">
            <a:avLst/>
          </a:prstGeom>
          <a:noFill/>
        </p:spPr>
        <p:txBody>
          <a:bodyPr wrap="square">
            <a:spAutoFit/>
          </a:bodyPr>
          <a:lstStyle/>
          <a:p>
            <a:pPr algn="ctr">
              <a:lnSpc>
                <a:spcPts val="3540"/>
              </a:lnSpc>
            </a:pPr>
            <a:r>
              <a:rPr lang="en-US" sz="3200" b="1" dirty="0">
                <a:solidFill>
                  <a:schemeClr val="bg1"/>
                </a:solidFill>
              </a:rPr>
              <a:t>Næst er…</a:t>
            </a:r>
            <a:endParaRPr lang="en-US" sz="3200" dirty="0">
              <a:solidFill>
                <a:schemeClr val="bg1"/>
              </a:solidFill>
            </a:endParaRPr>
          </a:p>
        </p:txBody>
      </p:sp>
      <p:sp>
        <p:nvSpPr>
          <p:cNvPr id="55" name="Speech Bubble: Oval 68">
            <a:extLst>
              <a:ext uri="{FF2B5EF4-FFF2-40B4-BE49-F238E27FC236}">
                <a16:creationId xmlns:a16="http://schemas.microsoft.com/office/drawing/2014/main" id="{C473A849-D6A5-323D-5A50-5EA0F6AAD989}"/>
              </a:ext>
            </a:extLst>
          </p:cNvPr>
          <p:cNvSpPr/>
          <p:nvPr/>
        </p:nvSpPr>
        <p:spPr>
          <a:xfrm rot="10800000">
            <a:off x="9739818" y="4884005"/>
            <a:ext cx="1791111" cy="1174411"/>
          </a:xfrm>
          <a:prstGeom prst="wedgeEllipseCallout">
            <a:avLst>
              <a:gd name="adj1" fmla="val 22868"/>
              <a:gd name="adj2" fmla="val 84925"/>
            </a:avLst>
          </a:prstGeom>
          <a:noFill/>
          <a:ln w="19050">
            <a:solidFill>
              <a:srgbClr val="41414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2" name="Rectangle 1">
            <a:extLst>
              <a:ext uri="{FF2B5EF4-FFF2-40B4-BE49-F238E27FC236}">
                <a16:creationId xmlns:a16="http://schemas.microsoft.com/office/drawing/2014/main" id="{28BDFC36-69D6-EDC6-B3AF-598D88D4BFE4}"/>
              </a:ext>
            </a:extLst>
          </p:cNvPr>
          <p:cNvSpPr/>
          <p:nvPr/>
        </p:nvSpPr>
        <p:spPr>
          <a:xfrm>
            <a:off x="3515528" y="948923"/>
            <a:ext cx="2206687" cy="183321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raphic 108">
            <a:extLst>
              <a:ext uri="{FF2B5EF4-FFF2-40B4-BE49-F238E27FC236}">
                <a16:creationId xmlns:a16="http://schemas.microsoft.com/office/drawing/2014/main" id="{7EEAD760-F05A-1FF1-747E-261E41A32A28}"/>
              </a:ext>
            </a:extLst>
          </p:cNvPr>
          <p:cNvSpPr/>
          <p:nvPr/>
        </p:nvSpPr>
        <p:spPr>
          <a:xfrm>
            <a:off x="3669179" y="948569"/>
            <a:ext cx="2115393" cy="1486850"/>
          </a:xfrm>
          <a:custGeom>
            <a:avLst/>
            <a:gdLst>
              <a:gd name="connsiteX0" fmla="*/ 1307194 w 1557773"/>
              <a:gd name="connsiteY0" fmla="*/ 813434 h 1094915"/>
              <a:gd name="connsiteX1" fmla="*/ 1148313 w 1557773"/>
              <a:gd name="connsiteY1" fmla="*/ 900921 h 1094915"/>
              <a:gd name="connsiteX2" fmla="*/ 918080 w 1557773"/>
              <a:gd name="connsiteY2" fmla="*/ 1090161 h 1094915"/>
              <a:gd name="connsiteX3" fmla="*/ 910469 w 1557773"/>
              <a:gd name="connsiteY3" fmla="*/ 1094915 h 1094915"/>
              <a:gd name="connsiteX4" fmla="*/ 891441 w 1557773"/>
              <a:gd name="connsiteY4" fmla="*/ 1048319 h 1094915"/>
              <a:gd name="connsiteX5" fmla="*/ 810574 w 1557773"/>
              <a:gd name="connsiteY5" fmla="*/ 980801 h 1094915"/>
              <a:gd name="connsiteX6" fmla="*/ 670722 w 1557773"/>
              <a:gd name="connsiteY6" fmla="*/ 963684 h 1094915"/>
              <a:gd name="connsiteX7" fmla="*/ 449050 w 1557773"/>
              <a:gd name="connsiteY7" fmla="*/ 955126 h 1094915"/>
              <a:gd name="connsiteX8" fmla="*/ 485203 w 1557773"/>
              <a:gd name="connsiteY8" fmla="*/ 899019 h 1094915"/>
              <a:gd name="connsiteX9" fmla="*/ 499474 w 1557773"/>
              <a:gd name="connsiteY9" fmla="*/ 874295 h 1094915"/>
              <a:gd name="connsiteX10" fmla="*/ 500425 w 1557773"/>
              <a:gd name="connsiteY10" fmla="*/ 870491 h 1094915"/>
              <a:gd name="connsiteX11" fmla="*/ 500425 w 1557773"/>
              <a:gd name="connsiteY11" fmla="*/ 870491 h 1094915"/>
              <a:gd name="connsiteX12" fmla="*/ 500425 w 1557773"/>
              <a:gd name="connsiteY12" fmla="*/ 867638 h 1094915"/>
              <a:gd name="connsiteX13" fmla="*/ 500425 w 1557773"/>
              <a:gd name="connsiteY13" fmla="*/ 867638 h 1094915"/>
              <a:gd name="connsiteX14" fmla="*/ 500425 w 1557773"/>
              <a:gd name="connsiteY14" fmla="*/ 863834 h 1094915"/>
              <a:gd name="connsiteX15" fmla="*/ 500425 w 1557773"/>
              <a:gd name="connsiteY15" fmla="*/ 863834 h 1094915"/>
              <a:gd name="connsiteX16" fmla="*/ 500425 w 1557773"/>
              <a:gd name="connsiteY16" fmla="*/ 860031 h 1094915"/>
              <a:gd name="connsiteX17" fmla="*/ 500425 w 1557773"/>
              <a:gd name="connsiteY17" fmla="*/ 860031 h 1094915"/>
              <a:gd name="connsiteX18" fmla="*/ 500425 w 1557773"/>
              <a:gd name="connsiteY18" fmla="*/ 856227 h 1094915"/>
              <a:gd name="connsiteX19" fmla="*/ 500425 w 1557773"/>
              <a:gd name="connsiteY19" fmla="*/ 856227 h 1094915"/>
              <a:gd name="connsiteX20" fmla="*/ 500425 w 1557773"/>
              <a:gd name="connsiteY20" fmla="*/ 852423 h 1094915"/>
              <a:gd name="connsiteX21" fmla="*/ 500425 w 1557773"/>
              <a:gd name="connsiteY21" fmla="*/ 852423 h 1094915"/>
              <a:gd name="connsiteX22" fmla="*/ 500425 w 1557773"/>
              <a:gd name="connsiteY22" fmla="*/ 848619 h 1094915"/>
              <a:gd name="connsiteX23" fmla="*/ 499474 w 1557773"/>
              <a:gd name="connsiteY23" fmla="*/ 844815 h 1094915"/>
              <a:gd name="connsiteX24" fmla="*/ 483300 w 1557773"/>
              <a:gd name="connsiteY24" fmla="*/ 823894 h 1094915"/>
              <a:gd name="connsiteX25" fmla="*/ 419558 w 1557773"/>
              <a:gd name="connsiteY25" fmla="*/ 821992 h 1094915"/>
              <a:gd name="connsiteX26" fmla="*/ 405287 w 1557773"/>
              <a:gd name="connsiteY26" fmla="*/ 836257 h 1094915"/>
              <a:gd name="connsiteX27" fmla="*/ 405287 w 1557773"/>
              <a:gd name="connsiteY27" fmla="*/ 837208 h 1094915"/>
              <a:gd name="connsiteX28" fmla="*/ 405287 w 1557773"/>
              <a:gd name="connsiteY28" fmla="*/ 837208 h 1094915"/>
              <a:gd name="connsiteX29" fmla="*/ 405287 w 1557773"/>
              <a:gd name="connsiteY29" fmla="*/ 838159 h 1094915"/>
              <a:gd name="connsiteX30" fmla="*/ 405287 w 1557773"/>
              <a:gd name="connsiteY30" fmla="*/ 838159 h 1094915"/>
              <a:gd name="connsiteX31" fmla="*/ 401482 w 1557773"/>
              <a:gd name="connsiteY31" fmla="*/ 842913 h 1094915"/>
              <a:gd name="connsiteX32" fmla="*/ 401482 w 1557773"/>
              <a:gd name="connsiteY32" fmla="*/ 842913 h 1094915"/>
              <a:gd name="connsiteX33" fmla="*/ 400530 w 1557773"/>
              <a:gd name="connsiteY33" fmla="*/ 844815 h 1094915"/>
              <a:gd name="connsiteX34" fmla="*/ 400530 w 1557773"/>
              <a:gd name="connsiteY34" fmla="*/ 844815 h 1094915"/>
              <a:gd name="connsiteX35" fmla="*/ 396725 w 1557773"/>
              <a:gd name="connsiteY35" fmla="*/ 850521 h 1094915"/>
              <a:gd name="connsiteX36" fmla="*/ 396725 w 1557773"/>
              <a:gd name="connsiteY36" fmla="*/ 850521 h 1094915"/>
              <a:gd name="connsiteX37" fmla="*/ 395773 w 1557773"/>
              <a:gd name="connsiteY37" fmla="*/ 852423 h 1094915"/>
              <a:gd name="connsiteX38" fmla="*/ 395773 w 1557773"/>
              <a:gd name="connsiteY38" fmla="*/ 852423 h 1094915"/>
              <a:gd name="connsiteX39" fmla="*/ 382454 w 1557773"/>
              <a:gd name="connsiteY39" fmla="*/ 875246 h 1094915"/>
              <a:gd name="connsiteX40" fmla="*/ 381503 w 1557773"/>
              <a:gd name="connsiteY40" fmla="*/ 877148 h 1094915"/>
              <a:gd name="connsiteX41" fmla="*/ 381503 w 1557773"/>
              <a:gd name="connsiteY41" fmla="*/ 877148 h 1094915"/>
              <a:gd name="connsiteX42" fmla="*/ 379600 w 1557773"/>
              <a:gd name="connsiteY42" fmla="*/ 880951 h 1094915"/>
              <a:gd name="connsiteX43" fmla="*/ 379600 w 1557773"/>
              <a:gd name="connsiteY43" fmla="*/ 880951 h 1094915"/>
              <a:gd name="connsiteX44" fmla="*/ 379600 w 1557773"/>
              <a:gd name="connsiteY44" fmla="*/ 881902 h 1094915"/>
              <a:gd name="connsiteX45" fmla="*/ 379600 w 1557773"/>
              <a:gd name="connsiteY45" fmla="*/ 881902 h 1094915"/>
              <a:gd name="connsiteX46" fmla="*/ 379600 w 1557773"/>
              <a:gd name="connsiteY46" fmla="*/ 882853 h 1094915"/>
              <a:gd name="connsiteX47" fmla="*/ 379600 w 1557773"/>
              <a:gd name="connsiteY47" fmla="*/ 883804 h 1094915"/>
              <a:gd name="connsiteX48" fmla="*/ 379600 w 1557773"/>
              <a:gd name="connsiteY48" fmla="*/ 883804 h 1094915"/>
              <a:gd name="connsiteX49" fmla="*/ 379600 w 1557773"/>
              <a:gd name="connsiteY49" fmla="*/ 883804 h 1094915"/>
              <a:gd name="connsiteX50" fmla="*/ 379600 w 1557773"/>
              <a:gd name="connsiteY50" fmla="*/ 883804 h 1094915"/>
              <a:gd name="connsiteX51" fmla="*/ 379600 w 1557773"/>
              <a:gd name="connsiteY51" fmla="*/ 883804 h 1094915"/>
              <a:gd name="connsiteX52" fmla="*/ 273045 w 1557773"/>
              <a:gd name="connsiteY52" fmla="*/ 903774 h 1094915"/>
              <a:gd name="connsiteX53" fmla="*/ 193130 w 1557773"/>
              <a:gd name="connsiteY53" fmla="*/ 859080 h 1094915"/>
              <a:gd name="connsiteX54" fmla="*/ 40909 w 1557773"/>
              <a:gd name="connsiteY54" fmla="*/ 704074 h 1094915"/>
              <a:gd name="connsiteX55" fmla="*/ 0 w 1557773"/>
              <a:gd name="connsiteY55" fmla="*/ 571892 h 1094915"/>
              <a:gd name="connsiteX56" fmla="*/ 0 w 1557773"/>
              <a:gd name="connsiteY56" fmla="*/ 561432 h 1094915"/>
              <a:gd name="connsiteX57" fmla="*/ 0 w 1557773"/>
              <a:gd name="connsiteY57" fmla="*/ 557628 h 1094915"/>
              <a:gd name="connsiteX58" fmla="*/ 0 w 1557773"/>
              <a:gd name="connsiteY58" fmla="*/ 550971 h 1094915"/>
              <a:gd name="connsiteX59" fmla="*/ 0 w 1557773"/>
              <a:gd name="connsiteY59" fmla="*/ 537658 h 1094915"/>
              <a:gd name="connsiteX60" fmla="*/ 132242 w 1557773"/>
              <a:gd name="connsiteY60" fmla="*/ 241912 h 1094915"/>
              <a:gd name="connsiteX61" fmla="*/ 274948 w 1557773"/>
              <a:gd name="connsiteY61" fmla="*/ 124945 h 1094915"/>
              <a:gd name="connsiteX62" fmla="*/ 414801 w 1557773"/>
              <a:gd name="connsiteY62" fmla="*/ 64084 h 1094915"/>
              <a:gd name="connsiteX63" fmla="*/ 1080766 w 1557773"/>
              <a:gd name="connsiteY63" fmla="*/ 12733 h 1094915"/>
              <a:gd name="connsiteX64" fmla="*/ 1289117 w 1557773"/>
              <a:gd name="connsiteY64" fmla="*/ 79299 h 1094915"/>
              <a:gd name="connsiteX65" fmla="*/ 1395672 w 1557773"/>
              <a:gd name="connsiteY65" fmla="*/ 152523 h 1094915"/>
              <a:gd name="connsiteX66" fmla="*/ 1397574 w 1557773"/>
              <a:gd name="connsiteY66" fmla="*/ 154425 h 1094915"/>
              <a:gd name="connsiteX67" fmla="*/ 1398526 w 1557773"/>
              <a:gd name="connsiteY67" fmla="*/ 154425 h 1094915"/>
              <a:gd name="connsiteX68" fmla="*/ 1400428 w 1557773"/>
              <a:gd name="connsiteY68" fmla="*/ 156327 h 1094915"/>
              <a:gd name="connsiteX69" fmla="*/ 1401380 w 1557773"/>
              <a:gd name="connsiteY69" fmla="*/ 156327 h 1094915"/>
              <a:gd name="connsiteX70" fmla="*/ 1403283 w 1557773"/>
              <a:gd name="connsiteY70" fmla="*/ 158228 h 1094915"/>
              <a:gd name="connsiteX71" fmla="*/ 1404234 w 1557773"/>
              <a:gd name="connsiteY71" fmla="*/ 159179 h 1094915"/>
              <a:gd name="connsiteX72" fmla="*/ 1406137 w 1557773"/>
              <a:gd name="connsiteY72" fmla="*/ 161081 h 1094915"/>
              <a:gd name="connsiteX73" fmla="*/ 1407088 w 1557773"/>
              <a:gd name="connsiteY73" fmla="*/ 162032 h 1094915"/>
              <a:gd name="connsiteX74" fmla="*/ 1408991 w 1557773"/>
              <a:gd name="connsiteY74" fmla="*/ 163934 h 1094915"/>
              <a:gd name="connsiteX75" fmla="*/ 1409942 w 1557773"/>
              <a:gd name="connsiteY75" fmla="*/ 164885 h 1094915"/>
              <a:gd name="connsiteX76" fmla="*/ 1411845 w 1557773"/>
              <a:gd name="connsiteY76" fmla="*/ 166787 h 1094915"/>
              <a:gd name="connsiteX77" fmla="*/ 1412797 w 1557773"/>
              <a:gd name="connsiteY77" fmla="*/ 167738 h 1094915"/>
              <a:gd name="connsiteX78" fmla="*/ 1414699 w 1557773"/>
              <a:gd name="connsiteY78" fmla="*/ 169640 h 1094915"/>
              <a:gd name="connsiteX79" fmla="*/ 1415651 w 1557773"/>
              <a:gd name="connsiteY79" fmla="*/ 170591 h 1094915"/>
              <a:gd name="connsiteX80" fmla="*/ 1417553 w 1557773"/>
              <a:gd name="connsiteY80" fmla="*/ 172493 h 1094915"/>
              <a:gd name="connsiteX81" fmla="*/ 1418505 w 1557773"/>
              <a:gd name="connsiteY81" fmla="*/ 173444 h 1094915"/>
              <a:gd name="connsiteX82" fmla="*/ 1420407 w 1557773"/>
              <a:gd name="connsiteY82" fmla="*/ 175346 h 1094915"/>
              <a:gd name="connsiteX83" fmla="*/ 1421359 w 1557773"/>
              <a:gd name="connsiteY83" fmla="*/ 176296 h 1094915"/>
              <a:gd name="connsiteX84" fmla="*/ 1423262 w 1557773"/>
              <a:gd name="connsiteY84" fmla="*/ 178199 h 1094915"/>
              <a:gd name="connsiteX85" fmla="*/ 1424213 w 1557773"/>
              <a:gd name="connsiteY85" fmla="*/ 179149 h 1094915"/>
              <a:gd name="connsiteX86" fmla="*/ 1426116 w 1557773"/>
              <a:gd name="connsiteY86" fmla="*/ 181051 h 1094915"/>
              <a:gd name="connsiteX87" fmla="*/ 1427067 w 1557773"/>
              <a:gd name="connsiteY87" fmla="*/ 182002 h 1094915"/>
              <a:gd name="connsiteX88" fmla="*/ 1428970 w 1557773"/>
              <a:gd name="connsiteY88" fmla="*/ 183904 h 1094915"/>
              <a:gd name="connsiteX89" fmla="*/ 1429921 w 1557773"/>
              <a:gd name="connsiteY89" fmla="*/ 184855 h 1094915"/>
              <a:gd name="connsiteX90" fmla="*/ 1431824 w 1557773"/>
              <a:gd name="connsiteY90" fmla="*/ 186757 h 1094915"/>
              <a:gd name="connsiteX91" fmla="*/ 1432776 w 1557773"/>
              <a:gd name="connsiteY91" fmla="*/ 187708 h 1094915"/>
              <a:gd name="connsiteX92" fmla="*/ 1434678 w 1557773"/>
              <a:gd name="connsiteY92" fmla="*/ 189610 h 1094915"/>
              <a:gd name="connsiteX93" fmla="*/ 1434678 w 1557773"/>
              <a:gd name="connsiteY93" fmla="*/ 189610 h 1094915"/>
              <a:gd name="connsiteX94" fmla="*/ 1438484 w 1557773"/>
              <a:gd name="connsiteY94" fmla="*/ 192463 h 1094915"/>
              <a:gd name="connsiteX95" fmla="*/ 1439435 w 1557773"/>
              <a:gd name="connsiteY95" fmla="*/ 192463 h 1094915"/>
              <a:gd name="connsiteX96" fmla="*/ 1440386 w 1557773"/>
              <a:gd name="connsiteY96" fmla="*/ 193414 h 1094915"/>
              <a:gd name="connsiteX97" fmla="*/ 1441338 w 1557773"/>
              <a:gd name="connsiteY97" fmla="*/ 194365 h 1094915"/>
              <a:gd name="connsiteX98" fmla="*/ 1442289 w 1557773"/>
              <a:gd name="connsiteY98" fmla="*/ 195316 h 1094915"/>
              <a:gd name="connsiteX99" fmla="*/ 1443240 w 1557773"/>
              <a:gd name="connsiteY99" fmla="*/ 196267 h 1094915"/>
              <a:gd name="connsiteX100" fmla="*/ 1444192 w 1557773"/>
              <a:gd name="connsiteY100" fmla="*/ 197218 h 1094915"/>
              <a:gd name="connsiteX101" fmla="*/ 1445143 w 1557773"/>
              <a:gd name="connsiteY101" fmla="*/ 198168 h 1094915"/>
              <a:gd name="connsiteX102" fmla="*/ 1446095 w 1557773"/>
              <a:gd name="connsiteY102" fmla="*/ 199119 h 1094915"/>
              <a:gd name="connsiteX103" fmla="*/ 1447046 w 1557773"/>
              <a:gd name="connsiteY103" fmla="*/ 200070 h 1094915"/>
              <a:gd name="connsiteX104" fmla="*/ 1447997 w 1557773"/>
              <a:gd name="connsiteY104" fmla="*/ 201021 h 1094915"/>
              <a:gd name="connsiteX105" fmla="*/ 1448949 w 1557773"/>
              <a:gd name="connsiteY105" fmla="*/ 201972 h 1094915"/>
              <a:gd name="connsiteX106" fmla="*/ 1449900 w 1557773"/>
              <a:gd name="connsiteY106" fmla="*/ 202923 h 1094915"/>
              <a:gd name="connsiteX107" fmla="*/ 1450852 w 1557773"/>
              <a:gd name="connsiteY107" fmla="*/ 203874 h 1094915"/>
              <a:gd name="connsiteX108" fmla="*/ 1450852 w 1557773"/>
              <a:gd name="connsiteY108" fmla="*/ 203874 h 1094915"/>
              <a:gd name="connsiteX109" fmla="*/ 1451803 w 1557773"/>
              <a:gd name="connsiteY109" fmla="*/ 204825 h 1094915"/>
              <a:gd name="connsiteX110" fmla="*/ 1451803 w 1557773"/>
              <a:gd name="connsiteY110" fmla="*/ 204825 h 1094915"/>
              <a:gd name="connsiteX111" fmla="*/ 1451803 w 1557773"/>
              <a:gd name="connsiteY111" fmla="*/ 205776 h 1094915"/>
              <a:gd name="connsiteX112" fmla="*/ 1451803 w 1557773"/>
              <a:gd name="connsiteY112" fmla="*/ 205776 h 1094915"/>
              <a:gd name="connsiteX113" fmla="*/ 1451803 w 1557773"/>
              <a:gd name="connsiteY113" fmla="*/ 206727 h 1094915"/>
              <a:gd name="connsiteX114" fmla="*/ 1451803 w 1557773"/>
              <a:gd name="connsiteY114" fmla="*/ 206727 h 1094915"/>
              <a:gd name="connsiteX115" fmla="*/ 1451803 w 1557773"/>
              <a:gd name="connsiteY115" fmla="*/ 206727 h 1094915"/>
              <a:gd name="connsiteX116" fmla="*/ 1451803 w 1557773"/>
              <a:gd name="connsiteY116" fmla="*/ 206727 h 1094915"/>
              <a:gd name="connsiteX117" fmla="*/ 1451803 w 1557773"/>
              <a:gd name="connsiteY117" fmla="*/ 206727 h 1094915"/>
              <a:gd name="connsiteX118" fmla="*/ 1451803 w 1557773"/>
              <a:gd name="connsiteY118" fmla="*/ 206727 h 1094915"/>
              <a:gd name="connsiteX119" fmla="*/ 1451803 w 1557773"/>
              <a:gd name="connsiteY119" fmla="*/ 206727 h 1094915"/>
              <a:gd name="connsiteX120" fmla="*/ 1451803 w 1557773"/>
              <a:gd name="connsiteY120" fmla="*/ 206727 h 1094915"/>
              <a:gd name="connsiteX121" fmla="*/ 1451803 w 1557773"/>
              <a:gd name="connsiteY121" fmla="*/ 206727 h 1094915"/>
              <a:gd name="connsiteX122" fmla="*/ 1451803 w 1557773"/>
              <a:gd name="connsiteY122" fmla="*/ 206727 h 1094915"/>
              <a:gd name="connsiteX123" fmla="*/ 1451803 w 1557773"/>
              <a:gd name="connsiteY123" fmla="*/ 206727 h 1094915"/>
              <a:gd name="connsiteX124" fmla="*/ 1451803 w 1557773"/>
              <a:gd name="connsiteY124" fmla="*/ 206727 h 1094915"/>
              <a:gd name="connsiteX125" fmla="*/ 1451803 w 1557773"/>
              <a:gd name="connsiteY125" fmla="*/ 207678 h 1094915"/>
              <a:gd name="connsiteX126" fmla="*/ 1543135 w 1557773"/>
              <a:gd name="connsiteY126" fmla="*/ 382653 h 1094915"/>
              <a:gd name="connsiteX127" fmla="*/ 1524108 w 1557773"/>
              <a:gd name="connsiteY127" fmla="*/ 602323 h 1094915"/>
              <a:gd name="connsiteX128" fmla="*/ 1513643 w 1557773"/>
              <a:gd name="connsiteY128" fmla="*/ 622293 h 1094915"/>
              <a:gd name="connsiteX129" fmla="*/ 1472733 w 1557773"/>
              <a:gd name="connsiteY129" fmla="*/ 629900 h 1094915"/>
              <a:gd name="connsiteX130" fmla="*/ 1389012 w 1557773"/>
              <a:gd name="connsiteY130" fmla="*/ 663184 h 1094915"/>
              <a:gd name="connsiteX131" fmla="*/ 1395672 w 1557773"/>
              <a:gd name="connsiteY131" fmla="*/ 690761 h 1094915"/>
              <a:gd name="connsiteX132" fmla="*/ 1409942 w 1557773"/>
              <a:gd name="connsiteY132" fmla="*/ 720241 h 1094915"/>
              <a:gd name="connsiteX133" fmla="*/ 1299583 w 1557773"/>
              <a:gd name="connsiteY133" fmla="*/ 791562 h 1094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557773" h="1094915">
                <a:moveTo>
                  <a:pt x="1307194" y="813434"/>
                </a:moveTo>
                <a:cubicBezTo>
                  <a:pt x="1252965" y="841011"/>
                  <a:pt x="1199688" y="868589"/>
                  <a:pt x="1148313" y="900921"/>
                </a:cubicBezTo>
                <a:cubicBezTo>
                  <a:pt x="1063641" y="954175"/>
                  <a:pt x="978968" y="1009330"/>
                  <a:pt x="918080" y="1090161"/>
                </a:cubicBezTo>
                <a:cubicBezTo>
                  <a:pt x="917128" y="1092063"/>
                  <a:pt x="913323" y="1093013"/>
                  <a:pt x="910469" y="1094915"/>
                </a:cubicBezTo>
                <a:cubicBezTo>
                  <a:pt x="903809" y="1078749"/>
                  <a:pt x="898101" y="1062583"/>
                  <a:pt x="891441" y="1048319"/>
                </a:cubicBezTo>
                <a:cubicBezTo>
                  <a:pt x="875268" y="1014085"/>
                  <a:pt x="847678" y="992213"/>
                  <a:pt x="810574" y="980801"/>
                </a:cubicBezTo>
                <a:cubicBezTo>
                  <a:pt x="764908" y="966537"/>
                  <a:pt x="718290" y="960831"/>
                  <a:pt x="670722" y="963684"/>
                </a:cubicBezTo>
                <a:cubicBezTo>
                  <a:pt x="597465" y="967488"/>
                  <a:pt x="525161" y="959880"/>
                  <a:pt x="449050" y="955126"/>
                </a:cubicBezTo>
                <a:cubicBezTo>
                  <a:pt x="459516" y="933254"/>
                  <a:pt x="471883" y="916137"/>
                  <a:pt x="485203" y="899019"/>
                </a:cubicBezTo>
                <a:cubicBezTo>
                  <a:pt x="490911" y="891412"/>
                  <a:pt x="496619" y="883804"/>
                  <a:pt x="499474" y="874295"/>
                </a:cubicBezTo>
                <a:cubicBezTo>
                  <a:pt x="499474" y="873344"/>
                  <a:pt x="499474" y="871442"/>
                  <a:pt x="500425" y="870491"/>
                </a:cubicBezTo>
                <a:cubicBezTo>
                  <a:pt x="500425" y="870491"/>
                  <a:pt x="500425" y="870491"/>
                  <a:pt x="500425" y="870491"/>
                </a:cubicBezTo>
                <a:cubicBezTo>
                  <a:pt x="500425" y="870491"/>
                  <a:pt x="500425" y="868589"/>
                  <a:pt x="500425" y="867638"/>
                </a:cubicBezTo>
                <a:lnTo>
                  <a:pt x="500425" y="867638"/>
                </a:lnTo>
                <a:cubicBezTo>
                  <a:pt x="500425" y="865736"/>
                  <a:pt x="500425" y="864785"/>
                  <a:pt x="500425" y="863834"/>
                </a:cubicBezTo>
                <a:lnTo>
                  <a:pt x="500425" y="863834"/>
                </a:lnTo>
                <a:lnTo>
                  <a:pt x="500425" y="860031"/>
                </a:lnTo>
                <a:lnTo>
                  <a:pt x="500425" y="860031"/>
                </a:lnTo>
                <a:cubicBezTo>
                  <a:pt x="500425" y="858129"/>
                  <a:pt x="500425" y="857178"/>
                  <a:pt x="500425" y="856227"/>
                </a:cubicBezTo>
                <a:lnTo>
                  <a:pt x="500425" y="856227"/>
                </a:lnTo>
                <a:cubicBezTo>
                  <a:pt x="500425" y="854325"/>
                  <a:pt x="500425" y="853374"/>
                  <a:pt x="500425" y="852423"/>
                </a:cubicBezTo>
                <a:lnTo>
                  <a:pt x="500425" y="852423"/>
                </a:lnTo>
                <a:cubicBezTo>
                  <a:pt x="500425" y="851472"/>
                  <a:pt x="500425" y="849570"/>
                  <a:pt x="500425" y="848619"/>
                </a:cubicBezTo>
                <a:cubicBezTo>
                  <a:pt x="500425" y="847668"/>
                  <a:pt x="500425" y="846717"/>
                  <a:pt x="499474" y="844815"/>
                </a:cubicBezTo>
                <a:cubicBezTo>
                  <a:pt x="495668" y="837208"/>
                  <a:pt x="489960" y="829600"/>
                  <a:pt x="483300" y="823894"/>
                </a:cubicBezTo>
                <a:cubicBezTo>
                  <a:pt x="464272" y="809630"/>
                  <a:pt x="439537" y="810581"/>
                  <a:pt x="419558" y="821992"/>
                </a:cubicBezTo>
                <a:cubicBezTo>
                  <a:pt x="414801" y="824845"/>
                  <a:pt x="410044" y="829600"/>
                  <a:pt x="405287" y="836257"/>
                </a:cubicBezTo>
                <a:cubicBezTo>
                  <a:pt x="405287" y="836257"/>
                  <a:pt x="405287" y="836257"/>
                  <a:pt x="405287" y="837208"/>
                </a:cubicBezTo>
                <a:cubicBezTo>
                  <a:pt x="405287" y="837208"/>
                  <a:pt x="405287" y="837208"/>
                  <a:pt x="405287" y="837208"/>
                </a:cubicBezTo>
                <a:cubicBezTo>
                  <a:pt x="405287" y="837208"/>
                  <a:pt x="405287" y="837208"/>
                  <a:pt x="405287" y="838159"/>
                </a:cubicBezTo>
                <a:cubicBezTo>
                  <a:pt x="405287" y="838159"/>
                  <a:pt x="405287" y="838159"/>
                  <a:pt x="405287" y="838159"/>
                </a:cubicBezTo>
                <a:cubicBezTo>
                  <a:pt x="404336" y="840060"/>
                  <a:pt x="403384" y="841962"/>
                  <a:pt x="401482" y="842913"/>
                </a:cubicBezTo>
                <a:cubicBezTo>
                  <a:pt x="401482" y="842913"/>
                  <a:pt x="401482" y="842913"/>
                  <a:pt x="401482" y="842913"/>
                </a:cubicBezTo>
                <a:cubicBezTo>
                  <a:pt x="401482" y="842913"/>
                  <a:pt x="401482" y="843864"/>
                  <a:pt x="400530" y="844815"/>
                </a:cubicBezTo>
                <a:cubicBezTo>
                  <a:pt x="400530" y="844815"/>
                  <a:pt x="400530" y="844815"/>
                  <a:pt x="400530" y="844815"/>
                </a:cubicBezTo>
                <a:cubicBezTo>
                  <a:pt x="399579" y="846717"/>
                  <a:pt x="397676" y="848619"/>
                  <a:pt x="396725" y="850521"/>
                </a:cubicBezTo>
                <a:lnTo>
                  <a:pt x="396725" y="850521"/>
                </a:lnTo>
                <a:cubicBezTo>
                  <a:pt x="396725" y="850521"/>
                  <a:pt x="396725" y="852423"/>
                  <a:pt x="395773" y="852423"/>
                </a:cubicBezTo>
                <a:cubicBezTo>
                  <a:pt x="395773" y="852423"/>
                  <a:pt x="395773" y="852423"/>
                  <a:pt x="395773" y="852423"/>
                </a:cubicBezTo>
                <a:cubicBezTo>
                  <a:pt x="391016" y="860981"/>
                  <a:pt x="386259" y="868589"/>
                  <a:pt x="382454" y="875246"/>
                </a:cubicBezTo>
                <a:cubicBezTo>
                  <a:pt x="382454" y="875246"/>
                  <a:pt x="382454" y="876197"/>
                  <a:pt x="381503" y="877148"/>
                </a:cubicBezTo>
                <a:cubicBezTo>
                  <a:pt x="381503" y="877148"/>
                  <a:pt x="381503" y="877148"/>
                  <a:pt x="381503" y="877148"/>
                </a:cubicBezTo>
                <a:cubicBezTo>
                  <a:pt x="381503" y="878099"/>
                  <a:pt x="379600" y="880000"/>
                  <a:pt x="379600" y="880951"/>
                </a:cubicBezTo>
                <a:cubicBezTo>
                  <a:pt x="379600" y="880951"/>
                  <a:pt x="379600" y="880951"/>
                  <a:pt x="379600" y="880951"/>
                </a:cubicBezTo>
                <a:cubicBezTo>
                  <a:pt x="379600" y="880951"/>
                  <a:pt x="379600" y="880951"/>
                  <a:pt x="379600" y="881902"/>
                </a:cubicBezTo>
                <a:cubicBezTo>
                  <a:pt x="379600" y="881902"/>
                  <a:pt x="379600" y="881902"/>
                  <a:pt x="379600" y="881902"/>
                </a:cubicBezTo>
                <a:cubicBezTo>
                  <a:pt x="379600" y="881902"/>
                  <a:pt x="379600" y="881902"/>
                  <a:pt x="379600" y="882853"/>
                </a:cubicBezTo>
                <a:cubicBezTo>
                  <a:pt x="379600" y="882853"/>
                  <a:pt x="379600" y="882853"/>
                  <a:pt x="379600" y="883804"/>
                </a:cubicBezTo>
                <a:lnTo>
                  <a:pt x="379600" y="883804"/>
                </a:lnTo>
                <a:cubicBezTo>
                  <a:pt x="379600" y="883804"/>
                  <a:pt x="379600" y="883804"/>
                  <a:pt x="379600" y="883804"/>
                </a:cubicBezTo>
                <a:lnTo>
                  <a:pt x="379600" y="883804"/>
                </a:lnTo>
                <a:cubicBezTo>
                  <a:pt x="379600" y="883804"/>
                  <a:pt x="379600" y="883804"/>
                  <a:pt x="379600" y="883804"/>
                </a:cubicBezTo>
                <a:cubicBezTo>
                  <a:pt x="349156" y="913284"/>
                  <a:pt x="313003" y="918989"/>
                  <a:pt x="273045" y="903774"/>
                </a:cubicBezTo>
                <a:cubicBezTo>
                  <a:pt x="243553" y="893314"/>
                  <a:pt x="218817" y="875246"/>
                  <a:pt x="193130" y="859080"/>
                </a:cubicBezTo>
                <a:cubicBezTo>
                  <a:pt x="129387" y="819140"/>
                  <a:pt x="82770" y="763984"/>
                  <a:pt x="40909" y="704074"/>
                </a:cubicBezTo>
                <a:cubicBezTo>
                  <a:pt x="13319" y="665086"/>
                  <a:pt x="2854" y="618489"/>
                  <a:pt x="0" y="571892"/>
                </a:cubicBezTo>
                <a:cubicBezTo>
                  <a:pt x="0" y="568089"/>
                  <a:pt x="0" y="565236"/>
                  <a:pt x="0" y="561432"/>
                </a:cubicBezTo>
                <a:cubicBezTo>
                  <a:pt x="0" y="560481"/>
                  <a:pt x="0" y="558579"/>
                  <a:pt x="0" y="557628"/>
                </a:cubicBezTo>
                <a:cubicBezTo>
                  <a:pt x="0" y="555726"/>
                  <a:pt x="0" y="553824"/>
                  <a:pt x="0" y="550971"/>
                </a:cubicBezTo>
                <a:lnTo>
                  <a:pt x="0" y="537658"/>
                </a:lnTo>
                <a:cubicBezTo>
                  <a:pt x="951" y="422593"/>
                  <a:pt x="50423" y="326547"/>
                  <a:pt x="132242" y="241912"/>
                </a:cubicBezTo>
                <a:cubicBezTo>
                  <a:pt x="175054" y="197218"/>
                  <a:pt x="221671" y="156327"/>
                  <a:pt x="274948" y="124945"/>
                </a:cubicBezTo>
                <a:cubicBezTo>
                  <a:pt x="318712" y="99270"/>
                  <a:pt x="365329" y="79299"/>
                  <a:pt x="414801" y="64084"/>
                </a:cubicBezTo>
                <a:cubicBezTo>
                  <a:pt x="715436" y="-30060"/>
                  <a:pt x="1036051" y="5125"/>
                  <a:pt x="1080766" y="12733"/>
                </a:cubicBezTo>
                <a:cubicBezTo>
                  <a:pt x="1154022" y="24144"/>
                  <a:pt x="1222521" y="47918"/>
                  <a:pt x="1289117" y="79299"/>
                </a:cubicBezTo>
                <a:cubicBezTo>
                  <a:pt x="1309096" y="88809"/>
                  <a:pt x="1354762" y="120190"/>
                  <a:pt x="1395672" y="152523"/>
                </a:cubicBezTo>
                <a:cubicBezTo>
                  <a:pt x="1395672" y="152523"/>
                  <a:pt x="1397574" y="153474"/>
                  <a:pt x="1397574" y="154425"/>
                </a:cubicBezTo>
                <a:cubicBezTo>
                  <a:pt x="1397574" y="154425"/>
                  <a:pt x="1397574" y="154425"/>
                  <a:pt x="1398526" y="154425"/>
                </a:cubicBezTo>
                <a:cubicBezTo>
                  <a:pt x="1398526" y="154425"/>
                  <a:pt x="1400428" y="155376"/>
                  <a:pt x="1400428" y="156327"/>
                </a:cubicBezTo>
                <a:cubicBezTo>
                  <a:pt x="1400428" y="156327"/>
                  <a:pt x="1400428" y="156327"/>
                  <a:pt x="1401380" y="156327"/>
                </a:cubicBezTo>
                <a:cubicBezTo>
                  <a:pt x="1401380" y="156327"/>
                  <a:pt x="1402331" y="157277"/>
                  <a:pt x="1403283" y="158228"/>
                </a:cubicBezTo>
                <a:cubicBezTo>
                  <a:pt x="1403283" y="158228"/>
                  <a:pt x="1403283" y="158228"/>
                  <a:pt x="1404234" y="159179"/>
                </a:cubicBezTo>
                <a:cubicBezTo>
                  <a:pt x="1404234" y="159179"/>
                  <a:pt x="1405185" y="160130"/>
                  <a:pt x="1406137" y="161081"/>
                </a:cubicBezTo>
                <a:cubicBezTo>
                  <a:pt x="1406137" y="161081"/>
                  <a:pt x="1406137" y="161081"/>
                  <a:pt x="1407088" y="162032"/>
                </a:cubicBezTo>
                <a:cubicBezTo>
                  <a:pt x="1407088" y="162032"/>
                  <a:pt x="1408040" y="162983"/>
                  <a:pt x="1408991" y="163934"/>
                </a:cubicBezTo>
                <a:cubicBezTo>
                  <a:pt x="1408991" y="163934"/>
                  <a:pt x="1408991" y="163934"/>
                  <a:pt x="1409942" y="164885"/>
                </a:cubicBezTo>
                <a:cubicBezTo>
                  <a:pt x="1409942" y="164885"/>
                  <a:pt x="1410894" y="165836"/>
                  <a:pt x="1411845" y="166787"/>
                </a:cubicBezTo>
                <a:cubicBezTo>
                  <a:pt x="1411845" y="166787"/>
                  <a:pt x="1411845" y="166787"/>
                  <a:pt x="1412797" y="167738"/>
                </a:cubicBezTo>
                <a:cubicBezTo>
                  <a:pt x="1412797" y="167738"/>
                  <a:pt x="1413748" y="168689"/>
                  <a:pt x="1414699" y="169640"/>
                </a:cubicBezTo>
                <a:cubicBezTo>
                  <a:pt x="1414699" y="169640"/>
                  <a:pt x="1414699" y="169640"/>
                  <a:pt x="1415651" y="170591"/>
                </a:cubicBezTo>
                <a:cubicBezTo>
                  <a:pt x="1415651" y="170591"/>
                  <a:pt x="1416602" y="171542"/>
                  <a:pt x="1417553" y="172493"/>
                </a:cubicBezTo>
                <a:cubicBezTo>
                  <a:pt x="1417553" y="172493"/>
                  <a:pt x="1417553" y="172493"/>
                  <a:pt x="1418505" y="173444"/>
                </a:cubicBezTo>
                <a:cubicBezTo>
                  <a:pt x="1418505" y="173444"/>
                  <a:pt x="1419456" y="174395"/>
                  <a:pt x="1420407" y="175346"/>
                </a:cubicBezTo>
                <a:cubicBezTo>
                  <a:pt x="1420407" y="175346"/>
                  <a:pt x="1420407" y="175346"/>
                  <a:pt x="1421359" y="176296"/>
                </a:cubicBezTo>
                <a:cubicBezTo>
                  <a:pt x="1421359" y="176296"/>
                  <a:pt x="1422310" y="177247"/>
                  <a:pt x="1423262" y="178199"/>
                </a:cubicBezTo>
                <a:cubicBezTo>
                  <a:pt x="1423262" y="178199"/>
                  <a:pt x="1423262" y="178199"/>
                  <a:pt x="1424213" y="179149"/>
                </a:cubicBezTo>
                <a:cubicBezTo>
                  <a:pt x="1424213" y="179149"/>
                  <a:pt x="1425164" y="180100"/>
                  <a:pt x="1426116" y="181051"/>
                </a:cubicBezTo>
                <a:cubicBezTo>
                  <a:pt x="1426116" y="181051"/>
                  <a:pt x="1426116" y="181051"/>
                  <a:pt x="1427067" y="182002"/>
                </a:cubicBezTo>
                <a:cubicBezTo>
                  <a:pt x="1427067" y="182002"/>
                  <a:pt x="1428019" y="182953"/>
                  <a:pt x="1428970" y="183904"/>
                </a:cubicBezTo>
                <a:cubicBezTo>
                  <a:pt x="1428970" y="183904"/>
                  <a:pt x="1428970" y="183904"/>
                  <a:pt x="1429921" y="184855"/>
                </a:cubicBezTo>
                <a:cubicBezTo>
                  <a:pt x="1429921" y="184855"/>
                  <a:pt x="1430873" y="184855"/>
                  <a:pt x="1431824" y="186757"/>
                </a:cubicBezTo>
                <a:cubicBezTo>
                  <a:pt x="1431824" y="186757"/>
                  <a:pt x="1431824" y="186757"/>
                  <a:pt x="1432776" y="187708"/>
                </a:cubicBezTo>
                <a:cubicBezTo>
                  <a:pt x="1432776" y="187708"/>
                  <a:pt x="1433727" y="187708"/>
                  <a:pt x="1434678" y="189610"/>
                </a:cubicBezTo>
                <a:cubicBezTo>
                  <a:pt x="1434678" y="189610"/>
                  <a:pt x="1434678" y="189610"/>
                  <a:pt x="1434678" y="189610"/>
                </a:cubicBezTo>
                <a:cubicBezTo>
                  <a:pt x="1435630" y="190561"/>
                  <a:pt x="1436581" y="191512"/>
                  <a:pt x="1438484" y="192463"/>
                </a:cubicBezTo>
                <a:cubicBezTo>
                  <a:pt x="1438484" y="192463"/>
                  <a:pt x="1438484" y="192463"/>
                  <a:pt x="1439435" y="192463"/>
                </a:cubicBezTo>
                <a:cubicBezTo>
                  <a:pt x="1439435" y="192463"/>
                  <a:pt x="1439435" y="192463"/>
                  <a:pt x="1440386" y="193414"/>
                </a:cubicBezTo>
                <a:cubicBezTo>
                  <a:pt x="1440386" y="193414"/>
                  <a:pt x="1440386" y="193414"/>
                  <a:pt x="1441338" y="194365"/>
                </a:cubicBezTo>
                <a:cubicBezTo>
                  <a:pt x="1441338" y="194365"/>
                  <a:pt x="1441338" y="194365"/>
                  <a:pt x="1442289" y="195316"/>
                </a:cubicBezTo>
                <a:cubicBezTo>
                  <a:pt x="1442289" y="195316"/>
                  <a:pt x="1442289" y="195316"/>
                  <a:pt x="1443240" y="196267"/>
                </a:cubicBezTo>
                <a:cubicBezTo>
                  <a:pt x="1443240" y="196267"/>
                  <a:pt x="1443240" y="196267"/>
                  <a:pt x="1444192" y="197218"/>
                </a:cubicBezTo>
                <a:cubicBezTo>
                  <a:pt x="1444192" y="197218"/>
                  <a:pt x="1444192" y="197218"/>
                  <a:pt x="1445143" y="198168"/>
                </a:cubicBezTo>
                <a:cubicBezTo>
                  <a:pt x="1445143" y="198168"/>
                  <a:pt x="1445143" y="198168"/>
                  <a:pt x="1446095" y="199119"/>
                </a:cubicBezTo>
                <a:cubicBezTo>
                  <a:pt x="1446095" y="199119"/>
                  <a:pt x="1446095" y="199119"/>
                  <a:pt x="1447046" y="200070"/>
                </a:cubicBezTo>
                <a:cubicBezTo>
                  <a:pt x="1447046" y="200070"/>
                  <a:pt x="1447046" y="200070"/>
                  <a:pt x="1447997" y="201021"/>
                </a:cubicBezTo>
                <a:cubicBezTo>
                  <a:pt x="1447997" y="201021"/>
                  <a:pt x="1447997" y="201021"/>
                  <a:pt x="1448949" y="201972"/>
                </a:cubicBezTo>
                <a:cubicBezTo>
                  <a:pt x="1448949" y="201972"/>
                  <a:pt x="1448949" y="201972"/>
                  <a:pt x="1449900" y="202923"/>
                </a:cubicBezTo>
                <a:cubicBezTo>
                  <a:pt x="1449900" y="202923"/>
                  <a:pt x="1449900" y="202923"/>
                  <a:pt x="1450852" y="203874"/>
                </a:cubicBezTo>
                <a:cubicBezTo>
                  <a:pt x="1450852" y="203874"/>
                  <a:pt x="1450852" y="203874"/>
                  <a:pt x="1450852" y="203874"/>
                </a:cubicBezTo>
                <a:cubicBezTo>
                  <a:pt x="1450852" y="203874"/>
                  <a:pt x="1450852" y="203874"/>
                  <a:pt x="1451803" y="204825"/>
                </a:cubicBezTo>
                <a:cubicBezTo>
                  <a:pt x="1451803" y="204825"/>
                  <a:pt x="1451803" y="204825"/>
                  <a:pt x="1451803" y="204825"/>
                </a:cubicBezTo>
                <a:cubicBezTo>
                  <a:pt x="1451803" y="204825"/>
                  <a:pt x="1451803" y="204825"/>
                  <a:pt x="1451803" y="205776"/>
                </a:cubicBezTo>
                <a:cubicBezTo>
                  <a:pt x="1451803" y="205776"/>
                  <a:pt x="1451803" y="205776"/>
                  <a:pt x="1451803" y="205776"/>
                </a:cubicBezTo>
                <a:cubicBezTo>
                  <a:pt x="1451803" y="205776"/>
                  <a:pt x="1451803" y="205776"/>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7678"/>
                </a:cubicBezTo>
                <a:cubicBezTo>
                  <a:pt x="1487955" y="262833"/>
                  <a:pt x="1520302" y="319890"/>
                  <a:pt x="1543135" y="382653"/>
                </a:cubicBezTo>
                <a:cubicBezTo>
                  <a:pt x="1570725" y="459680"/>
                  <a:pt x="1556455" y="531952"/>
                  <a:pt x="1524108" y="602323"/>
                </a:cubicBezTo>
                <a:cubicBezTo>
                  <a:pt x="1521254" y="608979"/>
                  <a:pt x="1517448" y="615636"/>
                  <a:pt x="1513643" y="622293"/>
                </a:cubicBezTo>
                <a:cubicBezTo>
                  <a:pt x="1499372" y="644165"/>
                  <a:pt x="1495566" y="645115"/>
                  <a:pt x="1472733" y="629900"/>
                </a:cubicBezTo>
                <a:cubicBezTo>
                  <a:pt x="1435630" y="604225"/>
                  <a:pt x="1391866" y="629900"/>
                  <a:pt x="1389012" y="663184"/>
                </a:cubicBezTo>
                <a:cubicBezTo>
                  <a:pt x="1388061" y="672693"/>
                  <a:pt x="1389964" y="682203"/>
                  <a:pt x="1395672" y="690761"/>
                </a:cubicBezTo>
                <a:cubicBezTo>
                  <a:pt x="1409942" y="715486"/>
                  <a:pt x="1406137" y="722143"/>
                  <a:pt x="1409942" y="720241"/>
                </a:cubicBezTo>
                <a:cubicBezTo>
                  <a:pt x="1384255" y="736407"/>
                  <a:pt x="1327173" y="778249"/>
                  <a:pt x="1299583" y="791562"/>
                </a:cubicBezTo>
                <a:close/>
              </a:path>
            </a:pathLst>
          </a:custGeom>
          <a:solidFill>
            <a:srgbClr val="459597"/>
          </a:solidFill>
          <a:ln w="9508" cap="flat">
            <a:noFill/>
            <a:prstDash val="solid"/>
            <a:miter/>
          </a:ln>
        </p:spPr>
        <p:txBody>
          <a:bodyPr rtlCol="0" anchor="ctr"/>
          <a:lstStyle/>
          <a:p>
            <a:endParaRPr lang="en-US"/>
          </a:p>
        </p:txBody>
      </p:sp>
      <p:grpSp>
        <p:nvGrpSpPr>
          <p:cNvPr id="4" name="Graphic 4">
            <a:extLst>
              <a:ext uri="{FF2B5EF4-FFF2-40B4-BE49-F238E27FC236}">
                <a16:creationId xmlns:a16="http://schemas.microsoft.com/office/drawing/2014/main" id="{33070F2A-4730-4A26-4CAC-4A4040EECC79}"/>
              </a:ext>
            </a:extLst>
          </p:cNvPr>
          <p:cNvGrpSpPr/>
          <p:nvPr/>
        </p:nvGrpSpPr>
        <p:grpSpPr>
          <a:xfrm>
            <a:off x="3655229" y="881980"/>
            <a:ext cx="2248602" cy="1927534"/>
            <a:chOff x="8109460" y="2812987"/>
            <a:chExt cx="1567138" cy="1383387"/>
          </a:xfrm>
          <a:solidFill>
            <a:srgbClr val="414141"/>
          </a:solidFill>
        </p:grpSpPr>
        <p:sp>
          <p:nvSpPr>
            <p:cNvPr id="5" name="Freeform 73">
              <a:extLst>
                <a:ext uri="{FF2B5EF4-FFF2-40B4-BE49-F238E27FC236}">
                  <a16:creationId xmlns:a16="http://schemas.microsoft.com/office/drawing/2014/main" id="{53120323-E1B9-FAE2-087F-35B2D66C3333}"/>
                </a:ext>
              </a:extLst>
            </p:cNvPr>
            <p:cNvSpPr/>
            <p:nvPr/>
          </p:nvSpPr>
          <p:spPr>
            <a:xfrm>
              <a:off x="8109460" y="2812987"/>
              <a:ext cx="1539677" cy="1383387"/>
            </a:xfrm>
            <a:custGeom>
              <a:avLst/>
              <a:gdLst>
                <a:gd name="connsiteX0" fmla="*/ 1538338 w 1539677"/>
                <a:gd name="connsiteY0" fmla="*/ 784898 h 1383387"/>
                <a:gd name="connsiteX1" fmla="*/ 1501476 w 1539677"/>
                <a:gd name="connsiteY1" fmla="*/ 725962 h 1383387"/>
                <a:gd name="connsiteX2" fmla="*/ 1495904 w 1539677"/>
                <a:gd name="connsiteY2" fmla="*/ 691672 h 1383387"/>
                <a:gd name="connsiteX3" fmla="*/ 1474687 w 1539677"/>
                <a:gd name="connsiteY3" fmla="*/ 625235 h 1383387"/>
                <a:gd name="connsiteX4" fmla="*/ 1483688 w 1539677"/>
                <a:gd name="connsiteY4" fmla="*/ 580015 h 1383387"/>
                <a:gd name="connsiteX5" fmla="*/ 1499547 w 1539677"/>
                <a:gd name="connsiteY5" fmla="*/ 438569 h 1383387"/>
                <a:gd name="connsiteX6" fmla="*/ 1416394 w 1539677"/>
                <a:gd name="connsiteY6" fmla="*/ 244188 h 1383387"/>
                <a:gd name="connsiteX7" fmla="*/ 1063850 w 1539677"/>
                <a:gd name="connsiteY7" fmla="*/ 15731 h 1383387"/>
                <a:gd name="connsiteX8" fmla="*/ 594077 w 1539677"/>
                <a:gd name="connsiteY8" fmla="*/ 12944 h 1383387"/>
                <a:gd name="connsiteX9" fmla="*/ 148093 w 1539677"/>
                <a:gd name="connsiteY9" fmla="*/ 215255 h 1383387"/>
                <a:gd name="connsiteX10" fmla="*/ 9647 w 1539677"/>
                <a:gd name="connsiteY10" fmla="*/ 444356 h 1383387"/>
                <a:gd name="connsiteX11" fmla="*/ 3 w 1539677"/>
                <a:gd name="connsiteY11" fmla="*/ 543154 h 1383387"/>
                <a:gd name="connsiteX12" fmla="*/ 41580 w 1539677"/>
                <a:gd name="connsiteY12" fmla="*/ 705174 h 1383387"/>
                <a:gd name="connsiteX13" fmla="*/ 41151 w 1539677"/>
                <a:gd name="connsiteY13" fmla="*/ 728748 h 1383387"/>
                <a:gd name="connsiteX14" fmla="*/ 40937 w 1539677"/>
                <a:gd name="connsiteY14" fmla="*/ 878553 h 1383387"/>
                <a:gd name="connsiteX15" fmla="*/ 139306 w 1539677"/>
                <a:gd name="connsiteY15" fmla="*/ 895698 h 1383387"/>
                <a:gd name="connsiteX16" fmla="*/ 171024 w 1539677"/>
                <a:gd name="connsiteY16" fmla="*/ 988066 h 1383387"/>
                <a:gd name="connsiteX17" fmla="*/ 290182 w 1539677"/>
                <a:gd name="connsiteY17" fmla="*/ 1157587 h 1383387"/>
                <a:gd name="connsiteX18" fmla="*/ 295969 w 1539677"/>
                <a:gd name="connsiteY18" fmla="*/ 1222096 h 1383387"/>
                <a:gd name="connsiteX19" fmla="*/ 282681 w 1539677"/>
                <a:gd name="connsiteY19" fmla="*/ 1251456 h 1383387"/>
                <a:gd name="connsiteX20" fmla="*/ 253320 w 1539677"/>
                <a:gd name="connsiteY20" fmla="*/ 1316822 h 1383387"/>
                <a:gd name="connsiteX21" fmla="*/ 271966 w 1539677"/>
                <a:gd name="connsiteY21" fmla="*/ 1366971 h 1383387"/>
                <a:gd name="connsiteX22" fmla="*/ 349118 w 1539677"/>
                <a:gd name="connsiteY22" fmla="*/ 1353041 h 1383387"/>
                <a:gd name="connsiteX23" fmla="*/ 400553 w 1539677"/>
                <a:gd name="connsiteY23" fmla="*/ 1248242 h 1383387"/>
                <a:gd name="connsiteX24" fmla="*/ 406768 w 1539677"/>
                <a:gd name="connsiteY24" fmla="*/ 1161445 h 1383387"/>
                <a:gd name="connsiteX25" fmla="*/ 395624 w 1539677"/>
                <a:gd name="connsiteY25" fmla="*/ 1138085 h 1383387"/>
                <a:gd name="connsiteX26" fmla="*/ 443844 w 1539677"/>
                <a:gd name="connsiteY26" fmla="*/ 1220381 h 1383387"/>
                <a:gd name="connsiteX27" fmla="*/ 445130 w 1539677"/>
                <a:gd name="connsiteY27" fmla="*/ 1239026 h 1383387"/>
                <a:gd name="connsiteX28" fmla="*/ 444701 w 1539677"/>
                <a:gd name="connsiteY28" fmla="*/ 1333324 h 1383387"/>
                <a:gd name="connsiteX29" fmla="*/ 503209 w 1539677"/>
                <a:gd name="connsiteY29" fmla="*/ 1382830 h 1383387"/>
                <a:gd name="connsiteX30" fmla="*/ 543500 w 1539677"/>
                <a:gd name="connsiteY30" fmla="*/ 1346611 h 1383387"/>
                <a:gd name="connsiteX31" fmla="*/ 537927 w 1539677"/>
                <a:gd name="connsiteY31" fmla="*/ 1220167 h 1383387"/>
                <a:gd name="connsiteX32" fmla="*/ 505566 w 1539677"/>
                <a:gd name="connsiteY32" fmla="*/ 1120940 h 1383387"/>
                <a:gd name="connsiteX33" fmla="*/ 427128 w 1539677"/>
                <a:gd name="connsiteY33" fmla="*/ 1015070 h 1383387"/>
                <a:gd name="connsiteX34" fmla="*/ 390909 w 1539677"/>
                <a:gd name="connsiteY34" fmla="*/ 971564 h 1383387"/>
                <a:gd name="connsiteX35" fmla="*/ 481992 w 1539677"/>
                <a:gd name="connsiteY35" fmla="*/ 948633 h 1383387"/>
                <a:gd name="connsiteX36" fmla="*/ 495279 w 1539677"/>
                <a:gd name="connsiteY36" fmla="*/ 950133 h 1383387"/>
                <a:gd name="connsiteX37" fmla="*/ 613365 w 1539677"/>
                <a:gd name="connsiteY37" fmla="*/ 954419 h 1383387"/>
                <a:gd name="connsiteX38" fmla="*/ 770242 w 1539677"/>
                <a:gd name="connsiteY38" fmla="*/ 968564 h 1383387"/>
                <a:gd name="connsiteX39" fmla="*/ 856396 w 1539677"/>
                <a:gd name="connsiteY39" fmla="*/ 1074220 h 1383387"/>
                <a:gd name="connsiteX40" fmla="*/ 857681 w 1539677"/>
                <a:gd name="connsiteY40" fmla="*/ 1131870 h 1383387"/>
                <a:gd name="connsiteX41" fmla="*/ 871826 w 1539677"/>
                <a:gd name="connsiteY41" fmla="*/ 1120083 h 1383387"/>
                <a:gd name="connsiteX42" fmla="*/ 937835 w 1539677"/>
                <a:gd name="connsiteY42" fmla="*/ 1020427 h 1383387"/>
                <a:gd name="connsiteX43" fmla="*/ 1126430 w 1539677"/>
                <a:gd name="connsiteY43" fmla="*/ 877695 h 1383387"/>
                <a:gd name="connsiteX44" fmla="*/ 1303880 w 1539677"/>
                <a:gd name="connsiteY44" fmla="*/ 775683 h 1383387"/>
                <a:gd name="connsiteX45" fmla="*/ 1342457 w 1539677"/>
                <a:gd name="connsiteY45" fmla="*/ 746536 h 1383387"/>
                <a:gd name="connsiteX46" fmla="*/ 1354029 w 1539677"/>
                <a:gd name="connsiteY46" fmla="*/ 742036 h 1383387"/>
                <a:gd name="connsiteX47" fmla="*/ 1358959 w 1539677"/>
                <a:gd name="connsiteY47" fmla="*/ 755751 h 1383387"/>
                <a:gd name="connsiteX48" fmla="*/ 1339885 w 1539677"/>
                <a:gd name="connsiteY48" fmla="*/ 788970 h 1383387"/>
                <a:gd name="connsiteX49" fmla="*/ 1240444 w 1539677"/>
                <a:gd name="connsiteY49" fmla="*/ 909628 h 1383387"/>
                <a:gd name="connsiteX50" fmla="*/ 1155790 w 1539677"/>
                <a:gd name="connsiteY50" fmla="*/ 1003497 h 1383387"/>
                <a:gd name="connsiteX51" fmla="*/ 1109070 w 1539677"/>
                <a:gd name="connsiteY51" fmla="*/ 1126512 h 1383387"/>
                <a:gd name="connsiteX52" fmla="*/ 1108856 w 1539677"/>
                <a:gd name="connsiteY52" fmla="*/ 1164231 h 1383387"/>
                <a:gd name="connsiteX53" fmla="*/ 1087425 w 1539677"/>
                <a:gd name="connsiteY53" fmla="*/ 1231740 h 1383387"/>
                <a:gd name="connsiteX54" fmla="*/ 1032989 w 1539677"/>
                <a:gd name="connsiteY54" fmla="*/ 1311892 h 1383387"/>
                <a:gd name="connsiteX55" fmla="*/ 1029774 w 1539677"/>
                <a:gd name="connsiteY55" fmla="*/ 1355184 h 1383387"/>
                <a:gd name="connsiteX56" fmla="*/ 1107141 w 1539677"/>
                <a:gd name="connsiteY56" fmla="*/ 1363327 h 1383387"/>
                <a:gd name="connsiteX57" fmla="*/ 1186009 w 1539677"/>
                <a:gd name="connsiteY57" fmla="*/ 1255314 h 1383387"/>
                <a:gd name="connsiteX58" fmla="*/ 1202082 w 1539677"/>
                <a:gd name="connsiteY58" fmla="*/ 1182448 h 1383387"/>
                <a:gd name="connsiteX59" fmla="*/ 1209797 w 1539677"/>
                <a:gd name="connsiteY59" fmla="*/ 1140228 h 1383387"/>
                <a:gd name="connsiteX60" fmla="*/ 1220084 w 1539677"/>
                <a:gd name="connsiteY60" fmla="*/ 1130370 h 1383387"/>
                <a:gd name="connsiteX61" fmla="*/ 1233800 w 1539677"/>
                <a:gd name="connsiteY61" fmla="*/ 1153944 h 1383387"/>
                <a:gd name="connsiteX62" fmla="*/ 1237444 w 1539677"/>
                <a:gd name="connsiteY62" fmla="*/ 1253171 h 1383387"/>
                <a:gd name="connsiteX63" fmla="*/ 1204654 w 1539677"/>
                <a:gd name="connsiteY63" fmla="*/ 1333538 h 1383387"/>
                <a:gd name="connsiteX64" fmla="*/ 1220084 w 1539677"/>
                <a:gd name="connsiteY64" fmla="*/ 1373615 h 1383387"/>
                <a:gd name="connsiteX65" fmla="*/ 1271734 w 1539677"/>
                <a:gd name="connsiteY65" fmla="*/ 1374043 h 1383387"/>
                <a:gd name="connsiteX66" fmla="*/ 1323597 w 1539677"/>
                <a:gd name="connsiteY66" fmla="*/ 1250385 h 1383387"/>
                <a:gd name="connsiteX67" fmla="*/ 1316953 w 1539677"/>
                <a:gd name="connsiteY67" fmla="*/ 1148801 h 1383387"/>
                <a:gd name="connsiteX68" fmla="*/ 1326597 w 1539677"/>
                <a:gd name="connsiteY68" fmla="*/ 1091794 h 1383387"/>
                <a:gd name="connsiteX69" fmla="*/ 1405464 w 1539677"/>
                <a:gd name="connsiteY69" fmla="*/ 929559 h 1383387"/>
                <a:gd name="connsiteX70" fmla="*/ 1413180 w 1539677"/>
                <a:gd name="connsiteY70" fmla="*/ 913700 h 1383387"/>
                <a:gd name="connsiteX71" fmla="*/ 1538338 w 1539677"/>
                <a:gd name="connsiteY71" fmla="*/ 784898 h 1383387"/>
                <a:gd name="connsiteX72" fmla="*/ 1482402 w 1539677"/>
                <a:gd name="connsiteY72" fmla="*/ 716104 h 1383387"/>
                <a:gd name="connsiteX73" fmla="*/ 1450470 w 1539677"/>
                <a:gd name="connsiteY73" fmla="*/ 717390 h 1383387"/>
                <a:gd name="connsiteX74" fmla="*/ 1443398 w 1539677"/>
                <a:gd name="connsiteY74" fmla="*/ 699173 h 1383387"/>
                <a:gd name="connsiteX75" fmla="*/ 1442541 w 1539677"/>
                <a:gd name="connsiteY75" fmla="*/ 696601 h 1383387"/>
                <a:gd name="connsiteX76" fmla="*/ 1458399 w 1539677"/>
                <a:gd name="connsiteY76" fmla="*/ 634451 h 1383387"/>
                <a:gd name="connsiteX77" fmla="*/ 1482402 w 1539677"/>
                <a:gd name="connsiteY77" fmla="*/ 716104 h 1383387"/>
                <a:gd name="connsiteX78" fmla="*/ 153665 w 1539677"/>
                <a:gd name="connsiteY78" fmla="*/ 842763 h 1383387"/>
                <a:gd name="connsiteX79" fmla="*/ 139949 w 1539677"/>
                <a:gd name="connsiteY79" fmla="*/ 873623 h 1383387"/>
                <a:gd name="connsiteX80" fmla="*/ 98158 w 1539677"/>
                <a:gd name="connsiteY80" fmla="*/ 884125 h 1383387"/>
                <a:gd name="connsiteX81" fmla="*/ 27435 w 1539677"/>
                <a:gd name="connsiteY81" fmla="*/ 790899 h 1383387"/>
                <a:gd name="connsiteX82" fmla="*/ 45437 w 1539677"/>
                <a:gd name="connsiteY82" fmla="*/ 745036 h 1383387"/>
                <a:gd name="connsiteX83" fmla="*/ 68583 w 1539677"/>
                <a:gd name="connsiteY83" fmla="*/ 742893 h 1383387"/>
                <a:gd name="connsiteX84" fmla="*/ 97730 w 1539677"/>
                <a:gd name="connsiteY84" fmla="*/ 777826 h 1383387"/>
                <a:gd name="connsiteX85" fmla="*/ 141235 w 1539677"/>
                <a:gd name="connsiteY85" fmla="*/ 824546 h 1383387"/>
                <a:gd name="connsiteX86" fmla="*/ 153665 w 1539677"/>
                <a:gd name="connsiteY86" fmla="*/ 842763 h 1383387"/>
                <a:gd name="connsiteX87" fmla="*/ 333473 w 1539677"/>
                <a:gd name="connsiteY87" fmla="*/ 969850 h 1383387"/>
                <a:gd name="connsiteX88" fmla="*/ 281395 w 1539677"/>
                <a:gd name="connsiteY88" fmla="*/ 982708 h 1383387"/>
                <a:gd name="connsiteX89" fmla="*/ 273894 w 1539677"/>
                <a:gd name="connsiteY89" fmla="*/ 989138 h 1383387"/>
                <a:gd name="connsiteX90" fmla="*/ 281395 w 1539677"/>
                <a:gd name="connsiteY90" fmla="*/ 998782 h 1383387"/>
                <a:gd name="connsiteX91" fmla="*/ 297040 w 1539677"/>
                <a:gd name="connsiteY91" fmla="*/ 997068 h 1383387"/>
                <a:gd name="connsiteX92" fmla="*/ 349118 w 1539677"/>
                <a:gd name="connsiteY92" fmla="*/ 984209 h 1383387"/>
                <a:gd name="connsiteX93" fmla="*/ 390480 w 1539677"/>
                <a:gd name="connsiteY93" fmla="*/ 998782 h 1383387"/>
                <a:gd name="connsiteX94" fmla="*/ 453488 w 1539677"/>
                <a:gd name="connsiteY94" fmla="*/ 1079363 h 1383387"/>
                <a:gd name="connsiteX95" fmla="*/ 485421 w 1539677"/>
                <a:gd name="connsiteY95" fmla="*/ 1122440 h 1383387"/>
                <a:gd name="connsiteX96" fmla="*/ 525926 w 1539677"/>
                <a:gd name="connsiteY96" fmla="*/ 1277174 h 1383387"/>
                <a:gd name="connsiteX97" fmla="*/ 526355 w 1539677"/>
                <a:gd name="connsiteY97" fmla="*/ 1339110 h 1383387"/>
                <a:gd name="connsiteX98" fmla="*/ 495279 w 1539677"/>
                <a:gd name="connsiteY98" fmla="*/ 1366757 h 1383387"/>
                <a:gd name="connsiteX99" fmla="*/ 462275 w 1539677"/>
                <a:gd name="connsiteY99" fmla="*/ 1339325 h 1383387"/>
                <a:gd name="connsiteX100" fmla="*/ 463775 w 1539677"/>
                <a:gd name="connsiteY100" fmla="*/ 1258529 h 1383387"/>
                <a:gd name="connsiteX101" fmla="*/ 438700 w 1539677"/>
                <a:gd name="connsiteY101" fmla="*/ 1167231 h 1383387"/>
                <a:gd name="connsiteX102" fmla="*/ 416412 w 1539677"/>
                <a:gd name="connsiteY102" fmla="*/ 1130584 h 1383387"/>
                <a:gd name="connsiteX103" fmla="*/ 392838 w 1539677"/>
                <a:gd name="connsiteY103" fmla="*/ 1108939 h 1383387"/>
                <a:gd name="connsiteX104" fmla="*/ 375050 w 1539677"/>
                <a:gd name="connsiteY104" fmla="*/ 1109153 h 1383387"/>
                <a:gd name="connsiteX105" fmla="*/ 371192 w 1539677"/>
                <a:gd name="connsiteY105" fmla="*/ 1126084 h 1383387"/>
                <a:gd name="connsiteX106" fmla="*/ 380194 w 1539677"/>
                <a:gd name="connsiteY106" fmla="*/ 1148586 h 1383387"/>
                <a:gd name="connsiteX107" fmla="*/ 380622 w 1539677"/>
                <a:gd name="connsiteY107" fmla="*/ 1253385 h 1383387"/>
                <a:gd name="connsiteX108" fmla="*/ 343331 w 1539677"/>
                <a:gd name="connsiteY108" fmla="*/ 1324751 h 1383387"/>
                <a:gd name="connsiteX109" fmla="*/ 322543 w 1539677"/>
                <a:gd name="connsiteY109" fmla="*/ 1349183 h 1383387"/>
                <a:gd name="connsiteX110" fmla="*/ 277324 w 1539677"/>
                <a:gd name="connsiteY110" fmla="*/ 1344897 h 1383387"/>
                <a:gd name="connsiteX111" fmla="*/ 307541 w 1539677"/>
                <a:gd name="connsiteY111" fmla="*/ 1243527 h 1383387"/>
                <a:gd name="connsiteX112" fmla="*/ 303898 w 1539677"/>
                <a:gd name="connsiteY112" fmla="*/ 1146015 h 1383387"/>
                <a:gd name="connsiteX113" fmla="*/ 216887 w 1539677"/>
                <a:gd name="connsiteY113" fmla="*/ 1026214 h 1383387"/>
                <a:gd name="connsiteX114" fmla="*/ 171239 w 1539677"/>
                <a:gd name="connsiteY114" fmla="*/ 953133 h 1383387"/>
                <a:gd name="connsiteX115" fmla="*/ 162666 w 1539677"/>
                <a:gd name="connsiteY115" fmla="*/ 893554 h 1383387"/>
                <a:gd name="connsiteX116" fmla="*/ 175525 w 1539677"/>
                <a:gd name="connsiteY116" fmla="*/ 850478 h 1383387"/>
                <a:gd name="connsiteX117" fmla="*/ 222031 w 1539677"/>
                <a:gd name="connsiteY117" fmla="*/ 879410 h 1383387"/>
                <a:gd name="connsiteX118" fmla="*/ 223316 w 1539677"/>
                <a:gd name="connsiteY118" fmla="*/ 891411 h 1383387"/>
                <a:gd name="connsiteX119" fmla="*/ 229746 w 1539677"/>
                <a:gd name="connsiteY119" fmla="*/ 905127 h 1383387"/>
                <a:gd name="connsiteX120" fmla="*/ 331544 w 1539677"/>
                <a:gd name="connsiteY120" fmla="*/ 908128 h 1383387"/>
                <a:gd name="connsiteX121" fmla="*/ 396267 w 1539677"/>
                <a:gd name="connsiteY121" fmla="*/ 864408 h 1383387"/>
                <a:gd name="connsiteX122" fmla="*/ 426485 w 1539677"/>
                <a:gd name="connsiteY122" fmla="*/ 819617 h 1383387"/>
                <a:gd name="connsiteX123" fmla="*/ 465489 w 1539677"/>
                <a:gd name="connsiteY123" fmla="*/ 812973 h 1383387"/>
                <a:gd name="connsiteX124" fmla="*/ 476634 w 1539677"/>
                <a:gd name="connsiteY124" fmla="*/ 847906 h 1383387"/>
                <a:gd name="connsiteX125" fmla="*/ 333473 w 1539677"/>
                <a:gd name="connsiteY125" fmla="*/ 969850 h 1383387"/>
                <a:gd name="connsiteX126" fmla="*/ 1243873 w 1539677"/>
                <a:gd name="connsiteY126" fmla="*/ 791328 h 1383387"/>
                <a:gd name="connsiteX127" fmla="*/ 1096211 w 1539677"/>
                <a:gd name="connsiteY127" fmla="*/ 874909 h 1383387"/>
                <a:gd name="connsiteX128" fmla="*/ 882113 w 1539677"/>
                <a:gd name="connsiteY128" fmla="*/ 1057075 h 1383387"/>
                <a:gd name="connsiteX129" fmla="*/ 875041 w 1539677"/>
                <a:gd name="connsiteY129" fmla="*/ 1061361 h 1383387"/>
                <a:gd name="connsiteX130" fmla="*/ 857039 w 1539677"/>
                <a:gd name="connsiteY130" fmla="*/ 1016356 h 1383387"/>
                <a:gd name="connsiteX131" fmla="*/ 782243 w 1539677"/>
                <a:gd name="connsiteY131" fmla="*/ 951205 h 1383387"/>
                <a:gd name="connsiteX132" fmla="*/ 652370 w 1539677"/>
                <a:gd name="connsiteY132" fmla="*/ 935131 h 1383387"/>
                <a:gd name="connsiteX133" fmla="*/ 446201 w 1539677"/>
                <a:gd name="connsiteY133" fmla="*/ 927201 h 1383387"/>
                <a:gd name="connsiteX134" fmla="*/ 479849 w 1539677"/>
                <a:gd name="connsiteY134" fmla="*/ 873409 h 1383387"/>
                <a:gd name="connsiteX135" fmla="*/ 492922 w 1539677"/>
                <a:gd name="connsiteY135" fmla="*/ 850049 h 1383387"/>
                <a:gd name="connsiteX136" fmla="*/ 493993 w 1539677"/>
                <a:gd name="connsiteY136" fmla="*/ 846406 h 1383387"/>
                <a:gd name="connsiteX137" fmla="*/ 494208 w 1539677"/>
                <a:gd name="connsiteY137" fmla="*/ 845548 h 1383387"/>
                <a:gd name="connsiteX138" fmla="*/ 494636 w 1539677"/>
                <a:gd name="connsiteY138" fmla="*/ 842763 h 1383387"/>
                <a:gd name="connsiteX139" fmla="*/ 494636 w 1539677"/>
                <a:gd name="connsiteY139" fmla="*/ 841905 h 1383387"/>
                <a:gd name="connsiteX140" fmla="*/ 494851 w 1539677"/>
                <a:gd name="connsiteY140" fmla="*/ 839119 h 1383387"/>
                <a:gd name="connsiteX141" fmla="*/ 494851 w 1539677"/>
                <a:gd name="connsiteY141" fmla="*/ 838262 h 1383387"/>
                <a:gd name="connsiteX142" fmla="*/ 494851 w 1539677"/>
                <a:gd name="connsiteY142" fmla="*/ 835262 h 1383387"/>
                <a:gd name="connsiteX143" fmla="*/ 494851 w 1539677"/>
                <a:gd name="connsiteY143" fmla="*/ 834619 h 1383387"/>
                <a:gd name="connsiteX144" fmla="*/ 494636 w 1539677"/>
                <a:gd name="connsiteY144" fmla="*/ 831618 h 1383387"/>
                <a:gd name="connsiteX145" fmla="*/ 494636 w 1539677"/>
                <a:gd name="connsiteY145" fmla="*/ 831190 h 1383387"/>
                <a:gd name="connsiteX146" fmla="*/ 493993 w 1539677"/>
                <a:gd name="connsiteY146" fmla="*/ 827975 h 1383387"/>
                <a:gd name="connsiteX147" fmla="*/ 493993 w 1539677"/>
                <a:gd name="connsiteY147" fmla="*/ 827761 h 1383387"/>
                <a:gd name="connsiteX148" fmla="*/ 493136 w 1539677"/>
                <a:gd name="connsiteY148" fmla="*/ 824546 h 1383387"/>
                <a:gd name="connsiteX149" fmla="*/ 493136 w 1539677"/>
                <a:gd name="connsiteY149" fmla="*/ 824546 h 1383387"/>
                <a:gd name="connsiteX150" fmla="*/ 492065 w 1539677"/>
                <a:gd name="connsiteY150" fmla="*/ 821331 h 1383387"/>
                <a:gd name="connsiteX151" fmla="*/ 476634 w 1539677"/>
                <a:gd name="connsiteY151" fmla="*/ 801400 h 1383387"/>
                <a:gd name="connsiteX152" fmla="*/ 417698 w 1539677"/>
                <a:gd name="connsiteY152" fmla="*/ 799257 h 1383387"/>
                <a:gd name="connsiteX153" fmla="*/ 404196 w 1539677"/>
                <a:gd name="connsiteY153" fmla="*/ 812759 h 1383387"/>
                <a:gd name="connsiteX154" fmla="*/ 403339 w 1539677"/>
                <a:gd name="connsiteY154" fmla="*/ 814045 h 1383387"/>
                <a:gd name="connsiteX155" fmla="*/ 402696 w 1539677"/>
                <a:gd name="connsiteY155" fmla="*/ 814902 h 1383387"/>
                <a:gd name="connsiteX156" fmla="*/ 401839 w 1539677"/>
                <a:gd name="connsiteY156" fmla="*/ 816188 h 1383387"/>
                <a:gd name="connsiteX157" fmla="*/ 401410 w 1539677"/>
                <a:gd name="connsiteY157" fmla="*/ 816831 h 1383387"/>
                <a:gd name="connsiteX158" fmla="*/ 398196 w 1539677"/>
                <a:gd name="connsiteY158" fmla="*/ 821760 h 1383387"/>
                <a:gd name="connsiteX159" fmla="*/ 397767 w 1539677"/>
                <a:gd name="connsiteY159" fmla="*/ 822403 h 1383387"/>
                <a:gd name="connsiteX160" fmla="*/ 396695 w 1539677"/>
                <a:gd name="connsiteY160" fmla="*/ 824117 h 1383387"/>
                <a:gd name="connsiteX161" fmla="*/ 396267 w 1539677"/>
                <a:gd name="connsiteY161" fmla="*/ 824760 h 1383387"/>
                <a:gd name="connsiteX162" fmla="*/ 392838 w 1539677"/>
                <a:gd name="connsiteY162" fmla="*/ 830332 h 1383387"/>
                <a:gd name="connsiteX163" fmla="*/ 392623 w 1539677"/>
                <a:gd name="connsiteY163" fmla="*/ 830547 h 1383387"/>
                <a:gd name="connsiteX164" fmla="*/ 391552 w 1539677"/>
                <a:gd name="connsiteY164" fmla="*/ 832475 h 1383387"/>
                <a:gd name="connsiteX165" fmla="*/ 391338 w 1539677"/>
                <a:gd name="connsiteY165" fmla="*/ 832690 h 1383387"/>
                <a:gd name="connsiteX166" fmla="*/ 379336 w 1539677"/>
                <a:gd name="connsiteY166" fmla="*/ 854550 h 1383387"/>
                <a:gd name="connsiteX167" fmla="*/ 379336 w 1539677"/>
                <a:gd name="connsiteY167" fmla="*/ 854550 h 1383387"/>
                <a:gd name="connsiteX168" fmla="*/ 378264 w 1539677"/>
                <a:gd name="connsiteY168" fmla="*/ 856478 h 1383387"/>
                <a:gd name="connsiteX169" fmla="*/ 378050 w 1539677"/>
                <a:gd name="connsiteY169" fmla="*/ 856693 h 1383387"/>
                <a:gd name="connsiteX170" fmla="*/ 375907 w 1539677"/>
                <a:gd name="connsiteY170" fmla="*/ 860336 h 1383387"/>
                <a:gd name="connsiteX171" fmla="*/ 375693 w 1539677"/>
                <a:gd name="connsiteY171" fmla="*/ 860765 h 1383387"/>
                <a:gd name="connsiteX172" fmla="*/ 375050 w 1539677"/>
                <a:gd name="connsiteY172" fmla="*/ 861836 h 1383387"/>
                <a:gd name="connsiteX173" fmla="*/ 374836 w 1539677"/>
                <a:gd name="connsiteY173" fmla="*/ 862265 h 1383387"/>
                <a:gd name="connsiteX174" fmla="*/ 373978 w 1539677"/>
                <a:gd name="connsiteY174" fmla="*/ 863551 h 1383387"/>
                <a:gd name="connsiteX175" fmla="*/ 373978 w 1539677"/>
                <a:gd name="connsiteY175" fmla="*/ 863551 h 1383387"/>
                <a:gd name="connsiteX176" fmla="*/ 373335 w 1539677"/>
                <a:gd name="connsiteY176" fmla="*/ 864622 h 1383387"/>
                <a:gd name="connsiteX177" fmla="*/ 373121 w 1539677"/>
                <a:gd name="connsiteY177" fmla="*/ 864837 h 1383387"/>
                <a:gd name="connsiteX178" fmla="*/ 372693 w 1539677"/>
                <a:gd name="connsiteY178" fmla="*/ 865480 h 1383387"/>
                <a:gd name="connsiteX179" fmla="*/ 372478 w 1539677"/>
                <a:gd name="connsiteY179" fmla="*/ 865694 h 1383387"/>
                <a:gd name="connsiteX180" fmla="*/ 371835 w 1539677"/>
                <a:gd name="connsiteY180" fmla="*/ 866337 h 1383387"/>
                <a:gd name="connsiteX181" fmla="*/ 272823 w 1539677"/>
                <a:gd name="connsiteY181" fmla="*/ 885625 h 1383387"/>
                <a:gd name="connsiteX182" fmla="*/ 198242 w 1539677"/>
                <a:gd name="connsiteY182" fmla="*/ 842977 h 1383387"/>
                <a:gd name="connsiteX183" fmla="*/ 56367 w 1539677"/>
                <a:gd name="connsiteY183" fmla="*/ 694244 h 1383387"/>
                <a:gd name="connsiteX184" fmla="*/ 18005 w 1539677"/>
                <a:gd name="connsiteY184" fmla="*/ 566942 h 1383387"/>
                <a:gd name="connsiteX185" fmla="*/ 17362 w 1539677"/>
                <a:gd name="connsiteY185" fmla="*/ 556870 h 1383387"/>
                <a:gd name="connsiteX186" fmla="*/ 17148 w 1539677"/>
                <a:gd name="connsiteY186" fmla="*/ 553012 h 1383387"/>
                <a:gd name="connsiteX187" fmla="*/ 16934 w 1539677"/>
                <a:gd name="connsiteY187" fmla="*/ 547011 h 1383387"/>
                <a:gd name="connsiteX188" fmla="*/ 16934 w 1539677"/>
                <a:gd name="connsiteY188" fmla="*/ 542296 h 1383387"/>
                <a:gd name="connsiteX189" fmla="*/ 16934 w 1539677"/>
                <a:gd name="connsiteY189" fmla="*/ 534153 h 1383387"/>
                <a:gd name="connsiteX190" fmla="*/ 139734 w 1539677"/>
                <a:gd name="connsiteY190" fmla="*/ 249760 h 1383387"/>
                <a:gd name="connsiteX191" fmla="*/ 272823 w 1539677"/>
                <a:gd name="connsiteY191" fmla="*/ 137246 h 1383387"/>
                <a:gd name="connsiteX192" fmla="*/ 402696 w 1539677"/>
                <a:gd name="connsiteY192" fmla="*/ 78524 h 1383387"/>
                <a:gd name="connsiteX193" fmla="*/ 1021845 w 1539677"/>
                <a:gd name="connsiteY193" fmla="*/ 28804 h 1383387"/>
                <a:gd name="connsiteX194" fmla="*/ 1215369 w 1539677"/>
                <a:gd name="connsiteY194" fmla="*/ 92454 h 1383387"/>
                <a:gd name="connsiteX195" fmla="*/ 1314167 w 1539677"/>
                <a:gd name="connsiteY195" fmla="*/ 162749 h 1383387"/>
                <a:gd name="connsiteX196" fmla="*/ 1314167 w 1539677"/>
                <a:gd name="connsiteY196" fmla="*/ 162749 h 1383387"/>
                <a:gd name="connsiteX197" fmla="*/ 1316310 w 1539677"/>
                <a:gd name="connsiteY197" fmla="*/ 164463 h 1383387"/>
                <a:gd name="connsiteX198" fmla="*/ 1317382 w 1539677"/>
                <a:gd name="connsiteY198" fmla="*/ 165320 h 1383387"/>
                <a:gd name="connsiteX199" fmla="*/ 1319525 w 1539677"/>
                <a:gd name="connsiteY199" fmla="*/ 167035 h 1383387"/>
                <a:gd name="connsiteX200" fmla="*/ 1320596 w 1539677"/>
                <a:gd name="connsiteY200" fmla="*/ 167892 h 1383387"/>
                <a:gd name="connsiteX201" fmla="*/ 1322526 w 1539677"/>
                <a:gd name="connsiteY201" fmla="*/ 169607 h 1383387"/>
                <a:gd name="connsiteX202" fmla="*/ 1323811 w 1539677"/>
                <a:gd name="connsiteY202" fmla="*/ 170678 h 1383387"/>
                <a:gd name="connsiteX203" fmla="*/ 1325740 w 1539677"/>
                <a:gd name="connsiteY203" fmla="*/ 172179 h 1383387"/>
                <a:gd name="connsiteX204" fmla="*/ 1327026 w 1539677"/>
                <a:gd name="connsiteY204" fmla="*/ 173250 h 1383387"/>
                <a:gd name="connsiteX205" fmla="*/ 1328955 w 1539677"/>
                <a:gd name="connsiteY205" fmla="*/ 174750 h 1383387"/>
                <a:gd name="connsiteX206" fmla="*/ 1330240 w 1539677"/>
                <a:gd name="connsiteY206" fmla="*/ 175822 h 1383387"/>
                <a:gd name="connsiteX207" fmla="*/ 1332170 w 1539677"/>
                <a:gd name="connsiteY207" fmla="*/ 177322 h 1383387"/>
                <a:gd name="connsiteX208" fmla="*/ 1333455 w 1539677"/>
                <a:gd name="connsiteY208" fmla="*/ 178394 h 1383387"/>
                <a:gd name="connsiteX209" fmla="*/ 1335170 w 1539677"/>
                <a:gd name="connsiteY209" fmla="*/ 179894 h 1383387"/>
                <a:gd name="connsiteX210" fmla="*/ 1336456 w 1539677"/>
                <a:gd name="connsiteY210" fmla="*/ 180965 h 1383387"/>
                <a:gd name="connsiteX211" fmla="*/ 1338170 w 1539677"/>
                <a:gd name="connsiteY211" fmla="*/ 182465 h 1383387"/>
                <a:gd name="connsiteX212" fmla="*/ 1339456 w 1539677"/>
                <a:gd name="connsiteY212" fmla="*/ 183537 h 1383387"/>
                <a:gd name="connsiteX213" fmla="*/ 1341171 w 1539677"/>
                <a:gd name="connsiteY213" fmla="*/ 185037 h 1383387"/>
                <a:gd name="connsiteX214" fmla="*/ 1342457 w 1539677"/>
                <a:gd name="connsiteY214" fmla="*/ 186109 h 1383387"/>
                <a:gd name="connsiteX215" fmla="*/ 1344171 w 1539677"/>
                <a:gd name="connsiteY215" fmla="*/ 187609 h 1383387"/>
                <a:gd name="connsiteX216" fmla="*/ 1345457 w 1539677"/>
                <a:gd name="connsiteY216" fmla="*/ 188681 h 1383387"/>
                <a:gd name="connsiteX217" fmla="*/ 1347171 w 1539677"/>
                <a:gd name="connsiteY217" fmla="*/ 190181 h 1383387"/>
                <a:gd name="connsiteX218" fmla="*/ 1348243 w 1539677"/>
                <a:gd name="connsiteY218" fmla="*/ 191253 h 1383387"/>
                <a:gd name="connsiteX219" fmla="*/ 1349958 w 1539677"/>
                <a:gd name="connsiteY219" fmla="*/ 192753 h 1383387"/>
                <a:gd name="connsiteX220" fmla="*/ 1351029 w 1539677"/>
                <a:gd name="connsiteY220" fmla="*/ 193824 h 1383387"/>
                <a:gd name="connsiteX221" fmla="*/ 1352529 w 1539677"/>
                <a:gd name="connsiteY221" fmla="*/ 195324 h 1383387"/>
                <a:gd name="connsiteX222" fmla="*/ 1353601 w 1539677"/>
                <a:gd name="connsiteY222" fmla="*/ 196396 h 1383387"/>
                <a:gd name="connsiteX223" fmla="*/ 1355101 w 1539677"/>
                <a:gd name="connsiteY223" fmla="*/ 197896 h 1383387"/>
                <a:gd name="connsiteX224" fmla="*/ 1355958 w 1539677"/>
                <a:gd name="connsiteY224" fmla="*/ 198753 h 1383387"/>
                <a:gd name="connsiteX225" fmla="*/ 1359173 w 1539677"/>
                <a:gd name="connsiteY225" fmla="*/ 201539 h 1383387"/>
                <a:gd name="connsiteX226" fmla="*/ 1360244 w 1539677"/>
                <a:gd name="connsiteY226" fmla="*/ 202397 h 1383387"/>
                <a:gd name="connsiteX227" fmla="*/ 1361530 w 1539677"/>
                <a:gd name="connsiteY227" fmla="*/ 203682 h 1383387"/>
                <a:gd name="connsiteX228" fmla="*/ 1362602 w 1539677"/>
                <a:gd name="connsiteY228" fmla="*/ 204754 h 1383387"/>
                <a:gd name="connsiteX229" fmla="*/ 1363888 w 1539677"/>
                <a:gd name="connsiteY229" fmla="*/ 206040 h 1383387"/>
                <a:gd name="connsiteX230" fmla="*/ 1364959 w 1539677"/>
                <a:gd name="connsiteY230" fmla="*/ 207111 h 1383387"/>
                <a:gd name="connsiteX231" fmla="*/ 1366031 w 1539677"/>
                <a:gd name="connsiteY231" fmla="*/ 208183 h 1383387"/>
                <a:gd name="connsiteX232" fmla="*/ 1367103 w 1539677"/>
                <a:gd name="connsiteY232" fmla="*/ 209255 h 1383387"/>
                <a:gd name="connsiteX233" fmla="*/ 1368174 w 1539677"/>
                <a:gd name="connsiteY233" fmla="*/ 210326 h 1383387"/>
                <a:gd name="connsiteX234" fmla="*/ 1369246 w 1539677"/>
                <a:gd name="connsiteY234" fmla="*/ 211398 h 1383387"/>
                <a:gd name="connsiteX235" fmla="*/ 1370317 w 1539677"/>
                <a:gd name="connsiteY235" fmla="*/ 212469 h 1383387"/>
                <a:gd name="connsiteX236" fmla="*/ 1371389 w 1539677"/>
                <a:gd name="connsiteY236" fmla="*/ 213541 h 1383387"/>
                <a:gd name="connsiteX237" fmla="*/ 1372460 w 1539677"/>
                <a:gd name="connsiteY237" fmla="*/ 214612 h 1383387"/>
                <a:gd name="connsiteX238" fmla="*/ 1373532 w 1539677"/>
                <a:gd name="connsiteY238" fmla="*/ 215684 h 1383387"/>
                <a:gd name="connsiteX239" fmla="*/ 1374389 w 1539677"/>
                <a:gd name="connsiteY239" fmla="*/ 216541 h 1383387"/>
                <a:gd name="connsiteX240" fmla="*/ 1375461 w 1539677"/>
                <a:gd name="connsiteY240" fmla="*/ 217613 h 1383387"/>
                <a:gd name="connsiteX241" fmla="*/ 1376318 w 1539677"/>
                <a:gd name="connsiteY241" fmla="*/ 218470 h 1383387"/>
                <a:gd name="connsiteX242" fmla="*/ 1377175 w 1539677"/>
                <a:gd name="connsiteY242" fmla="*/ 219542 h 1383387"/>
                <a:gd name="connsiteX243" fmla="*/ 1378032 w 1539677"/>
                <a:gd name="connsiteY243" fmla="*/ 220399 h 1383387"/>
                <a:gd name="connsiteX244" fmla="*/ 1378890 w 1539677"/>
                <a:gd name="connsiteY244" fmla="*/ 221471 h 1383387"/>
                <a:gd name="connsiteX245" fmla="*/ 1379532 w 1539677"/>
                <a:gd name="connsiteY245" fmla="*/ 222328 h 1383387"/>
                <a:gd name="connsiteX246" fmla="*/ 1380390 w 1539677"/>
                <a:gd name="connsiteY246" fmla="*/ 223185 h 1383387"/>
                <a:gd name="connsiteX247" fmla="*/ 1381033 w 1539677"/>
                <a:gd name="connsiteY247" fmla="*/ 224042 h 1383387"/>
                <a:gd name="connsiteX248" fmla="*/ 1381890 w 1539677"/>
                <a:gd name="connsiteY248" fmla="*/ 224899 h 1383387"/>
                <a:gd name="connsiteX249" fmla="*/ 1382533 w 1539677"/>
                <a:gd name="connsiteY249" fmla="*/ 225543 h 1383387"/>
                <a:gd name="connsiteX250" fmla="*/ 1383176 w 1539677"/>
                <a:gd name="connsiteY250" fmla="*/ 226400 h 1383387"/>
                <a:gd name="connsiteX251" fmla="*/ 1383819 w 1539677"/>
                <a:gd name="connsiteY251" fmla="*/ 227043 h 1383387"/>
                <a:gd name="connsiteX252" fmla="*/ 1384462 w 1539677"/>
                <a:gd name="connsiteY252" fmla="*/ 227900 h 1383387"/>
                <a:gd name="connsiteX253" fmla="*/ 1384890 w 1539677"/>
                <a:gd name="connsiteY253" fmla="*/ 228543 h 1383387"/>
                <a:gd name="connsiteX254" fmla="*/ 1385533 w 1539677"/>
                <a:gd name="connsiteY254" fmla="*/ 229400 h 1383387"/>
                <a:gd name="connsiteX255" fmla="*/ 1385962 w 1539677"/>
                <a:gd name="connsiteY255" fmla="*/ 229829 h 1383387"/>
                <a:gd name="connsiteX256" fmla="*/ 1386819 w 1539677"/>
                <a:gd name="connsiteY256" fmla="*/ 231115 h 1383387"/>
                <a:gd name="connsiteX257" fmla="*/ 1471473 w 1539677"/>
                <a:gd name="connsiteY257" fmla="*/ 399136 h 1383387"/>
                <a:gd name="connsiteX258" fmla="*/ 1453685 w 1539677"/>
                <a:gd name="connsiteY258" fmla="*/ 610233 h 1383387"/>
                <a:gd name="connsiteX259" fmla="*/ 1443612 w 1539677"/>
                <a:gd name="connsiteY259" fmla="*/ 629307 h 1383387"/>
                <a:gd name="connsiteX260" fmla="*/ 1405679 w 1539677"/>
                <a:gd name="connsiteY260" fmla="*/ 636379 h 1383387"/>
                <a:gd name="connsiteX261" fmla="*/ 1327455 w 1539677"/>
                <a:gd name="connsiteY261" fmla="*/ 667883 h 1383387"/>
                <a:gd name="connsiteX262" fmla="*/ 1333241 w 1539677"/>
                <a:gd name="connsiteY262" fmla="*/ 694458 h 1383387"/>
                <a:gd name="connsiteX263" fmla="*/ 1346100 w 1539677"/>
                <a:gd name="connsiteY263" fmla="*/ 722748 h 1383387"/>
                <a:gd name="connsiteX264" fmla="*/ 1243873 w 1539677"/>
                <a:gd name="connsiteY264" fmla="*/ 791328 h 1383387"/>
                <a:gd name="connsiteX265" fmla="*/ 1390677 w 1539677"/>
                <a:gd name="connsiteY265" fmla="*/ 892269 h 1383387"/>
                <a:gd name="connsiteX266" fmla="*/ 1394534 w 1539677"/>
                <a:gd name="connsiteY266" fmla="*/ 917772 h 1383387"/>
                <a:gd name="connsiteX267" fmla="*/ 1312881 w 1539677"/>
                <a:gd name="connsiteY267" fmla="*/ 1081506 h 1383387"/>
                <a:gd name="connsiteX268" fmla="*/ 1299380 w 1539677"/>
                <a:gd name="connsiteY268" fmla="*/ 1156730 h 1383387"/>
                <a:gd name="connsiteX269" fmla="*/ 1306452 w 1539677"/>
                <a:gd name="connsiteY269" fmla="*/ 1226382 h 1383387"/>
                <a:gd name="connsiteX270" fmla="*/ 1298094 w 1539677"/>
                <a:gd name="connsiteY270" fmla="*/ 1293676 h 1383387"/>
                <a:gd name="connsiteX271" fmla="*/ 1259946 w 1539677"/>
                <a:gd name="connsiteY271" fmla="*/ 1360970 h 1383387"/>
                <a:gd name="connsiteX272" fmla="*/ 1228228 w 1539677"/>
                <a:gd name="connsiteY272" fmla="*/ 1358613 h 1383387"/>
                <a:gd name="connsiteX273" fmla="*/ 1250516 w 1539677"/>
                <a:gd name="connsiteY273" fmla="*/ 1268387 h 1383387"/>
                <a:gd name="connsiteX274" fmla="*/ 1241301 w 1539677"/>
                <a:gd name="connsiteY274" fmla="*/ 1125226 h 1383387"/>
                <a:gd name="connsiteX275" fmla="*/ 1201010 w 1539677"/>
                <a:gd name="connsiteY275" fmla="*/ 1123297 h 1383387"/>
                <a:gd name="connsiteX276" fmla="*/ 1189009 w 1539677"/>
                <a:gd name="connsiteY276" fmla="*/ 1160588 h 1383387"/>
                <a:gd name="connsiteX277" fmla="*/ 1181722 w 1539677"/>
                <a:gd name="connsiteY277" fmla="*/ 1219310 h 1383387"/>
                <a:gd name="connsiteX278" fmla="*/ 1122143 w 1539677"/>
                <a:gd name="connsiteY278" fmla="*/ 1320251 h 1383387"/>
                <a:gd name="connsiteX279" fmla="*/ 1104355 w 1539677"/>
                <a:gd name="connsiteY279" fmla="*/ 1343397 h 1383387"/>
                <a:gd name="connsiteX280" fmla="*/ 1077138 w 1539677"/>
                <a:gd name="connsiteY280" fmla="*/ 1359041 h 1383387"/>
                <a:gd name="connsiteX281" fmla="*/ 1049277 w 1539677"/>
                <a:gd name="connsiteY281" fmla="*/ 1325823 h 1383387"/>
                <a:gd name="connsiteX282" fmla="*/ 1070494 w 1539677"/>
                <a:gd name="connsiteY282" fmla="*/ 1288533 h 1383387"/>
                <a:gd name="connsiteX283" fmla="*/ 1111213 w 1539677"/>
                <a:gd name="connsiteY283" fmla="*/ 1231954 h 1383387"/>
                <a:gd name="connsiteX284" fmla="*/ 1126430 w 1539677"/>
                <a:gd name="connsiteY284" fmla="*/ 1186734 h 1383387"/>
                <a:gd name="connsiteX285" fmla="*/ 1127287 w 1539677"/>
                <a:gd name="connsiteY285" fmla="*/ 1141085 h 1383387"/>
                <a:gd name="connsiteX286" fmla="*/ 1178936 w 1539677"/>
                <a:gd name="connsiteY286" fmla="*/ 1004140 h 1383387"/>
                <a:gd name="connsiteX287" fmla="*/ 1247945 w 1539677"/>
                <a:gd name="connsiteY287" fmla="*/ 928702 h 1383387"/>
                <a:gd name="connsiteX288" fmla="*/ 1356387 w 1539677"/>
                <a:gd name="connsiteY288" fmla="*/ 795185 h 1383387"/>
                <a:gd name="connsiteX289" fmla="*/ 1375461 w 1539677"/>
                <a:gd name="connsiteY289" fmla="*/ 756823 h 1383387"/>
                <a:gd name="connsiteX290" fmla="*/ 1373103 w 1539677"/>
                <a:gd name="connsiteY290" fmla="*/ 741821 h 1383387"/>
                <a:gd name="connsiteX291" fmla="*/ 1357030 w 1539677"/>
                <a:gd name="connsiteY291" fmla="*/ 707746 h 1383387"/>
                <a:gd name="connsiteX292" fmla="*/ 1347171 w 1539677"/>
                <a:gd name="connsiteY292" fmla="*/ 675384 h 1383387"/>
                <a:gd name="connsiteX293" fmla="*/ 1364959 w 1539677"/>
                <a:gd name="connsiteY293" fmla="*/ 647095 h 1383387"/>
                <a:gd name="connsiteX294" fmla="*/ 1397106 w 1539677"/>
                <a:gd name="connsiteY294" fmla="*/ 652024 h 1383387"/>
                <a:gd name="connsiteX295" fmla="*/ 1412751 w 1539677"/>
                <a:gd name="connsiteY295" fmla="*/ 672170 h 1383387"/>
                <a:gd name="connsiteX296" fmla="*/ 1441254 w 1539677"/>
                <a:gd name="connsiteY296" fmla="*/ 772468 h 1383387"/>
                <a:gd name="connsiteX297" fmla="*/ 1431396 w 1539677"/>
                <a:gd name="connsiteY297" fmla="*/ 808044 h 1383387"/>
                <a:gd name="connsiteX298" fmla="*/ 1389391 w 1539677"/>
                <a:gd name="connsiteY298" fmla="*/ 870623 h 1383387"/>
                <a:gd name="connsiteX299" fmla="*/ 1390677 w 1539677"/>
                <a:gd name="connsiteY299" fmla="*/ 892269 h 1383387"/>
                <a:gd name="connsiteX300" fmla="*/ 1522050 w 1539677"/>
                <a:gd name="connsiteY300" fmla="*/ 813187 h 1383387"/>
                <a:gd name="connsiteX301" fmla="*/ 1433968 w 1539677"/>
                <a:gd name="connsiteY301" fmla="*/ 893126 h 1383387"/>
                <a:gd name="connsiteX302" fmla="*/ 1418109 w 1539677"/>
                <a:gd name="connsiteY302" fmla="*/ 892269 h 1383387"/>
                <a:gd name="connsiteX303" fmla="*/ 1411037 w 1539677"/>
                <a:gd name="connsiteY303" fmla="*/ 871266 h 1383387"/>
                <a:gd name="connsiteX304" fmla="*/ 1439540 w 1539677"/>
                <a:gd name="connsiteY304" fmla="*/ 829046 h 1383387"/>
                <a:gd name="connsiteX305" fmla="*/ 1455613 w 1539677"/>
                <a:gd name="connsiteY305" fmla="*/ 737321 h 1383387"/>
                <a:gd name="connsiteX306" fmla="*/ 1481117 w 1539677"/>
                <a:gd name="connsiteY306" fmla="*/ 737321 h 1383387"/>
                <a:gd name="connsiteX307" fmla="*/ 1522050 w 1539677"/>
                <a:gd name="connsiteY307" fmla="*/ 813187 h 138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1539677" h="1383387">
                  <a:moveTo>
                    <a:pt x="1538338" y="784898"/>
                  </a:moveTo>
                  <a:cubicBezTo>
                    <a:pt x="1536838" y="771182"/>
                    <a:pt x="1531909" y="751680"/>
                    <a:pt x="1501476" y="725962"/>
                  </a:cubicBezTo>
                  <a:cubicBezTo>
                    <a:pt x="1501476" y="725962"/>
                    <a:pt x="1501262" y="712246"/>
                    <a:pt x="1495904" y="691672"/>
                  </a:cubicBezTo>
                  <a:cubicBezTo>
                    <a:pt x="1492261" y="677742"/>
                    <a:pt x="1482617" y="637237"/>
                    <a:pt x="1474687" y="625235"/>
                  </a:cubicBezTo>
                  <a:cubicBezTo>
                    <a:pt x="1470401" y="618163"/>
                    <a:pt x="1470401" y="603590"/>
                    <a:pt x="1483688" y="580015"/>
                  </a:cubicBezTo>
                  <a:cubicBezTo>
                    <a:pt x="1508763" y="535224"/>
                    <a:pt x="1509406" y="486789"/>
                    <a:pt x="1499547" y="438569"/>
                  </a:cubicBezTo>
                  <a:cubicBezTo>
                    <a:pt x="1485403" y="368275"/>
                    <a:pt x="1456256" y="303552"/>
                    <a:pt x="1416394" y="244188"/>
                  </a:cubicBezTo>
                  <a:cubicBezTo>
                    <a:pt x="1401393" y="221899"/>
                    <a:pt x="1316310" y="79381"/>
                    <a:pt x="1063850" y="15731"/>
                  </a:cubicBezTo>
                  <a:cubicBezTo>
                    <a:pt x="1008986" y="5443"/>
                    <a:pt x="821248" y="-12344"/>
                    <a:pt x="594077" y="12944"/>
                  </a:cubicBezTo>
                  <a:cubicBezTo>
                    <a:pt x="312685" y="51092"/>
                    <a:pt x="188598" y="175393"/>
                    <a:pt x="148093" y="215255"/>
                  </a:cubicBezTo>
                  <a:cubicBezTo>
                    <a:pt x="85085" y="277192"/>
                    <a:pt x="32150" y="358631"/>
                    <a:pt x="9647" y="444356"/>
                  </a:cubicBezTo>
                  <a:cubicBezTo>
                    <a:pt x="1074" y="476931"/>
                    <a:pt x="3" y="509721"/>
                    <a:pt x="3" y="543154"/>
                  </a:cubicBezTo>
                  <a:cubicBezTo>
                    <a:pt x="-211" y="601018"/>
                    <a:pt x="11790" y="655453"/>
                    <a:pt x="41580" y="705174"/>
                  </a:cubicBezTo>
                  <a:cubicBezTo>
                    <a:pt x="46723" y="713961"/>
                    <a:pt x="48652" y="719961"/>
                    <a:pt x="41151" y="728748"/>
                  </a:cubicBezTo>
                  <a:cubicBezTo>
                    <a:pt x="-11784" y="781898"/>
                    <a:pt x="8790" y="854121"/>
                    <a:pt x="40937" y="878553"/>
                  </a:cubicBezTo>
                  <a:cubicBezTo>
                    <a:pt x="68369" y="899341"/>
                    <a:pt x="101373" y="910914"/>
                    <a:pt x="139306" y="895698"/>
                  </a:cubicBezTo>
                  <a:cubicBezTo>
                    <a:pt x="144450" y="943704"/>
                    <a:pt x="143592" y="944346"/>
                    <a:pt x="171024" y="988066"/>
                  </a:cubicBezTo>
                  <a:cubicBezTo>
                    <a:pt x="197599" y="1030500"/>
                    <a:pt x="280324" y="1141514"/>
                    <a:pt x="290182" y="1157587"/>
                  </a:cubicBezTo>
                  <a:cubicBezTo>
                    <a:pt x="302398" y="1177733"/>
                    <a:pt x="305827" y="1199593"/>
                    <a:pt x="295969" y="1222096"/>
                  </a:cubicBezTo>
                  <a:cubicBezTo>
                    <a:pt x="291682" y="1231954"/>
                    <a:pt x="286968" y="1241598"/>
                    <a:pt x="282681" y="1251456"/>
                  </a:cubicBezTo>
                  <a:cubicBezTo>
                    <a:pt x="272180" y="1275245"/>
                    <a:pt x="262536" y="1292604"/>
                    <a:pt x="253320" y="1316822"/>
                  </a:cubicBezTo>
                  <a:cubicBezTo>
                    <a:pt x="245605" y="1336967"/>
                    <a:pt x="253749" y="1355826"/>
                    <a:pt x="271966" y="1366971"/>
                  </a:cubicBezTo>
                  <a:cubicBezTo>
                    <a:pt x="301755" y="1385187"/>
                    <a:pt x="324472" y="1377258"/>
                    <a:pt x="349118" y="1353041"/>
                  </a:cubicBezTo>
                  <a:cubicBezTo>
                    <a:pt x="356619" y="1345540"/>
                    <a:pt x="385551" y="1278460"/>
                    <a:pt x="400553" y="1248242"/>
                  </a:cubicBezTo>
                  <a:cubicBezTo>
                    <a:pt x="413412" y="1222524"/>
                    <a:pt x="418127" y="1186520"/>
                    <a:pt x="406768" y="1161445"/>
                  </a:cubicBezTo>
                  <a:cubicBezTo>
                    <a:pt x="403125" y="1153301"/>
                    <a:pt x="397124" y="1153301"/>
                    <a:pt x="395624" y="1138085"/>
                  </a:cubicBezTo>
                  <a:cubicBezTo>
                    <a:pt x="416198" y="1168732"/>
                    <a:pt x="433343" y="1188877"/>
                    <a:pt x="443844" y="1220381"/>
                  </a:cubicBezTo>
                  <a:cubicBezTo>
                    <a:pt x="445773" y="1226167"/>
                    <a:pt x="445130" y="1232811"/>
                    <a:pt x="445130" y="1239026"/>
                  </a:cubicBezTo>
                  <a:cubicBezTo>
                    <a:pt x="445130" y="1270530"/>
                    <a:pt x="445130" y="1302034"/>
                    <a:pt x="444701" y="1333324"/>
                  </a:cubicBezTo>
                  <a:cubicBezTo>
                    <a:pt x="444273" y="1366328"/>
                    <a:pt x="471062" y="1387116"/>
                    <a:pt x="503209" y="1382830"/>
                  </a:cubicBezTo>
                  <a:cubicBezTo>
                    <a:pt x="524854" y="1380044"/>
                    <a:pt x="543500" y="1362470"/>
                    <a:pt x="543500" y="1346611"/>
                  </a:cubicBezTo>
                  <a:cubicBezTo>
                    <a:pt x="543714" y="1304391"/>
                    <a:pt x="546286" y="1261958"/>
                    <a:pt x="537927" y="1220167"/>
                  </a:cubicBezTo>
                  <a:cubicBezTo>
                    <a:pt x="531069" y="1185877"/>
                    <a:pt x="524854" y="1150944"/>
                    <a:pt x="505566" y="1120940"/>
                  </a:cubicBezTo>
                  <a:cubicBezTo>
                    <a:pt x="481563" y="1084078"/>
                    <a:pt x="456060" y="1048288"/>
                    <a:pt x="427128" y="1015070"/>
                  </a:cubicBezTo>
                  <a:cubicBezTo>
                    <a:pt x="414484" y="1000496"/>
                    <a:pt x="402482" y="985495"/>
                    <a:pt x="390909" y="971564"/>
                  </a:cubicBezTo>
                  <a:cubicBezTo>
                    <a:pt x="418555" y="946275"/>
                    <a:pt x="449202" y="943275"/>
                    <a:pt x="481992" y="948633"/>
                  </a:cubicBezTo>
                  <a:cubicBezTo>
                    <a:pt x="486492" y="949276"/>
                    <a:pt x="490993" y="950133"/>
                    <a:pt x="495279" y="950133"/>
                  </a:cubicBezTo>
                  <a:cubicBezTo>
                    <a:pt x="534713" y="950562"/>
                    <a:pt x="573932" y="955277"/>
                    <a:pt x="613365" y="954419"/>
                  </a:cubicBezTo>
                  <a:cubicBezTo>
                    <a:pt x="666086" y="953348"/>
                    <a:pt x="718807" y="951847"/>
                    <a:pt x="770242" y="968564"/>
                  </a:cubicBezTo>
                  <a:cubicBezTo>
                    <a:pt x="818891" y="984423"/>
                    <a:pt x="851252" y="1023214"/>
                    <a:pt x="856396" y="1074220"/>
                  </a:cubicBezTo>
                  <a:cubicBezTo>
                    <a:pt x="858324" y="1093508"/>
                    <a:pt x="855324" y="1112796"/>
                    <a:pt x="857681" y="1131870"/>
                  </a:cubicBezTo>
                  <a:cubicBezTo>
                    <a:pt x="868183" y="1132727"/>
                    <a:pt x="869898" y="1125869"/>
                    <a:pt x="871826" y="1120083"/>
                  </a:cubicBezTo>
                  <a:cubicBezTo>
                    <a:pt x="884899" y="1080864"/>
                    <a:pt x="909759" y="1049360"/>
                    <a:pt x="937835" y="1020427"/>
                  </a:cubicBezTo>
                  <a:cubicBezTo>
                    <a:pt x="993556" y="963420"/>
                    <a:pt x="1060636" y="921415"/>
                    <a:pt x="1126430" y="877695"/>
                  </a:cubicBezTo>
                  <a:cubicBezTo>
                    <a:pt x="1183222" y="839762"/>
                    <a:pt x="1247088" y="813616"/>
                    <a:pt x="1303880" y="775683"/>
                  </a:cubicBezTo>
                  <a:cubicBezTo>
                    <a:pt x="1317382" y="766682"/>
                    <a:pt x="1329598" y="756180"/>
                    <a:pt x="1342457" y="746536"/>
                  </a:cubicBezTo>
                  <a:cubicBezTo>
                    <a:pt x="1345028" y="744607"/>
                    <a:pt x="1349958" y="739464"/>
                    <a:pt x="1354029" y="742036"/>
                  </a:cubicBezTo>
                  <a:cubicBezTo>
                    <a:pt x="1358530" y="744822"/>
                    <a:pt x="1359816" y="751680"/>
                    <a:pt x="1358959" y="755751"/>
                  </a:cubicBezTo>
                  <a:cubicBezTo>
                    <a:pt x="1356601" y="768396"/>
                    <a:pt x="1347171" y="778897"/>
                    <a:pt x="1339885" y="788970"/>
                  </a:cubicBezTo>
                  <a:cubicBezTo>
                    <a:pt x="1309667" y="831618"/>
                    <a:pt x="1275591" y="870837"/>
                    <a:pt x="1240444" y="909628"/>
                  </a:cubicBezTo>
                  <a:cubicBezTo>
                    <a:pt x="1212155" y="940917"/>
                    <a:pt x="1181936" y="970493"/>
                    <a:pt x="1155790" y="1003497"/>
                  </a:cubicBezTo>
                  <a:cubicBezTo>
                    <a:pt x="1127073" y="1039930"/>
                    <a:pt x="1108427" y="1079149"/>
                    <a:pt x="1109070" y="1126512"/>
                  </a:cubicBezTo>
                  <a:cubicBezTo>
                    <a:pt x="1109285" y="1139157"/>
                    <a:pt x="1108213" y="1151801"/>
                    <a:pt x="1108856" y="1164231"/>
                  </a:cubicBezTo>
                  <a:cubicBezTo>
                    <a:pt x="1110142" y="1189520"/>
                    <a:pt x="1103498" y="1211809"/>
                    <a:pt x="1087425" y="1231740"/>
                  </a:cubicBezTo>
                  <a:cubicBezTo>
                    <a:pt x="1067065" y="1257028"/>
                    <a:pt x="1049920" y="1284246"/>
                    <a:pt x="1032989" y="1311892"/>
                  </a:cubicBezTo>
                  <a:cubicBezTo>
                    <a:pt x="1024631" y="1325608"/>
                    <a:pt x="1021416" y="1339753"/>
                    <a:pt x="1029774" y="1355184"/>
                  </a:cubicBezTo>
                  <a:cubicBezTo>
                    <a:pt x="1045205" y="1383687"/>
                    <a:pt x="1082281" y="1389259"/>
                    <a:pt x="1107141" y="1363327"/>
                  </a:cubicBezTo>
                  <a:cubicBezTo>
                    <a:pt x="1138002" y="1330966"/>
                    <a:pt x="1162434" y="1293247"/>
                    <a:pt x="1186009" y="1255314"/>
                  </a:cubicBezTo>
                  <a:cubicBezTo>
                    <a:pt x="1199724" y="1233240"/>
                    <a:pt x="1198653" y="1207094"/>
                    <a:pt x="1202082" y="1182448"/>
                  </a:cubicBezTo>
                  <a:cubicBezTo>
                    <a:pt x="1204011" y="1168303"/>
                    <a:pt x="1204439" y="1153730"/>
                    <a:pt x="1209797" y="1140228"/>
                  </a:cubicBezTo>
                  <a:cubicBezTo>
                    <a:pt x="1212155" y="1134013"/>
                    <a:pt x="1212369" y="1129727"/>
                    <a:pt x="1220084" y="1130370"/>
                  </a:cubicBezTo>
                  <a:cubicBezTo>
                    <a:pt x="1229085" y="1130798"/>
                    <a:pt x="1233800" y="1147515"/>
                    <a:pt x="1233800" y="1153944"/>
                  </a:cubicBezTo>
                  <a:cubicBezTo>
                    <a:pt x="1235086" y="1194235"/>
                    <a:pt x="1240658" y="1238812"/>
                    <a:pt x="1237444" y="1253171"/>
                  </a:cubicBezTo>
                  <a:cubicBezTo>
                    <a:pt x="1230585" y="1277388"/>
                    <a:pt x="1211297" y="1309321"/>
                    <a:pt x="1204654" y="1333538"/>
                  </a:cubicBezTo>
                  <a:cubicBezTo>
                    <a:pt x="1199939" y="1350469"/>
                    <a:pt x="1205939" y="1363756"/>
                    <a:pt x="1220084" y="1373615"/>
                  </a:cubicBezTo>
                  <a:cubicBezTo>
                    <a:pt x="1234014" y="1383473"/>
                    <a:pt x="1252659" y="1383473"/>
                    <a:pt x="1271734" y="1374043"/>
                  </a:cubicBezTo>
                  <a:cubicBezTo>
                    <a:pt x="1289093" y="1364828"/>
                    <a:pt x="1319954" y="1307606"/>
                    <a:pt x="1323597" y="1250385"/>
                  </a:cubicBezTo>
                  <a:cubicBezTo>
                    <a:pt x="1322740" y="1217166"/>
                    <a:pt x="1320596" y="1181805"/>
                    <a:pt x="1316953" y="1148801"/>
                  </a:cubicBezTo>
                  <a:cubicBezTo>
                    <a:pt x="1314810" y="1128227"/>
                    <a:pt x="1316953" y="1109796"/>
                    <a:pt x="1326597" y="1091794"/>
                  </a:cubicBezTo>
                  <a:cubicBezTo>
                    <a:pt x="1354886" y="1038644"/>
                    <a:pt x="1381033" y="984423"/>
                    <a:pt x="1405464" y="929559"/>
                  </a:cubicBezTo>
                  <a:cubicBezTo>
                    <a:pt x="1411465" y="916057"/>
                    <a:pt x="1413180" y="913700"/>
                    <a:pt x="1413180" y="913700"/>
                  </a:cubicBezTo>
                  <a:cubicBezTo>
                    <a:pt x="1531909" y="914986"/>
                    <a:pt x="1544767" y="845763"/>
                    <a:pt x="1538338" y="784898"/>
                  </a:cubicBezTo>
                  <a:close/>
                  <a:moveTo>
                    <a:pt x="1482402" y="716104"/>
                  </a:moveTo>
                  <a:cubicBezTo>
                    <a:pt x="1470830" y="713103"/>
                    <a:pt x="1454542" y="716318"/>
                    <a:pt x="1450470" y="717390"/>
                  </a:cubicBezTo>
                  <a:cubicBezTo>
                    <a:pt x="1450470" y="717390"/>
                    <a:pt x="1449398" y="713961"/>
                    <a:pt x="1443398" y="699173"/>
                  </a:cubicBezTo>
                  <a:cubicBezTo>
                    <a:pt x="1442969" y="698316"/>
                    <a:pt x="1442755" y="697459"/>
                    <a:pt x="1442541" y="696601"/>
                  </a:cubicBezTo>
                  <a:cubicBezTo>
                    <a:pt x="1430967" y="665097"/>
                    <a:pt x="1430967" y="659311"/>
                    <a:pt x="1458399" y="634451"/>
                  </a:cubicBezTo>
                  <a:cubicBezTo>
                    <a:pt x="1473616" y="654810"/>
                    <a:pt x="1477474" y="692958"/>
                    <a:pt x="1482402" y="716104"/>
                  </a:cubicBezTo>
                  <a:close/>
                  <a:moveTo>
                    <a:pt x="153665" y="842763"/>
                  </a:moveTo>
                  <a:cubicBezTo>
                    <a:pt x="150236" y="853478"/>
                    <a:pt x="151308" y="866337"/>
                    <a:pt x="139949" y="873623"/>
                  </a:cubicBezTo>
                  <a:cubicBezTo>
                    <a:pt x="132448" y="878553"/>
                    <a:pt x="106945" y="885196"/>
                    <a:pt x="98158" y="884125"/>
                  </a:cubicBezTo>
                  <a:cubicBezTo>
                    <a:pt x="54438" y="884339"/>
                    <a:pt x="22934" y="836547"/>
                    <a:pt x="27435" y="790899"/>
                  </a:cubicBezTo>
                  <a:cubicBezTo>
                    <a:pt x="28935" y="774825"/>
                    <a:pt x="37079" y="759395"/>
                    <a:pt x="45437" y="745036"/>
                  </a:cubicBezTo>
                  <a:cubicBezTo>
                    <a:pt x="50581" y="736463"/>
                    <a:pt x="62582" y="736463"/>
                    <a:pt x="68583" y="742893"/>
                  </a:cubicBezTo>
                  <a:cubicBezTo>
                    <a:pt x="78870" y="754037"/>
                    <a:pt x="89371" y="765396"/>
                    <a:pt x="97730" y="777826"/>
                  </a:cubicBezTo>
                  <a:cubicBezTo>
                    <a:pt x="109731" y="796042"/>
                    <a:pt x="125804" y="809973"/>
                    <a:pt x="141235" y="824546"/>
                  </a:cubicBezTo>
                  <a:cubicBezTo>
                    <a:pt x="147021" y="829689"/>
                    <a:pt x="157094" y="832261"/>
                    <a:pt x="153665" y="842763"/>
                  </a:cubicBezTo>
                  <a:close/>
                  <a:moveTo>
                    <a:pt x="333473" y="969850"/>
                  </a:moveTo>
                  <a:cubicBezTo>
                    <a:pt x="315685" y="971993"/>
                    <a:pt x="299612" y="982066"/>
                    <a:pt x="281395" y="982708"/>
                  </a:cubicBezTo>
                  <a:cubicBezTo>
                    <a:pt x="277966" y="982708"/>
                    <a:pt x="274109" y="984852"/>
                    <a:pt x="273894" y="989138"/>
                  </a:cubicBezTo>
                  <a:cubicBezTo>
                    <a:pt x="273466" y="994496"/>
                    <a:pt x="277109" y="996853"/>
                    <a:pt x="281395" y="998782"/>
                  </a:cubicBezTo>
                  <a:cubicBezTo>
                    <a:pt x="286968" y="1001354"/>
                    <a:pt x="291896" y="997710"/>
                    <a:pt x="297040" y="997068"/>
                  </a:cubicBezTo>
                  <a:cubicBezTo>
                    <a:pt x="314828" y="994710"/>
                    <a:pt x="332402" y="989567"/>
                    <a:pt x="349118" y="984209"/>
                  </a:cubicBezTo>
                  <a:cubicBezTo>
                    <a:pt x="369263" y="977565"/>
                    <a:pt x="379979" y="985709"/>
                    <a:pt x="390480" y="998782"/>
                  </a:cubicBezTo>
                  <a:cubicBezTo>
                    <a:pt x="411911" y="1025357"/>
                    <a:pt x="432914" y="1052146"/>
                    <a:pt x="453488" y="1079363"/>
                  </a:cubicBezTo>
                  <a:cubicBezTo>
                    <a:pt x="464204" y="1093722"/>
                    <a:pt x="475991" y="1107010"/>
                    <a:pt x="485421" y="1122440"/>
                  </a:cubicBezTo>
                  <a:cubicBezTo>
                    <a:pt x="514567" y="1170232"/>
                    <a:pt x="521425" y="1223382"/>
                    <a:pt x="525926" y="1277174"/>
                  </a:cubicBezTo>
                  <a:cubicBezTo>
                    <a:pt x="527640" y="1297748"/>
                    <a:pt x="526569" y="1318536"/>
                    <a:pt x="526355" y="1339110"/>
                  </a:cubicBezTo>
                  <a:cubicBezTo>
                    <a:pt x="526140" y="1354326"/>
                    <a:pt x="513924" y="1366971"/>
                    <a:pt x="495279" y="1366757"/>
                  </a:cubicBezTo>
                  <a:cubicBezTo>
                    <a:pt x="477063" y="1366542"/>
                    <a:pt x="462275" y="1357113"/>
                    <a:pt x="462275" y="1339325"/>
                  </a:cubicBezTo>
                  <a:cubicBezTo>
                    <a:pt x="462061" y="1312321"/>
                    <a:pt x="460989" y="1285318"/>
                    <a:pt x="463775" y="1258529"/>
                  </a:cubicBezTo>
                  <a:cubicBezTo>
                    <a:pt x="467204" y="1224239"/>
                    <a:pt x="456703" y="1195092"/>
                    <a:pt x="438700" y="1167231"/>
                  </a:cubicBezTo>
                  <a:cubicBezTo>
                    <a:pt x="430985" y="1155230"/>
                    <a:pt x="424770" y="1142157"/>
                    <a:pt x="416412" y="1130584"/>
                  </a:cubicBezTo>
                  <a:cubicBezTo>
                    <a:pt x="410197" y="1122012"/>
                    <a:pt x="403125" y="1113439"/>
                    <a:pt x="392838" y="1108939"/>
                  </a:cubicBezTo>
                  <a:cubicBezTo>
                    <a:pt x="386837" y="1106367"/>
                    <a:pt x="381051" y="1104652"/>
                    <a:pt x="375050" y="1109153"/>
                  </a:cubicBezTo>
                  <a:cubicBezTo>
                    <a:pt x="369049" y="1113653"/>
                    <a:pt x="369049" y="1119868"/>
                    <a:pt x="371192" y="1126084"/>
                  </a:cubicBezTo>
                  <a:cubicBezTo>
                    <a:pt x="373764" y="1133799"/>
                    <a:pt x="375693" y="1142157"/>
                    <a:pt x="380194" y="1148586"/>
                  </a:cubicBezTo>
                  <a:cubicBezTo>
                    <a:pt x="404196" y="1183734"/>
                    <a:pt x="395624" y="1218881"/>
                    <a:pt x="380622" y="1253385"/>
                  </a:cubicBezTo>
                  <a:cubicBezTo>
                    <a:pt x="369906" y="1278031"/>
                    <a:pt x="356190" y="1301177"/>
                    <a:pt x="343331" y="1324751"/>
                  </a:cubicBezTo>
                  <a:cubicBezTo>
                    <a:pt x="338188" y="1334181"/>
                    <a:pt x="331330" y="1342753"/>
                    <a:pt x="322543" y="1349183"/>
                  </a:cubicBezTo>
                  <a:cubicBezTo>
                    <a:pt x="307327" y="1360327"/>
                    <a:pt x="289968" y="1358184"/>
                    <a:pt x="277324" y="1344897"/>
                  </a:cubicBezTo>
                  <a:cubicBezTo>
                    <a:pt x="255035" y="1333967"/>
                    <a:pt x="289968" y="1267744"/>
                    <a:pt x="307541" y="1243527"/>
                  </a:cubicBezTo>
                  <a:cubicBezTo>
                    <a:pt x="328115" y="1200879"/>
                    <a:pt x="325115" y="1177304"/>
                    <a:pt x="303898" y="1146015"/>
                  </a:cubicBezTo>
                  <a:cubicBezTo>
                    <a:pt x="276252" y="1105295"/>
                    <a:pt x="246248" y="1066076"/>
                    <a:pt x="216887" y="1026214"/>
                  </a:cubicBezTo>
                  <a:cubicBezTo>
                    <a:pt x="199742" y="1003068"/>
                    <a:pt x="186455" y="977565"/>
                    <a:pt x="171239" y="953133"/>
                  </a:cubicBezTo>
                  <a:cubicBezTo>
                    <a:pt x="159666" y="934488"/>
                    <a:pt x="156879" y="914128"/>
                    <a:pt x="162666" y="893554"/>
                  </a:cubicBezTo>
                  <a:cubicBezTo>
                    <a:pt x="166524" y="879838"/>
                    <a:pt x="163523" y="864408"/>
                    <a:pt x="175525" y="850478"/>
                  </a:cubicBezTo>
                  <a:cubicBezTo>
                    <a:pt x="191813" y="860765"/>
                    <a:pt x="207029" y="870194"/>
                    <a:pt x="222031" y="879410"/>
                  </a:cubicBezTo>
                  <a:cubicBezTo>
                    <a:pt x="227817" y="882839"/>
                    <a:pt x="229103" y="885625"/>
                    <a:pt x="223316" y="891411"/>
                  </a:cubicBezTo>
                  <a:cubicBezTo>
                    <a:pt x="214958" y="899984"/>
                    <a:pt x="221388" y="903842"/>
                    <a:pt x="229746" y="905127"/>
                  </a:cubicBezTo>
                  <a:cubicBezTo>
                    <a:pt x="263607" y="910914"/>
                    <a:pt x="297469" y="912843"/>
                    <a:pt x="331544" y="908128"/>
                  </a:cubicBezTo>
                  <a:cubicBezTo>
                    <a:pt x="360476" y="904056"/>
                    <a:pt x="380836" y="887982"/>
                    <a:pt x="396267" y="864408"/>
                  </a:cubicBezTo>
                  <a:cubicBezTo>
                    <a:pt x="407625" y="846834"/>
                    <a:pt x="411483" y="833761"/>
                    <a:pt x="426485" y="819617"/>
                  </a:cubicBezTo>
                  <a:cubicBezTo>
                    <a:pt x="436343" y="810187"/>
                    <a:pt x="453488" y="804829"/>
                    <a:pt x="465489" y="812973"/>
                  </a:cubicBezTo>
                  <a:cubicBezTo>
                    <a:pt x="477920" y="821760"/>
                    <a:pt x="482206" y="837619"/>
                    <a:pt x="476634" y="847906"/>
                  </a:cubicBezTo>
                  <a:cubicBezTo>
                    <a:pt x="444058" y="906413"/>
                    <a:pt x="408268" y="961063"/>
                    <a:pt x="333473" y="969850"/>
                  </a:cubicBezTo>
                  <a:close/>
                  <a:moveTo>
                    <a:pt x="1243873" y="791328"/>
                  </a:moveTo>
                  <a:cubicBezTo>
                    <a:pt x="1193723" y="817474"/>
                    <a:pt x="1143575" y="844048"/>
                    <a:pt x="1096211" y="874909"/>
                  </a:cubicBezTo>
                  <a:cubicBezTo>
                    <a:pt x="1017130" y="926344"/>
                    <a:pt x="938692" y="978851"/>
                    <a:pt x="882113" y="1057075"/>
                  </a:cubicBezTo>
                  <a:cubicBezTo>
                    <a:pt x="880827" y="1059004"/>
                    <a:pt x="877827" y="1059861"/>
                    <a:pt x="875041" y="1061361"/>
                  </a:cubicBezTo>
                  <a:cubicBezTo>
                    <a:pt x="868826" y="1045931"/>
                    <a:pt x="863682" y="1030714"/>
                    <a:pt x="857039" y="1016356"/>
                  </a:cubicBezTo>
                  <a:cubicBezTo>
                    <a:pt x="841822" y="983780"/>
                    <a:pt x="816748" y="962778"/>
                    <a:pt x="782243" y="951205"/>
                  </a:cubicBezTo>
                  <a:cubicBezTo>
                    <a:pt x="739809" y="937060"/>
                    <a:pt x="696733" y="932345"/>
                    <a:pt x="652370" y="935131"/>
                  </a:cubicBezTo>
                  <a:cubicBezTo>
                    <a:pt x="584219" y="939203"/>
                    <a:pt x="516710" y="931273"/>
                    <a:pt x="446201" y="927201"/>
                  </a:cubicBezTo>
                  <a:cubicBezTo>
                    <a:pt x="455845" y="905985"/>
                    <a:pt x="467847" y="889482"/>
                    <a:pt x="479849" y="873409"/>
                  </a:cubicBezTo>
                  <a:cubicBezTo>
                    <a:pt x="485421" y="866122"/>
                    <a:pt x="490350" y="858836"/>
                    <a:pt x="492922" y="850049"/>
                  </a:cubicBezTo>
                  <a:cubicBezTo>
                    <a:pt x="493350" y="848763"/>
                    <a:pt x="493565" y="847477"/>
                    <a:pt x="493993" y="846406"/>
                  </a:cubicBezTo>
                  <a:cubicBezTo>
                    <a:pt x="493993" y="846191"/>
                    <a:pt x="493993" y="845763"/>
                    <a:pt x="494208" y="845548"/>
                  </a:cubicBezTo>
                  <a:cubicBezTo>
                    <a:pt x="494422" y="844691"/>
                    <a:pt x="494636" y="843620"/>
                    <a:pt x="494636" y="842763"/>
                  </a:cubicBezTo>
                  <a:cubicBezTo>
                    <a:pt x="494636" y="842548"/>
                    <a:pt x="494636" y="842119"/>
                    <a:pt x="494636" y="841905"/>
                  </a:cubicBezTo>
                  <a:cubicBezTo>
                    <a:pt x="494636" y="841048"/>
                    <a:pt x="494851" y="839976"/>
                    <a:pt x="494851" y="839119"/>
                  </a:cubicBezTo>
                  <a:cubicBezTo>
                    <a:pt x="494851" y="838905"/>
                    <a:pt x="494851" y="838691"/>
                    <a:pt x="494851" y="838262"/>
                  </a:cubicBezTo>
                  <a:cubicBezTo>
                    <a:pt x="494851" y="837190"/>
                    <a:pt x="494851" y="836333"/>
                    <a:pt x="494851" y="835262"/>
                  </a:cubicBezTo>
                  <a:cubicBezTo>
                    <a:pt x="494851" y="835047"/>
                    <a:pt x="494851" y="834833"/>
                    <a:pt x="494851" y="834619"/>
                  </a:cubicBezTo>
                  <a:cubicBezTo>
                    <a:pt x="494851" y="833547"/>
                    <a:pt x="494636" y="832475"/>
                    <a:pt x="494636" y="831618"/>
                  </a:cubicBezTo>
                  <a:cubicBezTo>
                    <a:pt x="494636" y="831404"/>
                    <a:pt x="494636" y="831404"/>
                    <a:pt x="494636" y="831190"/>
                  </a:cubicBezTo>
                  <a:cubicBezTo>
                    <a:pt x="494422" y="830118"/>
                    <a:pt x="494208" y="829046"/>
                    <a:pt x="493993" y="827975"/>
                  </a:cubicBezTo>
                  <a:cubicBezTo>
                    <a:pt x="493993" y="827975"/>
                    <a:pt x="493993" y="827761"/>
                    <a:pt x="493993" y="827761"/>
                  </a:cubicBezTo>
                  <a:cubicBezTo>
                    <a:pt x="493779" y="826689"/>
                    <a:pt x="493350" y="825618"/>
                    <a:pt x="493136" y="824546"/>
                  </a:cubicBezTo>
                  <a:cubicBezTo>
                    <a:pt x="493136" y="824546"/>
                    <a:pt x="493136" y="824546"/>
                    <a:pt x="493136" y="824546"/>
                  </a:cubicBezTo>
                  <a:cubicBezTo>
                    <a:pt x="492708" y="823474"/>
                    <a:pt x="492493" y="822403"/>
                    <a:pt x="492065" y="821331"/>
                  </a:cubicBezTo>
                  <a:cubicBezTo>
                    <a:pt x="488850" y="813616"/>
                    <a:pt x="483492" y="806544"/>
                    <a:pt x="476634" y="801400"/>
                  </a:cubicBezTo>
                  <a:cubicBezTo>
                    <a:pt x="458632" y="787684"/>
                    <a:pt x="436343" y="788756"/>
                    <a:pt x="417698" y="799257"/>
                  </a:cubicBezTo>
                  <a:cubicBezTo>
                    <a:pt x="413412" y="801614"/>
                    <a:pt x="408697" y="806544"/>
                    <a:pt x="404196" y="812759"/>
                  </a:cubicBezTo>
                  <a:cubicBezTo>
                    <a:pt x="403982" y="813187"/>
                    <a:pt x="403553" y="813616"/>
                    <a:pt x="403339" y="814045"/>
                  </a:cubicBezTo>
                  <a:cubicBezTo>
                    <a:pt x="403125" y="814259"/>
                    <a:pt x="402910" y="814473"/>
                    <a:pt x="402696" y="814902"/>
                  </a:cubicBezTo>
                  <a:cubicBezTo>
                    <a:pt x="402482" y="815330"/>
                    <a:pt x="402053" y="815759"/>
                    <a:pt x="401839" y="816188"/>
                  </a:cubicBezTo>
                  <a:cubicBezTo>
                    <a:pt x="401625" y="816402"/>
                    <a:pt x="401410" y="816616"/>
                    <a:pt x="401410" y="816831"/>
                  </a:cubicBezTo>
                  <a:cubicBezTo>
                    <a:pt x="400339" y="818331"/>
                    <a:pt x="399267" y="820045"/>
                    <a:pt x="398196" y="821760"/>
                  </a:cubicBezTo>
                  <a:cubicBezTo>
                    <a:pt x="397981" y="821974"/>
                    <a:pt x="397981" y="822188"/>
                    <a:pt x="397767" y="822403"/>
                  </a:cubicBezTo>
                  <a:cubicBezTo>
                    <a:pt x="397339" y="822831"/>
                    <a:pt x="397124" y="823474"/>
                    <a:pt x="396695" y="824117"/>
                  </a:cubicBezTo>
                  <a:cubicBezTo>
                    <a:pt x="396481" y="824331"/>
                    <a:pt x="396481" y="824546"/>
                    <a:pt x="396267" y="824760"/>
                  </a:cubicBezTo>
                  <a:cubicBezTo>
                    <a:pt x="395195" y="826689"/>
                    <a:pt x="393909" y="828403"/>
                    <a:pt x="392838" y="830332"/>
                  </a:cubicBezTo>
                  <a:cubicBezTo>
                    <a:pt x="392838" y="830332"/>
                    <a:pt x="392623" y="830547"/>
                    <a:pt x="392623" y="830547"/>
                  </a:cubicBezTo>
                  <a:cubicBezTo>
                    <a:pt x="392195" y="831190"/>
                    <a:pt x="391981" y="831832"/>
                    <a:pt x="391552" y="832475"/>
                  </a:cubicBezTo>
                  <a:cubicBezTo>
                    <a:pt x="391552" y="832475"/>
                    <a:pt x="391552" y="832690"/>
                    <a:pt x="391338" y="832690"/>
                  </a:cubicBezTo>
                  <a:cubicBezTo>
                    <a:pt x="386837" y="840619"/>
                    <a:pt x="382765" y="848335"/>
                    <a:pt x="379336" y="854550"/>
                  </a:cubicBezTo>
                  <a:cubicBezTo>
                    <a:pt x="379336" y="854550"/>
                    <a:pt x="379336" y="854550"/>
                    <a:pt x="379336" y="854550"/>
                  </a:cubicBezTo>
                  <a:cubicBezTo>
                    <a:pt x="378907" y="855192"/>
                    <a:pt x="378693" y="855836"/>
                    <a:pt x="378264" y="856478"/>
                  </a:cubicBezTo>
                  <a:cubicBezTo>
                    <a:pt x="378264" y="856478"/>
                    <a:pt x="378264" y="856693"/>
                    <a:pt x="378050" y="856693"/>
                  </a:cubicBezTo>
                  <a:cubicBezTo>
                    <a:pt x="377407" y="857979"/>
                    <a:pt x="376550" y="859264"/>
                    <a:pt x="375907" y="860336"/>
                  </a:cubicBezTo>
                  <a:cubicBezTo>
                    <a:pt x="375907" y="860550"/>
                    <a:pt x="375693" y="860550"/>
                    <a:pt x="375693" y="860765"/>
                  </a:cubicBezTo>
                  <a:cubicBezTo>
                    <a:pt x="375478" y="861193"/>
                    <a:pt x="375264" y="861622"/>
                    <a:pt x="375050" y="861836"/>
                  </a:cubicBezTo>
                  <a:cubicBezTo>
                    <a:pt x="375050" y="862051"/>
                    <a:pt x="374836" y="862051"/>
                    <a:pt x="374836" y="862265"/>
                  </a:cubicBezTo>
                  <a:cubicBezTo>
                    <a:pt x="374621" y="862693"/>
                    <a:pt x="374193" y="863122"/>
                    <a:pt x="373978" y="863551"/>
                  </a:cubicBezTo>
                  <a:cubicBezTo>
                    <a:pt x="373978" y="863551"/>
                    <a:pt x="373978" y="863551"/>
                    <a:pt x="373978" y="863551"/>
                  </a:cubicBezTo>
                  <a:cubicBezTo>
                    <a:pt x="373764" y="863979"/>
                    <a:pt x="373550" y="864194"/>
                    <a:pt x="373335" y="864622"/>
                  </a:cubicBezTo>
                  <a:cubicBezTo>
                    <a:pt x="373335" y="864622"/>
                    <a:pt x="373121" y="864837"/>
                    <a:pt x="373121" y="864837"/>
                  </a:cubicBezTo>
                  <a:cubicBezTo>
                    <a:pt x="372907" y="865051"/>
                    <a:pt x="372693" y="865265"/>
                    <a:pt x="372693" y="865480"/>
                  </a:cubicBezTo>
                  <a:cubicBezTo>
                    <a:pt x="372693" y="865480"/>
                    <a:pt x="372478" y="865694"/>
                    <a:pt x="372478" y="865694"/>
                  </a:cubicBezTo>
                  <a:cubicBezTo>
                    <a:pt x="372264" y="865908"/>
                    <a:pt x="372050" y="866122"/>
                    <a:pt x="371835" y="866337"/>
                  </a:cubicBezTo>
                  <a:cubicBezTo>
                    <a:pt x="343331" y="894626"/>
                    <a:pt x="309899" y="899770"/>
                    <a:pt x="272823" y="885625"/>
                  </a:cubicBezTo>
                  <a:cubicBezTo>
                    <a:pt x="245605" y="875338"/>
                    <a:pt x="222459" y="858193"/>
                    <a:pt x="198242" y="842977"/>
                  </a:cubicBezTo>
                  <a:cubicBezTo>
                    <a:pt x="138663" y="805043"/>
                    <a:pt x="95158" y="751465"/>
                    <a:pt x="56367" y="694244"/>
                  </a:cubicBezTo>
                  <a:cubicBezTo>
                    <a:pt x="30864" y="656525"/>
                    <a:pt x="21220" y="612377"/>
                    <a:pt x="18005" y="566942"/>
                  </a:cubicBezTo>
                  <a:cubicBezTo>
                    <a:pt x="17791" y="563513"/>
                    <a:pt x="17576" y="560299"/>
                    <a:pt x="17362" y="556870"/>
                  </a:cubicBezTo>
                  <a:cubicBezTo>
                    <a:pt x="17362" y="555584"/>
                    <a:pt x="17362" y="554298"/>
                    <a:pt x="17148" y="553012"/>
                  </a:cubicBezTo>
                  <a:cubicBezTo>
                    <a:pt x="17148" y="551083"/>
                    <a:pt x="16934" y="548940"/>
                    <a:pt x="16934" y="547011"/>
                  </a:cubicBezTo>
                  <a:cubicBezTo>
                    <a:pt x="16934" y="545511"/>
                    <a:pt x="16934" y="543797"/>
                    <a:pt x="16934" y="542296"/>
                  </a:cubicBezTo>
                  <a:cubicBezTo>
                    <a:pt x="16934" y="539510"/>
                    <a:pt x="16934" y="536938"/>
                    <a:pt x="16934" y="534153"/>
                  </a:cubicBezTo>
                  <a:cubicBezTo>
                    <a:pt x="18005" y="423996"/>
                    <a:pt x="63868" y="330984"/>
                    <a:pt x="139734" y="249760"/>
                  </a:cubicBezTo>
                  <a:cubicBezTo>
                    <a:pt x="179597" y="207111"/>
                    <a:pt x="222674" y="167464"/>
                    <a:pt x="272823" y="137246"/>
                  </a:cubicBezTo>
                  <a:cubicBezTo>
                    <a:pt x="313542" y="112814"/>
                    <a:pt x="357048" y="93097"/>
                    <a:pt x="402696" y="78524"/>
                  </a:cubicBezTo>
                  <a:cubicBezTo>
                    <a:pt x="681945" y="-12130"/>
                    <a:pt x="980911" y="22160"/>
                    <a:pt x="1021845" y="28804"/>
                  </a:cubicBezTo>
                  <a:cubicBezTo>
                    <a:pt x="1089996" y="39519"/>
                    <a:pt x="1153862" y="62236"/>
                    <a:pt x="1215369" y="92454"/>
                  </a:cubicBezTo>
                  <a:cubicBezTo>
                    <a:pt x="1234229" y="101670"/>
                    <a:pt x="1276234" y="132102"/>
                    <a:pt x="1314167" y="162749"/>
                  </a:cubicBezTo>
                  <a:cubicBezTo>
                    <a:pt x="1314167" y="162749"/>
                    <a:pt x="1314167" y="162749"/>
                    <a:pt x="1314167" y="162749"/>
                  </a:cubicBezTo>
                  <a:cubicBezTo>
                    <a:pt x="1314810" y="163392"/>
                    <a:pt x="1315668" y="164035"/>
                    <a:pt x="1316310" y="164463"/>
                  </a:cubicBezTo>
                  <a:cubicBezTo>
                    <a:pt x="1316739" y="164678"/>
                    <a:pt x="1316953" y="165106"/>
                    <a:pt x="1317382" y="165320"/>
                  </a:cubicBezTo>
                  <a:cubicBezTo>
                    <a:pt x="1318025" y="165964"/>
                    <a:pt x="1318882" y="166392"/>
                    <a:pt x="1319525" y="167035"/>
                  </a:cubicBezTo>
                  <a:cubicBezTo>
                    <a:pt x="1319954" y="167249"/>
                    <a:pt x="1320168" y="167678"/>
                    <a:pt x="1320596" y="167892"/>
                  </a:cubicBezTo>
                  <a:cubicBezTo>
                    <a:pt x="1321239" y="168535"/>
                    <a:pt x="1321882" y="168964"/>
                    <a:pt x="1322526" y="169607"/>
                  </a:cubicBezTo>
                  <a:cubicBezTo>
                    <a:pt x="1322954" y="170036"/>
                    <a:pt x="1323383" y="170250"/>
                    <a:pt x="1323811" y="170678"/>
                  </a:cubicBezTo>
                  <a:cubicBezTo>
                    <a:pt x="1324454" y="171107"/>
                    <a:pt x="1325097" y="171750"/>
                    <a:pt x="1325740" y="172179"/>
                  </a:cubicBezTo>
                  <a:cubicBezTo>
                    <a:pt x="1326169" y="172607"/>
                    <a:pt x="1326597" y="172821"/>
                    <a:pt x="1327026" y="173250"/>
                  </a:cubicBezTo>
                  <a:cubicBezTo>
                    <a:pt x="1327669" y="173679"/>
                    <a:pt x="1328312" y="174322"/>
                    <a:pt x="1328955" y="174750"/>
                  </a:cubicBezTo>
                  <a:cubicBezTo>
                    <a:pt x="1329383" y="175179"/>
                    <a:pt x="1329812" y="175393"/>
                    <a:pt x="1330240" y="175822"/>
                  </a:cubicBezTo>
                  <a:cubicBezTo>
                    <a:pt x="1330883" y="176251"/>
                    <a:pt x="1331527" y="176893"/>
                    <a:pt x="1332170" y="177322"/>
                  </a:cubicBezTo>
                  <a:cubicBezTo>
                    <a:pt x="1332598" y="177751"/>
                    <a:pt x="1333027" y="177965"/>
                    <a:pt x="1333455" y="178394"/>
                  </a:cubicBezTo>
                  <a:cubicBezTo>
                    <a:pt x="1334098" y="178822"/>
                    <a:pt x="1334741" y="179465"/>
                    <a:pt x="1335170" y="179894"/>
                  </a:cubicBezTo>
                  <a:cubicBezTo>
                    <a:pt x="1335598" y="180322"/>
                    <a:pt x="1336027" y="180537"/>
                    <a:pt x="1336456" y="180965"/>
                  </a:cubicBezTo>
                  <a:cubicBezTo>
                    <a:pt x="1337099" y="181394"/>
                    <a:pt x="1337741" y="182037"/>
                    <a:pt x="1338170" y="182465"/>
                  </a:cubicBezTo>
                  <a:cubicBezTo>
                    <a:pt x="1338599" y="182894"/>
                    <a:pt x="1339027" y="183109"/>
                    <a:pt x="1339456" y="183537"/>
                  </a:cubicBezTo>
                  <a:cubicBezTo>
                    <a:pt x="1340099" y="183966"/>
                    <a:pt x="1340528" y="184609"/>
                    <a:pt x="1341171" y="185037"/>
                  </a:cubicBezTo>
                  <a:cubicBezTo>
                    <a:pt x="1341599" y="185466"/>
                    <a:pt x="1342028" y="185680"/>
                    <a:pt x="1342457" y="186109"/>
                  </a:cubicBezTo>
                  <a:cubicBezTo>
                    <a:pt x="1343099" y="186537"/>
                    <a:pt x="1343528" y="187181"/>
                    <a:pt x="1344171" y="187609"/>
                  </a:cubicBezTo>
                  <a:cubicBezTo>
                    <a:pt x="1344600" y="188038"/>
                    <a:pt x="1345028" y="188252"/>
                    <a:pt x="1345457" y="188681"/>
                  </a:cubicBezTo>
                  <a:cubicBezTo>
                    <a:pt x="1346100" y="189109"/>
                    <a:pt x="1346528" y="189752"/>
                    <a:pt x="1347171" y="190181"/>
                  </a:cubicBezTo>
                  <a:cubicBezTo>
                    <a:pt x="1347600" y="190609"/>
                    <a:pt x="1348028" y="190824"/>
                    <a:pt x="1348243" y="191253"/>
                  </a:cubicBezTo>
                  <a:cubicBezTo>
                    <a:pt x="1348886" y="191681"/>
                    <a:pt x="1349315" y="192324"/>
                    <a:pt x="1349958" y="192753"/>
                  </a:cubicBezTo>
                  <a:cubicBezTo>
                    <a:pt x="1350386" y="193181"/>
                    <a:pt x="1350815" y="193396"/>
                    <a:pt x="1351029" y="193824"/>
                  </a:cubicBezTo>
                  <a:cubicBezTo>
                    <a:pt x="1351458" y="194253"/>
                    <a:pt x="1352101" y="194681"/>
                    <a:pt x="1352529" y="195324"/>
                  </a:cubicBezTo>
                  <a:cubicBezTo>
                    <a:pt x="1352958" y="195753"/>
                    <a:pt x="1353172" y="195967"/>
                    <a:pt x="1353601" y="196396"/>
                  </a:cubicBezTo>
                  <a:cubicBezTo>
                    <a:pt x="1354029" y="196825"/>
                    <a:pt x="1354672" y="197253"/>
                    <a:pt x="1355101" y="197896"/>
                  </a:cubicBezTo>
                  <a:cubicBezTo>
                    <a:pt x="1355315" y="198110"/>
                    <a:pt x="1355744" y="198539"/>
                    <a:pt x="1355958" y="198753"/>
                  </a:cubicBezTo>
                  <a:cubicBezTo>
                    <a:pt x="1357030" y="199825"/>
                    <a:pt x="1358101" y="200682"/>
                    <a:pt x="1359173" y="201539"/>
                  </a:cubicBezTo>
                  <a:cubicBezTo>
                    <a:pt x="1359602" y="201754"/>
                    <a:pt x="1359816" y="202182"/>
                    <a:pt x="1360244" y="202397"/>
                  </a:cubicBezTo>
                  <a:cubicBezTo>
                    <a:pt x="1360673" y="202825"/>
                    <a:pt x="1361102" y="203254"/>
                    <a:pt x="1361530" y="203682"/>
                  </a:cubicBezTo>
                  <a:cubicBezTo>
                    <a:pt x="1361959" y="204111"/>
                    <a:pt x="1362173" y="204326"/>
                    <a:pt x="1362602" y="204754"/>
                  </a:cubicBezTo>
                  <a:cubicBezTo>
                    <a:pt x="1363030" y="205183"/>
                    <a:pt x="1363459" y="205611"/>
                    <a:pt x="1363888" y="206040"/>
                  </a:cubicBezTo>
                  <a:cubicBezTo>
                    <a:pt x="1364316" y="206469"/>
                    <a:pt x="1364530" y="206683"/>
                    <a:pt x="1364959" y="207111"/>
                  </a:cubicBezTo>
                  <a:cubicBezTo>
                    <a:pt x="1365388" y="207540"/>
                    <a:pt x="1365817" y="207754"/>
                    <a:pt x="1366031" y="208183"/>
                  </a:cubicBezTo>
                  <a:cubicBezTo>
                    <a:pt x="1366460" y="208612"/>
                    <a:pt x="1366888" y="208826"/>
                    <a:pt x="1367103" y="209255"/>
                  </a:cubicBezTo>
                  <a:cubicBezTo>
                    <a:pt x="1367531" y="209683"/>
                    <a:pt x="1367745" y="209898"/>
                    <a:pt x="1368174" y="210326"/>
                  </a:cubicBezTo>
                  <a:cubicBezTo>
                    <a:pt x="1368603" y="210755"/>
                    <a:pt x="1368817" y="210969"/>
                    <a:pt x="1369246" y="211398"/>
                  </a:cubicBezTo>
                  <a:cubicBezTo>
                    <a:pt x="1369674" y="211826"/>
                    <a:pt x="1369888" y="212041"/>
                    <a:pt x="1370317" y="212469"/>
                  </a:cubicBezTo>
                  <a:cubicBezTo>
                    <a:pt x="1370746" y="212898"/>
                    <a:pt x="1370960" y="213112"/>
                    <a:pt x="1371389" y="213541"/>
                  </a:cubicBezTo>
                  <a:cubicBezTo>
                    <a:pt x="1371817" y="213970"/>
                    <a:pt x="1372031" y="214184"/>
                    <a:pt x="1372460" y="214612"/>
                  </a:cubicBezTo>
                  <a:cubicBezTo>
                    <a:pt x="1372889" y="215041"/>
                    <a:pt x="1373103" y="215255"/>
                    <a:pt x="1373532" y="215684"/>
                  </a:cubicBezTo>
                  <a:cubicBezTo>
                    <a:pt x="1373746" y="215898"/>
                    <a:pt x="1374175" y="216327"/>
                    <a:pt x="1374389" y="216541"/>
                  </a:cubicBezTo>
                  <a:cubicBezTo>
                    <a:pt x="1374818" y="216970"/>
                    <a:pt x="1375032" y="217184"/>
                    <a:pt x="1375461" y="217613"/>
                  </a:cubicBezTo>
                  <a:cubicBezTo>
                    <a:pt x="1375675" y="217827"/>
                    <a:pt x="1376104" y="218256"/>
                    <a:pt x="1376318" y="218470"/>
                  </a:cubicBezTo>
                  <a:cubicBezTo>
                    <a:pt x="1376532" y="218899"/>
                    <a:pt x="1376961" y="219113"/>
                    <a:pt x="1377175" y="219542"/>
                  </a:cubicBezTo>
                  <a:cubicBezTo>
                    <a:pt x="1377389" y="219756"/>
                    <a:pt x="1377818" y="220185"/>
                    <a:pt x="1378032" y="220399"/>
                  </a:cubicBezTo>
                  <a:cubicBezTo>
                    <a:pt x="1378247" y="220827"/>
                    <a:pt x="1378675" y="221042"/>
                    <a:pt x="1378890" y="221471"/>
                  </a:cubicBezTo>
                  <a:cubicBezTo>
                    <a:pt x="1379104" y="221685"/>
                    <a:pt x="1379318" y="222113"/>
                    <a:pt x="1379532" y="222328"/>
                  </a:cubicBezTo>
                  <a:cubicBezTo>
                    <a:pt x="1379747" y="222542"/>
                    <a:pt x="1380175" y="222971"/>
                    <a:pt x="1380390" y="223185"/>
                  </a:cubicBezTo>
                  <a:cubicBezTo>
                    <a:pt x="1380604" y="223399"/>
                    <a:pt x="1380818" y="223614"/>
                    <a:pt x="1381033" y="224042"/>
                  </a:cubicBezTo>
                  <a:cubicBezTo>
                    <a:pt x="1381247" y="224256"/>
                    <a:pt x="1381461" y="224685"/>
                    <a:pt x="1381890" y="224899"/>
                  </a:cubicBezTo>
                  <a:cubicBezTo>
                    <a:pt x="1382104" y="225114"/>
                    <a:pt x="1382318" y="225328"/>
                    <a:pt x="1382533" y="225543"/>
                  </a:cubicBezTo>
                  <a:cubicBezTo>
                    <a:pt x="1382747" y="225757"/>
                    <a:pt x="1382962" y="226185"/>
                    <a:pt x="1383176" y="226400"/>
                  </a:cubicBezTo>
                  <a:cubicBezTo>
                    <a:pt x="1383390" y="226614"/>
                    <a:pt x="1383605" y="226828"/>
                    <a:pt x="1383819" y="227043"/>
                  </a:cubicBezTo>
                  <a:cubicBezTo>
                    <a:pt x="1384033" y="227257"/>
                    <a:pt x="1384248" y="227686"/>
                    <a:pt x="1384462" y="227900"/>
                  </a:cubicBezTo>
                  <a:cubicBezTo>
                    <a:pt x="1384676" y="228114"/>
                    <a:pt x="1384676" y="228328"/>
                    <a:pt x="1384890" y="228543"/>
                  </a:cubicBezTo>
                  <a:cubicBezTo>
                    <a:pt x="1385105" y="228757"/>
                    <a:pt x="1385319" y="229186"/>
                    <a:pt x="1385533" y="229400"/>
                  </a:cubicBezTo>
                  <a:cubicBezTo>
                    <a:pt x="1385748" y="229614"/>
                    <a:pt x="1385748" y="229829"/>
                    <a:pt x="1385962" y="229829"/>
                  </a:cubicBezTo>
                  <a:cubicBezTo>
                    <a:pt x="1386176" y="230257"/>
                    <a:pt x="1386605" y="230686"/>
                    <a:pt x="1386819" y="231115"/>
                  </a:cubicBezTo>
                  <a:cubicBezTo>
                    <a:pt x="1420681" y="284050"/>
                    <a:pt x="1450470" y="338914"/>
                    <a:pt x="1471473" y="399136"/>
                  </a:cubicBezTo>
                  <a:cubicBezTo>
                    <a:pt x="1497404" y="473288"/>
                    <a:pt x="1483903" y="542082"/>
                    <a:pt x="1453685" y="610233"/>
                  </a:cubicBezTo>
                  <a:cubicBezTo>
                    <a:pt x="1450684" y="616877"/>
                    <a:pt x="1447255" y="623092"/>
                    <a:pt x="1443612" y="629307"/>
                  </a:cubicBezTo>
                  <a:cubicBezTo>
                    <a:pt x="1430539" y="650738"/>
                    <a:pt x="1426467" y="651381"/>
                    <a:pt x="1405679" y="636379"/>
                  </a:cubicBezTo>
                  <a:cubicBezTo>
                    <a:pt x="1371174" y="611519"/>
                    <a:pt x="1330455" y="637023"/>
                    <a:pt x="1327455" y="667883"/>
                  </a:cubicBezTo>
                  <a:cubicBezTo>
                    <a:pt x="1326169" y="676885"/>
                    <a:pt x="1328740" y="686314"/>
                    <a:pt x="1333241" y="694458"/>
                  </a:cubicBezTo>
                  <a:cubicBezTo>
                    <a:pt x="1346100" y="717818"/>
                    <a:pt x="1343314" y="724676"/>
                    <a:pt x="1346100" y="722748"/>
                  </a:cubicBezTo>
                  <a:cubicBezTo>
                    <a:pt x="1322311" y="738178"/>
                    <a:pt x="1269376" y="778254"/>
                    <a:pt x="1243873" y="791328"/>
                  </a:cubicBezTo>
                  <a:close/>
                  <a:moveTo>
                    <a:pt x="1390677" y="892269"/>
                  </a:moveTo>
                  <a:cubicBezTo>
                    <a:pt x="1402035" y="899770"/>
                    <a:pt x="1399463" y="907913"/>
                    <a:pt x="1394534" y="917772"/>
                  </a:cubicBezTo>
                  <a:cubicBezTo>
                    <a:pt x="1367317" y="972422"/>
                    <a:pt x="1341385" y="1027714"/>
                    <a:pt x="1312881" y="1081506"/>
                  </a:cubicBezTo>
                  <a:cubicBezTo>
                    <a:pt x="1300023" y="1105938"/>
                    <a:pt x="1296165" y="1130156"/>
                    <a:pt x="1299380" y="1156730"/>
                  </a:cubicBezTo>
                  <a:cubicBezTo>
                    <a:pt x="1302380" y="1179876"/>
                    <a:pt x="1304737" y="1203022"/>
                    <a:pt x="1306452" y="1226382"/>
                  </a:cubicBezTo>
                  <a:cubicBezTo>
                    <a:pt x="1308167" y="1250385"/>
                    <a:pt x="1307952" y="1272245"/>
                    <a:pt x="1298094" y="1293676"/>
                  </a:cubicBezTo>
                  <a:cubicBezTo>
                    <a:pt x="1289736" y="1311892"/>
                    <a:pt x="1273019" y="1357327"/>
                    <a:pt x="1259946" y="1360970"/>
                  </a:cubicBezTo>
                  <a:cubicBezTo>
                    <a:pt x="1248588" y="1364828"/>
                    <a:pt x="1237229" y="1366542"/>
                    <a:pt x="1228228" y="1358613"/>
                  </a:cubicBezTo>
                  <a:cubicBezTo>
                    <a:pt x="1206582" y="1334181"/>
                    <a:pt x="1247302" y="1277602"/>
                    <a:pt x="1250516" y="1268387"/>
                  </a:cubicBezTo>
                  <a:cubicBezTo>
                    <a:pt x="1260589" y="1242670"/>
                    <a:pt x="1246659" y="1135085"/>
                    <a:pt x="1241301" y="1125226"/>
                  </a:cubicBezTo>
                  <a:cubicBezTo>
                    <a:pt x="1231657" y="1107438"/>
                    <a:pt x="1210868" y="1105510"/>
                    <a:pt x="1201010" y="1123297"/>
                  </a:cubicBezTo>
                  <a:cubicBezTo>
                    <a:pt x="1193295" y="1137013"/>
                    <a:pt x="1190080" y="1143657"/>
                    <a:pt x="1189009" y="1160588"/>
                  </a:cubicBezTo>
                  <a:cubicBezTo>
                    <a:pt x="1187723" y="1180305"/>
                    <a:pt x="1185366" y="1199807"/>
                    <a:pt x="1181722" y="1219310"/>
                  </a:cubicBezTo>
                  <a:cubicBezTo>
                    <a:pt x="1174007" y="1259815"/>
                    <a:pt x="1144432" y="1288104"/>
                    <a:pt x="1122143" y="1320251"/>
                  </a:cubicBezTo>
                  <a:cubicBezTo>
                    <a:pt x="1116786" y="1327966"/>
                    <a:pt x="1110570" y="1335896"/>
                    <a:pt x="1104355" y="1343397"/>
                  </a:cubicBezTo>
                  <a:cubicBezTo>
                    <a:pt x="1097069" y="1352183"/>
                    <a:pt x="1088282" y="1357541"/>
                    <a:pt x="1077138" y="1359041"/>
                  </a:cubicBezTo>
                  <a:cubicBezTo>
                    <a:pt x="1053135" y="1362470"/>
                    <a:pt x="1040276" y="1347897"/>
                    <a:pt x="1049277" y="1325823"/>
                  </a:cubicBezTo>
                  <a:cubicBezTo>
                    <a:pt x="1054635" y="1312750"/>
                    <a:pt x="1062136" y="1300105"/>
                    <a:pt x="1070494" y="1288533"/>
                  </a:cubicBezTo>
                  <a:cubicBezTo>
                    <a:pt x="1084210" y="1269673"/>
                    <a:pt x="1095997" y="1249742"/>
                    <a:pt x="1111213" y="1231954"/>
                  </a:cubicBezTo>
                  <a:cubicBezTo>
                    <a:pt x="1121715" y="1219738"/>
                    <a:pt x="1125787" y="1203450"/>
                    <a:pt x="1126430" y="1186734"/>
                  </a:cubicBezTo>
                  <a:cubicBezTo>
                    <a:pt x="1127073" y="1171518"/>
                    <a:pt x="1128573" y="1156087"/>
                    <a:pt x="1127287" y="1141085"/>
                  </a:cubicBezTo>
                  <a:cubicBezTo>
                    <a:pt x="1122786" y="1086864"/>
                    <a:pt x="1144860" y="1043145"/>
                    <a:pt x="1178936" y="1004140"/>
                  </a:cubicBezTo>
                  <a:cubicBezTo>
                    <a:pt x="1201439" y="978422"/>
                    <a:pt x="1225227" y="954205"/>
                    <a:pt x="1247945" y="928702"/>
                  </a:cubicBezTo>
                  <a:cubicBezTo>
                    <a:pt x="1286092" y="885839"/>
                    <a:pt x="1325526" y="844048"/>
                    <a:pt x="1356387" y="795185"/>
                  </a:cubicBezTo>
                  <a:cubicBezTo>
                    <a:pt x="1363888" y="783184"/>
                    <a:pt x="1369031" y="769682"/>
                    <a:pt x="1375461" y="756823"/>
                  </a:cubicBezTo>
                  <a:cubicBezTo>
                    <a:pt x="1378247" y="751037"/>
                    <a:pt x="1375461" y="746536"/>
                    <a:pt x="1373103" y="741821"/>
                  </a:cubicBezTo>
                  <a:cubicBezTo>
                    <a:pt x="1367531" y="730677"/>
                    <a:pt x="1362387" y="719104"/>
                    <a:pt x="1357030" y="707746"/>
                  </a:cubicBezTo>
                  <a:cubicBezTo>
                    <a:pt x="1352743" y="698744"/>
                    <a:pt x="1347385" y="685243"/>
                    <a:pt x="1347171" y="675384"/>
                  </a:cubicBezTo>
                  <a:cubicBezTo>
                    <a:pt x="1346957" y="662311"/>
                    <a:pt x="1352958" y="653310"/>
                    <a:pt x="1364959" y="647095"/>
                  </a:cubicBezTo>
                  <a:cubicBezTo>
                    <a:pt x="1376104" y="641309"/>
                    <a:pt x="1387462" y="644738"/>
                    <a:pt x="1397106" y="652024"/>
                  </a:cubicBezTo>
                  <a:cubicBezTo>
                    <a:pt x="1403750" y="656953"/>
                    <a:pt x="1409322" y="664883"/>
                    <a:pt x="1412751" y="672170"/>
                  </a:cubicBezTo>
                  <a:cubicBezTo>
                    <a:pt x="1427539" y="704102"/>
                    <a:pt x="1436754" y="737749"/>
                    <a:pt x="1441254" y="772468"/>
                  </a:cubicBezTo>
                  <a:cubicBezTo>
                    <a:pt x="1443612" y="785970"/>
                    <a:pt x="1438254" y="797542"/>
                    <a:pt x="1431396" y="808044"/>
                  </a:cubicBezTo>
                  <a:cubicBezTo>
                    <a:pt x="1417895" y="829261"/>
                    <a:pt x="1404393" y="850692"/>
                    <a:pt x="1389391" y="870623"/>
                  </a:cubicBezTo>
                  <a:cubicBezTo>
                    <a:pt x="1382318" y="879410"/>
                    <a:pt x="1381033" y="886054"/>
                    <a:pt x="1390677" y="892269"/>
                  </a:cubicBezTo>
                  <a:close/>
                  <a:moveTo>
                    <a:pt x="1522050" y="813187"/>
                  </a:moveTo>
                  <a:cubicBezTo>
                    <a:pt x="1520979" y="863979"/>
                    <a:pt x="1484117" y="889482"/>
                    <a:pt x="1433968" y="893126"/>
                  </a:cubicBezTo>
                  <a:cubicBezTo>
                    <a:pt x="1428610" y="893554"/>
                    <a:pt x="1423252" y="893340"/>
                    <a:pt x="1418109" y="892269"/>
                  </a:cubicBezTo>
                  <a:cubicBezTo>
                    <a:pt x="1407607" y="890340"/>
                    <a:pt x="1404393" y="880696"/>
                    <a:pt x="1411037" y="871266"/>
                  </a:cubicBezTo>
                  <a:cubicBezTo>
                    <a:pt x="1420681" y="857336"/>
                    <a:pt x="1430110" y="843191"/>
                    <a:pt x="1439540" y="829046"/>
                  </a:cubicBezTo>
                  <a:cubicBezTo>
                    <a:pt x="1455828" y="805472"/>
                    <a:pt x="1468472" y="781040"/>
                    <a:pt x="1455613" y="737321"/>
                  </a:cubicBezTo>
                  <a:cubicBezTo>
                    <a:pt x="1455613" y="737321"/>
                    <a:pt x="1465686" y="730677"/>
                    <a:pt x="1481117" y="737321"/>
                  </a:cubicBezTo>
                  <a:cubicBezTo>
                    <a:pt x="1516050" y="752322"/>
                    <a:pt x="1524622" y="775468"/>
                    <a:pt x="1522050" y="813187"/>
                  </a:cubicBezTo>
                  <a:close/>
                </a:path>
              </a:pathLst>
            </a:custGeom>
            <a:grpFill/>
            <a:ln w="2143" cap="flat">
              <a:noFill/>
              <a:prstDash val="solid"/>
              <a:miter/>
            </a:ln>
          </p:spPr>
          <p:txBody>
            <a:bodyPr rtlCol="0" anchor="ctr"/>
            <a:lstStyle/>
            <a:p>
              <a:endParaRPr lang="en-US"/>
            </a:p>
          </p:txBody>
        </p:sp>
        <p:sp>
          <p:nvSpPr>
            <p:cNvPr id="6" name="Freeform 74">
              <a:extLst>
                <a:ext uri="{FF2B5EF4-FFF2-40B4-BE49-F238E27FC236}">
                  <a16:creationId xmlns:a16="http://schemas.microsoft.com/office/drawing/2014/main" id="{26F20A4B-7E5E-0082-3529-7BB8026398E4}"/>
                </a:ext>
              </a:extLst>
            </p:cNvPr>
            <p:cNvSpPr/>
            <p:nvPr/>
          </p:nvSpPr>
          <p:spPr>
            <a:xfrm>
              <a:off x="8228398" y="2999487"/>
              <a:ext cx="95941" cy="232130"/>
            </a:xfrm>
            <a:custGeom>
              <a:avLst/>
              <a:gdLst>
                <a:gd name="connsiteX0" fmla="*/ 85092 w 95941"/>
                <a:gd name="connsiteY0" fmla="*/ 22533 h 232130"/>
                <a:gd name="connsiteX1" fmla="*/ 93022 w 95941"/>
                <a:gd name="connsiteY1" fmla="*/ 3459 h 232130"/>
                <a:gd name="connsiteX2" fmla="*/ 72020 w 95941"/>
                <a:gd name="connsiteY2" fmla="*/ 12032 h 232130"/>
                <a:gd name="connsiteX3" fmla="*/ 30871 w 95941"/>
                <a:gd name="connsiteY3" fmla="*/ 71611 h 232130"/>
                <a:gd name="connsiteX4" fmla="*/ 10 w 95941"/>
                <a:gd name="connsiteY4" fmla="*/ 176195 h 232130"/>
                <a:gd name="connsiteX5" fmla="*/ 17584 w 95941"/>
                <a:gd name="connsiteY5" fmla="*/ 232131 h 232130"/>
                <a:gd name="connsiteX6" fmla="*/ 19084 w 95941"/>
                <a:gd name="connsiteY6" fmla="*/ 205984 h 232130"/>
                <a:gd name="connsiteX7" fmla="*/ 24013 w 95941"/>
                <a:gd name="connsiteY7" fmla="*/ 129046 h 232130"/>
                <a:gd name="connsiteX8" fmla="*/ 85092 w 95941"/>
                <a:gd name="connsiteY8" fmla="*/ 22533 h 2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941" h="232130">
                  <a:moveTo>
                    <a:pt x="85092" y="22533"/>
                  </a:moveTo>
                  <a:cubicBezTo>
                    <a:pt x="89593" y="16961"/>
                    <a:pt x="101380" y="11817"/>
                    <a:pt x="93022" y="3459"/>
                  </a:cubicBezTo>
                  <a:cubicBezTo>
                    <a:pt x="83378" y="-5970"/>
                    <a:pt x="77806" y="6245"/>
                    <a:pt x="72020" y="12032"/>
                  </a:cubicBezTo>
                  <a:cubicBezTo>
                    <a:pt x="54660" y="29391"/>
                    <a:pt x="42658" y="50822"/>
                    <a:pt x="30871" y="71611"/>
                  </a:cubicBezTo>
                  <a:cubicBezTo>
                    <a:pt x="12441" y="103543"/>
                    <a:pt x="-418" y="138262"/>
                    <a:pt x="10" y="176195"/>
                  </a:cubicBezTo>
                  <a:cubicBezTo>
                    <a:pt x="225" y="195912"/>
                    <a:pt x="4725" y="214343"/>
                    <a:pt x="17584" y="232131"/>
                  </a:cubicBezTo>
                  <a:cubicBezTo>
                    <a:pt x="23585" y="221415"/>
                    <a:pt x="20585" y="213700"/>
                    <a:pt x="19084" y="205984"/>
                  </a:cubicBezTo>
                  <a:cubicBezTo>
                    <a:pt x="13941" y="179838"/>
                    <a:pt x="16084" y="154335"/>
                    <a:pt x="24013" y="129046"/>
                  </a:cubicBezTo>
                  <a:cubicBezTo>
                    <a:pt x="36872" y="89184"/>
                    <a:pt x="59161" y="54894"/>
                    <a:pt x="85092" y="22533"/>
                  </a:cubicBezTo>
                  <a:close/>
                </a:path>
              </a:pathLst>
            </a:custGeom>
            <a:grpFill/>
            <a:ln w="2143" cap="flat">
              <a:noFill/>
              <a:prstDash val="solid"/>
              <a:miter/>
            </a:ln>
          </p:spPr>
          <p:txBody>
            <a:bodyPr rtlCol="0" anchor="ctr"/>
            <a:lstStyle/>
            <a:p>
              <a:endParaRPr lang="en-US"/>
            </a:p>
          </p:txBody>
        </p:sp>
        <p:sp>
          <p:nvSpPr>
            <p:cNvPr id="7" name="Freeform 75">
              <a:extLst>
                <a:ext uri="{FF2B5EF4-FFF2-40B4-BE49-F238E27FC236}">
                  <a16:creationId xmlns:a16="http://schemas.microsoft.com/office/drawing/2014/main" id="{E5A963D0-3732-A99B-8079-E7D17CC099B6}"/>
                </a:ext>
              </a:extLst>
            </p:cNvPr>
            <p:cNvSpPr/>
            <p:nvPr/>
          </p:nvSpPr>
          <p:spPr>
            <a:xfrm>
              <a:off x="8396566" y="3697235"/>
              <a:ext cx="87731" cy="103260"/>
            </a:xfrm>
            <a:custGeom>
              <a:avLst/>
              <a:gdLst>
                <a:gd name="connsiteX0" fmla="*/ 87731 w 87731"/>
                <a:gd name="connsiteY0" fmla="*/ 103168 h 103260"/>
                <a:gd name="connsiteX1" fmla="*/ 20652 w 87731"/>
                <a:gd name="connsiteY1" fmla="*/ 9299 h 103260"/>
                <a:gd name="connsiteX2" fmla="*/ 6507 w 87731"/>
                <a:gd name="connsiteY2" fmla="*/ 512 h 103260"/>
                <a:gd name="connsiteX3" fmla="*/ 1149 w 87731"/>
                <a:gd name="connsiteY3" fmla="*/ 16157 h 103260"/>
                <a:gd name="connsiteX4" fmla="*/ 40369 w 87731"/>
                <a:gd name="connsiteY4" fmla="*/ 82166 h 103260"/>
                <a:gd name="connsiteX5" fmla="*/ 87731 w 87731"/>
                <a:gd name="connsiteY5" fmla="*/ 103168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31" h="103260">
                  <a:moveTo>
                    <a:pt x="87731" y="103168"/>
                  </a:moveTo>
                  <a:cubicBezTo>
                    <a:pt x="56014" y="78094"/>
                    <a:pt x="30725" y="49161"/>
                    <a:pt x="20652" y="9299"/>
                  </a:cubicBezTo>
                  <a:cubicBezTo>
                    <a:pt x="18937" y="2227"/>
                    <a:pt x="13365" y="-1416"/>
                    <a:pt x="6507" y="512"/>
                  </a:cubicBezTo>
                  <a:cubicBezTo>
                    <a:pt x="-1422" y="2870"/>
                    <a:pt x="-565" y="9942"/>
                    <a:pt x="1149" y="16157"/>
                  </a:cubicBezTo>
                  <a:cubicBezTo>
                    <a:pt x="8650" y="41446"/>
                    <a:pt x="23009" y="62877"/>
                    <a:pt x="40369" y="82166"/>
                  </a:cubicBezTo>
                  <a:cubicBezTo>
                    <a:pt x="52584" y="95882"/>
                    <a:pt x="67586" y="104240"/>
                    <a:pt x="87731" y="103168"/>
                  </a:cubicBezTo>
                  <a:close/>
                </a:path>
              </a:pathLst>
            </a:custGeom>
            <a:grpFill/>
            <a:ln w="2143" cap="flat">
              <a:noFill/>
              <a:prstDash val="solid"/>
              <a:miter/>
            </a:ln>
          </p:spPr>
          <p:txBody>
            <a:bodyPr rtlCol="0" anchor="ctr"/>
            <a:lstStyle/>
            <a:p>
              <a:endParaRPr lang="en-US"/>
            </a:p>
          </p:txBody>
        </p:sp>
        <p:sp>
          <p:nvSpPr>
            <p:cNvPr id="8" name="Freeform 77">
              <a:extLst>
                <a:ext uri="{FF2B5EF4-FFF2-40B4-BE49-F238E27FC236}">
                  <a16:creationId xmlns:a16="http://schemas.microsoft.com/office/drawing/2014/main" id="{A0C251D4-D157-62E2-0BEB-4F3C0E851A31}"/>
                </a:ext>
              </a:extLst>
            </p:cNvPr>
            <p:cNvSpPr/>
            <p:nvPr/>
          </p:nvSpPr>
          <p:spPr>
            <a:xfrm>
              <a:off x="9643943" y="3909418"/>
              <a:ext cx="32655" cy="98868"/>
            </a:xfrm>
            <a:custGeom>
              <a:avLst/>
              <a:gdLst>
                <a:gd name="connsiteX0" fmla="*/ 13073 w 32655"/>
                <a:gd name="connsiteY0" fmla="*/ 1142 h 98868"/>
                <a:gd name="connsiteX1" fmla="*/ 9859 w 32655"/>
                <a:gd name="connsiteY1" fmla="*/ 12715 h 98868"/>
                <a:gd name="connsiteX2" fmla="*/ 10716 w 32655"/>
                <a:gd name="connsiteY2" fmla="*/ 65221 h 98868"/>
                <a:gd name="connsiteX3" fmla="*/ 0 w 32655"/>
                <a:gd name="connsiteY3" fmla="*/ 94582 h 98868"/>
                <a:gd name="connsiteX4" fmla="*/ 5143 w 32655"/>
                <a:gd name="connsiteY4" fmla="*/ 98868 h 98868"/>
                <a:gd name="connsiteX5" fmla="*/ 30861 w 32655"/>
                <a:gd name="connsiteY5" fmla="*/ 56649 h 98868"/>
                <a:gd name="connsiteX6" fmla="*/ 22717 w 32655"/>
                <a:gd name="connsiteY6" fmla="*/ 2642 h 98868"/>
                <a:gd name="connsiteX7" fmla="*/ 13073 w 32655"/>
                <a:gd name="connsiteY7" fmla="*/ 1142 h 9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55" h="98868">
                  <a:moveTo>
                    <a:pt x="13073" y="1142"/>
                  </a:moveTo>
                  <a:cubicBezTo>
                    <a:pt x="8358" y="3714"/>
                    <a:pt x="8358" y="8428"/>
                    <a:pt x="9859" y="12715"/>
                  </a:cubicBezTo>
                  <a:cubicBezTo>
                    <a:pt x="16288" y="30074"/>
                    <a:pt x="16073" y="47862"/>
                    <a:pt x="10716" y="65221"/>
                  </a:cubicBezTo>
                  <a:cubicBezTo>
                    <a:pt x="7715" y="75294"/>
                    <a:pt x="3643" y="84938"/>
                    <a:pt x="0" y="94582"/>
                  </a:cubicBezTo>
                  <a:cubicBezTo>
                    <a:pt x="1715" y="96082"/>
                    <a:pt x="3429" y="97368"/>
                    <a:pt x="5143" y="98868"/>
                  </a:cubicBezTo>
                  <a:cubicBezTo>
                    <a:pt x="20788" y="89867"/>
                    <a:pt x="27861" y="74222"/>
                    <a:pt x="30861" y="56649"/>
                  </a:cubicBezTo>
                  <a:cubicBezTo>
                    <a:pt x="34075" y="37789"/>
                    <a:pt x="33861" y="19358"/>
                    <a:pt x="22717" y="2642"/>
                  </a:cubicBezTo>
                  <a:cubicBezTo>
                    <a:pt x="20574" y="-573"/>
                    <a:pt x="16288" y="-573"/>
                    <a:pt x="13073" y="1142"/>
                  </a:cubicBezTo>
                  <a:close/>
                </a:path>
              </a:pathLst>
            </a:custGeom>
            <a:grpFill/>
            <a:ln w="2143" cap="flat">
              <a:noFill/>
              <a:prstDash val="solid"/>
              <a:miter/>
            </a:ln>
          </p:spPr>
          <p:txBody>
            <a:bodyPr rtlCol="0" anchor="ctr"/>
            <a:lstStyle/>
            <a:p>
              <a:endParaRPr lang="en-US"/>
            </a:p>
          </p:txBody>
        </p:sp>
        <p:sp>
          <p:nvSpPr>
            <p:cNvPr id="9" name="Freeform 78">
              <a:extLst>
                <a:ext uri="{FF2B5EF4-FFF2-40B4-BE49-F238E27FC236}">
                  <a16:creationId xmlns:a16="http://schemas.microsoft.com/office/drawing/2014/main" id="{E03CD9CE-C8E1-3380-F9E2-5598629CDAC9}"/>
                </a:ext>
              </a:extLst>
            </p:cNvPr>
            <p:cNvSpPr/>
            <p:nvPr/>
          </p:nvSpPr>
          <p:spPr>
            <a:xfrm>
              <a:off x="9599580" y="4092725"/>
              <a:ext cx="643" cy="643"/>
            </a:xfrm>
            <a:custGeom>
              <a:avLst/>
              <a:gdLst>
                <a:gd name="connsiteX0" fmla="*/ 0 w 643"/>
                <a:gd name="connsiteY0" fmla="*/ 643 h 643"/>
                <a:gd name="connsiteX1" fmla="*/ 643 w 643"/>
                <a:gd name="connsiteY1" fmla="*/ 643 h 643"/>
                <a:gd name="connsiteX2" fmla="*/ 643 w 643"/>
                <a:gd name="connsiteY2" fmla="*/ 0 h 643"/>
                <a:gd name="connsiteX3" fmla="*/ 0 w 643"/>
                <a:gd name="connsiteY3" fmla="*/ 643 h 643"/>
              </a:gdLst>
              <a:ahLst/>
              <a:cxnLst>
                <a:cxn ang="0">
                  <a:pos x="connsiteX0" y="connsiteY0"/>
                </a:cxn>
                <a:cxn ang="0">
                  <a:pos x="connsiteX1" y="connsiteY1"/>
                </a:cxn>
                <a:cxn ang="0">
                  <a:pos x="connsiteX2" y="connsiteY2"/>
                </a:cxn>
                <a:cxn ang="0">
                  <a:pos x="connsiteX3" y="connsiteY3"/>
                </a:cxn>
              </a:cxnLst>
              <a:rect l="l" t="t" r="r" b="b"/>
              <a:pathLst>
                <a:path w="643" h="643">
                  <a:moveTo>
                    <a:pt x="0" y="643"/>
                  </a:moveTo>
                  <a:cubicBezTo>
                    <a:pt x="214" y="643"/>
                    <a:pt x="429" y="643"/>
                    <a:pt x="643" y="643"/>
                  </a:cubicBezTo>
                  <a:cubicBezTo>
                    <a:pt x="643" y="429"/>
                    <a:pt x="643" y="215"/>
                    <a:pt x="643" y="0"/>
                  </a:cubicBezTo>
                  <a:cubicBezTo>
                    <a:pt x="643" y="0"/>
                    <a:pt x="0" y="643"/>
                    <a:pt x="0" y="643"/>
                  </a:cubicBezTo>
                  <a:close/>
                </a:path>
              </a:pathLst>
            </a:custGeom>
            <a:grpFill/>
            <a:ln w="2143" cap="flat">
              <a:noFill/>
              <a:prstDash val="solid"/>
              <a:miter/>
            </a:ln>
          </p:spPr>
          <p:txBody>
            <a:bodyPr rtlCol="0" anchor="ctr"/>
            <a:lstStyle/>
            <a:p>
              <a:endParaRPr lang="en-US"/>
            </a:p>
          </p:txBody>
        </p:sp>
        <p:sp>
          <p:nvSpPr>
            <p:cNvPr id="10" name="Freeform 79">
              <a:extLst>
                <a:ext uri="{FF2B5EF4-FFF2-40B4-BE49-F238E27FC236}">
                  <a16:creationId xmlns:a16="http://schemas.microsoft.com/office/drawing/2014/main" id="{69EA661A-75F6-9776-1265-AC52979D81ED}"/>
                </a:ext>
              </a:extLst>
            </p:cNvPr>
            <p:cNvSpPr/>
            <p:nvPr/>
          </p:nvSpPr>
          <p:spPr>
            <a:xfrm>
              <a:off x="9600437" y="4093368"/>
              <a:ext cx="68821" cy="18862"/>
            </a:xfrm>
            <a:custGeom>
              <a:avLst/>
              <a:gdLst>
                <a:gd name="connsiteX0" fmla="*/ 60222 w 68821"/>
                <a:gd name="connsiteY0" fmla="*/ 1715 h 18862"/>
                <a:gd name="connsiteX1" fmla="*/ 0 w 68821"/>
                <a:gd name="connsiteY1" fmla="*/ 0 h 18862"/>
                <a:gd name="connsiteX2" fmla="*/ 10930 w 68821"/>
                <a:gd name="connsiteY2" fmla="*/ 18860 h 18862"/>
                <a:gd name="connsiteX3" fmla="*/ 61079 w 68821"/>
                <a:gd name="connsiteY3" fmla="*/ 15216 h 18862"/>
                <a:gd name="connsiteX4" fmla="*/ 68795 w 68821"/>
                <a:gd name="connsiteY4" fmla="*/ 9216 h 18862"/>
                <a:gd name="connsiteX5" fmla="*/ 60222 w 68821"/>
                <a:gd name="connsiteY5" fmla="*/ 1715 h 1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821" h="18862">
                  <a:moveTo>
                    <a:pt x="60222" y="1715"/>
                  </a:moveTo>
                  <a:cubicBezTo>
                    <a:pt x="40076" y="857"/>
                    <a:pt x="19931" y="643"/>
                    <a:pt x="0" y="0"/>
                  </a:cubicBezTo>
                  <a:cubicBezTo>
                    <a:pt x="643" y="8144"/>
                    <a:pt x="-2786" y="19074"/>
                    <a:pt x="10930" y="18860"/>
                  </a:cubicBezTo>
                  <a:cubicBezTo>
                    <a:pt x="27647" y="18431"/>
                    <a:pt x="44363" y="16716"/>
                    <a:pt x="61079" y="15216"/>
                  </a:cubicBezTo>
                  <a:cubicBezTo>
                    <a:pt x="64722" y="15002"/>
                    <a:pt x="68580" y="13073"/>
                    <a:pt x="68795" y="9216"/>
                  </a:cubicBezTo>
                  <a:cubicBezTo>
                    <a:pt x="69223" y="3643"/>
                    <a:pt x="64508" y="1929"/>
                    <a:pt x="60222" y="1715"/>
                  </a:cubicBezTo>
                  <a:close/>
                </a:path>
              </a:pathLst>
            </a:custGeom>
            <a:grpFill/>
            <a:ln w="2143" cap="flat">
              <a:noFill/>
              <a:prstDash val="solid"/>
              <a:miter/>
            </a:ln>
          </p:spPr>
          <p:txBody>
            <a:bodyPr rtlCol="0" anchor="ctr"/>
            <a:lstStyle/>
            <a:p>
              <a:endParaRPr lang="en-US"/>
            </a:p>
          </p:txBody>
        </p:sp>
        <p:sp>
          <p:nvSpPr>
            <p:cNvPr id="11" name="Freeform 81">
              <a:extLst>
                <a:ext uri="{FF2B5EF4-FFF2-40B4-BE49-F238E27FC236}">
                  <a16:creationId xmlns:a16="http://schemas.microsoft.com/office/drawing/2014/main" id="{178E88FB-7BF2-0CAF-9F38-C96CC9E03592}"/>
                </a:ext>
              </a:extLst>
            </p:cNvPr>
            <p:cNvSpPr/>
            <p:nvPr/>
          </p:nvSpPr>
          <p:spPr>
            <a:xfrm>
              <a:off x="8862316" y="4093348"/>
              <a:ext cx="48035" cy="17360"/>
            </a:xfrm>
            <a:custGeom>
              <a:avLst/>
              <a:gdLst>
                <a:gd name="connsiteX0" fmla="*/ 8602 w 48035"/>
                <a:gd name="connsiteY0" fmla="*/ 664 h 17360"/>
                <a:gd name="connsiteX1" fmla="*/ 30 w 48035"/>
                <a:gd name="connsiteY1" fmla="*/ 8807 h 17360"/>
                <a:gd name="connsiteX2" fmla="*/ 11388 w 48035"/>
                <a:gd name="connsiteY2" fmla="*/ 17166 h 17360"/>
                <a:gd name="connsiteX3" fmla="*/ 48035 w 48035"/>
                <a:gd name="connsiteY3" fmla="*/ 5379 h 17360"/>
                <a:gd name="connsiteX4" fmla="*/ 8602 w 48035"/>
                <a:gd name="connsiteY4" fmla="*/ 664 h 1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5" h="17360">
                  <a:moveTo>
                    <a:pt x="8602" y="664"/>
                  </a:moveTo>
                  <a:cubicBezTo>
                    <a:pt x="3887" y="664"/>
                    <a:pt x="-399" y="3664"/>
                    <a:pt x="30" y="8807"/>
                  </a:cubicBezTo>
                  <a:cubicBezTo>
                    <a:pt x="673" y="14808"/>
                    <a:pt x="5387" y="18237"/>
                    <a:pt x="11388" y="17166"/>
                  </a:cubicBezTo>
                  <a:cubicBezTo>
                    <a:pt x="22318" y="15023"/>
                    <a:pt x="34320" y="15880"/>
                    <a:pt x="48035" y="5379"/>
                  </a:cubicBezTo>
                  <a:cubicBezTo>
                    <a:pt x="32605" y="-2337"/>
                    <a:pt x="20389" y="449"/>
                    <a:pt x="8602" y="664"/>
                  </a:cubicBezTo>
                  <a:close/>
                </a:path>
              </a:pathLst>
            </a:custGeom>
            <a:grpFill/>
            <a:ln w="2143"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A258AFCB-3ABF-C161-3419-10F437108D7D}"/>
              </a:ext>
            </a:extLst>
          </p:cNvPr>
          <p:cNvSpPr txBox="1"/>
          <p:nvPr/>
        </p:nvSpPr>
        <p:spPr>
          <a:xfrm>
            <a:off x="4058040" y="1106750"/>
            <a:ext cx="1414184" cy="941283"/>
          </a:xfrm>
          <a:prstGeom prst="rect">
            <a:avLst/>
          </a:prstGeom>
          <a:noFill/>
        </p:spPr>
        <p:txBody>
          <a:bodyPr wrap="square">
            <a:spAutoFit/>
          </a:bodyPr>
          <a:lstStyle/>
          <a:p>
            <a:pPr algn="ctr">
              <a:lnSpc>
                <a:spcPts val="3340"/>
              </a:lnSpc>
            </a:pPr>
            <a:r>
              <a:rPr lang="en-US" sz="3200" b="1" dirty="0">
                <a:solidFill>
                  <a:schemeClr val="bg1"/>
                </a:solidFill>
              </a:rPr>
              <a:t>Frábært </a:t>
            </a:r>
            <a:endParaRPr lang="en-US" sz="3200" dirty="0">
              <a:solidFill>
                <a:schemeClr val="bg1"/>
              </a:solidFill>
            </a:endParaRPr>
          </a:p>
        </p:txBody>
      </p:sp>
      <p:sp>
        <p:nvSpPr>
          <p:cNvPr id="16" name="Rectangle 15">
            <a:extLst>
              <a:ext uri="{FF2B5EF4-FFF2-40B4-BE49-F238E27FC236}">
                <a16:creationId xmlns:a16="http://schemas.microsoft.com/office/drawing/2014/main" id="{DC89755C-2C9E-7FDD-B00D-249A30F47679}"/>
              </a:ext>
            </a:extLst>
          </p:cNvPr>
          <p:cNvSpPr/>
          <p:nvPr/>
        </p:nvSpPr>
        <p:spPr>
          <a:xfrm>
            <a:off x="7079783" y="4168857"/>
            <a:ext cx="1847011" cy="141629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85137A3C-E01D-6AB8-0A2F-B907428988BD}"/>
              </a:ext>
            </a:extLst>
          </p:cNvPr>
          <p:cNvGrpSpPr/>
          <p:nvPr/>
        </p:nvGrpSpPr>
        <p:grpSpPr>
          <a:xfrm>
            <a:off x="6514149" y="3600310"/>
            <a:ext cx="2584100" cy="1848198"/>
            <a:chOff x="6514149" y="3600310"/>
            <a:chExt cx="2584100" cy="1848198"/>
          </a:xfrm>
        </p:grpSpPr>
        <p:sp>
          <p:nvSpPr>
            <p:cNvPr id="18" name="Graphic 125">
              <a:extLst>
                <a:ext uri="{FF2B5EF4-FFF2-40B4-BE49-F238E27FC236}">
                  <a16:creationId xmlns:a16="http://schemas.microsoft.com/office/drawing/2014/main" id="{5E5B613E-CA8E-164D-6B28-0F760E3305A6}"/>
                </a:ext>
              </a:extLst>
            </p:cNvPr>
            <p:cNvSpPr/>
            <p:nvPr/>
          </p:nvSpPr>
          <p:spPr>
            <a:xfrm>
              <a:off x="7320238" y="3704966"/>
              <a:ext cx="1778011" cy="1222735"/>
            </a:xfrm>
            <a:custGeom>
              <a:avLst/>
              <a:gdLst>
                <a:gd name="connsiteX0" fmla="*/ 1046400 w 1054187"/>
                <a:gd name="connsiteY0" fmla="*/ 159536 h 819883"/>
                <a:gd name="connsiteX1" fmla="*/ 936991 w 1054187"/>
                <a:gd name="connsiteY1" fmla="*/ 394421 h 819883"/>
                <a:gd name="connsiteX2" fmla="*/ 911304 w 1054187"/>
                <a:gd name="connsiteY2" fmla="*/ 390617 h 819883"/>
                <a:gd name="connsiteX3" fmla="*/ 897985 w 1054187"/>
                <a:gd name="connsiteY3" fmla="*/ 342118 h 819883"/>
                <a:gd name="connsiteX4" fmla="*/ 827583 w 1054187"/>
                <a:gd name="connsiteY4" fmla="*/ 371598 h 819883"/>
                <a:gd name="connsiteX5" fmla="*/ 801896 w 1054187"/>
                <a:gd name="connsiteY5" fmla="*/ 379205 h 819883"/>
                <a:gd name="connsiteX6" fmla="*/ 698195 w 1054187"/>
                <a:gd name="connsiteY6" fmla="*/ 441017 h 819883"/>
                <a:gd name="connsiteX7" fmla="*/ 682973 w 1054187"/>
                <a:gd name="connsiteY7" fmla="*/ 426753 h 819883"/>
                <a:gd name="connsiteX8" fmla="*/ 682022 w 1054187"/>
                <a:gd name="connsiteY8" fmla="*/ 423900 h 819883"/>
                <a:gd name="connsiteX9" fmla="*/ 672508 w 1054187"/>
                <a:gd name="connsiteY9" fmla="*/ 408685 h 819883"/>
                <a:gd name="connsiteX10" fmla="*/ 655383 w 1054187"/>
                <a:gd name="connsiteY10" fmla="*/ 403930 h 819883"/>
                <a:gd name="connsiteX11" fmla="*/ 635404 w 1054187"/>
                <a:gd name="connsiteY11" fmla="*/ 425802 h 819883"/>
                <a:gd name="connsiteX12" fmla="*/ 633502 w 1054187"/>
                <a:gd name="connsiteY12" fmla="*/ 429606 h 819883"/>
                <a:gd name="connsiteX13" fmla="*/ 633502 w 1054187"/>
                <a:gd name="connsiteY13" fmla="*/ 429606 h 819883"/>
                <a:gd name="connsiteX14" fmla="*/ 632550 w 1054187"/>
                <a:gd name="connsiteY14" fmla="*/ 433410 h 819883"/>
                <a:gd name="connsiteX15" fmla="*/ 632550 w 1054187"/>
                <a:gd name="connsiteY15" fmla="*/ 434360 h 819883"/>
                <a:gd name="connsiteX16" fmla="*/ 632550 w 1054187"/>
                <a:gd name="connsiteY16" fmla="*/ 437213 h 819883"/>
                <a:gd name="connsiteX17" fmla="*/ 632550 w 1054187"/>
                <a:gd name="connsiteY17" fmla="*/ 438164 h 819883"/>
                <a:gd name="connsiteX18" fmla="*/ 632550 w 1054187"/>
                <a:gd name="connsiteY18" fmla="*/ 442919 h 819883"/>
                <a:gd name="connsiteX19" fmla="*/ 632550 w 1054187"/>
                <a:gd name="connsiteY19" fmla="*/ 454331 h 819883"/>
                <a:gd name="connsiteX20" fmla="*/ 625891 w 1054187"/>
                <a:gd name="connsiteY20" fmla="*/ 484761 h 819883"/>
                <a:gd name="connsiteX21" fmla="*/ 592592 w 1054187"/>
                <a:gd name="connsiteY21" fmla="*/ 490467 h 819883"/>
                <a:gd name="connsiteX22" fmla="*/ 547878 w 1054187"/>
                <a:gd name="connsiteY22" fmla="*/ 515191 h 819883"/>
                <a:gd name="connsiteX23" fmla="*/ 531704 w 1054187"/>
                <a:gd name="connsiteY23" fmla="*/ 538965 h 819883"/>
                <a:gd name="connsiteX24" fmla="*/ 512677 w 1054187"/>
                <a:gd name="connsiteY24" fmla="*/ 550377 h 819883"/>
                <a:gd name="connsiteX25" fmla="*/ 488892 w 1054187"/>
                <a:gd name="connsiteY25" fmla="*/ 540867 h 819883"/>
                <a:gd name="connsiteX26" fmla="*/ 397560 w 1054187"/>
                <a:gd name="connsiteY26" fmla="*/ 545622 h 819883"/>
                <a:gd name="connsiteX27" fmla="*/ 361407 w 1054187"/>
                <a:gd name="connsiteY27" fmla="*/ 629306 h 819883"/>
                <a:gd name="connsiteX28" fmla="*/ 346186 w 1054187"/>
                <a:gd name="connsiteY28" fmla="*/ 654981 h 819883"/>
                <a:gd name="connsiteX29" fmla="*/ 291005 w 1054187"/>
                <a:gd name="connsiteY29" fmla="*/ 691117 h 819883"/>
                <a:gd name="connsiteX30" fmla="*/ 273881 w 1054187"/>
                <a:gd name="connsiteY30" fmla="*/ 673049 h 819883"/>
                <a:gd name="connsiteX31" fmla="*/ 219652 w 1054187"/>
                <a:gd name="connsiteY31" fmla="*/ 720597 h 819883"/>
                <a:gd name="connsiteX32" fmla="*/ 207284 w 1054187"/>
                <a:gd name="connsiteY32" fmla="*/ 747224 h 819883"/>
                <a:gd name="connsiteX33" fmla="*/ 132125 w 1054187"/>
                <a:gd name="connsiteY33" fmla="*/ 791918 h 819883"/>
                <a:gd name="connsiteX34" fmla="*/ 101681 w 1054187"/>
                <a:gd name="connsiteY34" fmla="*/ 811888 h 819883"/>
                <a:gd name="connsiteX35" fmla="*/ 49355 w 1054187"/>
                <a:gd name="connsiteY35" fmla="*/ 788114 h 819883"/>
                <a:gd name="connsiteX36" fmla="*/ 17960 w 1054187"/>
                <a:gd name="connsiteY36" fmla="*/ 676853 h 819883"/>
                <a:gd name="connsiteX37" fmla="*/ 17009 w 1054187"/>
                <a:gd name="connsiteY37" fmla="*/ 674000 h 819883"/>
                <a:gd name="connsiteX38" fmla="*/ 17009 w 1054187"/>
                <a:gd name="connsiteY38" fmla="*/ 674000 h 819883"/>
                <a:gd name="connsiteX39" fmla="*/ 17009 w 1054187"/>
                <a:gd name="connsiteY39" fmla="*/ 671147 h 819883"/>
                <a:gd name="connsiteX40" fmla="*/ 17009 w 1054187"/>
                <a:gd name="connsiteY40" fmla="*/ 671147 h 819883"/>
                <a:gd name="connsiteX41" fmla="*/ 17009 w 1054187"/>
                <a:gd name="connsiteY41" fmla="*/ 668295 h 819883"/>
                <a:gd name="connsiteX42" fmla="*/ 17009 w 1054187"/>
                <a:gd name="connsiteY42" fmla="*/ 668295 h 819883"/>
                <a:gd name="connsiteX43" fmla="*/ 17009 w 1054187"/>
                <a:gd name="connsiteY43" fmla="*/ 666393 h 819883"/>
                <a:gd name="connsiteX44" fmla="*/ 17009 w 1054187"/>
                <a:gd name="connsiteY44" fmla="*/ 666393 h 819883"/>
                <a:gd name="connsiteX45" fmla="*/ 16057 w 1054187"/>
                <a:gd name="connsiteY45" fmla="*/ 661638 h 819883"/>
                <a:gd name="connsiteX46" fmla="*/ 16057 w 1054187"/>
                <a:gd name="connsiteY46" fmla="*/ 661638 h 819883"/>
                <a:gd name="connsiteX47" fmla="*/ 16057 w 1054187"/>
                <a:gd name="connsiteY47" fmla="*/ 659736 h 819883"/>
                <a:gd name="connsiteX48" fmla="*/ 16057 w 1054187"/>
                <a:gd name="connsiteY48" fmla="*/ 659736 h 819883"/>
                <a:gd name="connsiteX49" fmla="*/ 16057 w 1054187"/>
                <a:gd name="connsiteY49" fmla="*/ 656883 h 819883"/>
                <a:gd name="connsiteX50" fmla="*/ 16057 w 1054187"/>
                <a:gd name="connsiteY50" fmla="*/ 656883 h 819883"/>
                <a:gd name="connsiteX51" fmla="*/ 16057 w 1054187"/>
                <a:gd name="connsiteY51" fmla="*/ 654981 h 819883"/>
                <a:gd name="connsiteX52" fmla="*/ 16057 w 1054187"/>
                <a:gd name="connsiteY52" fmla="*/ 654981 h 819883"/>
                <a:gd name="connsiteX53" fmla="*/ 16057 w 1054187"/>
                <a:gd name="connsiteY53" fmla="*/ 650227 h 819883"/>
                <a:gd name="connsiteX54" fmla="*/ 16057 w 1054187"/>
                <a:gd name="connsiteY54" fmla="*/ 650227 h 819883"/>
                <a:gd name="connsiteX55" fmla="*/ 16057 w 1054187"/>
                <a:gd name="connsiteY55" fmla="*/ 647374 h 819883"/>
                <a:gd name="connsiteX56" fmla="*/ 16057 w 1054187"/>
                <a:gd name="connsiteY56" fmla="*/ 645472 h 819883"/>
                <a:gd name="connsiteX57" fmla="*/ 16057 w 1054187"/>
                <a:gd name="connsiteY57" fmla="*/ 645472 h 819883"/>
                <a:gd name="connsiteX58" fmla="*/ 16057 w 1054187"/>
                <a:gd name="connsiteY58" fmla="*/ 643570 h 819883"/>
                <a:gd name="connsiteX59" fmla="*/ 16057 w 1054187"/>
                <a:gd name="connsiteY59" fmla="*/ 643570 h 819883"/>
                <a:gd name="connsiteX60" fmla="*/ 17009 w 1054187"/>
                <a:gd name="connsiteY60" fmla="*/ 616943 h 819883"/>
                <a:gd name="connsiteX61" fmla="*/ 26522 w 1054187"/>
                <a:gd name="connsiteY61" fmla="*/ 555131 h 819883"/>
                <a:gd name="connsiteX62" fmla="*/ 12252 w 1054187"/>
                <a:gd name="connsiteY62" fmla="*/ 511388 h 819883"/>
                <a:gd name="connsiteX63" fmla="*/ 11300 w 1054187"/>
                <a:gd name="connsiteY63" fmla="*/ 458134 h 819883"/>
                <a:gd name="connsiteX64" fmla="*/ 39842 w 1054187"/>
                <a:gd name="connsiteY64" fmla="*/ 440066 h 819883"/>
                <a:gd name="connsiteX65" fmla="*/ 211090 w 1054187"/>
                <a:gd name="connsiteY65" fmla="*/ 367794 h 819883"/>
                <a:gd name="connsiteX66" fmla="*/ 657286 w 1054187"/>
                <a:gd name="connsiteY66" fmla="*/ 174751 h 819883"/>
                <a:gd name="connsiteX67" fmla="*/ 764792 w 1054187"/>
                <a:gd name="connsiteY67" fmla="*/ 134811 h 819883"/>
                <a:gd name="connsiteX68" fmla="*/ 818069 w 1054187"/>
                <a:gd name="connsiteY68" fmla="*/ 118645 h 819883"/>
                <a:gd name="connsiteX69" fmla="*/ 829486 w 1054187"/>
                <a:gd name="connsiteY69" fmla="*/ 89165 h 819883"/>
                <a:gd name="connsiteX70" fmla="*/ 816166 w 1054187"/>
                <a:gd name="connsiteY70" fmla="*/ 28304 h 819883"/>
                <a:gd name="connsiteX71" fmla="*/ 831388 w 1054187"/>
                <a:gd name="connsiteY71" fmla="*/ 727 h 819883"/>
                <a:gd name="connsiteX72" fmla="*/ 942699 w 1054187"/>
                <a:gd name="connsiteY72" fmla="*/ 42569 h 819883"/>
                <a:gd name="connsiteX73" fmla="*/ 942699 w 1054187"/>
                <a:gd name="connsiteY73" fmla="*/ 42569 h 819883"/>
                <a:gd name="connsiteX74" fmla="*/ 945554 w 1054187"/>
                <a:gd name="connsiteY74" fmla="*/ 43520 h 819883"/>
                <a:gd name="connsiteX75" fmla="*/ 945554 w 1054187"/>
                <a:gd name="connsiteY75" fmla="*/ 43520 h 819883"/>
                <a:gd name="connsiteX76" fmla="*/ 948408 w 1054187"/>
                <a:gd name="connsiteY76" fmla="*/ 44470 h 819883"/>
                <a:gd name="connsiteX77" fmla="*/ 948408 w 1054187"/>
                <a:gd name="connsiteY77" fmla="*/ 44470 h 819883"/>
                <a:gd name="connsiteX78" fmla="*/ 951262 w 1054187"/>
                <a:gd name="connsiteY78" fmla="*/ 45421 h 819883"/>
                <a:gd name="connsiteX79" fmla="*/ 951262 w 1054187"/>
                <a:gd name="connsiteY79" fmla="*/ 45421 h 819883"/>
                <a:gd name="connsiteX80" fmla="*/ 954116 w 1054187"/>
                <a:gd name="connsiteY80" fmla="*/ 46372 h 819883"/>
                <a:gd name="connsiteX81" fmla="*/ 954116 w 1054187"/>
                <a:gd name="connsiteY81" fmla="*/ 46372 h 819883"/>
                <a:gd name="connsiteX82" fmla="*/ 956970 w 1054187"/>
                <a:gd name="connsiteY82" fmla="*/ 47323 h 819883"/>
                <a:gd name="connsiteX83" fmla="*/ 956970 w 1054187"/>
                <a:gd name="connsiteY83" fmla="*/ 47323 h 819883"/>
                <a:gd name="connsiteX84" fmla="*/ 980755 w 1054187"/>
                <a:gd name="connsiteY84" fmla="*/ 56833 h 819883"/>
                <a:gd name="connsiteX85" fmla="*/ 983609 w 1054187"/>
                <a:gd name="connsiteY85" fmla="*/ 57784 h 819883"/>
                <a:gd name="connsiteX86" fmla="*/ 983609 w 1054187"/>
                <a:gd name="connsiteY86" fmla="*/ 57784 h 819883"/>
                <a:gd name="connsiteX87" fmla="*/ 986463 w 1054187"/>
                <a:gd name="connsiteY87" fmla="*/ 58735 h 819883"/>
                <a:gd name="connsiteX88" fmla="*/ 986463 w 1054187"/>
                <a:gd name="connsiteY88" fmla="*/ 58735 h 819883"/>
                <a:gd name="connsiteX89" fmla="*/ 989317 w 1054187"/>
                <a:gd name="connsiteY89" fmla="*/ 59686 h 819883"/>
                <a:gd name="connsiteX90" fmla="*/ 989317 w 1054187"/>
                <a:gd name="connsiteY90" fmla="*/ 59686 h 819883"/>
                <a:gd name="connsiteX91" fmla="*/ 992171 w 1054187"/>
                <a:gd name="connsiteY91" fmla="*/ 60637 h 819883"/>
                <a:gd name="connsiteX92" fmla="*/ 992171 w 1054187"/>
                <a:gd name="connsiteY92" fmla="*/ 60637 h 819883"/>
                <a:gd name="connsiteX93" fmla="*/ 995025 w 1054187"/>
                <a:gd name="connsiteY93" fmla="*/ 61588 h 819883"/>
                <a:gd name="connsiteX94" fmla="*/ 995025 w 1054187"/>
                <a:gd name="connsiteY94" fmla="*/ 61588 h 819883"/>
                <a:gd name="connsiteX95" fmla="*/ 1005490 w 1054187"/>
                <a:gd name="connsiteY95" fmla="*/ 66342 h 819883"/>
                <a:gd name="connsiteX96" fmla="*/ 1005490 w 1054187"/>
                <a:gd name="connsiteY96" fmla="*/ 66342 h 819883"/>
                <a:gd name="connsiteX97" fmla="*/ 1007393 w 1054187"/>
                <a:gd name="connsiteY97" fmla="*/ 66342 h 819883"/>
                <a:gd name="connsiteX98" fmla="*/ 1007393 w 1054187"/>
                <a:gd name="connsiteY98" fmla="*/ 66342 h 819883"/>
                <a:gd name="connsiteX99" fmla="*/ 1009296 w 1054187"/>
                <a:gd name="connsiteY99" fmla="*/ 66342 h 819883"/>
                <a:gd name="connsiteX100" fmla="*/ 1009296 w 1054187"/>
                <a:gd name="connsiteY100" fmla="*/ 66342 h 819883"/>
                <a:gd name="connsiteX101" fmla="*/ 1011199 w 1054187"/>
                <a:gd name="connsiteY101" fmla="*/ 66342 h 819883"/>
                <a:gd name="connsiteX102" fmla="*/ 1011199 w 1054187"/>
                <a:gd name="connsiteY102" fmla="*/ 66342 h 819883"/>
                <a:gd name="connsiteX103" fmla="*/ 1012150 w 1054187"/>
                <a:gd name="connsiteY103" fmla="*/ 66342 h 819883"/>
                <a:gd name="connsiteX104" fmla="*/ 1012150 w 1054187"/>
                <a:gd name="connsiteY104" fmla="*/ 66342 h 819883"/>
                <a:gd name="connsiteX105" fmla="*/ 1013101 w 1054187"/>
                <a:gd name="connsiteY105" fmla="*/ 66342 h 819883"/>
                <a:gd name="connsiteX106" fmla="*/ 1014053 w 1054187"/>
                <a:gd name="connsiteY106" fmla="*/ 66342 h 819883"/>
                <a:gd name="connsiteX107" fmla="*/ 1015004 w 1054187"/>
                <a:gd name="connsiteY107" fmla="*/ 66342 h 819883"/>
                <a:gd name="connsiteX108" fmla="*/ 1015956 w 1054187"/>
                <a:gd name="connsiteY108" fmla="*/ 66342 h 819883"/>
                <a:gd name="connsiteX109" fmla="*/ 1015956 w 1054187"/>
                <a:gd name="connsiteY109" fmla="*/ 66342 h 819883"/>
                <a:gd name="connsiteX110" fmla="*/ 1016907 w 1054187"/>
                <a:gd name="connsiteY110" fmla="*/ 66342 h 819883"/>
                <a:gd name="connsiteX111" fmla="*/ 1016907 w 1054187"/>
                <a:gd name="connsiteY111" fmla="*/ 66342 h 819883"/>
                <a:gd name="connsiteX112" fmla="*/ 1017858 w 1054187"/>
                <a:gd name="connsiteY112" fmla="*/ 66342 h 819883"/>
                <a:gd name="connsiteX113" fmla="*/ 1017858 w 1054187"/>
                <a:gd name="connsiteY113" fmla="*/ 66342 h 819883"/>
                <a:gd name="connsiteX114" fmla="*/ 1018810 w 1054187"/>
                <a:gd name="connsiteY114" fmla="*/ 66342 h 819883"/>
                <a:gd name="connsiteX115" fmla="*/ 1018810 w 1054187"/>
                <a:gd name="connsiteY115" fmla="*/ 66342 h 819883"/>
                <a:gd name="connsiteX116" fmla="*/ 1020713 w 1054187"/>
                <a:gd name="connsiteY116" fmla="*/ 66342 h 819883"/>
                <a:gd name="connsiteX117" fmla="*/ 1041643 w 1054187"/>
                <a:gd name="connsiteY117" fmla="*/ 147173 h 81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054187" h="819883">
                  <a:moveTo>
                    <a:pt x="1046400" y="159536"/>
                  </a:moveTo>
                  <a:cubicBezTo>
                    <a:pt x="1010247" y="228955"/>
                    <a:pt x="940797" y="387764"/>
                    <a:pt x="936991" y="394421"/>
                  </a:cubicBezTo>
                  <a:cubicBezTo>
                    <a:pt x="924623" y="414391"/>
                    <a:pt x="920818" y="413440"/>
                    <a:pt x="911304" y="390617"/>
                  </a:cubicBezTo>
                  <a:cubicBezTo>
                    <a:pt x="906547" y="379205"/>
                    <a:pt x="899887" y="354481"/>
                    <a:pt x="897985" y="342118"/>
                  </a:cubicBezTo>
                  <a:cubicBezTo>
                    <a:pt x="897033" y="334511"/>
                    <a:pt x="858978" y="373500"/>
                    <a:pt x="827583" y="371598"/>
                  </a:cubicBezTo>
                  <a:cubicBezTo>
                    <a:pt x="824729" y="371598"/>
                    <a:pt x="802847" y="376353"/>
                    <a:pt x="801896" y="379205"/>
                  </a:cubicBezTo>
                  <a:cubicBezTo>
                    <a:pt x="786674" y="407734"/>
                    <a:pt x="709612" y="434360"/>
                    <a:pt x="698195" y="441017"/>
                  </a:cubicBezTo>
                  <a:cubicBezTo>
                    <a:pt x="688682" y="445772"/>
                    <a:pt x="688682" y="441017"/>
                    <a:pt x="682973" y="426753"/>
                  </a:cubicBezTo>
                  <a:cubicBezTo>
                    <a:pt x="682973" y="426753"/>
                    <a:pt x="682973" y="424851"/>
                    <a:pt x="682022" y="423900"/>
                  </a:cubicBezTo>
                  <a:cubicBezTo>
                    <a:pt x="679168" y="418194"/>
                    <a:pt x="676314" y="412489"/>
                    <a:pt x="672508" y="408685"/>
                  </a:cubicBezTo>
                  <a:cubicBezTo>
                    <a:pt x="667751" y="403930"/>
                    <a:pt x="662994" y="402028"/>
                    <a:pt x="655383" y="403930"/>
                  </a:cubicBezTo>
                  <a:cubicBezTo>
                    <a:pt x="647772" y="405832"/>
                    <a:pt x="640161" y="414391"/>
                    <a:pt x="635404" y="425802"/>
                  </a:cubicBezTo>
                  <a:cubicBezTo>
                    <a:pt x="635404" y="426753"/>
                    <a:pt x="634453" y="428655"/>
                    <a:pt x="633502" y="429606"/>
                  </a:cubicBezTo>
                  <a:cubicBezTo>
                    <a:pt x="633502" y="429606"/>
                    <a:pt x="633502" y="429606"/>
                    <a:pt x="633502" y="429606"/>
                  </a:cubicBezTo>
                  <a:cubicBezTo>
                    <a:pt x="633502" y="430557"/>
                    <a:pt x="633502" y="431508"/>
                    <a:pt x="632550" y="433410"/>
                  </a:cubicBezTo>
                  <a:cubicBezTo>
                    <a:pt x="632550" y="433410"/>
                    <a:pt x="632550" y="433410"/>
                    <a:pt x="632550" y="434360"/>
                  </a:cubicBezTo>
                  <a:cubicBezTo>
                    <a:pt x="632550" y="435311"/>
                    <a:pt x="632550" y="436263"/>
                    <a:pt x="632550" y="437213"/>
                  </a:cubicBezTo>
                  <a:cubicBezTo>
                    <a:pt x="632550" y="437213"/>
                    <a:pt x="632550" y="437213"/>
                    <a:pt x="632550" y="438164"/>
                  </a:cubicBezTo>
                  <a:cubicBezTo>
                    <a:pt x="632550" y="440066"/>
                    <a:pt x="632550" y="441017"/>
                    <a:pt x="632550" y="442919"/>
                  </a:cubicBezTo>
                  <a:cubicBezTo>
                    <a:pt x="632550" y="446723"/>
                    <a:pt x="632550" y="450527"/>
                    <a:pt x="632550" y="454331"/>
                  </a:cubicBezTo>
                  <a:cubicBezTo>
                    <a:pt x="630648" y="464791"/>
                    <a:pt x="637307" y="479055"/>
                    <a:pt x="625891" y="484761"/>
                  </a:cubicBezTo>
                  <a:cubicBezTo>
                    <a:pt x="614474" y="490467"/>
                    <a:pt x="605912" y="499025"/>
                    <a:pt x="592592" y="490467"/>
                  </a:cubicBezTo>
                  <a:cubicBezTo>
                    <a:pt x="570711" y="477153"/>
                    <a:pt x="555489" y="484761"/>
                    <a:pt x="547878" y="515191"/>
                  </a:cubicBezTo>
                  <a:cubicBezTo>
                    <a:pt x="545024" y="527554"/>
                    <a:pt x="541218" y="535161"/>
                    <a:pt x="531704" y="538965"/>
                  </a:cubicBezTo>
                  <a:cubicBezTo>
                    <a:pt x="525045" y="541818"/>
                    <a:pt x="518385" y="546573"/>
                    <a:pt x="512677" y="550377"/>
                  </a:cubicBezTo>
                  <a:cubicBezTo>
                    <a:pt x="504114" y="555131"/>
                    <a:pt x="496503" y="547524"/>
                    <a:pt x="488892" y="540867"/>
                  </a:cubicBezTo>
                  <a:cubicBezTo>
                    <a:pt x="457497" y="514240"/>
                    <a:pt x="427053" y="522799"/>
                    <a:pt x="397560" y="545622"/>
                  </a:cubicBezTo>
                  <a:cubicBezTo>
                    <a:pt x="376629" y="562739"/>
                    <a:pt x="363310" y="595071"/>
                    <a:pt x="361407" y="629306"/>
                  </a:cubicBezTo>
                  <a:cubicBezTo>
                    <a:pt x="361407" y="643570"/>
                    <a:pt x="357602" y="645472"/>
                    <a:pt x="346186" y="654981"/>
                  </a:cubicBezTo>
                  <a:cubicBezTo>
                    <a:pt x="329061" y="665442"/>
                    <a:pt x="306228" y="684461"/>
                    <a:pt x="291005" y="691117"/>
                  </a:cubicBezTo>
                  <a:cubicBezTo>
                    <a:pt x="281492" y="694921"/>
                    <a:pt x="284346" y="679706"/>
                    <a:pt x="273881" y="673049"/>
                  </a:cubicBezTo>
                  <a:cubicBezTo>
                    <a:pt x="250096" y="657834"/>
                    <a:pt x="220604" y="684461"/>
                    <a:pt x="219652" y="720597"/>
                  </a:cubicBezTo>
                  <a:cubicBezTo>
                    <a:pt x="219652" y="733910"/>
                    <a:pt x="215847" y="740567"/>
                    <a:pt x="207284" y="747224"/>
                  </a:cubicBezTo>
                  <a:cubicBezTo>
                    <a:pt x="183500" y="767193"/>
                    <a:pt x="155910" y="773850"/>
                    <a:pt x="132125" y="791918"/>
                  </a:cubicBezTo>
                  <a:cubicBezTo>
                    <a:pt x="122612" y="799526"/>
                    <a:pt x="112146" y="804280"/>
                    <a:pt x="101681" y="811888"/>
                  </a:cubicBezTo>
                  <a:cubicBezTo>
                    <a:pt x="79800" y="828054"/>
                    <a:pt x="60772" y="819496"/>
                    <a:pt x="49355" y="788114"/>
                  </a:cubicBezTo>
                  <a:cubicBezTo>
                    <a:pt x="36036" y="752929"/>
                    <a:pt x="31279" y="712989"/>
                    <a:pt x="17960" y="676853"/>
                  </a:cubicBezTo>
                  <a:cubicBezTo>
                    <a:pt x="17960" y="675902"/>
                    <a:pt x="17960" y="674951"/>
                    <a:pt x="17009" y="674000"/>
                  </a:cubicBezTo>
                  <a:cubicBezTo>
                    <a:pt x="17009" y="674000"/>
                    <a:pt x="17009" y="674000"/>
                    <a:pt x="17009" y="674000"/>
                  </a:cubicBezTo>
                  <a:cubicBezTo>
                    <a:pt x="17009" y="674000"/>
                    <a:pt x="17009" y="672098"/>
                    <a:pt x="17009" y="671147"/>
                  </a:cubicBezTo>
                  <a:cubicBezTo>
                    <a:pt x="17009" y="671147"/>
                    <a:pt x="17009" y="671147"/>
                    <a:pt x="17009" y="671147"/>
                  </a:cubicBezTo>
                  <a:cubicBezTo>
                    <a:pt x="17009" y="671147"/>
                    <a:pt x="17009" y="669246"/>
                    <a:pt x="17009" y="668295"/>
                  </a:cubicBezTo>
                  <a:cubicBezTo>
                    <a:pt x="17009" y="668295"/>
                    <a:pt x="17009" y="668295"/>
                    <a:pt x="17009" y="668295"/>
                  </a:cubicBezTo>
                  <a:cubicBezTo>
                    <a:pt x="17009" y="668295"/>
                    <a:pt x="17009" y="666393"/>
                    <a:pt x="17009" y="666393"/>
                  </a:cubicBezTo>
                  <a:cubicBezTo>
                    <a:pt x="17009" y="666393"/>
                    <a:pt x="17009" y="666393"/>
                    <a:pt x="17009" y="666393"/>
                  </a:cubicBezTo>
                  <a:cubicBezTo>
                    <a:pt x="17009" y="664491"/>
                    <a:pt x="17009" y="662589"/>
                    <a:pt x="16057" y="661638"/>
                  </a:cubicBezTo>
                  <a:cubicBezTo>
                    <a:pt x="16057" y="661638"/>
                    <a:pt x="16057" y="661638"/>
                    <a:pt x="16057" y="661638"/>
                  </a:cubicBezTo>
                  <a:cubicBezTo>
                    <a:pt x="16057" y="661638"/>
                    <a:pt x="16057" y="660687"/>
                    <a:pt x="16057" y="659736"/>
                  </a:cubicBezTo>
                  <a:lnTo>
                    <a:pt x="16057" y="659736"/>
                  </a:lnTo>
                  <a:cubicBezTo>
                    <a:pt x="16057" y="659736"/>
                    <a:pt x="16057" y="657834"/>
                    <a:pt x="16057" y="656883"/>
                  </a:cubicBezTo>
                  <a:lnTo>
                    <a:pt x="16057" y="656883"/>
                  </a:lnTo>
                  <a:cubicBezTo>
                    <a:pt x="16057" y="656883"/>
                    <a:pt x="16057" y="654981"/>
                    <a:pt x="16057" y="654981"/>
                  </a:cubicBezTo>
                  <a:lnTo>
                    <a:pt x="16057" y="654981"/>
                  </a:lnTo>
                  <a:cubicBezTo>
                    <a:pt x="16057" y="653079"/>
                    <a:pt x="16057" y="652128"/>
                    <a:pt x="16057" y="650227"/>
                  </a:cubicBezTo>
                  <a:lnTo>
                    <a:pt x="16057" y="650227"/>
                  </a:lnTo>
                  <a:cubicBezTo>
                    <a:pt x="16057" y="649276"/>
                    <a:pt x="16057" y="648325"/>
                    <a:pt x="16057" y="647374"/>
                  </a:cubicBezTo>
                  <a:lnTo>
                    <a:pt x="16057" y="645472"/>
                  </a:lnTo>
                  <a:lnTo>
                    <a:pt x="16057" y="645472"/>
                  </a:lnTo>
                  <a:lnTo>
                    <a:pt x="16057" y="643570"/>
                  </a:lnTo>
                  <a:lnTo>
                    <a:pt x="16057" y="643570"/>
                  </a:lnTo>
                  <a:cubicBezTo>
                    <a:pt x="16057" y="636913"/>
                    <a:pt x="16057" y="628355"/>
                    <a:pt x="17009" y="616943"/>
                  </a:cubicBezTo>
                  <a:cubicBezTo>
                    <a:pt x="19863" y="598875"/>
                    <a:pt x="23668" y="568445"/>
                    <a:pt x="26522" y="555131"/>
                  </a:cubicBezTo>
                  <a:cubicBezTo>
                    <a:pt x="30328" y="535161"/>
                    <a:pt x="24620" y="521848"/>
                    <a:pt x="12252" y="511388"/>
                  </a:cubicBezTo>
                  <a:cubicBezTo>
                    <a:pt x="-3922" y="497123"/>
                    <a:pt x="-3922" y="475251"/>
                    <a:pt x="11300" y="458134"/>
                  </a:cubicBezTo>
                  <a:cubicBezTo>
                    <a:pt x="19863" y="448625"/>
                    <a:pt x="30328" y="444821"/>
                    <a:pt x="39842" y="440066"/>
                  </a:cubicBezTo>
                  <a:cubicBezTo>
                    <a:pt x="96924" y="417243"/>
                    <a:pt x="153056" y="388715"/>
                    <a:pt x="211090" y="367794"/>
                  </a:cubicBezTo>
                  <a:cubicBezTo>
                    <a:pt x="245339" y="355432"/>
                    <a:pt x="643967" y="179506"/>
                    <a:pt x="657286" y="174751"/>
                  </a:cubicBezTo>
                  <a:cubicBezTo>
                    <a:pt x="693439" y="162389"/>
                    <a:pt x="728639" y="145271"/>
                    <a:pt x="764792" y="134811"/>
                  </a:cubicBezTo>
                  <a:cubicBezTo>
                    <a:pt x="782868" y="130056"/>
                    <a:pt x="799993" y="123399"/>
                    <a:pt x="818069" y="118645"/>
                  </a:cubicBezTo>
                  <a:cubicBezTo>
                    <a:pt x="832340" y="114841"/>
                    <a:pt x="834242" y="107233"/>
                    <a:pt x="829486" y="89165"/>
                  </a:cubicBezTo>
                  <a:cubicBezTo>
                    <a:pt x="823777" y="69195"/>
                    <a:pt x="819972" y="49225"/>
                    <a:pt x="816166" y="28304"/>
                  </a:cubicBezTo>
                  <a:cubicBezTo>
                    <a:pt x="813312" y="8334"/>
                    <a:pt x="817118" y="-3077"/>
                    <a:pt x="831388" y="727"/>
                  </a:cubicBezTo>
                  <a:cubicBezTo>
                    <a:pt x="849465" y="5482"/>
                    <a:pt x="897033" y="24501"/>
                    <a:pt x="942699" y="42569"/>
                  </a:cubicBezTo>
                  <a:lnTo>
                    <a:pt x="942699" y="42569"/>
                  </a:lnTo>
                  <a:cubicBezTo>
                    <a:pt x="942699" y="42569"/>
                    <a:pt x="944602" y="42569"/>
                    <a:pt x="945554" y="43520"/>
                  </a:cubicBezTo>
                  <a:cubicBezTo>
                    <a:pt x="945554" y="43520"/>
                    <a:pt x="945554" y="43520"/>
                    <a:pt x="945554" y="43520"/>
                  </a:cubicBezTo>
                  <a:cubicBezTo>
                    <a:pt x="945554" y="43520"/>
                    <a:pt x="947456" y="43520"/>
                    <a:pt x="948408" y="44470"/>
                  </a:cubicBezTo>
                  <a:cubicBezTo>
                    <a:pt x="948408" y="44470"/>
                    <a:pt x="948408" y="44470"/>
                    <a:pt x="948408" y="44470"/>
                  </a:cubicBezTo>
                  <a:cubicBezTo>
                    <a:pt x="949359" y="44470"/>
                    <a:pt x="950311" y="44470"/>
                    <a:pt x="951262" y="45421"/>
                  </a:cubicBezTo>
                  <a:cubicBezTo>
                    <a:pt x="951262" y="45421"/>
                    <a:pt x="951262" y="45421"/>
                    <a:pt x="951262" y="45421"/>
                  </a:cubicBezTo>
                  <a:cubicBezTo>
                    <a:pt x="952213" y="45421"/>
                    <a:pt x="953165" y="45421"/>
                    <a:pt x="954116" y="46372"/>
                  </a:cubicBezTo>
                  <a:cubicBezTo>
                    <a:pt x="954116" y="46372"/>
                    <a:pt x="954116" y="46372"/>
                    <a:pt x="954116" y="46372"/>
                  </a:cubicBezTo>
                  <a:cubicBezTo>
                    <a:pt x="955068" y="46372"/>
                    <a:pt x="956019" y="46372"/>
                    <a:pt x="956970" y="47323"/>
                  </a:cubicBezTo>
                  <a:cubicBezTo>
                    <a:pt x="956970" y="47323"/>
                    <a:pt x="956970" y="47323"/>
                    <a:pt x="956970" y="47323"/>
                  </a:cubicBezTo>
                  <a:cubicBezTo>
                    <a:pt x="965532" y="51127"/>
                    <a:pt x="973144" y="53980"/>
                    <a:pt x="980755" y="56833"/>
                  </a:cubicBezTo>
                  <a:cubicBezTo>
                    <a:pt x="980755" y="56833"/>
                    <a:pt x="982657" y="56833"/>
                    <a:pt x="983609" y="57784"/>
                  </a:cubicBezTo>
                  <a:cubicBezTo>
                    <a:pt x="983609" y="57784"/>
                    <a:pt x="983609" y="57784"/>
                    <a:pt x="983609" y="57784"/>
                  </a:cubicBezTo>
                  <a:cubicBezTo>
                    <a:pt x="983609" y="57784"/>
                    <a:pt x="985511" y="57784"/>
                    <a:pt x="986463" y="58735"/>
                  </a:cubicBezTo>
                  <a:cubicBezTo>
                    <a:pt x="986463" y="58735"/>
                    <a:pt x="986463" y="58735"/>
                    <a:pt x="986463" y="58735"/>
                  </a:cubicBezTo>
                  <a:cubicBezTo>
                    <a:pt x="986463" y="58735"/>
                    <a:pt x="988366" y="58735"/>
                    <a:pt x="989317" y="59686"/>
                  </a:cubicBezTo>
                  <a:cubicBezTo>
                    <a:pt x="989317" y="59686"/>
                    <a:pt x="989317" y="59686"/>
                    <a:pt x="989317" y="59686"/>
                  </a:cubicBezTo>
                  <a:cubicBezTo>
                    <a:pt x="989317" y="59686"/>
                    <a:pt x="991220" y="59686"/>
                    <a:pt x="992171" y="60637"/>
                  </a:cubicBezTo>
                  <a:cubicBezTo>
                    <a:pt x="992171" y="60637"/>
                    <a:pt x="992171" y="60637"/>
                    <a:pt x="992171" y="60637"/>
                  </a:cubicBezTo>
                  <a:cubicBezTo>
                    <a:pt x="992171" y="60637"/>
                    <a:pt x="994074" y="60637"/>
                    <a:pt x="995025" y="61588"/>
                  </a:cubicBezTo>
                  <a:cubicBezTo>
                    <a:pt x="995025" y="61588"/>
                    <a:pt x="995025" y="61588"/>
                    <a:pt x="995025" y="61588"/>
                  </a:cubicBezTo>
                  <a:cubicBezTo>
                    <a:pt x="998831" y="63489"/>
                    <a:pt x="1001685" y="64441"/>
                    <a:pt x="1005490" y="66342"/>
                  </a:cubicBezTo>
                  <a:cubicBezTo>
                    <a:pt x="1005490" y="66342"/>
                    <a:pt x="1005490" y="66342"/>
                    <a:pt x="1005490" y="66342"/>
                  </a:cubicBezTo>
                  <a:cubicBezTo>
                    <a:pt x="1005490" y="66342"/>
                    <a:pt x="1006442" y="66342"/>
                    <a:pt x="1007393" y="66342"/>
                  </a:cubicBezTo>
                  <a:cubicBezTo>
                    <a:pt x="1007393" y="66342"/>
                    <a:pt x="1007393" y="66342"/>
                    <a:pt x="1007393" y="66342"/>
                  </a:cubicBezTo>
                  <a:cubicBezTo>
                    <a:pt x="1007393" y="66342"/>
                    <a:pt x="1008345" y="66342"/>
                    <a:pt x="1009296" y="66342"/>
                  </a:cubicBezTo>
                  <a:cubicBezTo>
                    <a:pt x="1009296" y="66342"/>
                    <a:pt x="1009296" y="66342"/>
                    <a:pt x="1009296" y="66342"/>
                  </a:cubicBezTo>
                  <a:cubicBezTo>
                    <a:pt x="1009296" y="66342"/>
                    <a:pt x="1009296" y="66342"/>
                    <a:pt x="1011199" y="66342"/>
                  </a:cubicBezTo>
                  <a:cubicBezTo>
                    <a:pt x="1011199" y="66342"/>
                    <a:pt x="1011199" y="66342"/>
                    <a:pt x="1011199" y="66342"/>
                  </a:cubicBezTo>
                  <a:cubicBezTo>
                    <a:pt x="1011199" y="66342"/>
                    <a:pt x="1011199" y="66342"/>
                    <a:pt x="1012150" y="66342"/>
                  </a:cubicBezTo>
                  <a:cubicBezTo>
                    <a:pt x="1012150" y="66342"/>
                    <a:pt x="1012150" y="66342"/>
                    <a:pt x="1012150" y="66342"/>
                  </a:cubicBezTo>
                  <a:cubicBezTo>
                    <a:pt x="1012150" y="66342"/>
                    <a:pt x="1012150" y="66342"/>
                    <a:pt x="1013101" y="66342"/>
                  </a:cubicBezTo>
                  <a:cubicBezTo>
                    <a:pt x="1013101" y="66342"/>
                    <a:pt x="1013101" y="66342"/>
                    <a:pt x="1014053" y="66342"/>
                  </a:cubicBezTo>
                  <a:cubicBezTo>
                    <a:pt x="1014053" y="66342"/>
                    <a:pt x="1014053" y="66342"/>
                    <a:pt x="1015004" y="66342"/>
                  </a:cubicBezTo>
                  <a:cubicBezTo>
                    <a:pt x="1015004" y="66342"/>
                    <a:pt x="1015004" y="66342"/>
                    <a:pt x="1015956" y="66342"/>
                  </a:cubicBezTo>
                  <a:cubicBezTo>
                    <a:pt x="1015956" y="66342"/>
                    <a:pt x="1015956" y="66342"/>
                    <a:pt x="1015956" y="66342"/>
                  </a:cubicBezTo>
                  <a:cubicBezTo>
                    <a:pt x="1015956" y="66342"/>
                    <a:pt x="1015956" y="66342"/>
                    <a:pt x="1016907" y="66342"/>
                  </a:cubicBezTo>
                  <a:cubicBezTo>
                    <a:pt x="1016907" y="66342"/>
                    <a:pt x="1016907" y="66342"/>
                    <a:pt x="1016907" y="66342"/>
                  </a:cubicBezTo>
                  <a:cubicBezTo>
                    <a:pt x="1016907" y="66342"/>
                    <a:pt x="1016907" y="66342"/>
                    <a:pt x="1017858" y="66342"/>
                  </a:cubicBezTo>
                  <a:cubicBezTo>
                    <a:pt x="1017858" y="66342"/>
                    <a:pt x="1017858" y="66342"/>
                    <a:pt x="1017858" y="66342"/>
                  </a:cubicBezTo>
                  <a:cubicBezTo>
                    <a:pt x="1017858" y="66342"/>
                    <a:pt x="1017858" y="66342"/>
                    <a:pt x="1018810" y="66342"/>
                  </a:cubicBezTo>
                  <a:cubicBezTo>
                    <a:pt x="1018810" y="66342"/>
                    <a:pt x="1018810" y="66342"/>
                    <a:pt x="1018810" y="66342"/>
                  </a:cubicBezTo>
                  <a:cubicBezTo>
                    <a:pt x="1018810" y="66342"/>
                    <a:pt x="1019761" y="66342"/>
                    <a:pt x="1020713" y="66342"/>
                  </a:cubicBezTo>
                  <a:cubicBezTo>
                    <a:pt x="1048303" y="78705"/>
                    <a:pt x="1068282" y="97724"/>
                    <a:pt x="1041643" y="147173"/>
                  </a:cubicBezTo>
                  <a:close/>
                </a:path>
              </a:pathLst>
            </a:custGeom>
            <a:solidFill>
              <a:srgbClr val="EC7C69"/>
            </a:solidFill>
            <a:ln w="9508" cap="flat">
              <a:noFill/>
              <a:prstDash val="solid"/>
              <a:miter/>
            </a:ln>
          </p:spPr>
          <p:txBody>
            <a:bodyPr rtlCol="0" anchor="ctr"/>
            <a:lstStyle/>
            <a:p>
              <a:endParaRPr lang="en-US"/>
            </a:p>
          </p:txBody>
        </p:sp>
        <p:grpSp>
          <p:nvGrpSpPr>
            <p:cNvPr id="19" name="Graphic 4">
              <a:extLst>
                <a:ext uri="{FF2B5EF4-FFF2-40B4-BE49-F238E27FC236}">
                  <a16:creationId xmlns:a16="http://schemas.microsoft.com/office/drawing/2014/main" id="{7AF3413D-DED8-2F04-B3CE-63CBA7F01A16}"/>
                </a:ext>
              </a:extLst>
            </p:cNvPr>
            <p:cNvGrpSpPr/>
            <p:nvPr/>
          </p:nvGrpSpPr>
          <p:grpSpPr>
            <a:xfrm>
              <a:off x="6514149" y="3600310"/>
              <a:ext cx="2540597" cy="1848198"/>
              <a:chOff x="7451356" y="3368393"/>
              <a:chExt cx="2245760" cy="1336865"/>
            </a:xfrm>
            <a:solidFill>
              <a:srgbClr val="414141"/>
            </a:solidFill>
          </p:grpSpPr>
          <p:sp>
            <p:nvSpPr>
              <p:cNvPr id="21" name="Freeform 1023">
                <a:extLst>
                  <a:ext uri="{FF2B5EF4-FFF2-40B4-BE49-F238E27FC236}">
                    <a16:creationId xmlns:a16="http://schemas.microsoft.com/office/drawing/2014/main" id="{304D77C5-BA6B-6881-851D-35876E0C2645}"/>
                  </a:ext>
                </a:extLst>
              </p:cNvPr>
              <p:cNvSpPr/>
              <p:nvPr/>
            </p:nvSpPr>
            <p:spPr>
              <a:xfrm>
                <a:off x="8281896" y="4112092"/>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0" y="542"/>
                      <a:pt x="181" y="1263"/>
                      <a:pt x="542" y="1985"/>
                    </a:cubicBezTo>
                    <a:close/>
                  </a:path>
                </a:pathLst>
              </a:custGeom>
              <a:grpFill/>
              <a:ln w="1804" cap="flat">
                <a:solidFill>
                  <a:srgbClr val="414141"/>
                </a:solidFill>
                <a:prstDash val="solid"/>
                <a:miter/>
              </a:ln>
            </p:spPr>
            <p:txBody>
              <a:bodyPr rtlCol="0" anchor="ctr"/>
              <a:lstStyle/>
              <a:p>
                <a:endParaRPr lang="en-US"/>
              </a:p>
            </p:txBody>
          </p:sp>
          <p:sp>
            <p:nvSpPr>
              <p:cNvPr id="22" name="Freeform 1024">
                <a:extLst>
                  <a:ext uri="{FF2B5EF4-FFF2-40B4-BE49-F238E27FC236}">
                    <a16:creationId xmlns:a16="http://schemas.microsoft.com/office/drawing/2014/main" id="{E23D2CA1-CB7F-31D8-1951-5F7746B5BE35}"/>
                  </a:ext>
                </a:extLst>
              </p:cNvPr>
              <p:cNvSpPr/>
              <p:nvPr/>
            </p:nvSpPr>
            <p:spPr>
              <a:xfrm>
                <a:off x="9179031" y="3884696"/>
                <a:ext cx="1443" cy="2526"/>
              </a:xfrm>
              <a:custGeom>
                <a:avLst/>
                <a:gdLst>
                  <a:gd name="connsiteX0" fmla="*/ 1444 w 1443"/>
                  <a:gd name="connsiteY0" fmla="*/ 2526 h 2526"/>
                  <a:gd name="connsiteX1" fmla="*/ 0 w 1443"/>
                  <a:gd name="connsiteY1" fmla="*/ 0 h 2526"/>
                  <a:gd name="connsiteX2" fmla="*/ 1444 w 1443"/>
                  <a:gd name="connsiteY2" fmla="*/ 2526 h 2526"/>
                </a:gdLst>
                <a:ahLst/>
                <a:cxnLst>
                  <a:cxn ang="0">
                    <a:pos x="connsiteX0" y="connsiteY0"/>
                  </a:cxn>
                  <a:cxn ang="0">
                    <a:pos x="connsiteX1" y="connsiteY1"/>
                  </a:cxn>
                  <a:cxn ang="0">
                    <a:pos x="connsiteX2" y="connsiteY2"/>
                  </a:cxn>
                </a:cxnLst>
                <a:rect l="l" t="t" r="r" b="b"/>
                <a:pathLst>
                  <a:path w="1443" h="2526">
                    <a:moveTo>
                      <a:pt x="1444" y="2526"/>
                    </a:moveTo>
                    <a:cubicBezTo>
                      <a:pt x="902" y="1624"/>
                      <a:pt x="542" y="902"/>
                      <a:pt x="0" y="0"/>
                    </a:cubicBezTo>
                    <a:cubicBezTo>
                      <a:pt x="542" y="902"/>
                      <a:pt x="902" y="1624"/>
                      <a:pt x="1444" y="2526"/>
                    </a:cubicBezTo>
                    <a:close/>
                  </a:path>
                </a:pathLst>
              </a:custGeom>
              <a:grpFill/>
              <a:ln w="1804" cap="flat">
                <a:solidFill>
                  <a:srgbClr val="414141"/>
                </a:solidFill>
                <a:prstDash val="solid"/>
                <a:miter/>
              </a:ln>
            </p:spPr>
            <p:txBody>
              <a:bodyPr rtlCol="0" anchor="ctr"/>
              <a:lstStyle/>
              <a:p>
                <a:endParaRPr lang="en-US"/>
              </a:p>
            </p:txBody>
          </p:sp>
          <p:sp>
            <p:nvSpPr>
              <p:cNvPr id="23" name="Freeform 1025">
                <a:extLst>
                  <a:ext uri="{FF2B5EF4-FFF2-40B4-BE49-F238E27FC236}">
                    <a16:creationId xmlns:a16="http://schemas.microsoft.com/office/drawing/2014/main" id="{43F7220C-9D49-75BA-196C-11C0918373DA}"/>
                  </a:ext>
                </a:extLst>
              </p:cNvPr>
              <p:cNvSpPr/>
              <p:nvPr/>
            </p:nvSpPr>
            <p:spPr>
              <a:xfrm>
                <a:off x="9114782" y="3894261"/>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4" name="Freeform 1026">
                <a:extLst>
                  <a:ext uri="{FF2B5EF4-FFF2-40B4-BE49-F238E27FC236}">
                    <a16:creationId xmlns:a16="http://schemas.microsoft.com/office/drawing/2014/main" id="{9871CC11-1B65-055C-AC98-2DA96C0206DB}"/>
                  </a:ext>
                </a:extLst>
              </p:cNvPr>
              <p:cNvSpPr/>
              <p:nvPr/>
            </p:nvSpPr>
            <p:spPr>
              <a:xfrm>
                <a:off x="8280091" y="4100542"/>
                <a:ext cx="180" cy="1984"/>
              </a:xfrm>
              <a:custGeom>
                <a:avLst/>
                <a:gdLst>
                  <a:gd name="connsiteX0" fmla="*/ 181 w 180"/>
                  <a:gd name="connsiteY0" fmla="*/ 1985 h 1984"/>
                  <a:gd name="connsiteX1" fmla="*/ 0 w 180"/>
                  <a:gd name="connsiteY1" fmla="*/ 0 h 1984"/>
                  <a:gd name="connsiteX2" fmla="*/ 181 w 180"/>
                  <a:gd name="connsiteY2" fmla="*/ 1985 h 1984"/>
                </a:gdLst>
                <a:ahLst/>
                <a:cxnLst>
                  <a:cxn ang="0">
                    <a:pos x="connsiteX0" y="connsiteY0"/>
                  </a:cxn>
                  <a:cxn ang="0">
                    <a:pos x="connsiteX1" y="connsiteY1"/>
                  </a:cxn>
                  <a:cxn ang="0">
                    <a:pos x="connsiteX2" y="connsiteY2"/>
                  </a:cxn>
                </a:cxnLst>
                <a:rect l="l" t="t" r="r" b="b"/>
                <a:pathLst>
                  <a:path w="180" h="1984">
                    <a:moveTo>
                      <a:pt x="181" y="1985"/>
                    </a:moveTo>
                    <a:cubicBezTo>
                      <a:pt x="181" y="1263"/>
                      <a:pt x="181" y="722"/>
                      <a:pt x="0" y="0"/>
                    </a:cubicBezTo>
                    <a:cubicBezTo>
                      <a:pt x="181" y="722"/>
                      <a:pt x="181" y="1443"/>
                      <a:pt x="181" y="1985"/>
                    </a:cubicBezTo>
                    <a:close/>
                  </a:path>
                </a:pathLst>
              </a:custGeom>
              <a:grpFill/>
              <a:ln w="1804" cap="flat">
                <a:solidFill>
                  <a:srgbClr val="414141"/>
                </a:solidFill>
                <a:prstDash val="solid"/>
                <a:miter/>
              </a:ln>
            </p:spPr>
            <p:txBody>
              <a:bodyPr rtlCol="0" anchor="ctr"/>
              <a:lstStyle/>
              <a:p>
                <a:endParaRPr lang="en-US"/>
              </a:p>
            </p:txBody>
          </p:sp>
          <p:sp>
            <p:nvSpPr>
              <p:cNvPr id="25" name="Freeform 1027">
                <a:extLst>
                  <a:ext uri="{FF2B5EF4-FFF2-40B4-BE49-F238E27FC236}">
                    <a16:creationId xmlns:a16="http://schemas.microsoft.com/office/drawing/2014/main" id="{28CCDE34-337A-60BB-747C-E32528476F07}"/>
                  </a:ext>
                </a:extLst>
              </p:cNvPr>
              <p:cNvSpPr/>
              <p:nvPr/>
            </p:nvSpPr>
            <p:spPr>
              <a:xfrm>
                <a:off x="9113519" y="3898412"/>
                <a:ext cx="360" cy="1263"/>
              </a:xfrm>
              <a:custGeom>
                <a:avLst/>
                <a:gdLst>
                  <a:gd name="connsiteX0" fmla="*/ 361 w 360"/>
                  <a:gd name="connsiteY0" fmla="*/ 0 h 1263"/>
                  <a:gd name="connsiteX1" fmla="*/ 0 w 360"/>
                  <a:gd name="connsiteY1" fmla="*/ 1263 h 1263"/>
                  <a:gd name="connsiteX2" fmla="*/ 361 w 360"/>
                  <a:gd name="connsiteY2" fmla="*/ 0 h 1263"/>
                </a:gdLst>
                <a:ahLst/>
                <a:cxnLst>
                  <a:cxn ang="0">
                    <a:pos x="connsiteX0" y="connsiteY0"/>
                  </a:cxn>
                  <a:cxn ang="0">
                    <a:pos x="connsiteX1" y="connsiteY1"/>
                  </a:cxn>
                  <a:cxn ang="0">
                    <a:pos x="connsiteX2" y="connsiteY2"/>
                  </a:cxn>
                </a:cxnLst>
                <a:rect l="l" t="t" r="r" b="b"/>
                <a:pathLst>
                  <a:path w="360" h="1263">
                    <a:moveTo>
                      <a:pt x="361" y="0"/>
                    </a:moveTo>
                    <a:cubicBezTo>
                      <a:pt x="181" y="361"/>
                      <a:pt x="181" y="722"/>
                      <a:pt x="0" y="1263"/>
                    </a:cubicBezTo>
                    <a:cubicBezTo>
                      <a:pt x="0" y="90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7" name="Freeform 1028">
                <a:extLst>
                  <a:ext uri="{FF2B5EF4-FFF2-40B4-BE49-F238E27FC236}">
                    <a16:creationId xmlns:a16="http://schemas.microsoft.com/office/drawing/2014/main" id="{D83B3931-B14C-8BD8-4B31-C6790A51F5F7}"/>
                  </a:ext>
                </a:extLst>
              </p:cNvPr>
              <p:cNvSpPr/>
              <p:nvPr/>
            </p:nvSpPr>
            <p:spPr>
              <a:xfrm>
                <a:off x="8280091" y="4098376"/>
                <a:ext cx="1804" cy="2166"/>
              </a:xfrm>
              <a:custGeom>
                <a:avLst/>
                <a:gdLst>
                  <a:gd name="connsiteX0" fmla="*/ 0 w 1804"/>
                  <a:gd name="connsiteY0" fmla="*/ 2166 h 2166"/>
                  <a:gd name="connsiteX1" fmla="*/ 0 w 1804"/>
                  <a:gd name="connsiteY1" fmla="*/ 0 h 2166"/>
                  <a:gd name="connsiteX2" fmla="*/ 0 w 1804"/>
                  <a:gd name="connsiteY2" fmla="*/ 2166 h 2166"/>
                </a:gdLst>
                <a:ahLst/>
                <a:cxnLst>
                  <a:cxn ang="0">
                    <a:pos x="connsiteX0" y="connsiteY0"/>
                  </a:cxn>
                  <a:cxn ang="0">
                    <a:pos x="connsiteX1" y="connsiteY1"/>
                  </a:cxn>
                  <a:cxn ang="0">
                    <a:pos x="connsiteX2" y="connsiteY2"/>
                  </a:cxn>
                </a:cxnLst>
                <a:rect l="l" t="t" r="r" b="b"/>
                <a:pathLst>
                  <a:path w="1804" h="2166">
                    <a:moveTo>
                      <a:pt x="0" y="2166"/>
                    </a:moveTo>
                    <a:cubicBezTo>
                      <a:pt x="0" y="1444"/>
                      <a:pt x="0" y="722"/>
                      <a:pt x="0" y="0"/>
                    </a:cubicBezTo>
                    <a:cubicBezTo>
                      <a:pt x="0" y="722"/>
                      <a:pt x="0" y="1444"/>
                      <a:pt x="0" y="2166"/>
                    </a:cubicBezTo>
                    <a:close/>
                  </a:path>
                </a:pathLst>
              </a:custGeom>
              <a:grpFill/>
              <a:ln w="1804" cap="flat">
                <a:solidFill>
                  <a:srgbClr val="414141"/>
                </a:solidFill>
                <a:prstDash val="solid"/>
                <a:miter/>
              </a:ln>
            </p:spPr>
            <p:txBody>
              <a:bodyPr rtlCol="0" anchor="ctr"/>
              <a:lstStyle/>
              <a:p>
                <a:endParaRPr lang="en-US"/>
              </a:p>
            </p:txBody>
          </p:sp>
          <p:sp>
            <p:nvSpPr>
              <p:cNvPr id="29" name="Freeform 1029">
                <a:extLst>
                  <a:ext uri="{FF2B5EF4-FFF2-40B4-BE49-F238E27FC236}">
                    <a16:creationId xmlns:a16="http://schemas.microsoft.com/office/drawing/2014/main" id="{FC3ECFD7-BA9A-C261-8ABE-B2CDF15A63D8}"/>
                  </a:ext>
                </a:extLst>
              </p:cNvPr>
              <p:cNvSpPr/>
              <p:nvPr/>
            </p:nvSpPr>
            <p:spPr>
              <a:xfrm>
                <a:off x="9538715" y="3521041"/>
                <a:ext cx="31221" cy="9384"/>
              </a:xfrm>
              <a:custGeom>
                <a:avLst/>
                <a:gdLst>
                  <a:gd name="connsiteX0" fmla="*/ 0 w 31221"/>
                  <a:gd name="connsiteY0" fmla="*/ 0 h 9384"/>
                  <a:gd name="connsiteX1" fmla="*/ 31222 w 31221"/>
                  <a:gd name="connsiteY1" fmla="*/ 9385 h 9384"/>
                  <a:gd name="connsiteX2" fmla="*/ 0 w 31221"/>
                  <a:gd name="connsiteY2" fmla="*/ 0 h 9384"/>
                </a:gdLst>
                <a:ahLst/>
                <a:cxnLst>
                  <a:cxn ang="0">
                    <a:pos x="connsiteX0" y="connsiteY0"/>
                  </a:cxn>
                  <a:cxn ang="0">
                    <a:pos x="connsiteX1" y="connsiteY1"/>
                  </a:cxn>
                  <a:cxn ang="0">
                    <a:pos x="connsiteX2" y="connsiteY2"/>
                  </a:cxn>
                </a:cxnLst>
                <a:rect l="l" t="t" r="r" b="b"/>
                <a:pathLst>
                  <a:path w="31221" h="9384">
                    <a:moveTo>
                      <a:pt x="0" y="0"/>
                    </a:moveTo>
                    <a:cubicBezTo>
                      <a:pt x="10828" y="3249"/>
                      <a:pt x="21296" y="6317"/>
                      <a:pt x="31222" y="9385"/>
                    </a:cubicBezTo>
                    <a:cubicBezTo>
                      <a:pt x="21296" y="6317"/>
                      <a:pt x="10828" y="3249"/>
                      <a:pt x="0" y="0"/>
                    </a:cubicBezTo>
                    <a:close/>
                  </a:path>
                </a:pathLst>
              </a:custGeom>
              <a:grpFill/>
              <a:ln w="1804" cap="flat">
                <a:solidFill>
                  <a:srgbClr val="414141"/>
                </a:solidFill>
                <a:prstDash val="solid"/>
                <a:miter/>
              </a:ln>
            </p:spPr>
            <p:txBody>
              <a:bodyPr rtlCol="0" anchor="ctr"/>
              <a:lstStyle/>
              <a:p>
                <a:endParaRPr lang="en-US"/>
              </a:p>
            </p:txBody>
          </p:sp>
          <p:sp>
            <p:nvSpPr>
              <p:cNvPr id="30" name="Freeform 1030">
                <a:extLst>
                  <a:ext uri="{FF2B5EF4-FFF2-40B4-BE49-F238E27FC236}">
                    <a16:creationId xmlns:a16="http://schemas.microsoft.com/office/drawing/2014/main" id="{D12BBB2A-EF37-6D04-34D2-7EF6B5EBEFF4}"/>
                  </a:ext>
                </a:extLst>
              </p:cNvPr>
              <p:cNvSpPr/>
              <p:nvPr/>
            </p:nvSpPr>
            <p:spPr>
              <a:xfrm>
                <a:off x="8284423" y="4119853"/>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1" y="1444"/>
                      <a:pt x="361" y="722"/>
                      <a:pt x="0" y="0"/>
                    </a:cubicBezTo>
                    <a:cubicBezTo>
                      <a:pt x="180" y="722"/>
                      <a:pt x="541" y="1444"/>
                      <a:pt x="902" y="2166"/>
                    </a:cubicBezTo>
                    <a:close/>
                  </a:path>
                </a:pathLst>
              </a:custGeom>
              <a:grpFill/>
              <a:ln w="1804" cap="flat">
                <a:solidFill>
                  <a:srgbClr val="414141"/>
                </a:solidFill>
                <a:prstDash val="solid"/>
                <a:miter/>
              </a:ln>
            </p:spPr>
            <p:txBody>
              <a:bodyPr rtlCol="0" anchor="ctr"/>
              <a:lstStyle/>
              <a:p>
                <a:endParaRPr lang="en-US"/>
              </a:p>
            </p:txBody>
          </p:sp>
          <p:sp>
            <p:nvSpPr>
              <p:cNvPr id="31" name="Freeform 1031">
                <a:extLst>
                  <a:ext uri="{FF2B5EF4-FFF2-40B4-BE49-F238E27FC236}">
                    <a16:creationId xmlns:a16="http://schemas.microsoft.com/office/drawing/2014/main" id="{99BEC1A4-7CB4-CA3F-2BF2-CACC1E098E6C}"/>
                  </a:ext>
                </a:extLst>
              </p:cNvPr>
              <p:cNvSpPr/>
              <p:nvPr/>
            </p:nvSpPr>
            <p:spPr>
              <a:xfrm>
                <a:off x="8280091" y="4096211"/>
                <a:ext cx="1804" cy="1985"/>
              </a:xfrm>
              <a:custGeom>
                <a:avLst/>
                <a:gdLst>
                  <a:gd name="connsiteX0" fmla="*/ 0 w 1804"/>
                  <a:gd name="connsiteY0" fmla="*/ 1985 h 1985"/>
                  <a:gd name="connsiteX1" fmla="*/ 0 w 1804"/>
                  <a:gd name="connsiteY1" fmla="*/ 0 h 1985"/>
                  <a:gd name="connsiteX2" fmla="*/ 0 w 1804"/>
                  <a:gd name="connsiteY2" fmla="*/ 1985 h 1985"/>
                </a:gdLst>
                <a:ahLst/>
                <a:cxnLst>
                  <a:cxn ang="0">
                    <a:pos x="connsiteX0" y="connsiteY0"/>
                  </a:cxn>
                  <a:cxn ang="0">
                    <a:pos x="connsiteX1" y="connsiteY1"/>
                  </a:cxn>
                  <a:cxn ang="0">
                    <a:pos x="connsiteX2" y="connsiteY2"/>
                  </a:cxn>
                </a:cxnLst>
                <a:rect l="l" t="t" r="r" b="b"/>
                <a:pathLst>
                  <a:path w="1804" h="1985">
                    <a:moveTo>
                      <a:pt x="0" y="1985"/>
                    </a:moveTo>
                    <a:cubicBezTo>
                      <a:pt x="0" y="1263"/>
                      <a:pt x="0" y="722"/>
                      <a:pt x="0" y="0"/>
                    </a:cubicBezTo>
                    <a:cubicBezTo>
                      <a:pt x="0" y="722"/>
                      <a:pt x="0" y="1444"/>
                      <a:pt x="0" y="1985"/>
                    </a:cubicBezTo>
                    <a:close/>
                  </a:path>
                </a:pathLst>
              </a:custGeom>
              <a:grpFill/>
              <a:ln w="1804" cap="flat">
                <a:solidFill>
                  <a:srgbClr val="414141"/>
                </a:solidFill>
                <a:prstDash val="solid"/>
                <a:miter/>
              </a:ln>
            </p:spPr>
            <p:txBody>
              <a:bodyPr rtlCol="0" anchor="ctr"/>
              <a:lstStyle/>
              <a:p>
                <a:endParaRPr lang="en-US"/>
              </a:p>
            </p:txBody>
          </p:sp>
          <p:sp>
            <p:nvSpPr>
              <p:cNvPr id="32" name="Freeform 1032">
                <a:extLst>
                  <a:ext uri="{FF2B5EF4-FFF2-40B4-BE49-F238E27FC236}">
                    <a16:creationId xmlns:a16="http://schemas.microsoft.com/office/drawing/2014/main" id="{020E2AC9-7E90-A587-867F-1D7029A4C5BF}"/>
                  </a:ext>
                </a:extLst>
              </p:cNvPr>
              <p:cNvSpPr/>
              <p:nvPr/>
            </p:nvSpPr>
            <p:spPr>
              <a:xfrm>
                <a:off x="8282618" y="4114439"/>
                <a:ext cx="1624" cy="4872"/>
              </a:xfrm>
              <a:custGeom>
                <a:avLst/>
                <a:gdLst>
                  <a:gd name="connsiteX0" fmla="*/ 1624 w 1624"/>
                  <a:gd name="connsiteY0" fmla="*/ 4873 h 4872"/>
                  <a:gd name="connsiteX1" fmla="*/ 0 w 1624"/>
                  <a:gd name="connsiteY1" fmla="*/ 0 h 4872"/>
                  <a:gd name="connsiteX2" fmla="*/ 1624 w 1624"/>
                  <a:gd name="connsiteY2" fmla="*/ 4873 h 4872"/>
                </a:gdLst>
                <a:ahLst/>
                <a:cxnLst>
                  <a:cxn ang="0">
                    <a:pos x="connsiteX0" y="connsiteY0"/>
                  </a:cxn>
                  <a:cxn ang="0">
                    <a:pos x="connsiteX1" y="connsiteY1"/>
                  </a:cxn>
                  <a:cxn ang="0">
                    <a:pos x="connsiteX2" y="connsiteY2"/>
                  </a:cxn>
                </a:cxnLst>
                <a:rect l="l" t="t" r="r" b="b"/>
                <a:pathLst>
                  <a:path w="1624" h="4872">
                    <a:moveTo>
                      <a:pt x="1624" y="4873"/>
                    </a:moveTo>
                    <a:cubicBezTo>
                      <a:pt x="902" y="3249"/>
                      <a:pt x="361" y="1624"/>
                      <a:pt x="0" y="0"/>
                    </a:cubicBezTo>
                    <a:cubicBezTo>
                      <a:pt x="361" y="1624"/>
                      <a:pt x="902" y="3068"/>
                      <a:pt x="1624" y="4873"/>
                    </a:cubicBezTo>
                    <a:close/>
                  </a:path>
                </a:pathLst>
              </a:custGeom>
              <a:grpFill/>
              <a:ln w="1804" cap="flat">
                <a:solidFill>
                  <a:srgbClr val="414141"/>
                </a:solidFill>
                <a:prstDash val="solid"/>
                <a:miter/>
              </a:ln>
            </p:spPr>
            <p:txBody>
              <a:bodyPr rtlCol="0" anchor="ctr"/>
              <a:lstStyle/>
              <a:p>
                <a:endParaRPr lang="en-US"/>
              </a:p>
            </p:txBody>
          </p:sp>
          <p:sp>
            <p:nvSpPr>
              <p:cNvPr id="33" name="Freeform 1033">
                <a:extLst>
                  <a:ext uri="{FF2B5EF4-FFF2-40B4-BE49-F238E27FC236}">
                    <a16:creationId xmlns:a16="http://schemas.microsoft.com/office/drawing/2014/main" id="{7C52FA5A-F824-497F-9233-8D031BBE6D48}"/>
                  </a:ext>
                </a:extLst>
              </p:cNvPr>
              <p:cNvSpPr/>
              <p:nvPr/>
            </p:nvSpPr>
            <p:spPr>
              <a:xfrm>
                <a:off x="8285506" y="4122560"/>
                <a:ext cx="1263" cy="2707"/>
              </a:xfrm>
              <a:custGeom>
                <a:avLst/>
                <a:gdLst>
                  <a:gd name="connsiteX0" fmla="*/ 1263 w 1263"/>
                  <a:gd name="connsiteY0" fmla="*/ 2707 h 2707"/>
                  <a:gd name="connsiteX1" fmla="*/ 0 w 1263"/>
                  <a:gd name="connsiteY1" fmla="*/ 0 h 2707"/>
                  <a:gd name="connsiteX2" fmla="*/ 1263 w 1263"/>
                  <a:gd name="connsiteY2" fmla="*/ 2707 h 2707"/>
                </a:gdLst>
                <a:ahLst/>
                <a:cxnLst>
                  <a:cxn ang="0">
                    <a:pos x="connsiteX0" y="connsiteY0"/>
                  </a:cxn>
                  <a:cxn ang="0">
                    <a:pos x="connsiteX1" y="connsiteY1"/>
                  </a:cxn>
                  <a:cxn ang="0">
                    <a:pos x="connsiteX2" y="connsiteY2"/>
                  </a:cxn>
                </a:cxnLst>
                <a:rect l="l" t="t" r="r" b="b"/>
                <a:pathLst>
                  <a:path w="1263" h="2707">
                    <a:moveTo>
                      <a:pt x="1263" y="2707"/>
                    </a:moveTo>
                    <a:cubicBezTo>
                      <a:pt x="902" y="1805"/>
                      <a:pt x="361" y="902"/>
                      <a:pt x="0" y="0"/>
                    </a:cubicBezTo>
                    <a:cubicBezTo>
                      <a:pt x="361" y="902"/>
                      <a:pt x="722" y="1805"/>
                      <a:pt x="1263" y="2707"/>
                    </a:cubicBezTo>
                    <a:close/>
                  </a:path>
                </a:pathLst>
              </a:custGeom>
              <a:grpFill/>
              <a:ln w="1804" cap="flat">
                <a:solidFill>
                  <a:srgbClr val="414141"/>
                </a:solidFill>
                <a:prstDash val="solid"/>
                <a:miter/>
              </a:ln>
            </p:spPr>
            <p:txBody>
              <a:bodyPr rtlCol="0" anchor="ctr"/>
              <a:lstStyle/>
              <a:p>
                <a:endParaRPr lang="en-US"/>
              </a:p>
            </p:txBody>
          </p:sp>
          <p:sp>
            <p:nvSpPr>
              <p:cNvPr id="34" name="Freeform 1034">
                <a:extLst>
                  <a:ext uri="{FF2B5EF4-FFF2-40B4-BE49-F238E27FC236}">
                    <a16:creationId xmlns:a16="http://schemas.microsoft.com/office/drawing/2014/main" id="{92E1247F-2B0A-4FBE-4797-99AD89EB30F7}"/>
                  </a:ext>
                </a:extLst>
              </p:cNvPr>
              <p:cNvSpPr/>
              <p:nvPr/>
            </p:nvSpPr>
            <p:spPr>
              <a:xfrm>
                <a:off x="8286949" y="4125989"/>
                <a:ext cx="1083" cy="2346"/>
              </a:xfrm>
              <a:custGeom>
                <a:avLst/>
                <a:gdLst>
                  <a:gd name="connsiteX0" fmla="*/ 1083 w 1083"/>
                  <a:gd name="connsiteY0" fmla="*/ 2346 h 2346"/>
                  <a:gd name="connsiteX1" fmla="*/ 0 w 1083"/>
                  <a:gd name="connsiteY1" fmla="*/ 0 h 2346"/>
                  <a:gd name="connsiteX2" fmla="*/ 1083 w 1083"/>
                  <a:gd name="connsiteY2" fmla="*/ 2346 h 2346"/>
                </a:gdLst>
                <a:ahLst/>
                <a:cxnLst>
                  <a:cxn ang="0">
                    <a:pos x="connsiteX0" y="connsiteY0"/>
                  </a:cxn>
                  <a:cxn ang="0">
                    <a:pos x="connsiteX1" y="connsiteY1"/>
                  </a:cxn>
                  <a:cxn ang="0">
                    <a:pos x="connsiteX2" y="connsiteY2"/>
                  </a:cxn>
                </a:cxnLst>
                <a:rect l="l" t="t" r="r" b="b"/>
                <a:pathLst>
                  <a:path w="1083" h="2346">
                    <a:moveTo>
                      <a:pt x="1083" y="2346"/>
                    </a:moveTo>
                    <a:cubicBezTo>
                      <a:pt x="722" y="1444"/>
                      <a:pt x="361" y="722"/>
                      <a:pt x="0" y="0"/>
                    </a:cubicBezTo>
                    <a:cubicBezTo>
                      <a:pt x="361" y="722"/>
                      <a:pt x="722" y="1444"/>
                      <a:pt x="1083" y="2346"/>
                    </a:cubicBezTo>
                    <a:close/>
                  </a:path>
                </a:pathLst>
              </a:custGeom>
              <a:grpFill/>
              <a:ln w="1804" cap="flat">
                <a:solidFill>
                  <a:srgbClr val="414141"/>
                </a:solidFill>
                <a:prstDash val="solid"/>
                <a:miter/>
              </a:ln>
            </p:spPr>
            <p:txBody>
              <a:bodyPr rtlCol="0" anchor="ctr"/>
              <a:lstStyle/>
              <a:p>
                <a:endParaRPr lang="en-US"/>
              </a:p>
            </p:txBody>
          </p:sp>
          <p:sp>
            <p:nvSpPr>
              <p:cNvPr id="35" name="Freeform 1035">
                <a:extLst>
                  <a:ext uri="{FF2B5EF4-FFF2-40B4-BE49-F238E27FC236}">
                    <a16:creationId xmlns:a16="http://schemas.microsoft.com/office/drawing/2014/main" id="{34030BAB-722E-AA97-D3CF-DB5BAA9593FB}"/>
                  </a:ext>
                </a:extLst>
              </p:cNvPr>
              <p:cNvSpPr/>
              <p:nvPr/>
            </p:nvSpPr>
            <p:spPr>
              <a:xfrm>
                <a:off x="8288393" y="4129237"/>
                <a:ext cx="1624" cy="3067"/>
              </a:xfrm>
              <a:custGeom>
                <a:avLst/>
                <a:gdLst>
                  <a:gd name="connsiteX0" fmla="*/ 1624 w 1624"/>
                  <a:gd name="connsiteY0" fmla="*/ 3068 h 3067"/>
                  <a:gd name="connsiteX1" fmla="*/ 0 w 1624"/>
                  <a:gd name="connsiteY1" fmla="*/ 0 h 3067"/>
                  <a:gd name="connsiteX2" fmla="*/ 1624 w 1624"/>
                  <a:gd name="connsiteY2" fmla="*/ 3068 h 3067"/>
                </a:gdLst>
                <a:ahLst/>
                <a:cxnLst>
                  <a:cxn ang="0">
                    <a:pos x="connsiteX0" y="connsiteY0"/>
                  </a:cxn>
                  <a:cxn ang="0">
                    <a:pos x="connsiteX1" y="connsiteY1"/>
                  </a:cxn>
                  <a:cxn ang="0">
                    <a:pos x="connsiteX2" y="connsiteY2"/>
                  </a:cxn>
                </a:cxnLst>
                <a:rect l="l" t="t" r="r" b="b"/>
                <a:pathLst>
                  <a:path w="1624" h="3067">
                    <a:moveTo>
                      <a:pt x="1624" y="3068"/>
                    </a:moveTo>
                    <a:cubicBezTo>
                      <a:pt x="1083" y="1985"/>
                      <a:pt x="542" y="902"/>
                      <a:pt x="0" y="0"/>
                    </a:cubicBezTo>
                    <a:cubicBezTo>
                      <a:pt x="542" y="902"/>
                      <a:pt x="1083" y="1985"/>
                      <a:pt x="1624" y="3068"/>
                    </a:cubicBezTo>
                    <a:close/>
                  </a:path>
                </a:pathLst>
              </a:custGeom>
              <a:grpFill/>
              <a:ln w="1804" cap="flat">
                <a:solidFill>
                  <a:srgbClr val="414141"/>
                </a:solidFill>
                <a:prstDash val="solid"/>
                <a:miter/>
              </a:ln>
            </p:spPr>
            <p:txBody>
              <a:bodyPr rtlCol="0" anchor="ctr"/>
              <a:lstStyle/>
              <a:p>
                <a:endParaRPr lang="en-US"/>
              </a:p>
            </p:txBody>
          </p:sp>
          <p:sp>
            <p:nvSpPr>
              <p:cNvPr id="36" name="Freeform 1036">
                <a:extLst>
                  <a:ext uri="{FF2B5EF4-FFF2-40B4-BE49-F238E27FC236}">
                    <a16:creationId xmlns:a16="http://schemas.microsoft.com/office/drawing/2014/main" id="{443A9A16-63EB-000D-6A9F-8EEA348125CC}"/>
                  </a:ext>
                </a:extLst>
              </p:cNvPr>
              <p:cNvSpPr/>
              <p:nvPr/>
            </p:nvSpPr>
            <p:spPr>
              <a:xfrm>
                <a:off x="9116587" y="3890290"/>
                <a:ext cx="180" cy="541"/>
              </a:xfrm>
              <a:custGeom>
                <a:avLst/>
                <a:gdLst>
                  <a:gd name="connsiteX0" fmla="*/ 181 w 180"/>
                  <a:gd name="connsiteY0" fmla="*/ 0 h 541"/>
                  <a:gd name="connsiteX1" fmla="*/ 0 w 180"/>
                  <a:gd name="connsiteY1" fmla="*/ 541 h 541"/>
                  <a:gd name="connsiteX2" fmla="*/ 181 w 180"/>
                  <a:gd name="connsiteY2" fmla="*/ 0 h 541"/>
                </a:gdLst>
                <a:ahLst/>
                <a:cxnLst>
                  <a:cxn ang="0">
                    <a:pos x="connsiteX0" y="connsiteY0"/>
                  </a:cxn>
                  <a:cxn ang="0">
                    <a:pos x="connsiteX1" y="connsiteY1"/>
                  </a:cxn>
                  <a:cxn ang="0">
                    <a:pos x="connsiteX2" y="connsiteY2"/>
                  </a:cxn>
                </a:cxnLst>
                <a:rect l="l" t="t" r="r" b="b"/>
                <a:pathLst>
                  <a:path w="180" h="541">
                    <a:moveTo>
                      <a:pt x="181" y="0"/>
                    </a:moveTo>
                    <a:cubicBezTo>
                      <a:pt x="181" y="180"/>
                      <a:pt x="0" y="361"/>
                      <a:pt x="0" y="541"/>
                    </a:cubicBezTo>
                    <a:cubicBezTo>
                      <a:pt x="0" y="361"/>
                      <a:pt x="181" y="180"/>
                      <a:pt x="181" y="0"/>
                    </a:cubicBezTo>
                    <a:close/>
                  </a:path>
                </a:pathLst>
              </a:custGeom>
              <a:grpFill/>
              <a:ln w="1804" cap="flat">
                <a:solidFill>
                  <a:srgbClr val="414141"/>
                </a:solidFill>
                <a:prstDash val="solid"/>
                <a:miter/>
              </a:ln>
            </p:spPr>
            <p:txBody>
              <a:bodyPr rtlCol="0" anchor="ctr"/>
              <a:lstStyle/>
              <a:p>
                <a:endParaRPr lang="en-US"/>
              </a:p>
            </p:txBody>
          </p:sp>
          <p:sp>
            <p:nvSpPr>
              <p:cNvPr id="37" name="Freeform 1037">
                <a:extLst>
                  <a:ext uri="{FF2B5EF4-FFF2-40B4-BE49-F238E27FC236}">
                    <a16:creationId xmlns:a16="http://schemas.microsoft.com/office/drawing/2014/main" id="{A946DCBB-FF8D-B4B5-0FB6-151711BD4EDE}"/>
                  </a:ext>
                </a:extLst>
              </p:cNvPr>
              <p:cNvSpPr/>
              <p:nvPr/>
            </p:nvSpPr>
            <p:spPr>
              <a:xfrm>
                <a:off x="9608919" y="3542337"/>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0"/>
                      <a:pt x="1443" y="541"/>
                      <a:pt x="2346" y="722"/>
                    </a:cubicBezTo>
                    <a:cubicBezTo>
                      <a:pt x="1624" y="361"/>
                      <a:pt x="902" y="180"/>
                      <a:pt x="0" y="0"/>
                    </a:cubicBezTo>
                    <a:close/>
                  </a:path>
                </a:pathLst>
              </a:custGeom>
              <a:grpFill/>
              <a:ln w="1804" cap="flat">
                <a:solidFill>
                  <a:srgbClr val="414141"/>
                </a:solidFill>
                <a:prstDash val="solid"/>
                <a:miter/>
              </a:ln>
            </p:spPr>
            <p:txBody>
              <a:bodyPr rtlCol="0" anchor="ctr"/>
              <a:lstStyle/>
              <a:p>
                <a:endParaRPr lang="en-US"/>
              </a:p>
            </p:txBody>
          </p:sp>
          <p:sp>
            <p:nvSpPr>
              <p:cNvPr id="38" name="Freeform 1038">
                <a:extLst>
                  <a:ext uri="{FF2B5EF4-FFF2-40B4-BE49-F238E27FC236}">
                    <a16:creationId xmlns:a16="http://schemas.microsoft.com/office/drawing/2014/main" id="{BA2CD874-F4A9-ADC4-8F95-93F8F94359C8}"/>
                  </a:ext>
                </a:extLst>
              </p:cNvPr>
              <p:cNvSpPr/>
              <p:nvPr/>
            </p:nvSpPr>
            <p:spPr>
              <a:xfrm>
                <a:off x="9590872" y="3536742"/>
                <a:ext cx="13535" cy="4150"/>
              </a:xfrm>
              <a:custGeom>
                <a:avLst/>
                <a:gdLst>
                  <a:gd name="connsiteX0" fmla="*/ 0 w 13535"/>
                  <a:gd name="connsiteY0" fmla="*/ 0 h 4150"/>
                  <a:gd name="connsiteX1" fmla="*/ 13536 w 13535"/>
                  <a:gd name="connsiteY1" fmla="*/ 4151 h 4150"/>
                  <a:gd name="connsiteX2" fmla="*/ 0 w 13535"/>
                  <a:gd name="connsiteY2" fmla="*/ 0 h 4150"/>
                </a:gdLst>
                <a:ahLst/>
                <a:cxnLst>
                  <a:cxn ang="0">
                    <a:pos x="connsiteX0" y="connsiteY0"/>
                  </a:cxn>
                  <a:cxn ang="0">
                    <a:pos x="connsiteX1" y="connsiteY1"/>
                  </a:cxn>
                  <a:cxn ang="0">
                    <a:pos x="connsiteX2" y="connsiteY2"/>
                  </a:cxn>
                </a:cxnLst>
                <a:rect l="l" t="t" r="r" b="b"/>
                <a:pathLst>
                  <a:path w="13535" h="4150">
                    <a:moveTo>
                      <a:pt x="0" y="0"/>
                    </a:moveTo>
                    <a:cubicBezTo>
                      <a:pt x="4692" y="1444"/>
                      <a:pt x="9204" y="2888"/>
                      <a:pt x="13536" y="4151"/>
                    </a:cubicBezTo>
                    <a:cubicBezTo>
                      <a:pt x="9385" y="2888"/>
                      <a:pt x="4873" y="1444"/>
                      <a:pt x="0" y="0"/>
                    </a:cubicBezTo>
                    <a:close/>
                  </a:path>
                </a:pathLst>
              </a:custGeom>
              <a:grpFill/>
              <a:ln w="1804" cap="flat">
                <a:solidFill>
                  <a:srgbClr val="414141"/>
                </a:solidFill>
                <a:prstDash val="solid"/>
                <a:miter/>
              </a:ln>
            </p:spPr>
            <p:txBody>
              <a:bodyPr rtlCol="0" anchor="ctr"/>
              <a:lstStyle/>
              <a:p>
                <a:endParaRPr lang="en-US"/>
              </a:p>
            </p:txBody>
          </p:sp>
          <p:sp>
            <p:nvSpPr>
              <p:cNvPr id="39" name="Freeform 1039">
                <a:extLst>
                  <a:ext uri="{FF2B5EF4-FFF2-40B4-BE49-F238E27FC236}">
                    <a16:creationId xmlns:a16="http://schemas.microsoft.com/office/drawing/2014/main" id="{782B9EB2-D607-67E2-EF4B-98B410AA141E}"/>
                  </a:ext>
                </a:extLst>
              </p:cNvPr>
              <p:cNvSpPr/>
              <p:nvPr/>
            </p:nvSpPr>
            <p:spPr>
              <a:xfrm>
                <a:off x="9534023" y="3519597"/>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3" y="361"/>
                      <a:pt x="2888" y="902"/>
                      <a:pt x="4331" y="1263"/>
                    </a:cubicBezTo>
                    <a:cubicBezTo>
                      <a:pt x="2888" y="902"/>
                      <a:pt x="1443" y="542"/>
                      <a:pt x="0" y="0"/>
                    </a:cubicBezTo>
                    <a:close/>
                  </a:path>
                </a:pathLst>
              </a:custGeom>
              <a:grpFill/>
              <a:ln w="1804" cap="flat">
                <a:solidFill>
                  <a:srgbClr val="414141"/>
                </a:solidFill>
                <a:prstDash val="solid"/>
                <a:miter/>
              </a:ln>
            </p:spPr>
            <p:txBody>
              <a:bodyPr rtlCol="0" anchor="ctr"/>
              <a:lstStyle/>
              <a:p>
                <a:endParaRPr lang="en-US"/>
              </a:p>
            </p:txBody>
          </p:sp>
          <p:sp>
            <p:nvSpPr>
              <p:cNvPr id="40" name="Freeform 1040">
                <a:extLst>
                  <a:ext uri="{FF2B5EF4-FFF2-40B4-BE49-F238E27FC236}">
                    <a16:creationId xmlns:a16="http://schemas.microsoft.com/office/drawing/2014/main" id="{69B23C0C-D2F5-9B12-832D-03723F190696}"/>
                  </a:ext>
                </a:extLst>
              </p:cNvPr>
              <p:cNvSpPr/>
              <p:nvPr/>
            </p:nvSpPr>
            <p:spPr>
              <a:xfrm>
                <a:off x="9605490" y="3541254"/>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1"/>
                      <a:pt x="1624" y="542"/>
                      <a:pt x="2346" y="722"/>
                    </a:cubicBezTo>
                    <a:cubicBezTo>
                      <a:pt x="1443" y="361"/>
                      <a:pt x="722" y="181"/>
                      <a:pt x="0" y="0"/>
                    </a:cubicBezTo>
                    <a:close/>
                  </a:path>
                </a:pathLst>
              </a:custGeom>
              <a:grpFill/>
              <a:ln w="1804" cap="flat">
                <a:solidFill>
                  <a:srgbClr val="414141"/>
                </a:solidFill>
                <a:prstDash val="solid"/>
                <a:miter/>
              </a:ln>
            </p:spPr>
            <p:txBody>
              <a:bodyPr rtlCol="0" anchor="ctr"/>
              <a:lstStyle/>
              <a:p>
                <a:endParaRPr lang="en-US"/>
              </a:p>
            </p:txBody>
          </p:sp>
          <p:sp>
            <p:nvSpPr>
              <p:cNvPr id="41" name="Freeform 1041">
                <a:extLst>
                  <a:ext uri="{FF2B5EF4-FFF2-40B4-BE49-F238E27FC236}">
                    <a16:creationId xmlns:a16="http://schemas.microsoft.com/office/drawing/2014/main" id="{24FEEDBA-E81F-4E5E-5BC2-249648284D49}"/>
                  </a:ext>
                </a:extLst>
              </p:cNvPr>
              <p:cNvSpPr/>
              <p:nvPr/>
            </p:nvSpPr>
            <p:spPr>
              <a:xfrm>
                <a:off x="9529330" y="3518154"/>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4" y="361"/>
                      <a:pt x="2888" y="902"/>
                      <a:pt x="4331" y="1263"/>
                    </a:cubicBezTo>
                    <a:cubicBezTo>
                      <a:pt x="2888" y="902"/>
                      <a:pt x="1444" y="541"/>
                      <a:pt x="0" y="0"/>
                    </a:cubicBezTo>
                    <a:close/>
                  </a:path>
                </a:pathLst>
              </a:custGeom>
              <a:grpFill/>
              <a:ln w="1804" cap="flat">
                <a:solidFill>
                  <a:srgbClr val="414141"/>
                </a:solidFill>
                <a:prstDash val="solid"/>
                <a:miter/>
              </a:ln>
            </p:spPr>
            <p:txBody>
              <a:bodyPr rtlCol="0" anchor="ctr"/>
              <a:lstStyle/>
              <a:p>
                <a:endParaRPr lang="en-US"/>
              </a:p>
            </p:txBody>
          </p:sp>
          <p:sp>
            <p:nvSpPr>
              <p:cNvPr id="42" name="Freeform 1042">
                <a:extLst>
                  <a:ext uri="{FF2B5EF4-FFF2-40B4-BE49-F238E27FC236}">
                    <a16:creationId xmlns:a16="http://schemas.microsoft.com/office/drawing/2014/main" id="{424B8828-3B60-E82B-3D1E-F3AEDC8D5165}"/>
                  </a:ext>
                </a:extLst>
              </p:cNvPr>
              <p:cNvSpPr/>
              <p:nvPr/>
            </p:nvSpPr>
            <p:spPr>
              <a:xfrm>
                <a:off x="9515073" y="3514003"/>
                <a:ext cx="3970" cy="1082"/>
              </a:xfrm>
              <a:custGeom>
                <a:avLst/>
                <a:gdLst>
                  <a:gd name="connsiteX0" fmla="*/ 0 w 3970"/>
                  <a:gd name="connsiteY0" fmla="*/ 0 h 1082"/>
                  <a:gd name="connsiteX1" fmla="*/ 3971 w 3970"/>
                  <a:gd name="connsiteY1" fmla="*/ 1083 h 1082"/>
                  <a:gd name="connsiteX2" fmla="*/ 0 w 3970"/>
                  <a:gd name="connsiteY2" fmla="*/ 0 h 1082"/>
                </a:gdLst>
                <a:ahLst/>
                <a:cxnLst>
                  <a:cxn ang="0">
                    <a:pos x="connsiteX0" y="connsiteY0"/>
                  </a:cxn>
                  <a:cxn ang="0">
                    <a:pos x="connsiteX1" y="connsiteY1"/>
                  </a:cxn>
                  <a:cxn ang="0">
                    <a:pos x="connsiteX2" y="connsiteY2"/>
                  </a:cxn>
                </a:cxnLst>
                <a:rect l="l" t="t" r="r" b="b"/>
                <a:pathLst>
                  <a:path w="3970" h="1082">
                    <a:moveTo>
                      <a:pt x="0" y="0"/>
                    </a:moveTo>
                    <a:cubicBezTo>
                      <a:pt x="1264" y="361"/>
                      <a:pt x="2707" y="722"/>
                      <a:pt x="3971" y="108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45" name="Freeform 1043">
                <a:extLst>
                  <a:ext uri="{FF2B5EF4-FFF2-40B4-BE49-F238E27FC236}">
                    <a16:creationId xmlns:a16="http://schemas.microsoft.com/office/drawing/2014/main" id="{9DC88A29-08F8-D830-1F35-285D4B5F03B7}"/>
                  </a:ext>
                </a:extLst>
              </p:cNvPr>
              <p:cNvSpPr/>
              <p:nvPr/>
            </p:nvSpPr>
            <p:spPr>
              <a:xfrm>
                <a:off x="9612529" y="3543420"/>
                <a:ext cx="1985" cy="541"/>
              </a:xfrm>
              <a:custGeom>
                <a:avLst/>
                <a:gdLst>
                  <a:gd name="connsiteX0" fmla="*/ 0 w 1985"/>
                  <a:gd name="connsiteY0" fmla="*/ 0 h 541"/>
                  <a:gd name="connsiteX1" fmla="*/ 1985 w 1985"/>
                  <a:gd name="connsiteY1" fmla="*/ 541 h 541"/>
                  <a:gd name="connsiteX2" fmla="*/ 0 w 1985"/>
                  <a:gd name="connsiteY2" fmla="*/ 0 h 541"/>
                </a:gdLst>
                <a:ahLst/>
                <a:cxnLst>
                  <a:cxn ang="0">
                    <a:pos x="connsiteX0" y="connsiteY0"/>
                  </a:cxn>
                  <a:cxn ang="0">
                    <a:pos x="connsiteX1" y="connsiteY1"/>
                  </a:cxn>
                  <a:cxn ang="0">
                    <a:pos x="connsiteX2" y="connsiteY2"/>
                  </a:cxn>
                </a:cxnLst>
                <a:rect l="l" t="t" r="r" b="b"/>
                <a:pathLst>
                  <a:path w="1985" h="541">
                    <a:moveTo>
                      <a:pt x="0" y="0"/>
                    </a:moveTo>
                    <a:cubicBezTo>
                      <a:pt x="722" y="180"/>
                      <a:pt x="1264" y="361"/>
                      <a:pt x="1985" y="541"/>
                    </a:cubicBezTo>
                    <a:cubicBezTo>
                      <a:pt x="1264"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48" name="Freeform 1044">
                <a:extLst>
                  <a:ext uri="{FF2B5EF4-FFF2-40B4-BE49-F238E27FC236}">
                    <a16:creationId xmlns:a16="http://schemas.microsoft.com/office/drawing/2014/main" id="{FCC21B9C-FBE0-F00B-ED9F-35C6C30ADD34}"/>
                  </a:ext>
                </a:extLst>
              </p:cNvPr>
              <p:cNvSpPr/>
              <p:nvPr/>
            </p:nvSpPr>
            <p:spPr>
              <a:xfrm>
                <a:off x="9519765" y="3515446"/>
                <a:ext cx="3969" cy="1263"/>
              </a:xfrm>
              <a:custGeom>
                <a:avLst/>
                <a:gdLst>
                  <a:gd name="connsiteX0" fmla="*/ 0 w 3969"/>
                  <a:gd name="connsiteY0" fmla="*/ 0 h 1263"/>
                  <a:gd name="connsiteX1" fmla="*/ 3970 w 3969"/>
                  <a:gd name="connsiteY1" fmla="*/ 1263 h 1263"/>
                  <a:gd name="connsiteX2" fmla="*/ 0 w 3969"/>
                  <a:gd name="connsiteY2" fmla="*/ 0 h 1263"/>
                </a:gdLst>
                <a:ahLst/>
                <a:cxnLst>
                  <a:cxn ang="0">
                    <a:pos x="connsiteX0" y="connsiteY0"/>
                  </a:cxn>
                  <a:cxn ang="0">
                    <a:pos x="connsiteX1" y="connsiteY1"/>
                  </a:cxn>
                  <a:cxn ang="0">
                    <a:pos x="connsiteX2" y="connsiteY2"/>
                  </a:cxn>
                </a:cxnLst>
                <a:rect l="l" t="t" r="r" b="b"/>
                <a:pathLst>
                  <a:path w="3969" h="1263">
                    <a:moveTo>
                      <a:pt x="0" y="0"/>
                    </a:moveTo>
                    <a:cubicBezTo>
                      <a:pt x="1263" y="361"/>
                      <a:pt x="2707" y="722"/>
                      <a:pt x="3970" y="1263"/>
                    </a:cubicBezTo>
                    <a:cubicBezTo>
                      <a:pt x="2707" y="722"/>
                      <a:pt x="1443" y="361"/>
                      <a:pt x="0" y="0"/>
                    </a:cubicBezTo>
                    <a:close/>
                  </a:path>
                </a:pathLst>
              </a:custGeom>
              <a:grpFill/>
              <a:ln w="1804" cap="flat">
                <a:solidFill>
                  <a:srgbClr val="414141"/>
                </a:solidFill>
                <a:prstDash val="solid"/>
                <a:miter/>
              </a:ln>
            </p:spPr>
            <p:txBody>
              <a:bodyPr rtlCol="0" anchor="ctr"/>
              <a:lstStyle/>
              <a:p>
                <a:endParaRPr lang="en-US"/>
              </a:p>
            </p:txBody>
          </p:sp>
          <p:sp>
            <p:nvSpPr>
              <p:cNvPr id="49" name="Freeform 1045">
                <a:extLst>
                  <a:ext uri="{FF2B5EF4-FFF2-40B4-BE49-F238E27FC236}">
                    <a16:creationId xmlns:a16="http://schemas.microsoft.com/office/drawing/2014/main" id="{7CE2E849-B249-1E30-D832-96513D7764F9}"/>
                  </a:ext>
                </a:extLst>
              </p:cNvPr>
              <p:cNvSpPr/>
              <p:nvPr/>
            </p:nvSpPr>
            <p:spPr>
              <a:xfrm>
                <a:off x="9524818" y="3516890"/>
                <a:ext cx="4151" cy="1263"/>
              </a:xfrm>
              <a:custGeom>
                <a:avLst/>
                <a:gdLst>
                  <a:gd name="connsiteX0" fmla="*/ 0 w 4151"/>
                  <a:gd name="connsiteY0" fmla="*/ 0 h 1263"/>
                  <a:gd name="connsiteX1" fmla="*/ 4151 w 4151"/>
                  <a:gd name="connsiteY1" fmla="*/ 1263 h 1263"/>
                  <a:gd name="connsiteX2" fmla="*/ 0 w 4151"/>
                  <a:gd name="connsiteY2" fmla="*/ 0 h 1263"/>
                </a:gdLst>
                <a:ahLst/>
                <a:cxnLst>
                  <a:cxn ang="0">
                    <a:pos x="connsiteX0" y="connsiteY0"/>
                  </a:cxn>
                  <a:cxn ang="0">
                    <a:pos x="connsiteX1" y="connsiteY1"/>
                  </a:cxn>
                  <a:cxn ang="0">
                    <a:pos x="connsiteX2" y="connsiteY2"/>
                  </a:cxn>
                </a:cxnLst>
                <a:rect l="l" t="t" r="r" b="b"/>
                <a:pathLst>
                  <a:path w="4151" h="1263">
                    <a:moveTo>
                      <a:pt x="0" y="0"/>
                    </a:moveTo>
                    <a:cubicBezTo>
                      <a:pt x="1444" y="361"/>
                      <a:pt x="2707" y="902"/>
                      <a:pt x="4151" y="126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0" name="Freeform 1046">
                <a:extLst>
                  <a:ext uri="{FF2B5EF4-FFF2-40B4-BE49-F238E27FC236}">
                    <a16:creationId xmlns:a16="http://schemas.microsoft.com/office/drawing/2014/main" id="{72BF6F1A-3D09-C274-964A-82FE77B96C53}"/>
                  </a:ext>
                </a:extLst>
              </p:cNvPr>
              <p:cNvSpPr/>
              <p:nvPr/>
            </p:nvSpPr>
            <p:spPr>
              <a:xfrm>
                <a:off x="9574449" y="3531689"/>
                <a:ext cx="3609" cy="1082"/>
              </a:xfrm>
              <a:custGeom>
                <a:avLst/>
                <a:gdLst>
                  <a:gd name="connsiteX0" fmla="*/ 0 w 3609"/>
                  <a:gd name="connsiteY0" fmla="*/ 0 h 1082"/>
                  <a:gd name="connsiteX1" fmla="*/ 3609 w 3609"/>
                  <a:gd name="connsiteY1" fmla="*/ 1083 h 1082"/>
                  <a:gd name="connsiteX2" fmla="*/ 0 w 3609"/>
                  <a:gd name="connsiteY2" fmla="*/ 0 h 1082"/>
                </a:gdLst>
                <a:ahLst/>
                <a:cxnLst>
                  <a:cxn ang="0">
                    <a:pos x="connsiteX0" y="connsiteY0"/>
                  </a:cxn>
                  <a:cxn ang="0">
                    <a:pos x="connsiteX1" y="connsiteY1"/>
                  </a:cxn>
                  <a:cxn ang="0">
                    <a:pos x="connsiteX2" y="connsiteY2"/>
                  </a:cxn>
                </a:cxnLst>
                <a:rect l="l" t="t" r="r" b="b"/>
                <a:pathLst>
                  <a:path w="3609" h="1082">
                    <a:moveTo>
                      <a:pt x="0" y="0"/>
                    </a:moveTo>
                    <a:cubicBezTo>
                      <a:pt x="1264" y="361"/>
                      <a:pt x="2526" y="722"/>
                      <a:pt x="3609" y="1083"/>
                    </a:cubicBezTo>
                    <a:cubicBezTo>
                      <a:pt x="2526" y="902"/>
                      <a:pt x="1264" y="541"/>
                      <a:pt x="0" y="0"/>
                    </a:cubicBezTo>
                    <a:close/>
                  </a:path>
                </a:pathLst>
              </a:custGeom>
              <a:grpFill/>
              <a:ln w="1804" cap="flat">
                <a:solidFill>
                  <a:srgbClr val="414141"/>
                </a:solidFill>
                <a:prstDash val="solid"/>
                <a:miter/>
              </a:ln>
            </p:spPr>
            <p:txBody>
              <a:bodyPr rtlCol="0" anchor="ctr"/>
              <a:lstStyle/>
              <a:p>
                <a:endParaRPr lang="en-US"/>
              </a:p>
            </p:txBody>
          </p:sp>
          <p:sp>
            <p:nvSpPr>
              <p:cNvPr id="51" name="Freeform 1047">
                <a:extLst>
                  <a:ext uri="{FF2B5EF4-FFF2-40B4-BE49-F238E27FC236}">
                    <a16:creationId xmlns:a16="http://schemas.microsoft.com/office/drawing/2014/main" id="{4666588A-0C64-78C0-02D3-AAE7BEC8CC2D}"/>
                  </a:ext>
                </a:extLst>
              </p:cNvPr>
              <p:cNvSpPr/>
              <p:nvPr/>
            </p:nvSpPr>
            <p:spPr>
              <a:xfrm>
                <a:off x="9582931" y="3534396"/>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346" y="722"/>
                      <a:pt x="3429" y="1083"/>
                    </a:cubicBezTo>
                    <a:cubicBezTo>
                      <a:pt x="2346" y="722"/>
                      <a:pt x="1263" y="361"/>
                      <a:pt x="0" y="0"/>
                    </a:cubicBezTo>
                    <a:close/>
                  </a:path>
                </a:pathLst>
              </a:custGeom>
              <a:grpFill/>
              <a:ln w="1804" cap="flat">
                <a:solidFill>
                  <a:srgbClr val="414141"/>
                </a:solidFill>
                <a:prstDash val="solid"/>
                <a:miter/>
              </a:ln>
            </p:spPr>
            <p:txBody>
              <a:bodyPr rtlCol="0" anchor="ctr"/>
              <a:lstStyle/>
              <a:p>
                <a:endParaRPr lang="en-US"/>
              </a:p>
            </p:txBody>
          </p:sp>
          <p:sp>
            <p:nvSpPr>
              <p:cNvPr id="56" name="Freeform 1048">
                <a:extLst>
                  <a:ext uri="{FF2B5EF4-FFF2-40B4-BE49-F238E27FC236}">
                    <a16:creationId xmlns:a16="http://schemas.microsoft.com/office/drawing/2014/main" id="{7EA22310-DD69-FC6E-5898-47573194BE6B}"/>
                  </a:ext>
                </a:extLst>
              </p:cNvPr>
              <p:cNvSpPr/>
              <p:nvPr/>
            </p:nvSpPr>
            <p:spPr>
              <a:xfrm>
                <a:off x="9570117" y="3530426"/>
                <a:ext cx="3790" cy="1083"/>
              </a:xfrm>
              <a:custGeom>
                <a:avLst/>
                <a:gdLst>
                  <a:gd name="connsiteX0" fmla="*/ 0 w 3790"/>
                  <a:gd name="connsiteY0" fmla="*/ 0 h 1083"/>
                  <a:gd name="connsiteX1" fmla="*/ 3790 w 3790"/>
                  <a:gd name="connsiteY1" fmla="*/ 1083 h 1083"/>
                  <a:gd name="connsiteX2" fmla="*/ 0 w 3790"/>
                  <a:gd name="connsiteY2" fmla="*/ 0 h 1083"/>
                </a:gdLst>
                <a:ahLst/>
                <a:cxnLst>
                  <a:cxn ang="0">
                    <a:pos x="connsiteX0" y="connsiteY0"/>
                  </a:cxn>
                  <a:cxn ang="0">
                    <a:pos x="connsiteX1" y="connsiteY1"/>
                  </a:cxn>
                  <a:cxn ang="0">
                    <a:pos x="connsiteX2" y="connsiteY2"/>
                  </a:cxn>
                </a:cxnLst>
                <a:rect l="l" t="t" r="r" b="b"/>
                <a:pathLst>
                  <a:path w="3790" h="1083">
                    <a:moveTo>
                      <a:pt x="0" y="0"/>
                    </a:moveTo>
                    <a:cubicBezTo>
                      <a:pt x="1264" y="361"/>
                      <a:pt x="2526" y="722"/>
                      <a:pt x="3790" y="1083"/>
                    </a:cubicBezTo>
                    <a:cubicBezTo>
                      <a:pt x="2526"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7" name="Freeform 1049">
                <a:extLst>
                  <a:ext uri="{FF2B5EF4-FFF2-40B4-BE49-F238E27FC236}">
                    <a16:creationId xmlns:a16="http://schemas.microsoft.com/office/drawing/2014/main" id="{DDEBADF7-AA2B-6BBA-7E60-ABD3964D6D58}"/>
                  </a:ext>
                </a:extLst>
              </p:cNvPr>
              <p:cNvSpPr/>
              <p:nvPr/>
            </p:nvSpPr>
            <p:spPr>
              <a:xfrm>
                <a:off x="9587082" y="3535659"/>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166" y="722"/>
                      <a:pt x="3429" y="1083"/>
                    </a:cubicBezTo>
                    <a:cubicBezTo>
                      <a:pt x="2347" y="542"/>
                      <a:pt x="1083" y="361"/>
                      <a:pt x="0" y="0"/>
                    </a:cubicBezTo>
                    <a:close/>
                  </a:path>
                </a:pathLst>
              </a:custGeom>
              <a:grpFill/>
              <a:ln w="1804" cap="flat">
                <a:solidFill>
                  <a:srgbClr val="414141"/>
                </a:solidFill>
                <a:prstDash val="solid"/>
                <a:miter/>
              </a:ln>
            </p:spPr>
            <p:txBody>
              <a:bodyPr rtlCol="0" anchor="ctr"/>
              <a:lstStyle/>
              <a:p>
                <a:endParaRPr lang="en-US"/>
              </a:p>
            </p:txBody>
          </p:sp>
          <p:sp>
            <p:nvSpPr>
              <p:cNvPr id="58" name="Freeform 1050">
                <a:extLst>
                  <a:ext uri="{FF2B5EF4-FFF2-40B4-BE49-F238E27FC236}">
                    <a16:creationId xmlns:a16="http://schemas.microsoft.com/office/drawing/2014/main" id="{33FA6279-4F2D-3926-67CF-EAFF51EA5593}"/>
                  </a:ext>
                </a:extLst>
              </p:cNvPr>
              <p:cNvSpPr/>
              <p:nvPr/>
            </p:nvSpPr>
            <p:spPr>
              <a:xfrm>
                <a:off x="9619026" y="3545405"/>
                <a:ext cx="1624" cy="541"/>
              </a:xfrm>
              <a:custGeom>
                <a:avLst/>
                <a:gdLst>
                  <a:gd name="connsiteX0" fmla="*/ 0 w 1624"/>
                  <a:gd name="connsiteY0" fmla="*/ 0 h 541"/>
                  <a:gd name="connsiteX1" fmla="*/ 1624 w 1624"/>
                  <a:gd name="connsiteY1" fmla="*/ 542 h 541"/>
                  <a:gd name="connsiteX2" fmla="*/ 0 w 1624"/>
                  <a:gd name="connsiteY2" fmla="*/ 0 h 541"/>
                </a:gdLst>
                <a:ahLst/>
                <a:cxnLst>
                  <a:cxn ang="0">
                    <a:pos x="connsiteX0" y="connsiteY0"/>
                  </a:cxn>
                  <a:cxn ang="0">
                    <a:pos x="connsiteX1" y="connsiteY1"/>
                  </a:cxn>
                  <a:cxn ang="0">
                    <a:pos x="connsiteX2" y="connsiteY2"/>
                  </a:cxn>
                </a:cxnLst>
                <a:rect l="l" t="t" r="r" b="b"/>
                <a:pathLst>
                  <a:path w="1624" h="541">
                    <a:moveTo>
                      <a:pt x="0" y="0"/>
                    </a:moveTo>
                    <a:cubicBezTo>
                      <a:pt x="541" y="180"/>
                      <a:pt x="1083" y="361"/>
                      <a:pt x="1624" y="542"/>
                    </a:cubicBezTo>
                    <a:cubicBezTo>
                      <a:pt x="1083"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59" name="Freeform 1051">
                <a:extLst>
                  <a:ext uri="{FF2B5EF4-FFF2-40B4-BE49-F238E27FC236}">
                    <a16:creationId xmlns:a16="http://schemas.microsoft.com/office/drawing/2014/main" id="{9F974627-1342-DADB-2B03-CB575948CA8E}"/>
                  </a:ext>
                </a:extLst>
              </p:cNvPr>
              <p:cNvSpPr/>
              <p:nvPr/>
            </p:nvSpPr>
            <p:spPr>
              <a:xfrm>
                <a:off x="9578780" y="3533133"/>
                <a:ext cx="3609" cy="1083"/>
              </a:xfrm>
              <a:custGeom>
                <a:avLst/>
                <a:gdLst>
                  <a:gd name="connsiteX0" fmla="*/ 0 w 3609"/>
                  <a:gd name="connsiteY0" fmla="*/ 0 h 1083"/>
                  <a:gd name="connsiteX1" fmla="*/ 3609 w 3609"/>
                  <a:gd name="connsiteY1" fmla="*/ 1083 h 1083"/>
                  <a:gd name="connsiteX2" fmla="*/ 0 w 3609"/>
                  <a:gd name="connsiteY2" fmla="*/ 0 h 1083"/>
                </a:gdLst>
                <a:ahLst/>
                <a:cxnLst>
                  <a:cxn ang="0">
                    <a:pos x="connsiteX0" y="connsiteY0"/>
                  </a:cxn>
                  <a:cxn ang="0">
                    <a:pos x="connsiteX1" y="connsiteY1"/>
                  </a:cxn>
                  <a:cxn ang="0">
                    <a:pos x="connsiteX2" y="connsiteY2"/>
                  </a:cxn>
                </a:cxnLst>
                <a:rect l="l" t="t" r="r" b="b"/>
                <a:pathLst>
                  <a:path w="3609" h="1083">
                    <a:moveTo>
                      <a:pt x="0" y="0"/>
                    </a:moveTo>
                    <a:cubicBezTo>
                      <a:pt x="1264" y="361"/>
                      <a:pt x="2347" y="722"/>
                      <a:pt x="3609" y="1083"/>
                    </a:cubicBezTo>
                    <a:cubicBezTo>
                      <a:pt x="2347" y="722"/>
                      <a:pt x="1083" y="361"/>
                      <a:pt x="0" y="0"/>
                    </a:cubicBezTo>
                    <a:close/>
                  </a:path>
                </a:pathLst>
              </a:custGeom>
              <a:grpFill/>
              <a:ln w="1804" cap="flat">
                <a:solidFill>
                  <a:srgbClr val="414141"/>
                </a:solidFill>
                <a:prstDash val="solid"/>
                <a:miter/>
              </a:ln>
            </p:spPr>
            <p:txBody>
              <a:bodyPr rtlCol="0" anchor="ctr"/>
              <a:lstStyle/>
              <a:p>
                <a:endParaRPr lang="en-US"/>
              </a:p>
            </p:txBody>
          </p:sp>
          <p:sp>
            <p:nvSpPr>
              <p:cNvPr id="60" name="Freeform 1052">
                <a:extLst>
                  <a:ext uri="{FF2B5EF4-FFF2-40B4-BE49-F238E27FC236}">
                    <a16:creationId xmlns:a16="http://schemas.microsoft.com/office/drawing/2014/main" id="{9700D1F7-9602-4D2A-3305-98212FDC5195}"/>
                  </a:ext>
                </a:extLst>
              </p:cNvPr>
              <p:cNvSpPr/>
              <p:nvPr/>
            </p:nvSpPr>
            <p:spPr>
              <a:xfrm>
                <a:off x="8280814" y="4107400"/>
                <a:ext cx="360" cy="1804"/>
              </a:xfrm>
              <a:custGeom>
                <a:avLst/>
                <a:gdLst>
                  <a:gd name="connsiteX0" fmla="*/ 361 w 360"/>
                  <a:gd name="connsiteY0" fmla="*/ 1805 h 1804"/>
                  <a:gd name="connsiteX1" fmla="*/ 0 w 360"/>
                  <a:gd name="connsiteY1" fmla="*/ 0 h 1804"/>
                  <a:gd name="connsiteX2" fmla="*/ 361 w 360"/>
                  <a:gd name="connsiteY2" fmla="*/ 1805 h 1804"/>
                </a:gdLst>
                <a:ahLst/>
                <a:cxnLst>
                  <a:cxn ang="0">
                    <a:pos x="connsiteX0" y="connsiteY0"/>
                  </a:cxn>
                  <a:cxn ang="0">
                    <a:pos x="connsiteX1" y="connsiteY1"/>
                  </a:cxn>
                  <a:cxn ang="0">
                    <a:pos x="connsiteX2" y="connsiteY2"/>
                  </a:cxn>
                </a:cxnLst>
                <a:rect l="l" t="t" r="r" b="b"/>
                <a:pathLst>
                  <a:path w="360" h="1804">
                    <a:moveTo>
                      <a:pt x="361" y="1805"/>
                    </a:moveTo>
                    <a:cubicBezTo>
                      <a:pt x="180" y="1264"/>
                      <a:pt x="180" y="542"/>
                      <a:pt x="0" y="0"/>
                    </a:cubicBezTo>
                    <a:cubicBezTo>
                      <a:pt x="180" y="722"/>
                      <a:pt x="180" y="1264"/>
                      <a:pt x="361" y="1805"/>
                    </a:cubicBezTo>
                    <a:close/>
                  </a:path>
                </a:pathLst>
              </a:custGeom>
              <a:grpFill/>
              <a:ln w="1804" cap="flat">
                <a:solidFill>
                  <a:srgbClr val="414141"/>
                </a:solidFill>
                <a:prstDash val="solid"/>
                <a:miter/>
              </a:ln>
            </p:spPr>
            <p:txBody>
              <a:bodyPr rtlCol="0" anchor="ctr"/>
              <a:lstStyle/>
              <a:p>
                <a:endParaRPr lang="en-US"/>
              </a:p>
            </p:txBody>
          </p:sp>
          <p:sp>
            <p:nvSpPr>
              <p:cNvPr id="61" name="Freeform 1053">
                <a:extLst>
                  <a:ext uri="{FF2B5EF4-FFF2-40B4-BE49-F238E27FC236}">
                    <a16:creationId xmlns:a16="http://schemas.microsoft.com/office/drawing/2014/main" id="{1C93775C-9DD6-6E7B-C0C7-CC9249570EA0}"/>
                  </a:ext>
                </a:extLst>
              </p:cNvPr>
              <p:cNvSpPr/>
              <p:nvPr/>
            </p:nvSpPr>
            <p:spPr>
              <a:xfrm>
                <a:off x="9615777" y="3544503"/>
                <a:ext cx="1804" cy="541"/>
              </a:xfrm>
              <a:custGeom>
                <a:avLst/>
                <a:gdLst>
                  <a:gd name="connsiteX0" fmla="*/ 0 w 1804"/>
                  <a:gd name="connsiteY0" fmla="*/ 0 h 541"/>
                  <a:gd name="connsiteX1" fmla="*/ 1805 w 1804"/>
                  <a:gd name="connsiteY1" fmla="*/ 542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4" y="361"/>
                      <a:pt x="1805" y="542"/>
                    </a:cubicBezTo>
                    <a:cubicBezTo>
                      <a:pt x="1264" y="361"/>
                      <a:pt x="723" y="180"/>
                      <a:pt x="0" y="0"/>
                    </a:cubicBezTo>
                    <a:close/>
                  </a:path>
                </a:pathLst>
              </a:custGeom>
              <a:grpFill/>
              <a:ln w="1804" cap="flat">
                <a:solidFill>
                  <a:srgbClr val="414141"/>
                </a:solidFill>
                <a:prstDash val="solid"/>
                <a:miter/>
              </a:ln>
            </p:spPr>
            <p:txBody>
              <a:bodyPr rtlCol="0" anchor="ctr"/>
              <a:lstStyle/>
              <a:p>
                <a:endParaRPr lang="en-US"/>
              </a:p>
            </p:txBody>
          </p:sp>
          <p:sp>
            <p:nvSpPr>
              <p:cNvPr id="62" name="Freeform 1054">
                <a:extLst>
                  <a:ext uri="{FF2B5EF4-FFF2-40B4-BE49-F238E27FC236}">
                    <a16:creationId xmlns:a16="http://schemas.microsoft.com/office/drawing/2014/main" id="{92CA3341-934B-55EF-5EAE-796B6203A588}"/>
                  </a:ext>
                </a:extLst>
              </p:cNvPr>
              <p:cNvSpPr/>
              <p:nvPr/>
            </p:nvSpPr>
            <p:spPr>
              <a:xfrm>
                <a:off x="8280272" y="4102888"/>
                <a:ext cx="541" cy="4150"/>
              </a:xfrm>
              <a:custGeom>
                <a:avLst/>
                <a:gdLst>
                  <a:gd name="connsiteX0" fmla="*/ 542 w 541"/>
                  <a:gd name="connsiteY0" fmla="*/ 4151 h 4150"/>
                  <a:gd name="connsiteX1" fmla="*/ 0 w 541"/>
                  <a:gd name="connsiteY1" fmla="*/ 0 h 4150"/>
                  <a:gd name="connsiteX2" fmla="*/ 542 w 541"/>
                  <a:gd name="connsiteY2" fmla="*/ 4151 h 4150"/>
                </a:gdLst>
                <a:ahLst/>
                <a:cxnLst>
                  <a:cxn ang="0">
                    <a:pos x="connsiteX0" y="connsiteY0"/>
                  </a:cxn>
                  <a:cxn ang="0">
                    <a:pos x="connsiteX1" y="connsiteY1"/>
                  </a:cxn>
                  <a:cxn ang="0">
                    <a:pos x="connsiteX2" y="connsiteY2"/>
                  </a:cxn>
                </a:cxnLst>
                <a:rect l="l" t="t" r="r" b="b"/>
                <a:pathLst>
                  <a:path w="541" h="4150">
                    <a:moveTo>
                      <a:pt x="542" y="4151"/>
                    </a:moveTo>
                    <a:cubicBezTo>
                      <a:pt x="361" y="2707"/>
                      <a:pt x="180" y="1444"/>
                      <a:pt x="0" y="0"/>
                    </a:cubicBezTo>
                    <a:cubicBezTo>
                      <a:pt x="180" y="1444"/>
                      <a:pt x="361" y="2888"/>
                      <a:pt x="542" y="4151"/>
                    </a:cubicBezTo>
                    <a:close/>
                  </a:path>
                </a:pathLst>
              </a:custGeom>
              <a:grpFill/>
              <a:ln w="1804" cap="flat">
                <a:solidFill>
                  <a:srgbClr val="414141"/>
                </a:solidFill>
                <a:prstDash val="solid"/>
                <a:miter/>
              </a:ln>
            </p:spPr>
            <p:txBody>
              <a:bodyPr rtlCol="0" anchor="ctr"/>
              <a:lstStyle/>
              <a:p>
                <a:endParaRPr lang="en-US"/>
              </a:p>
            </p:txBody>
          </p:sp>
          <p:sp>
            <p:nvSpPr>
              <p:cNvPr id="63" name="Freeform 1056">
                <a:extLst>
                  <a:ext uri="{FF2B5EF4-FFF2-40B4-BE49-F238E27FC236}">
                    <a16:creationId xmlns:a16="http://schemas.microsoft.com/office/drawing/2014/main" id="{117C080E-6853-2B50-6937-AE6251EC56D5}"/>
                  </a:ext>
                </a:extLst>
              </p:cNvPr>
              <p:cNvSpPr/>
              <p:nvPr/>
            </p:nvSpPr>
            <p:spPr>
              <a:xfrm>
                <a:off x="9633102" y="3549917"/>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542" y="180"/>
                      <a:pt x="902" y="361"/>
                    </a:cubicBezTo>
                    <a:cubicBezTo>
                      <a:pt x="54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4" name="Freeform 1057">
                <a:extLst>
                  <a:ext uri="{FF2B5EF4-FFF2-40B4-BE49-F238E27FC236}">
                    <a16:creationId xmlns:a16="http://schemas.microsoft.com/office/drawing/2014/main" id="{BC5DFCA3-5774-1CE9-814E-2D223EECA486}"/>
                  </a:ext>
                </a:extLst>
              </p:cNvPr>
              <p:cNvSpPr/>
              <p:nvPr/>
            </p:nvSpPr>
            <p:spPr>
              <a:xfrm>
                <a:off x="9630576" y="3549015"/>
                <a:ext cx="1083" cy="360"/>
              </a:xfrm>
              <a:custGeom>
                <a:avLst/>
                <a:gdLst>
                  <a:gd name="connsiteX0" fmla="*/ 0 w 1083"/>
                  <a:gd name="connsiteY0" fmla="*/ 0 h 360"/>
                  <a:gd name="connsiteX1" fmla="*/ 1083 w 1083"/>
                  <a:gd name="connsiteY1" fmla="*/ 361 h 360"/>
                  <a:gd name="connsiteX2" fmla="*/ 0 w 1083"/>
                  <a:gd name="connsiteY2" fmla="*/ 0 h 360"/>
                </a:gdLst>
                <a:ahLst/>
                <a:cxnLst>
                  <a:cxn ang="0">
                    <a:pos x="connsiteX0" y="connsiteY0"/>
                  </a:cxn>
                  <a:cxn ang="0">
                    <a:pos x="connsiteX1" y="connsiteY1"/>
                  </a:cxn>
                  <a:cxn ang="0">
                    <a:pos x="connsiteX2" y="connsiteY2"/>
                  </a:cxn>
                </a:cxnLst>
                <a:rect l="l" t="t" r="r" b="b"/>
                <a:pathLst>
                  <a:path w="1083" h="360">
                    <a:moveTo>
                      <a:pt x="0" y="0"/>
                    </a:moveTo>
                    <a:cubicBezTo>
                      <a:pt x="361" y="180"/>
                      <a:pt x="722" y="180"/>
                      <a:pt x="1083" y="361"/>
                    </a:cubicBezTo>
                    <a:cubicBezTo>
                      <a:pt x="722" y="361"/>
                      <a:pt x="361" y="180"/>
                      <a:pt x="0" y="0"/>
                    </a:cubicBezTo>
                    <a:close/>
                  </a:path>
                </a:pathLst>
              </a:custGeom>
              <a:grpFill/>
              <a:ln w="1804" cap="flat">
                <a:solidFill>
                  <a:srgbClr val="414141"/>
                </a:solidFill>
                <a:prstDash val="solid"/>
                <a:miter/>
              </a:ln>
            </p:spPr>
            <p:txBody>
              <a:bodyPr rtlCol="0" anchor="ctr"/>
              <a:lstStyle/>
              <a:p>
                <a:endParaRPr lang="en-US"/>
              </a:p>
            </p:txBody>
          </p:sp>
          <p:sp>
            <p:nvSpPr>
              <p:cNvPr id="65" name="Freeform 1058">
                <a:extLst>
                  <a:ext uri="{FF2B5EF4-FFF2-40B4-BE49-F238E27FC236}">
                    <a16:creationId xmlns:a16="http://schemas.microsoft.com/office/drawing/2014/main" id="{CDB1A26F-25B1-1749-A6E3-148A98B2BBF0}"/>
                  </a:ext>
                </a:extLst>
              </p:cNvPr>
              <p:cNvSpPr/>
              <p:nvPr/>
            </p:nvSpPr>
            <p:spPr>
              <a:xfrm>
                <a:off x="8281174" y="4109566"/>
                <a:ext cx="541" cy="2165"/>
              </a:xfrm>
              <a:custGeom>
                <a:avLst/>
                <a:gdLst>
                  <a:gd name="connsiteX0" fmla="*/ 542 w 541"/>
                  <a:gd name="connsiteY0" fmla="*/ 2166 h 2165"/>
                  <a:gd name="connsiteX1" fmla="*/ 0 w 541"/>
                  <a:gd name="connsiteY1" fmla="*/ 0 h 2165"/>
                  <a:gd name="connsiteX2" fmla="*/ 542 w 541"/>
                  <a:gd name="connsiteY2" fmla="*/ 2166 h 2165"/>
                </a:gdLst>
                <a:ahLst/>
                <a:cxnLst>
                  <a:cxn ang="0">
                    <a:pos x="connsiteX0" y="connsiteY0"/>
                  </a:cxn>
                  <a:cxn ang="0">
                    <a:pos x="connsiteX1" y="connsiteY1"/>
                  </a:cxn>
                  <a:cxn ang="0">
                    <a:pos x="connsiteX2" y="connsiteY2"/>
                  </a:cxn>
                </a:cxnLst>
                <a:rect l="l" t="t" r="r" b="b"/>
                <a:pathLst>
                  <a:path w="541" h="2165">
                    <a:moveTo>
                      <a:pt x="542" y="2166"/>
                    </a:moveTo>
                    <a:cubicBezTo>
                      <a:pt x="361" y="1443"/>
                      <a:pt x="180" y="722"/>
                      <a:pt x="0" y="0"/>
                    </a:cubicBezTo>
                    <a:cubicBezTo>
                      <a:pt x="180" y="722"/>
                      <a:pt x="361" y="1443"/>
                      <a:pt x="542" y="2166"/>
                    </a:cubicBezTo>
                    <a:close/>
                  </a:path>
                </a:pathLst>
              </a:custGeom>
              <a:grpFill/>
              <a:ln w="1804" cap="flat">
                <a:solidFill>
                  <a:srgbClr val="414141"/>
                </a:solidFill>
                <a:prstDash val="solid"/>
                <a:miter/>
              </a:ln>
            </p:spPr>
            <p:txBody>
              <a:bodyPr rtlCol="0" anchor="ctr"/>
              <a:lstStyle/>
              <a:p>
                <a:endParaRPr lang="en-US"/>
              </a:p>
            </p:txBody>
          </p:sp>
          <p:sp>
            <p:nvSpPr>
              <p:cNvPr id="66" name="Freeform 1059">
                <a:extLst>
                  <a:ext uri="{FF2B5EF4-FFF2-40B4-BE49-F238E27FC236}">
                    <a16:creationId xmlns:a16="http://schemas.microsoft.com/office/drawing/2014/main" id="{34D7949C-6B1D-9CC6-0D92-59914A63C9AC}"/>
                  </a:ext>
                </a:extLst>
              </p:cNvPr>
              <p:cNvSpPr/>
              <p:nvPr/>
            </p:nvSpPr>
            <p:spPr>
              <a:xfrm>
                <a:off x="9627869" y="3548293"/>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90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7" name="Freeform 1060">
                <a:extLst>
                  <a:ext uri="{FF2B5EF4-FFF2-40B4-BE49-F238E27FC236}">
                    <a16:creationId xmlns:a16="http://schemas.microsoft.com/office/drawing/2014/main" id="{40978916-1986-F504-BED0-0579D936739C}"/>
                  </a:ext>
                </a:extLst>
              </p:cNvPr>
              <p:cNvSpPr/>
              <p:nvPr/>
            </p:nvSpPr>
            <p:spPr>
              <a:xfrm>
                <a:off x="9622093" y="3546488"/>
                <a:ext cx="1444" cy="541"/>
              </a:xfrm>
              <a:custGeom>
                <a:avLst/>
                <a:gdLst>
                  <a:gd name="connsiteX0" fmla="*/ 0 w 1444"/>
                  <a:gd name="connsiteY0" fmla="*/ 0 h 541"/>
                  <a:gd name="connsiteX1" fmla="*/ 1444 w 1444"/>
                  <a:gd name="connsiteY1" fmla="*/ 542 h 541"/>
                  <a:gd name="connsiteX2" fmla="*/ 0 w 1444"/>
                  <a:gd name="connsiteY2" fmla="*/ 0 h 541"/>
                </a:gdLst>
                <a:ahLst/>
                <a:cxnLst>
                  <a:cxn ang="0">
                    <a:pos x="connsiteX0" y="connsiteY0"/>
                  </a:cxn>
                  <a:cxn ang="0">
                    <a:pos x="connsiteX1" y="connsiteY1"/>
                  </a:cxn>
                  <a:cxn ang="0">
                    <a:pos x="connsiteX2" y="connsiteY2"/>
                  </a:cxn>
                </a:cxnLst>
                <a:rect l="l" t="t" r="r" b="b"/>
                <a:pathLst>
                  <a:path w="1444" h="541">
                    <a:moveTo>
                      <a:pt x="0" y="0"/>
                    </a:moveTo>
                    <a:cubicBezTo>
                      <a:pt x="542" y="180"/>
                      <a:pt x="902" y="361"/>
                      <a:pt x="1444" y="542"/>
                    </a:cubicBezTo>
                    <a:cubicBezTo>
                      <a:pt x="1083" y="180"/>
                      <a:pt x="542" y="0"/>
                      <a:pt x="0" y="0"/>
                    </a:cubicBezTo>
                    <a:close/>
                  </a:path>
                </a:pathLst>
              </a:custGeom>
              <a:grpFill/>
              <a:ln w="1804" cap="flat">
                <a:solidFill>
                  <a:srgbClr val="414141"/>
                </a:solidFill>
                <a:prstDash val="solid"/>
                <a:miter/>
              </a:ln>
            </p:spPr>
            <p:txBody>
              <a:bodyPr rtlCol="0" anchor="ctr"/>
              <a:lstStyle/>
              <a:p>
                <a:endParaRPr lang="en-US"/>
              </a:p>
            </p:txBody>
          </p:sp>
          <p:sp>
            <p:nvSpPr>
              <p:cNvPr id="68" name="Freeform 1061">
                <a:extLst>
                  <a:ext uri="{FF2B5EF4-FFF2-40B4-BE49-F238E27FC236}">
                    <a16:creationId xmlns:a16="http://schemas.microsoft.com/office/drawing/2014/main" id="{DEA6F2C7-FBBE-340D-4C02-FE44322CD6D5}"/>
                  </a:ext>
                </a:extLst>
              </p:cNvPr>
              <p:cNvSpPr/>
              <p:nvPr/>
            </p:nvSpPr>
            <p:spPr>
              <a:xfrm>
                <a:off x="9625162" y="3547390"/>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722" y="180"/>
                      <a:pt x="361" y="180"/>
                      <a:pt x="0" y="0"/>
                    </a:cubicBezTo>
                    <a:close/>
                  </a:path>
                </a:pathLst>
              </a:custGeom>
              <a:grpFill/>
              <a:ln w="1804" cap="flat">
                <a:solidFill>
                  <a:srgbClr val="414141"/>
                </a:solidFill>
                <a:prstDash val="solid"/>
                <a:miter/>
              </a:ln>
            </p:spPr>
            <p:txBody>
              <a:bodyPr rtlCol="0" anchor="ctr"/>
              <a:lstStyle/>
              <a:p>
                <a:endParaRPr lang="en-US"/>
              </a:p>
            </p:txBody>
          </p:sp>
          <p:sp>
            <p:nvSpPr>
              <p:cNvPr id="69" name="Freeform 1062">
                <a:extLst>
                  <a:ext uri="{FF2B5EF4-FFF2-40B4-BE49-F238E27FC236}">
                    <a16:creationId xmlns:a16="http://schemas.microsoft.com/office/drawing/2014/main" id="{5AF61E89-79A0-1882-C1C0-9D88E4127600}"/>
                  </a:ext>
                </a:extLst>
              </p:cNvPr>
              <p:cNvSpPr/>
              <p:nvPr/>
            </p:nvSpPr>
            <p:spPr>
              <a:xfrm>
                <a:off x="9126484" y="3852694"/>
                <a:ext cx="276704" cy="820532"/>
              </a:xfrm>
              <a:custGeom>
                <a:avLst/>
                <a:gdLst>
                  <a:gd name="connsiteX0" fmla="*/ 228329 w 276704"/>
                  <a:gd name="connsiteY0" fmla="*/ 1321 h 820532"/>
                  <a:gd name="connsiteX1" fmla="*/ 214973 w 276704"/>
                  <a:gd name="connsiteY1" fmla="*/ 26948 h 820532"/>
                  <a:gd name="connsiteX2" fmla="*/ 231216 w 276704"/>
                  <a:gd name="connsiteY2" fmla="*/ 102747 h 820532"/>
                  <a:gd name="connsiteX3" fmla="*/ 253053 w 276704"/>
                  <a:gd name="connsiteY3" fmla="*/ 145519 h 820532"/>
                  <a:gd name="connsiteX4" fmla="*/ 241684 w 276704"/>
                  <a:gd name="connsiteY4" fmla="*/ 221859 h 820532"/>
                  <a:gd name="connsiteX5" fmla="*/ 168231 w 276704"/>
                  <a:gd name="connsiteY5" fmla="*/ 275099 h 820532"/>
                  <a:gd name="connsiteX6" fmla="*/ 93154 w 276704"/>
                  <a:gd name="connsiteY6" fmla="*/ 258496 h 820532"/>
                  <a:gd name="connsiteX7" fmla="*/ 48938 w 276704"/>
                  <a:gd name="connsiteY7" fmla="*/ 157791 h 820532"/>
                  <a:gd name="connsiteX8" fmla="*/ 50743 w 276704"/>
                  <a:gd name="connsiteY8" fmla="*/ 90655 h 820532"/>
                  <a:gd name="connsiteX9" fmla="*/ 42621 w 276704"/>
                  <a:gd name="connsiteY9" fmla="*/ 43551 h 820532"/>
                  <a:gd name="connsiteX10" fmla="*/ 26559 w 276704"/>
                  <a:gd name="connsiteY10" fmla="*/ 27670 h 820532"/>
                  <a:gd name="connsiteX11" fmla="*/ 390 w 276704"/>
                  <a:gd name="connsiteY11" fmla="*/ 66472 h 820532"/>
                  <a:gd name="connsiteX12" fmla="*/ 9595 w 276704"/>
                  <a:gd name="connsiteY12" fmla="*/ 169883 h 820532"/>
                  <a:gd name="connsiteX13" fmla="*/ 44968 w 276704"/>
                  <a:gd name="connsiteY13" fmla="*/ 490946 h 820532"/>
                  <a:gd name="connsiteX14" fmla="*/ 39734 w 276704"/>
                  <a:gd name="connsiteY14" fmla="*/ 690550 h 820532"/>
                  <a:gd name="connsiteX15" fmla="*/ 29807 w 276704"/>
                  <a:gd name="connsiteY15" fmla="*/ 785660 h 820532"/>
                  <a:gd name="connsiteX16" fmla="*/ 66083 w 276704"/>
                  <a:gd name="connsiteY16" fmla="*/ 817964 h 820532"/>
                  <a:gd name="connsiteX17" fmla="*/ 80882 w 276704"/>
                  <a:gd name="connsiteY17" fmla="*/ 786742 h 820532"/>
                  <a:gd name="connsiteX18" fmla="*/ 97846 w 276704"/>
                  <a:gd name="connsiteY18" fmla="*/ 604644 h 820532"/>
                  <a:gd name="connsiteX19" fmla="*/ 107411 w 276704"/>
                  <a:gd name="connsiteY19" fmla="*/ 537869 h 820532"/>
                  <a:gd name="connsiteX20" fmla="*/ 170938 w 276704"/>
                  <a:gd name="connsiteY20" fmla="*/ 507189 h 820532"/>
                  <a:gd name="connsiteX21" fmla="*/ 198911 w 276704"/>
                  <a:gd name="connsiteY21" fmla="*/ 553751 h 820532"/>
                  <a:gd name="connsiteX22" fmla="*/ 209920 w 276704"/>
                  <a:gd name="connsiteY22" fmla="*/ 620165 h 820532"/>
                  <a:gd name="connsiteX23" fmla="*/ 220929 w 276704"/>
                  <a:gd name="connsiteY23" fmla="*/ 780065 h 820532"/>
                  <a:gd name="connsiteX24" fmla="*/ 225261 w 276704"/>
                  <a:gd name="connsiteY24" fmla="*/ 799195 h 820532"/>
                  <a:gd name="connsiteX25" fmla="*/ 249625 w 276704"/>
                  <a:gd name="connsiteY25" fmla="*/ 813994 h 820532"/>
                  <a:gd name="connsiteX26" fmla="*/ 271281 w 276704"/>
                  <a:gd name="connsiteY26" fmla="*/ 795586 h 820532"/>
                  <a:gd name="connsiteX27" fmla="*/ 272545 w 276704"/>
                  <a:gd name="connsiteY27" fmla="*/ 773207 h 820532"/>
                  <a:gd name="connsiteX28" fmla="*/ 266950 w 276704"/>
                  <a:gd name="connsiteY28" fmla="*/ 579197 h 820532"/>
                  <a:gd name="connsiteX29" fmla="*/ 268755 w 276704"/>
                  <a:gd name="connsiteY29" fmla="*/ 317691 h 820532"/>
                  <a:gd name="connsiteX30" fmla="*/ 275613 w 276704"/>
                  <a:gd name="connsiteY30" fmla="*/ 54380 h 820532"/>
                  <a:gd name="connsiteX31" fmla="*/ 262077 w 276704"/>
                  <a:gd name="connsiteY31" fmla="*/ 14676 h 820532"/>
                  <a:gd name="connsiteX32" fmla="*/ 228329 w 276704"/>
                  <a:gd name="connsiteY32" fmla="*/ 1321 h 8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704" h="820532">
                    <a:moveTo>
                      <a:pt x="228329" y="1321"/>
                    </a:moveTo>
                    <a:cubicBezTo>
                      <a:pt x="216418" y="5833"/>
                      <a:pt x="214973" y="17202"/>
                      <a:pt x="214973" y="26948"/>
                    </a:cubicBezTo>
                    <a:cubicBezTo>
                      <a:pt x="215335" y="56726"/>
                      <a:pt x="209379" y="78203"/>
                      <a:pt x="231216" y="102747"/>
                    </a:cubicBezTo>
                    <a:cubicBezTo>
                      <a:pt x="239518" y="112131"/>
                      <a:pt x="251970" y="133066"/>
                      <a:pt x="253053" y="145519"/>
                    </a:cubicBezTo>
                    <a:cubicBezTo>
                      <a:pt x="255580" y="172410"/>
                      <a:pt x="254136" y="198579"/>
                      <a:pt x="241684" y="221859"/>
                    </a:cubicBezTo>
                    <a:cubicBezTo>
                      <a:pt x="225802" y="251638"/>
                      <a:pt x="205047" y="271670"/>
                      <a:pt x="168231" y="275099"/>
                    </a:cubicBezTo>
                    <a:cubicBezTo>
                      <a:pt x="143326" y="277445"/>
                      <a:pt x="113728" y="269505"/>
                      <a:pt x="93154" y="258496"/>
                    </a:cubicBezTo>
                    <a:cubicBezTo>
                      <a:pt x="63917" y="242795"/>
                      <a:pt x="37749" y="199300"/>
                      <a:pt x="48938" y="157791"/>
                    </a:cubicBezTo>
                    <a:cubicBezTo>
                      <a:pt x="54894" y="135774"/>
                      <a:pt x="53630" y="113214"/>
                      <a:pt x="50743" y="90655"/>
                    </a:cubicBezTo>
                    <a:cubicBezTo>
                      <a:pt x="48757" y="74954"/>
                      <a:pt x="46050" y="59072"/>
                      <a:pt x="42621" y="43551"/>
                    </a:cubicBezTo>
                    <a:cubicBezTo>
                      <a:pt x="40636" y="34708"/>
                      <a:pt x="35944" y="28753"/>
                      <a:pt x="26559" y="27670"/>
                    </a:cubicBezTo>
                    <a:cubicBezTo>
                      <a:pt x="1834" y="25324"/>
                      <a:pt x="932" y="57087"/>
                      <a:pt x="390" y="66472"/>
                    </a:cubicBezTo>
                    <a:cubicBezTo>
                      <a:pt x="-1415" y="101484"/>
                      <a:pt x="3278" y="135593"/>
                      <a:pt x="9595" y="169883"/>
                    </a:cubicBezTo>
                    <a:cubicBezTo>
                      <a:pt x="29086" y="276002"/>
                      <a:pt x="45328" y="382481"/>
                      <a:pt x="44968" y="490946"/>
                    </a:cubicBezTo>
                    <a:cubicBezTo>
                      <a:pt x="44787" y="557541"/>
                      <a:pt x="44606" y="624136"/>
                      <a:pt x="39734" y="690550"/>
                    </a:cubicBezTo>
                    <a:cubicBezTo>
                      <a:pt x="37387" y="722494"/>
                      <a:pt x="33417" y="754077"/>
                      <a:pt x="29807" y="785660"/>
                    </a:cubicBezTo>
                    <a:cubicBezTo>
                      <a:pt x="26920" y="811287"/>
                      <a:pt x="43163" y="826988"/>
                      <a:pt x="66083" y="817964"/>
                    </a:cubicBezTo>
                    <a:cubicBezTo>
                      <a:pt x="79077" y="812911"/>
                      <a:pt x="80701" y="798293"/>
                      <a:pt x="80882" y="786742"/>
                    </a:cubicBezTo>
                    <a:cubicBezTo>
                      <a:pt x="82145" y="725562"/>
                      <a:pt x="93695" y="665464"/>
                      <a:pt x="97846" y="604644"/>
                    </a:cubicBezTo>
                    <a:cubicBezTo>
                      <a:pt x="99470" y="582446"/>
                      <a:pt x="100734" y="559887"/>
                      <a:pt x="107411" y="537869"/>
                    </a:cubicBezTo>
                    <a:cubicBezTo>
                      <a:pt x="116435" y="508091"/>
                      <a:pt x="142964" y="495999"/>
                      <a:pt x="170938" y="507189"/>
                    </a:cubicBezTo>
                    <a:cubicBezTo>
                      <a:pt x="191512" y="515310"/>
                      <a:pt x="193316" y="534620"/>
                      <a:pt x="198911" y="553751"/>
                    </a:cubicBezTo>
                    <a:cubicBezTo>
                      <a:pt x="205228" y="575227"/>
                      <a:pt x="208477" y="597606"/>
                      <a:pt x="209920" y="620165"/>
                    </a:cubicBezTo>
                    <a:cubicBezTo>
                      <a:pt x="213349" y="673585"/>
                      <a:pt x="217139" y="726825"/>
                      <a:pt x="220929" y="780065"/>
                    </a:cubicBezTo>
                    <a:cubicBezTo>
                      <a:pt x="221470" y="786562"/>
                      <a:pt x="223456" y="792878"/>
                      <a:pt x="225261" y="799195"/>
                    </a:cubicBezTo>
                    <a:cubicBezTo>
                      <a:pt x="228870" y="811106"/>
                      <a:pt x="238615" y="814355"/>
                      <a:pt x="249625" y="813994"/>
                    </a:cubicBezTo>
                    <a:cubicBezTo>
                      <a:pt x="261355" y="813633"/>
                      <a:pt x="269115" y="807136"/>
                      <a:pt x="271281" y="795586"/>
                    </a:cubicBezTo>
                    <a:cubicBezTo>
                      <a:pt x="272545" y="788186"/>
                      <a:pt x="272364" y="780606"/>
                      <a:pt x="272545" y="773207"/>
                    </a:cubicBezTo>
                    <a:cubicBezTo>
                      <a:pt x="274710" y="708417"/>
                      <a:pt x="270198" y="643988"/>
                      <a:pt x="266950" y="579197"/>
                    </a:cubicBezTo>
                    <a:cubicBezTo>
                      <a:pt x="262619" y="492209"/>
                      <a:pt x="262619" y="404860"/>
                      <a:pt x="268755" y="317691"/>
                    </a:cubicBezTo>
                    <a:cubicBezTo>
                      <a:pt x="273086" y="257052"/>
                      <a:pt x="279222" y="74593"/>
                      <a:pt x="275613" y="54380"/>
                    </a:cubicBezTo>
                    <a:cubicBezTo>
                      <a:pt x="273267" y="40664"/>
                      <a:pt x="270198" y="26587"/>
                      <a:pt x="262077" y="14676"/>
                    </a:cubicBezTo>
                    <a:cubicBezTo>
                      <a:pt x="253956" y="3125"/>
                      <a:pt x="239698" y="-2830"/>
                      <a:pt x="228329" y="1321"/>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0" name="Freeform 1063">
                <a:extLst>
                  <a:ext uri="{FF2B5EF4-FFF2-40B4-BE49-F238E27FC236}">
                    <a16:creationId xmlns:a16="http://schemas.microsoft.com/office/drawing/2014/main" id="{4411A801-D4B1-FCC7-5EFB-B8E50526004A}"/>
                  </a:ext>
                </a:extLst>
              </p:cNvPr>
              <p:cNvSpPr/>
              <p:nvPr/>
            </p:nvSpPr>
            <p:spPr>
              <a:xfrm>
                <a:off x="8763304" y="4000462"/>
                <a:ext cx="186985" cy="190829"/>
              </a:xfrm>
              <a:custGeom>
                <a:avLst/>
                <a:gdLst>
                  <a:gd name="connsiteX0" fmla="*/ 138339 w 186985"/>
                  <a:gd name="connsiteY0" fmla="*/ 11287 h 190829"/>
                  <a:gd name="connsiteX1" fmla="*/ 53155 w 186985"/>
                  <a:gd name="connsiteY1" fmla="*/ 10565 h 190829"/>
                  <a:gd name="connsiteX2" fmla="*/ 1179 w 186985"/>
                  <a:gd name="connsiteY2" fmla="*/ 87988 h 190829"/>
                  <a:gd name="connsiteX3" fmla="*/ 91235 w 186985"/>
                  <a:gd name="connsiteY3" fmla="*/ 190678 h 190829"/>
                  <a:gd name="connsiteX4" fmla="*/ 151152 w 186985"/>
                  <a:gd name="connsiteY4" fmla="*/ 169563 h 190829"/>
                  <a:gd name="connsiteX5" fmla="*/ 138339 w 186985"/>
                  <a:gd name="connsiteY5" fmla="*/ 11287 h 19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85" h="190829">
                    <a:moveTo>
                      <a:pt x="138339" y="11287"/>
                    </a:moveTo>
                    <a:cubicBezTo>
                      <a:pt x="107117" y="-5497"/>
                      <a:pt x="80406" y="-1707"/>
                      <a:pt x="53155" y="10565"/>
                    </a:cubicBezTo>
                    <a:cubicBezTo>
                      <a:pt x="23016" y="24101"/>
                      <a:pt x="6773" y="53337"/>
                      <a:pt x="1179" y="87988"/>
                    </a:cubicBezTo>
                    <a:cubicBezTo>
                      <a:pt x="-8567" y="147906"/>
                      <a:pt x="43951" y="192122"/>
                      <a:pt x="91235" y="190678"/>
                    </a:cubicBezTo>
                    <a:cubicBezTo>
                      <a:pt x="113253" y="192122"/>
                      <a:pt x="132744" y="183098"/>
                      <a:pt x="151152" y="169563"/>
                    </a:cubicBezTo>
                    <a:cubicBezTo>
                      <a:pt x="204392" y="130039"/>
                      <a:pt x="196812" y="42509"/>
                      <a:pt x="138339" y="11287"/>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1" name="Freeform 1064">
                <a:extLst>
                  <a:ext uri="{FF2B5EF4-FFF2-40B4-BE49-F238E27FC236}">
                    <a16:creationId xmlns:a16="http://schemas.microsoft.com/office/drawing/2014/main" id="{2C10BA7A-F447-4D90-78C1-6130A3BF6D5A}"/>
                  </a:ext>
                </a:extLst>
              </p:cNvPr>
              <p:cNvSpPr/>
              <p:nvPr/>
            </p:nvSpPr>
            <p:spPr>
              <a:xfrm>
                <a:off x="9188171" y="3937601"/>
                <a:ext cx="179815" cy="176735"/>
              </a:xfrm>
              <a:custGeom>
                <a:avLst/>
                <a:gdLst>
                  <a:gd name="connsiteX0" fmla="*/ 17750 w 179815"/>
                  <a:gd name="connsiteY0" fmla="*/ 36429 h 176735"/>
                  <a:gd name="connsiteX1" fmla="*/ 84706 w 179815"/>
                  <a:gd name="connsiteY1" fmla="*/ 176476 h 176735"/>
                  <a:gd name="connsiteX2" fmla="*/ 179816 w 179815"/>
                  <a:gd name="connsiteY2" fmla="*/ 74509 h 176735"/>
                  <a:gd name="connsiteX3" fmla="*/ 137043 w 179815"/>
                  <a:gd name="connsiteY3" fmla="*/ 9718 h 176735"/>
                  <a:gd name="connsiteX4" fmla="*/ 17750 w 179815"/>
                  <a:gd name="connsiteY4" fmla="*/ 36429 h 176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815" h="176735">
                    <a:moveTo>
                      <a:pt x="17750" y="36429"/>
                    </a:moveTo>
                    <a:cubicBezTo>
                      <a:pt x="-23939" y="96887"/>
                      <a:pt x="11614" y="168535"/>
                      <a:pt x="84706" y="176476"/>
                    </a:cubicBezTo>
                    <a:cubicBezTo>
                      <a:pt x="150940" y="180988"/>
                      <a:pt x="178011" y="125763"/>
                      <a:pt x="179816" y="74509"/>
                    </a:cubicBezTo>
                    <a:cubicBezTo>
                      <a:pt x="179454" y="59710"/>
                      <a:pt x="172597" y="31556"/>
                      <a:pt x="137043" y="9718"/>
                    </a:cubicBezTo>
                    <a:cubicBezTo>
                      <a:pt x="120259" y="-2193"/>
                      <a:pt x="49514" y="-11938"/>
                      <a:pt x="17750" y="3642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2" name="Freeform 1065">
                <a:extLst>
                  <a:ext uri="{FF2B5EF4-FFF2-40B4-BE49-F238E27FC236}">
                    <a16:creationId xmlns:a16="http://schemas.microsoft.com/office/drawing/2014/main" id="{B79D7552-625E-2DB3-FEF6-1E31B27D518C}"/>
                  </a:ext>
                </a:extLst>
              </p:cNvPr>
              <p:cNvSpPr/>
              <p:nvPr/>
            </p:nvSpPr>
            <p:spPr>
              <a:xfrm>
                <a:off x="7953757" y="4027094"/>
                <a:ext cx="177832" cy="164712"/>
              </a:xfrm>
              <a:custGeom>
                <a:avLst/>
                <a:gdLst>
                  <a:gd name="connsiteX0" fmla="*/ 76378 w 177832"/>
                  <a:gd name="connsiteY0" fmla="*/ 163324 h 164712"/>
                  <a:gd name="connsiteX1" fmla="*/ 127091 w 177832"/>
                  <a:gd name="connsiteY1" fmla="*/ 147623 h 164712"/>
                  <a:gd name="connsiteX2" fmla="*/ 177624 w 177832"/>
                  <a:gd name="connsiteY2" fmla="*/ 96910 h 164712"/>
                  <a:gd name="connsiteX3" fmla="*/ 140446 w 177832"/>
                  <a:gd name="connsiteY3" fmla="*/ 13711 h 164712"/>
                  <a:gd name="connsiteX4" fmla="*/ 41547 w 177832"/>
                  <a:gd name="connsiteY4" fmla="*/ 13711 h 164712"/>
                  <a:gd name="connsiteX5" fmla="*/ 2023 w 177832"/>
                  <a:gd name="connsiteY5" fmla="*/ 115318 h 164712"/>
                  <a:gd name="connsiteX6" fmla="*/ 76378 w 177832"/>
                  <a:gd name="connsiteY6" fmla="*/ 163324 h 16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2" h="164712">
                    <a:moveTo>
                      <a:pt x="76378" y="163324"/>
                    </a:moveTo>
                    <a:cubicBezTo>
                      <a:pt x="93704" y="159534"/>
                      <a:pt x="111390" y="155383"/>
                      <a:pt x="127091" y="147623"/>
                    </a:cubicBezTo>
                    <a:cubicBezTo>
                      <a:pt x="152899" y="134809"/>
                      <a:pt x="180511" y="121274"/>
                      <a:pt x="177624" y="96910"/>
                    </a:cubicBezTo>
                    <a:cubicBezTo>
                      <a:pt x="175278" y="55220"/>
                      <a:pt x="169683" y="28149"/>
                      <a:pt x="140446" y="13711"/>
                    </a:cubicBezTo>
                    <a:cubicBezTo>
                      <a:pt x="107600" y="-2531"/>
                      <a:pt x="74032" y="-6502"/>
                      <a:pt x="41547" y="13711"/>
                    </a:cubicBezTo>
                    <a:cubicBezTo>
                      <a:pt x="11768" y="32119"/>
                      <a:pt x="-6279" y="81569"/>
                      <a:pt x="2023" y="115318"/>
                    </a:cubicBezTo>
                    <a:cubicBezTo>
                      <a:pt x="10325" y="148886"/>
                      <a:pt x="42630" y="170543"/>
                      <a:pt x="76378" y="163324"/>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3" name="Freeform 1066">
                <a:extLst>
                  <a:ext uri="{FF2B5EF4-FFF2-40B4-BE49-F238E27FC236}">
                    <a16:creationId xmlns:a16="http://schemas.microsoft.com/office/drawing/2014/main" id="{ED62A874-66BE-5440-42A8-D4FDA9F8ED29}"/>
                  </a:ext>
                </a:extLst>
              </p:cNvPr>
              <p:cNvSpPr/>
              <p:nvPr/>
            </p:nvSpPr>
            <p:spPr>
              <a:xfrm>
                <a:off x="8575352" y="3959850"/>
                <a:ext cx="483133" cy="725156"/>
              </a:xfrm>
              <a:custGeom>
                <a:avLst/>
                <a:gdLst>
                  <a:gd name="connsiteX0" fmla="*/ 461647 w 483133"/>
                  <a:gd name="connsiteY0" fmla="*/ 103 h 725156"/>
                  <a:gd name="connsiteX1" fmla="*/ 434756 w 483133"/>
                  <a:gd name="connsiteY1" fmla="*/ 26813 h 725156"/>
                  <a:gd name="connsiteX2" fmla="*/ 424830 w 483133"/>
                  <a:gd name="connsiteY2" fmla="*/ 96115 h 725156"/>
                  <a:gd name="connsiteX3" fmla="*/ 414362 w 483133"/>
                  <a:gd name="connsiteY3" fmla="*/ 165597 h 725156"/>
                  <a:gd name="connsiteX4" fmla="*/ 394149 w 483133"/>
                  <a:gd name="connsiteY4" fmla="*/ 190863 h 725156"/>
                  <a:gd name="connsiteX5" fmla="*/ 349933 w 483133"/>
                  <a:gd name="connsiteY5" fmla="*/ 220461 h 725156"/>
                  <a:gd name="connsiteX6" fmla="*/ 247424 w 483133"/>
                  <a:gd name="connsiteY6" fmla="*/ 245005 h 725156"/>
                  <a:gd name="connsiteX7" fmla="*/ 190936 w 483133"/>
                  <a:gd name="connsiteY7" fmla="*/ 204940 h 725156"/>
                  <a:gd name="connsiteX8" fmla="*/ 135892 w 483133"/>
                  <a:gd name="connsiteY8" fmla="*/ 200970 h 725156"/>
                  <a:gd name="connsiteX9" fmla="*/ 79403 w 483133"/>
                  <a:gd name="connsiteY9" fmla="*/ 259083 h 725156"/>
                  <a:gd name="connsiteX10" fmla="*/ 72726 w 483133"/>
                  <a:gd name="connsiteY10" fmla="*/ 241938 h 725156"/>
                  <a:gd name="connsiteX11" fmla="*/ 58107 w 483133"/>
                  <a:gd name="connsiteY11" fmla="*/ 199526 h 725156"/>
                  <a:gd name="connsiteX12" fmla="*/ 5770 w 483133"/>
                  <a:gd name="connsiteY12" fmla="*/ 200970 h 725156"/>
                  <a:gd name="connsiteX13" fmla="*/ 897 w 483133"/>
                  <a:gd name="connsiteY13" fmla="*/ 230929 h 725156"/>
                  <a:gd name="connsiteX14" fmla="*/ 48181 w 483133"/>
                  <a:gd name="connsiteY14" fmla="*/ 371879 h 725156"/>
                  <a:gd name="connsiteX15" fmla="*/ 73448 w 483133"/>
                  <a:gd name="connsiteY15" fmla="*/ 383609 h 725156"/>
                  <a:gd name="connsiteX16" fmla="*/ 101602 w 483133"/>
                  <a:gd name="connsiteY16" fmla="*/ 358163 h 725156"/>
                  <a:gd name="connsiteX17" fmla="*/ 148344 w 483133"/>
                  <a:gd name="connsiteY17" fmla="*/ 240855 h 725156"/>
                  <a:gd name="connsiteX18" fmla="*/ 158812 w 483133"/>
                  <a:gd name="connsiteY18" fmla="*/ 233816 h 725156"/>
                  <a:gd name="connsiteX19" fmla="*/ 160075 w 483133"/>
                  <a:gd name="connsiteY19" fmla="*/ 245547 h 725156"/>
                  <a:gd name="connsiteX20" fmla="*/ 145637 w 483133"/>
                  <a:gd name="connsiteY20" fmla="*/ 276047 h 725156"/>
                  <a:gd name="connsiteX21" fmla="*/ 91676 w 483133"/>
                  <a:gd name="connsiteY21" fmla="*/ 446595 h 725156"/>
                  <a:gd name="connsiteX22" fmla="*/ 69477 w 483133"/>
                  <a:gd name="connsiteY22" fmla="*/ 602524 h 725156"/>
                  <a:gd name="connsiteX23" fmla="*/ 66770 w 483133"/>
                  <a:gd name="connsiteY23" fmla="*/ 692400 h 725156"/>
                  <a:gd name="connsiteX24" fmla="*/ 96368 w 483133"/>
                  <a:gd name="connsiteY24" fmla="*/ 725065 h 725156"/>
                  <a:gd name="connsiteX25" fmla="*/ 126687 w 483133"/>
                  <a:gd name="connsiteY25" fmla="*/ 690415 h 725156"/>
                  <a:gd name="connsiteX26" fmla="*/ 154841 w 483133"/>
                  <a:gd name="connsiteY26" fmla="*/ 477456 h 725156"/>
                  <a:gd name="connsiteX27" fmla="*/ 191658 w 483133"/>
                  <a:gd name="connsiteY27" fmla="*/ 451468 h 725156"/>
                  <a:gd name="connsiteX28" fmla="*/ 223602 w 483133"/>
                  <a:gd name="connsiteY28" fmla="*/ 467530 h 725156"/>
                  <a:gd name="connsiteX29" fmla="*/ 240205 w 483133"/>
                  <a:gd name="connsiteY29" fmla="*/ 574551 h 725156"/>
                  <a:gd name="connsiteX30" fmla="*/ 251214 w 483133"/>
                  <a:gd name="connsiteY30" fmla="*/ 677962 h 725156"/>
                  <a:gd name="connsiteX31" fmla="*/ 257170 w 483133"/>
                  <a:gd name="connsiteY31" fmla="*/ 701965 h 725156"/>
                  <a:gd name="connsiteX32" fmla="*/ 300303 w 483133"/>
                  <a:gd name="connsiteY32" fmla="*/ 720915 h 725156"/>
                  <a:gd name="connsiteX33" fmla="*/ 308966 w 483133"/>
                  <a:gd name="connsiteY33" fmla="*/ 688430 h 725156"/>
                  <a:gd name="connsiteX34" fmla="*/ 302288 w 483133"/>
                  <a:gd name="connsiteY34" fmla="*/ 649628 h 725156"/>
                  <a:gd name="connsiteX35" fmla="*/ 294167 w 483133"/>
                  <a:gd name="connsiteY35" fmla="*/ 459589 h 725156"/>
                  <a:gd name="connsiteX36" fmla="*/ 299761 w 483133"/>
                  <a:gd name="connsiteY36" fmla="*/ 420606 h 725156"/>
                  <a:gd name="connsiteX37" fmla="*/ 330623 w 483133"/>
                  <a:gd name="connsiteY37" fmla="*/ 306908 h 725156"/>
                  <a:gd name="connsiteX38" fmla="*/ 340909 w 483133"/>
                  <a:gd name="connsiteY38" fmla="*/ 302035 h 725156"/>
                  <a:gd name="connsiteX39" fmla="*/ 362566 w 483133"/>
                  <a:gd name="connsiteY39" fmla="*/ 300411 h 725156"/>
                  <a:gd name="connsiteX40" fmla="*/ 438004 w 483133"/>
                  <a:gd name="connsiteY40" fmla="*/ 232734 h 725156"/>
                  <a:gd name="connsiteX41" fmla="*/ 472294 w 483133"/>
                  <a:gd name="connsiteY41" fmla="*/ 155310 h 725156"/>
                  <a:gd name="connsiteX42" fmla="*/ 477528 w 483133"/>
                  <a:gd name="connsiteY42" fmla="*/ 104958 h 725156"/>
                  <a:gd name="connsiteX43" fmla="*/ 483123 w 483133"/>
                  <a:gd name="connsiteY43" fmla="*/ 32227 h 725156"/>
                  <a:gd name="connsiteX44" fmla="*/ 461647 w 483133"/>
                  <a:gd name="connsiteY44" fmla="*/ 103 h 7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3133" h="725156">
                    <a:moveTo>
                      <a:pt x="461647" y="103"/>
                    </a:moveTo>
                    <a:cubicBezTo>
                      <a:pt x="448472" y="-1160"/>
                      <a:pt x="439809" y="9307"/>
                      <a:pt x="434756" y="26813"/>
                    </a:cubicBezTo>
                    <a:cubicBezTo>
                      <a:pt x="428259" y="49372"/>
                      <a:pt x="425552" y="72653"/>
                      <a:pt x="424830" y="96115"/>
                    </a:cubicBezTo>
                    <a:cubicBezTo>
                      <a:pt x="424108" y="119757"/>
                      <a:pt x="421040" y="142858"/>
                      <a:pt x="414362" y="165597"/>
                    </a:cubicBezTo>
                    <a:cubicBezTo>
                      <a:pt x="411114" y="176967"/>
                      <a:pt x="405700" y="186171"/>
                      <a:pt x="394149" y="190863"/>
                    </a:cubicBezTo>
                    <a:cubicBezTo>
                      <a:pt x="377546" y="197721"/>
                      <a:pt x="364191" y="209633"/>
                      <a:pt x="349933" y="220461"/>
                    </a:cubicBezTo>
                    <a:cubicBezTo>
                      <a:pt x="319613" y="243381"/>
                      <a:pt x="286767" y="255654"/>
                      <a:pt x="247424" y="245005"/>
                    </a:cubicBezTo>
                    <a:cubicBezTo>
                      <a:pt x="222880" y="238328"/>
                      <a:pt x="207720" y="220822"/>
                      <a:pt x="190936" y="204940"/>
                    </a:cubicBezTo>
                    <a:cubicBezTo>
                      <a:pt x="170001" y="184908"/>
                      <a:pt x="160075" y="184006"/>
                      <a:pt x="135892" y="200970"/>
                    </a:cubicBezTo>
                    <a:cubicBezTo>
                      <a:pt x="113693" y="216491"/>
                      <a:pt x="97090" y="237426"/>
                      <a:pt x="79403" y="259083"/>
                    </a:cubicBezTo>
                    <a:cubicBezTo>
                      <a:pt x="73808" y="252947"/>
                      <a:pt x="73989" y="247352"/>
                      <a:pt x="72726" y="241938"/>
                    </a:cubicBezTo>
                    <a:cubicBezTo>
                      <a:pt x="69477" y="227319"/>
                      <a:pt x="66048" y="212520"/>
                      <a:pt x="58107" y="199526"/>
                    </a:cubicBezTo>
                    <a:cubicBezTo>
                      <a:pt x="43489" y="175343"/>
                      <a:pt x="19666" y="176065"/>
                      <a:pt x="5770" y="200970"/>
                    </a:cubicBezTo>
                    <a:cubicBezTo>
                      <a:pt x="536" y="210174"/>
                      <a:pt x="-1268" y="220281"/>
                      <a:pt x="897" y="230929"/>
                    </a:cubicBezTo>
                    <a:cubicBezTo>
                      <a:pt x="11184" y="279837"/>
                      <a:pt x="28690" y="326219"/>
                      <a:pt x="48181" y="371879"/>
                    </a:cubicBezTo>
                    <a:cubicBezTo>
                      <a:pt x="53235" y="383790"/>
                      <a:pt x="62078" y="386316"/>
                      <a:pt x="73448" y="383609"/>
                    </a:cubicBezTo>
                    <a:cubicBezTo>
                      <a:pt x="87344" y="380181"/>
                      <a:pt x="97631" y="375488"/>
                      <a:pt x="101602" y="358163"/>
                    </a:cubicBezTo>
                    <a:cubicBezTo>
                      <a:pt x="110986" y="316834"/>
                      <a:pt x="128131" y="278213"/>
                      <a:pt x="148344" y="240855"/>
                    </a:cubicBezTo>
                    <a:cubicBezTo>
                      <a:pt x="150690" y="236523"/>
                      <a:pt x="153758" y="231831"/>
                      <a:pt x="158812" y="233816"/>
                    </a:cubicBezTo>
                    <a:cubicBezTo>
                      <a:pt x="164948" y="236162"/>
                      <a:pt x="161880" y="241396"/>
                      <a:pt x="160075" y="245547"/>
                    </a:cubicBezTo>
                    <a:cubicBezTo>
                      <a:pt x="155382" y="255834"/>
                      <a:pt x="150871" y="266121"/>
                      <a:pt x="145637" y="276047"/>
                    </a:cubicBezTo>
                    <a:cubicBezTo>
                      <a:pt x="118024" y="329828"/>
                      <a:pt x="103947" y="388302"/>
                      <a:pt x="91676" y="446595"/>
                    </a:cubicBezTo>
                    <a:cubicBezTo>
                      <a:pt x="80847" y="497849"/>
                      <a:pt x="75252" y="550367"/>
                      <a:pt x="69477" y="602524"/>
                    </a:cubicBezTo>
                    <a:cubicBezTo>
                      <a:pt x="66048" y="632302"/>
                      <a:pt x="62800" y="662441"/>
                      <a:pt x="66770" y="692400"/>
                    </a:cubicBezTo>
                    <a:cubicBezTo>
                      <a:pt x="69657" y="714418"/>
                      <a:pt x="78681" y="726329"/>
                      <a:pt x="96368" y="725065"/>
                    </a:cubicBezTo>
                    <a:cubicBezTo>
                      <a:pt x="116220" y="723802"/>
                      <a:pt x="125243" y="709725"/>
                      <a:pt x="126687" y="690415"/>
                    </a:cubicBezTo>
                    <a:cubicBezTo>
                      <a:pt x="127229" y="683015"/>
                      <a:pt x="128492" y="533222"/>
                      <a:pt x="154841" y="477456"/>
                    </a:cubicBezTo>
                    <a:cubicBezTo>
                      <a:pt x="162963" y="459769"/>
                      <a:pt x="175235" y="453272"/>
                      <a:pt x="191658" y="451468"/>
                    </a:cubicBezTo>
                    <a:cubicBezTo>
                      <a:pt x="206637" y="449843"/>
                      <a:pt x="218368" y="457423"/>
                      <a:pt x="223602" y="467530"/>
                    </a:cubicBezTo>
                    <a:cubicBezTo>
                      <a:pt x="239844" y="498030"/>
                      <a:pt x="238762" y="540441"/>
                      <a:pt x="240205" y="574551"/>
                    </a:cubicBezTo>
                    <a:cubicBezTo>
                      <a:pt x="241649" y="609201"/>
                      <a:pt x="244176" y="643852"/>
                      <a:pt x="251214" y="677962"/>
                    </a:cubicBezTo>
                    <a:cubicBezTo>
                      <a:pt x="252838" y="686083"/>
                      <a:pt x="253380" y="694566"/>
                      <a:pt x="257170" y="701965"/>
                    </a:cubicBezTo>
                    <a:cubicBezTo>
                      <a:pt x="263667" y="715501"/>
                      <a:pt x="269081" y="726870"/>
                      <a:pt x="300303" y="720915"/>
                    </a:cubicBezTo>
                    <a:cubicBezTo>
                      <a:pt x="315282" y="715320"/>
                      <a:pt x="310229" y="698897"/>
                      <a:pt x="308966" y="688430"/>
                    </a:cubicBezTo>
                    <a:cubicBezTo>
                      <a:pt x="307522" y="675435"/>
                      <a:pt x="304273" y="662622"/>
                      <a:pt x="302288" y="649628"/>
                    </a:cubicBezTo>
                    <a:cubicBezTo>
                      <a:pt x="292904" y="586642"/>
                      <a:pt x="286407" y="523296"/>
                      <a:pt x="294167" y="459589"/>
                    </a:cubicBezTo>
                    <a:cubicBezTo>
                      <a:pt x="295791" y="446595"/>
                      <a:pt x="298498" y="433781"/>
                      <a:pt x="299761" y="420606"/>
                    </a:cubicBezTo>
                    <a:cubicBezTo>
                      <a:pt x="303552" y="381083"/>
                      <a:pt x="321057" y="345168"/>
                      <a:pt x="330623" y="306908"/>
                    </a:cubicBezTo>
                    <a:cubicBezTo>
                      <a:pt x="331886" y="301855"/>
                      <a:pt x="338202" y="297704"/>
                      <a:pt x="340909" y="302035"/>
                    </a:cubicBezTo>
                    <a:cubicBezTo>
                      <a:pt x="350114" y="315932"/>
                      <a:pt x="356791" y="305464"/>
                      <a:pt x="362566" y="300411"/>
                    </a:cubicBezTo>
                    <a:cubicBezTo>
                      <a:pt x="388013" y="278213"/>
                      <a:pt x="413640" y="256195"/>
                      <a:pt x="438004" y="232734"/>
                    </a:cubicBezTo>
                    <a:cubicBezTo>
                      <a:pt x="459661" y="211979"/>
                      <a:pt x="472114" y="186532"/>
                      <a:pt x="472294" y="155310"/>
                    </a:cubicBezTo>
                    <a:cubicBezTo>
                      <a:pt x="472475" y="138526"/>
                      <a:pt x="476085" y="121742"/>
                      <a:pt x="477528" y="104958"/>
                    </a:cubicBezTo>
                    <a:cubicBezTo>
                      <a:pt x="479874" y="80774"/>
                      <a:pt x="482942" y="56410"/>
                      <a:pt x="483123" y="32227"/>
                    </a:cubicBezTo>
                    <a:cubicBezTo>
                      <a:pt x="483484" y="14541"/>
                      <a:pt x="474280" y="1366"/>
                      <a:pt x="461647" y="103"/>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4" name="Freeform 1067">
                <a:extLst>
                  <a:ext uri="{FF2B5EF4-FFF2-40B4-BE49-F238E27FC236}">
                    <a16:creationId xmlns:a16="http://schemas.microsoft.com/office/drawing/2014/main" id="{53FBEC75-4400-2DD7-C207-3535266CAA26}"/>
                  </a:ext>
                </a:extLst>
              </p:cNvPr>
              <p:cNvSpPr/>
              <p:nvPr/>
            </p:nvSpPr>
            <p:spPr>
              <a:xfrm>
                <a:off x="9471030" y="3651524"/>
                <a:ext cx="3255" cy="7222"/>
              </a:xfrm>
              <a:custGeom>
                <a:avLst/>
                <a:gdLst>
                  <a:gd name="connsiteX0" fmla="*/ 3256 w 3255"/>
                  <a:gd name="connsiteY0" fmla="*/ 0 h 7222"/>
                  <a:gd name="connsiteX1" fmla="*/ 8 w 3255"/>
                  <a:gd name="connsiteY1" fmla="*/ 7219 h 7222"/>
                  <a:gd name="connsiteX2" fmla="*/ 3256 w 3255"/>
                  <a:gd name="connsiteY2" fmla="*/ 0 h 7222"/>
                </a:gdLst>
                <a:ahLst/>
                <a:cxnLst>
                  <a:cxn ang="0">
                    <a:pos x="connsiteX0" y="connsiteY0"/>
                  </a:cxn>
                  <a:cxn ang="0">
                    <a:pos x="connsiteX1" y="connsiteY1"/>
                  </a:cxn>
                  <a:cxn ang="0">
                    <a:pos x="connsiteX2" y="connsiteY2"/>
                  </a:cxn>
                </a:cxnLst>
                <a:rect l="l" t="t" r="r" b="b"/>
                <a:pathLst>
                  <a:path w="3255" h="7222">
                    <a:moveTo>
                      <a:pt x="3256" y="0"/>
                    </a:moveTo>
                    <a:cubicBezTo>
                      <a:pt x="2895" y="722"/>
                      <a:pt x="-173" y="7399"/>
                      <a:pt x="8" y="7219"/>
                    </a:cubicBezTo>
                    <a:cubicBezTo>
                      <a:pt x="1270" y="6677"/>
                      <a:pt x="2353" y="3429"/>
                      <a:pt x="3256" y="0"/>
                    </a:cubicBezTo>
                    <a:close/>
                  </a:path>
                </a:pathLst>
              </a:custGeom>
              <a:grpFill/>
              <a:ln w="1804" cap="flat">
                <a:solidFill>
                  <a:srgbClr val="414141"/>
                </a:solidFill>
                <a:prstDash val="solid"/>
                <a:miter/>
              </a:ln>
            </p:spPr>
            <p:txBody>
              <a:bodyPr rtlCol="0" anchor="ctr"/>
              <a:lstStyle/>
              <a:p>
                <a:endParaRPr lang="en-US"/>
              </a:p>
            </p:txBody>
          </p:sp>
          <p:sp>
            <p:nvSpPr>
              <p:cNvPr id="75" name="Freeform 1070">
                <a:extLst>
                  <a:ext uri="{FF2B5EF4-FFF2-40B4-BE49-F238E27FC236}">
                    <a16:creationId xmlns:a16="http://schemas.microsoft.com/office/drawing/2014/main" id="{17829B6F-7B23-86FA-B801-970753AC25BE}"/>
                  </a:ext>
                </a:extLst>
              </p:cNvPr>
              <p:cNvSpPr/>
              <p:nvPr/>
            </p:nvSpPr>
            <p:spPr>
              <a:xfrm>
                <a:off x="7644081" y="3979129"/>
                <a:ext cx="638396" cy="706528"/>
              </a:xfrm>
              <a:custGeom>
                <a:avLst/>
                <a:gdLst>
                  <a:gd name="connsiteX0" fmla="*/ 621753 w 638396"/>
                  <a:gd name="connsiteY0" fmla="*/ 1579 h 706528"/>
                  <a:gd name="connsiteX1" fmla="*/ 593780 w 638396"/>
                  <a:gd name="connsiteY1" fmla="*/ 16558 h 706528"/>
                  <a:gd name="connsiteX2" fmla="*/ 587282 w 638396"/>
                  <a:gd name="connsiteY2" fmla="*/ 32620 h 706528"/>
                  <a:gd name="connsiteX3" fmla="*/ 551549 w 638396"/>
                  <a:gd name="connsiteY3" fmla="*/ 114916 h 706528"/>
                  <a:gd name="connsiteX4" fmla="*/ 514551 w 638396"/>
                  <a:gd name="connsiteY4" fmla="*/ 162923 h 706528"/>
                  <a:gd name="connsiteX5" fmla="*/ 439475 w 638396"/>
                  <a:gd name="connsiteY5" fmla="*/ 206958 h 706528"/>
                  <a:gd name="connsiteX6" fmla="*/ 345989 w 638396"/>
                  <a:gd name="connsiteY6" fmla="*/ 226810 h 706528"/>
                  <a:gd name="connsiteX7" fmla="*/ 299066 w 638396"/>
                  <a:gd name="connsiteY7" fmla="*/ 236555 h 706528"/>
                  <a:gd name="connsiteX8" fmla="*/ 196557 w 638396"/>
                  <a:gd name="connsiteY8" fmla="*/ 348449 h 706528"/>
                  <a:gd name="connsiteX9" fmla="*/ 155048 w 638396"/>
                  <a:gd name="connsiteY9" fmla="*/ 433633 h 706528"/>
                  <a:gd name="connsiteX10" fmla="*/ 135016 w 638396"/>
                  <a:gd name="connsiteY10" fmla="*/ 509612 h 706528"/>
                  <a:gd name="connsiteX11" fmla="*/ 83039 w 638396"/>
                  <a:gd name="connsiteY11" fmla="*/ 590284 h 706528"/>
                  <a:gd name="connsiteX12" fmla="*/ 15362 w 638396"/>
                  <a:gd name="connsiteY12" fmla="*/ 644426 h 706528"/>
                  <a:gd name="connsiteX13" fmla="*/ 3631 w 638396"/>
                  <a:gd name="connsiteY13" fmla="*/ 659947 h 706528"/>
                  <a:gd name="connsiteX14" fmla="*/ 27995 w 638396"/>
                  <a:gd name="connsiteY14" fmla="*/ 701997 h 706528"/>
                  <a:gd name="connsiteX15" fmla="*/ 55066 w 638396"/>
                  <a:gd name="connsiteY15" fmla="*/ 691169 h 706528"/>
                  <a:gd name="connsiteX16" fmla="*/ 149092 w 638396"/>
                  <a:gd name="connsiteY16" fmla="*/ 623852 h 706528"/>
                  <a:gd name="connsiteX17" fmla="*/ 183563 w 638396"/>
                  <a:gd name="connsiteY17" fmla="*/ 580899 h 706528"/>
                  <a:gd name="connsiteX18" fmla="*/ 231208 w 638396"/>
                  <a:gd name="connsiteY18" fmla="*/ 468825 h 706528"/>
                  <a:gd name="connsiteX19" fmla="*/ 309353 w 638396"/>
                  <a:gd name="connsiteY19" fmla="*/ 464133 h 706528"/>
                  <a:gd name="connsiteX20" fmla="*/ 315309 w 638396"/>
                  <a:gd name="connsiteY20" fmla="*/ 473698 h 706528"/>
                  <a:gd name="connsiteX21" fmla="*/ 337507 w 638396"/>
                  <a:gd name="connsiteY21" fmla="*/ 594976 h 706528"/>
                  <a:gd name="connsiteX22" fmla="*/ 321445 w 638396"/>
                  <a:gd name="connsiteY22" fmla="*/ 684672 h 706528"/>
                  <a:gd name="connsiteX23" fmla="*/ 345087 w 638396"/>
                  <a:gd name="connsiteY23" fmla="*/ 705968 h 706528"/>
                  <a:gd name="connsiteX24" fmla="*/ 380099 w 638396"/>
                  <a:gd name="connsiteY24" fmla="*/ 679980 h 706528"/>
                  <a:gd name="connsiteX25" fmla="*/ 421608 w 638396"/>
                  <a:gd name="connsiteY25" fmla="*/ 543361 h 706528"/>
                  <a:gd name="connsiteX26" fmla="*/ 381001 w 638396"/>
                  <a:gd name="connsiteY26" fmla="*/ 417932 h 706528"/>
                  <a:gd name="connsiteX27" fmla="*/ 471599 w 638396"/>
                  <a:gd name="connsiteY27" fmla="*/ 277162 h 706528"/>
                  <a:gd name="connsiteX28" fmla="*/ 568153 w 638396"/>
                  <a:gd name="connsiteY28" fmla="*/ 194325 h 706528"/>
                  <a:gd name="connsiteX29" fmla="*/ 615256 w 638396"/>
                  <a:gd name="connsiteY29" fmla="*/ 134227 h 706528"/>
                  <a:gd name="connsiteX30" fmla="*/ 637635 w 638396"/>
                  <a:gd name="connsiteY30" fmla="*/ 30815 h 706528"/>
                  <a:gd name="connsiteX31" fmla="*/ 621753 w 638396"/>
                  <a:gd name="connsiteY31" fmla="*/ 1579 h 70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8396" h="706528">
                    <a:moveTo>
                      <a:pt x="621753" y="1579"/>
                    </a:moveTo>
                    <a:cubicBezTo>
                      <a:pt x="607495" y="-4016"/>
                      <a:pt x="600818" y="6271"/>
                      <a:pt x="593780" y="16558"/>
                    </a:cubicBezTo>
                    <a:cubicBezTo>
                      <a:pt x="591073" y="20348"/>
                      <a:pt x="589448" y="28470"/>
                      <a:pt x="587282" y="32620"/>
                    </a:cubicBezTo>
                    <a:cubicBezTo>
                      <a:pt x="573747" y="59330"/>
                      <a:pt x="562016" y="86943"/>
                      <a:pt x="551549" y="114916"/>
                    </a:cubicBezTo>
                    <a:cubicBezTo>
                      <a:pt x="544149" y="134769"/>
                      <a:pt x="532599" y="150470"/>
                      <a:pt x="514551" y="162923"/>
                    </a:cubicBezTo>
                    <a:cubicBezTo>
                      <a:pt x="490007" y="179706"/>
                      <a:pt x="462756" y="192701"/>
                      <a:pt x="439475" y="206958"/>
                    </a:cubicBezTo>
                    <a:cubicBezTo>
                      <a:pt x="398868" y="226629"/>
                      <a:pt x="353208" y="231863"/>
                      <a:pt x="345989" y="226810"/>
                    </a:cubicBezTo>
                    <a:cubicBezTo>
                      <a:pt x="326498" y="213635"/>
                      <a:pt x="313143" y="223561"/>
                      <a:pt x="299066" y="236555"/>
                    </a:cubicBezTo>
                    <a:cubicBezTo>
                      <a:pt x="261708" y="271026"/>
                      <a:pt x="229945" y="310369"/>
                      <a:pt x="196557" y="348449"/>
                    </a:cubicBezTo>
                    <a:cubicBezTo>
                      <a:pt x="175442" y="372633"/>
                      <a:pt x="162448" y="401870"/>
                      <a:pt x="155048" y="433633"/>
                    </a:cubicBezTo>
                    <a:cubicBezTo>
                      <a:pt x="149092" y="459080"/>
                      <a:pt x="141873" y="484346"/>
                      <a:pt x="135016" y="509612"/>
                    </a:cubicBezTo>
                    <a:cubicBezTo>
                      <a:pt x="126353" y="542098"/>
                      <a:pt x="112095" y="570071"/>
                      <a:pt x="83039" y="590284"/>
                    </a:cubicBezTo>
                    <a:cubicBezTo>
                      <a:pt x="59397" y="606707"/>
                      <a:pt x="37921" y="626379"/>
                      <a:pt x="15362" y="644426"/>
                    </a:cubicBezTo>
                    <a:cubicBezTo>
                      <a:pt x="10128" y="648758"/>
                      <a:pt x="6518" y="653991"/>
                      <a:pt x="3631" y="659947"/>
                    </a:cubicBezTo>
                    <a:cubicBezTo>
                      <a:pt x="-6476" y="679980"/>
                      <a:pt x="5435" y="703261"/>
                      <a:pt x="27995" y="701997"/>
                    </a:cubicBezTo>
                    <a:cubicBezTo>
                      <a:pt x="37379" y="701456"/>
                      <a:pt x="46584" y="695500"/>
                      <a:pt x="55066" y="691169"/>
                    </a:cubicBezTo>
                    <a:cubicBezTo>
                      <a:pt x="89536" y="673843"/>
                      <a:pt x="119675" y="648036"/>
                      <a:pt x="149092" y="623852"/>
                    </a:cubicBezTo>
                    <a:cubicBezTo>
                      <a:pt x="162448" y="612843"/>
                      <a:pt x="175622" y="597323"/>
                      <a:pt x="183563" y="580899"/>
                    </a:cubicBezTo>
                    <a:cubicBezTo>
                      <a:pt x="201430" y="543902"/>
                      <a:pt x="210273" y="504559"/>
                      <a:pt x="231208" y="468825"/>
                    </a:cubicBezTo>
                    <a:cubicBezTo>
                      <a:pt x="252504" y="432731"/>
                      <a:pt x="283906" y="430384"/>
                      <a:pt x="309353" y="464133"/>
                    </a:cubicBezTo>
                    <a:cubicBezTo>
                      <a:pt x="311519" y="467201"/>
                      <a:pt x="313143" y="470630"/>
                      <a:pt x="315309" y="473698"/>
                    </a:cubicBezTo>
                    <a:cubicBezTo>
                      <a:pt x="343824" y="512861"/>
                      <a:pt x="354111" y="532713"/>
                      <a:pt x="337507" y="594976"/>
                    </a:cubicBezTo>
                    <a:cubicBezTo>
                      <a:pt x="328844" y="627642"/>
                      <a:pt x="326498" y="657059"/>
                      <a:pt x="321445" y="684672"/>
                    </a:cubicBezTo>
                    <a:cubicBezTo>
                      <a:pt x="318918" y="697846"/>
                      <a:pt x="330649" y="709216"/>
                      <a:pt x="345087" y="705968"/>
                    </a:cubicBezTo>
                    <a:cubicBezTo>
                      <a:pt x="371256" y="706329"/>
                      <a:pt x="371616" y="702900"/>
                      <a:pt x="380099" y="679980"/>
                    </a:cubicBezTo>
                    <a:cubicBezTo>
                      <a:pt x="389122" y="655435"/>
                      <a:pt x="416193" y="568988"/>
                      <a:pt x="421608" y="543361"/>
                    </a:cubicBezTo>
                    <a:cubicBezTo>
                      <a:pt x="429909" y="503296"/>
                      <a:pt x="385513" y="426053"/>
                      <a:pt x="381001" y="417932"/>
                    </a:cubicBezTo>
                    <a:cubicBezTo>
                      <a:pt x="377933" y="412517"/>
                      <a:pt x="449581" y="309467"/>
                      <a:pt x="471599" y="277162"/>
                    </a:cubicBezTo>
                    <a:cubicBezTo>
                      <a:pt x="475209" y="271748"/>
                      <a:pt x="538194" y="216703"/>
                      <a:pt x="568153" y="194325"/>
                    </a:cubicBezTo>
                    <a:cubicBezTo>
                      <a:pt x="586741" y="180248"/>
                      <a:pt x="606774" y="155704"/>
                      <a:pt x="615256" y="134227"/>
                    </a:cubicBezTo>
                    <a:cubicBezTo>
                      <a:pt x="618865" y="125203"/>
                      <a:pt x="631679" y="56984"/>
                      <a:pt x="637635" y="30815"/>
                    </a:cubicBezTo>
                    <a:cubicBezTo>
                      <a:pt x="640342" y="18182"/>
                      <a:pt x="636010" y="7174"/>
                      <a:pt x="621753" y="157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6" name="Freeform 1071">
                <a:extLst>
                  <a:ext uri="{FF2B5EF4-FFF2-40B4-BE49-F238E27FC236}">
                    <a16:creationId xmlns:a16="http://schemas.microsoft.com/office/drawing/2014/main" id="{A33B9F4A-1276-628C-B401-8A98F36F1AEC}"/>
                  </a:ext>
                </a:extLst>
              </p:cNvPr>
              <p:cNvSpPr/>
              <p:nvPr/>
            </p:nvSpPr>
            <p:spPr>
              <a:xfrm>
                <a:off x="7623250" y="3456577"/>
                <a:ext cx="2073866" cy="1244353"/>
              </a:xfrm>
              <a:custGeom>
                <a:avLst/>
                <a:gdLst>
                  <a:gd name="connsiteX0" fmla="*/ 2062369 w 2073866"/>
                  <a:gd name="connsiteY0" fmla="*/ 105974 h 1244353"/>
                  <a:gd name="connsiteX1" fmla="*/ 2020499 w 2073866"/>
                  <a:gd name="connsiteY1" fmla="*/ 83776 h 1244353"/>
                  <a:gd name="connsiteX2" fmla="*/ 1743112 w 2073866"/>
                  <a:gd name="connsiteY2" fmla="*/ 1841 h 1244353"/>
                  <a:gd name="connsiteX3" fmla="*/ 1711348 w 2073866"/>
                  <a:gd name="connsiteY3" fmla="*/ 35048 h 1244353"/>
                  <a:gd name="connsiteX4" fmla="*/ 1725245 w 2073866"/>
                  <a:gd name="connsiteY4" fmla="*/ 86664 h 1244353"/>
                  <a:gd name="connsiteX5" fmla="*/ 1706295 w 2073866"/>
                  <a:gd name="connsiteY5" fmla="*/ 120593 h 1244353"/>
                  <a:gd name="connsiteX6" fmla="*/ 1537913 w 2073866"/>
                  <a:gd name="connsiteY6" fmla="*/ 166253 h 1244353"/>
                  <a:gd name="connsiteX7" fmla="*/ 1084021 w 2073866"/>
                  <a:gd name="connsiteY7" fmla="*/ 305759 h 1244353"/>
                  <a:gd name="connsiteX8" fmla="*/ 745272 w 2073866"/>
                  <a:gd name="connsiteY8" fmla="*/ 409892 h 1244353"/>
                  <a:gd name="connsiteX9" fmla="*/ 661713 w 2073866"/>
                  <a:gd name="connsiteY9" fmla="*/ 434256 h 1244353"/>
                  <a:gd name="connsiteX10" fmla="*/ 620746 w 2073866"/>
                  <a:gd name="connsiteY10" fmla="*/ 496700 h 1244353"/>
                  <a:gd name="connsiteX11" fmla="*/ 618761 w 2073866"/>
                  <a:gd name="connsiteY11" fmla="*/ 512040 h 1244353"/>
                  <a:gd name="connsiteX12" fmla="*/ 596021 w 2073866"/>
                  <a:gd name="connsiteY12" fmla="*/ 549579 h 1244353"/>
                  <a:gd name="connsiteX13" fmla="*/ 554512 w 2073866"/>
                  <a:gd name="connsiteY13" fmla="*/ 641801 h 1244353"/>
                  <a:gd name="connsiteX14" fmla="*/ 520583 w 2073866"/>
                  <a:gd name="connsiteY14" fmla="*/ 676993 h 1244353"/>
                  <a:gd name="connsiteX15" fmla="*/ 516612 w 2073866"/>
                  <a:gd name="connsiteY15" fmla="*/ 626641 h 1244353"/>
                  <a:gd name="connsiteX16" fmla="*/ 370790 w 2073866"/>
                  <a:gd name="connsiteY16" fmla="*/ 570513 h 1244353"/>
                  <a:gd name="connsiteX17" fmla="*/ 326754 w 2073866"/>
                  <a:gd name="connsiteY17" fmla="*/ 712907 h 1244353"/>
                  <a:gd name="connsiteX18" fmla="*/ 322603 w 2073866"/>
                  <a:gd name="connsiteY18" fmla="*/ 739437 h 1244353"/>
                  <a:gd name="connsiteX19" fmla="*/ 216845 w 2073866"/>
                  <a:gd name="connsiteY19" fmla="*/ 852414 h 1244353"/>
                  <a:gd name="connsiteX20" fmla="*/ 160899 w 2073866"/>
                  <a:gd name="connsiteY20" fmla="*/ 957449 h 1244353"/>
                  <a:gd name="connsiteX21" fmla="*/ 151153 w 2073866"/>
                  <a:gd name="connsiteY21" fmla="*/ 998417 h 1244353"/>
                  <a:gd name="connsiteX22" fmla="*/ 82032 w 2073866"/>
                  <a:gd name="connsiteY22" fmla="*/ 1112837 h 1244353"/>
                  <a:gd name="connsiteX23" fmla="*/ 18866 w 2073866"/>
                  <a:gd name="connsiteY23" fmla="*/ 1164272 h 1244353"/>
                  <a:gd name="connsiteX24" fmla="*/ 638 w 2073866"/>
                  <a:gd name="connsiteY24" fmla="*/ 1200186 h 1244353"/>
                  <a:gd name="connsiteX25" fmla="*/ 35469 w 2073866"/>
                  <a:gd name="connsiteY25" fmla="*/ 1237364 h 1244353"/>
                  <a:gd name="connsiteX26" fmla="*/ 65789 w 2073866"/>
                  <a:gd name="connsiteY26" fmla="*/ 1236642 h 1244353"/>
                  <a:gd name="connsiteX27" fmla="*/ 107479 w 2073866"/>
                  <a:gd name="connsiteY27" fmla="*/ 1213541 h 1244353"/>
                  <a:gd name="connsiteX28" fmla="*/ 208002 w 2073866"/>
                  <a:gd name="connsiteY28" fmla="*/ 1124027 h 1244353"/>
                  <a:gd name="connsiteX29" fmla="*/ 269724 w 2073866"/>
                  <a:gd name="connsiteY29" fmla="*/ 990476 h 1244353"/>
                  <a:gd name="connsiteX30" fmla="*/ 309428 w 2073866"/>
                  <a:gd name="connsiteY30" fmla="*/ 985423 h 1244353"/>
                  <a:gd name="connsiteX31" fmla="*/ 349494 w 2073866"/>
                  <a:gd name="connsiteY31" fmla="*/ 1112115 h 1244353"/>
                  <a:gd name="connsiteX32" fmla="*/ 326213 w 2073866"/>
                  <a:gd name="connsiteY32" fmla="*/ 1210834 h 1244353"/>
                  <a:gd name="connsiteX33" fmla="*/ 361946 w 2073866"/>
                  <a:gd name="connsiteY33" fmla="*/ 1242417 h 1244353"/>
                  <a:gd name="connsiteX34" fmla="*/ 410855 w 2073866"/>
                  <a:gd name="connsiteY34" fmla="*/ 1214083 h 1244353"/>
                  <a:gd name="connsiteX35" fmla="*/ 452003 w 2073866"/>
                  <a:gd name="connsiteY35" fmla="*/ 1085586 h 1244353"/>
                  <a:gd name="connsiteX36" fmla="*/ 440813 w 2073866"/>
                  <a:gd name="connsiteY36" fmla="*/ 990476 h 1244353"/>
                  <a:gd name="connsiteX37" fmla="*/ 422585 w 2073866"/>
                  <a:gd name="connsiteY37" fmla="*/ 955464 h 1244353"/>
                  <a:gd name="connsiteX38" fmla="*/ 424029 w 2073866"/>
                  <a:gd name="connsiteY38" fmla="*/ 927671 h 1244353"/>
                  <a:gd name="connsiteX39" fmla="*/ 508672 w 2073866"/>
                  <a:gd name="connsiteY39" fmla="*/ 801520 h 1244353"/>
                  <a:gd name="connsiteX40" fmla="*/ 586095 w 2073866"/>
                  <a:gd name="connsiteY40" fmla="*/ 733481 h 1244353"/>
                  <a:gd name="connsiteX41" fmla="*/ 646193 w 2073866"/>
                  <a:gd name="connsiteY41" fmla="*/ 673745 h 1244353"/>
                  <a:gd name="connsiteX42" fmla="*/ 696725 w 2073866"/>
                  <a:gd name="connsiteY42" fmla="*/ 798632 h 1244353"/>
                  <a:gd name="connsiteX43" fmla="*/ 750326 w 2073866"/>
                  <a:gd name="connsiteY43" fmla="*/ 831839 h 1244353"/>
                  <a:gd name="connsiteX44" fmla="*/ 782450 w 2073866"/>
                  <a:gd name="connsiteY44" fmla="*/ 822274 h 1244353"/>
                  <a:gd name="connsiteX45" fmla="*/ 916722 w 2073866"/>
                  <a:gd name="connsiteY45" fmla="*/ 764523 h 1244353"/>
                  <a:gd name="connsiteX46" fmla="*/ 949208 w 2073866"/>
                  <a:gd name="connsiteY46" fmla="*/ 780585 h 1244353"/>
                  <a:gd name="connsiteX47" fmla="*/ 979166 w 2073866"/>
                  <a:gd name="connsiteY47" fmla="*/ 865408 h 1244353"/>
                  <a:gd name="connsiteX48" fmla="*/ 1040347 w 2073866"/>
                  <a:gd name="connsiteY48" fmla="*/ 895908 h 1244353"/>
                  <a:gd name="connsiteX49" fmla="*/ 1039084 w 2073866"/>
                  <a:gd name="connsiteY49" fmla="*/ 917745 h 1244353"/>
                  <a:gd name="connsiteX50" fmla="*/ 1002267 w 2073866"/>
                  <a:gd name="connsiteY50" fmla="*/ 1159580 h 1244353"/>
                  <a:gd name="connsiteX51" fmla="*/ 1005155 w 2073866"/>
                  <a:gd name="connsiteY51" fmla="*/ 1212639 h 1244353"/>
                  <a:gd name="connsiteX52" fmla="*/ 1026270 w 2073866"/>
                  <a:gd name="connsiteY52" fmla="*/ 1240432 h 1244353"/>
                  <a:gd name="connsiteX53" fmla="*/ 1087631 w 2073866"/>
                  <a:gd name="connsiteY53" fmla="*/ 1215707 h 1244353"/>
                  <a:gd name="connsiteX54" fmla="*/ 1108566 w 2073866"/>
                  <a:gd name="connsiteY54" fmla="*/ 1017366 h 1244353"/>
                  <a:gd name="connsiteX55" fmla="*/ 1129681 w 2073866"/>
                  <a:gd name="connsiteY55" fmla="*/ 974955 h 1244353"/>
                  <a:gd name="connsiteX56" fmla="*/ 1164332 w 2073866"/>
                  <a:gd name="connsiteY56" fmla="*/ 979648 h 1244353"/>
                  <a:gd name="connsiteX57" fmla="*/ 1177327 w 2073866"/>
                  <a:gd name="connsiteY57" fmla="*/ 1049491 h 1244353"/>
                  <a:gd name="connsiteX58" fmla="*/ 1182741 w 2073866"/>
                  <a:gd name="connsiteY58" fmla="*/ 1145142 h 1244353"/>
                  <a:gd name="connsiteX59" fmla="*/ 1193208 w 2073866"/>
                  <a:gd name="connsiteY59" fmla="*/ 1211737 h 1244353"/>
                  <a:gd name="connsiteX60" fmla="*/ 1241575 w 2073866"/>
                  <a:gd name="connsiteY60" fmla="*/ 1238627 h 1244353"/>
                  <a:gd name="connsiteX61" fmla="*/ 1274421 w 2073866"/>
                  <a:gd name="connsiteY61" fmla="*/ 1193689 h 1244353"/>
                  <a:gd name="connsiteX62" fmla="*/ 1254750 w 2073866"/>
                  <a:gd name="connsiteY62" fmla="*/ 1032346 h 1244353"/>
                  <a:gd name="connsiteX63" fmla="*/ 1283445 w 2073866"/>
                  <a:gd name="connsiteY63" fmla="*/ 861076 h 1244353"/>
                  <a:gd name="connsiteX64" fmla="*/ 1303117 w 2073866"/>
                  <a:gd name="connsiteY64" fmla="*/ 831118 h 1244353"/>
                  <a:gd name="connsiteX65" fmla="*/ 1388120 w 2073866"/>
                  <a:gd name="connsiteY65" fmla="*/ 757845 h 1244353"/>
                  <a:gd name="connsiteX66" fmla="*/ 1429809 w 2073866"/>
                  <a:gd name="connsiteY66" fmla="*/ 712185 h 1244353"/>
                  <a:gd name="connsiteX67" fmla="*/ 1438291 w 2073866"/>
                  <a:gd name="connsiteY67" fmla="*/ 691972 h 1244353"/>
                  <a:gd name="connsiteX68" fmla="*/ 1448398 w 2073866"/>
                  <a:gd name="connsiteY68" fmla="*/ 543262 h 1244353"/>
                  <a:gd name="connsiteX69" fmla="*/ 1474567 w 2073866"/>
                  <a:gd name="connsiteY69" fmla="*/ 503558 h 1244353"/>
                  <a:gd name="connsiteX70" fmla="*/ 1491531 w 2073866"/>
                  <a:gd name="connsiteY70" fmla="*/ 512401 h 1244353"/>
                  <a:gd name="connsiteX71" fmla="*/ 1508315 w 2073866"/>
                  <a:gd name="connsiteY71" fmla="*/ 623573 h 1244353"/>
                  <a:gd name="connsiteX72" fmla="*/ 1531957 w 2073866"/>
                  <a:gd name="connsiteY72" fmla="*/ 819026 h 1244353"/>
                  <a:gd name="connsiteX73" fmla="*/ 1533582 w 2073866"/>
                  <a:gd name="connsiteY73" fmla="*/ 951313 h 1244353"/>
                  <a:gd name="connsiteX74" fmla="*/ 1515534 w 2073866"/>
                  <a:gd name="connsiteY74" fmla="*/ 1195133 h 1244353"/>
                  <a:gd name="connsiteX75" fmla="*/ 1553614 w 2073866"/>
                  <a:gd name="connsiteY75" fmla="*/ 1231408 h 1244353"/>
                  <a:gd name="connsiteX76" fmla="*/ 1597650 w 2073866"/>
                  <a:gd name="connsiteY76" fmla="*/ 1203074 h 1244353"/>
                  <a:gd name="connsiteX77" fmla="*/ 1618585 w 2073866"/>
                  <a:gd name="connsiteY77" fmla="*/ 979106 h 1244353"/>
                  <a:gd name="connsiteX78" fmla="*/ 1629233 w 2073866"/>
                  <a:gd name="connsiteY78" fmla="*/ 932544 h 1244353"/>
                  <a:gd name="connsiteX79" fmla="*/ 1662620 w 2073866"/>
                  <a:gd name="connsiteY79" fmla="*/ 914316 h 1244353"/>
                  <a:gd name="connsiteX80" fmla="*/ 1684818 w 2073866"/>
                  <a:gd name="connsiteY80" fmla="*/ 939763 h 1244353"/>
                  <a:gd name="connsiteX81" fmla="*/ 1696189 w 2073866"/>
                  <a:gd name="connsiteY81" fmla="*/ 977301 h 1244353"/>
                  <a:gd name="connsiteX82" fmla="*/ 1708822 w 2073866"/>
                  <a:gd name="connsiteY82" fmla="*/ 1190441 h 1244353"/>
                  <a:gd name="connsiteX83" fmla="*/ 1738960 w 2073866"/>
                  <a:gd name="connsiteY83" fmla="*/ 1224370 h 1244353"/>
                  <a:gd name="connsiteX84" fmla="*/ 1794907 w 2073866"/>
                  <a:gd name="connsiteY84" fmla="*/ 1177447 h 1244353"/>
                  <a:gd name="connsiteX85" fmla="*/ 1788591 w 2073866"/>
                  <a:gd name="connsiteY85" fmla="*/ 1049130 h 1244353"/>
                  <a:gd name="connsiteX86" fmla="*/ 1793283 w 2073866"/>
                  <a:gd name="connsiteY86" fmla="*/ 551564 h 1244353"/>
                  <a:gd name="connsiteX87" fmla="*/ 1769641 w 2073866"/>
                  <a:gd name="connsiteY87" fmla="*/ 393288 h 1244353"/>
                  <a:gd name="connsiteX88" fmla="*/ 1818549 w 2073866"/>
                  <a:gd name="connsiteY88" fmla="*/ 372534 h 1244353"/>
                  <a:gd name="connsiteX89" fmla="*/ 1842372 w 2073866"/>
                  <a:gd name="connsiteY89" fmla="*/ 383904 h 1244353"/>
                  <a:gd name="connsiteX90" fmla="*/ 1862044 w 2073866"/>
                  <a:gd name="connsiteY90" fmla="*/ 420720 h 1244353"/>
                  <a:gd name="connsiteX91" fmla="*/ 1899041 w 2073866"/>
                  <a:gd name="connsiteY91" fmla="*/ 418013 h 1244353"/>
                  <a:gd name="connsiteX92" fmla="*/ 1975561 w 2073866"/>
                  <a:gd name="connsiteY92" fmla="*/ 300164 h 1244353"/>
                  <a:gd name="connsiteX93" fmla="*/ 2061648 w 2073866"/>
                  <a:gd name="connsiteY93" fmla="*/ 161380 h 1244353"/>
                  <a:gd name="connsiteX94" fmla="*/ 2070852 w 2073866"/>
                  <a:gd name="connsiteY94" fmla="*/ 140986 h 1244353"/>
                  <a:gd name="connsiteX95" fmla="*/ 2062369 w 2073866"/>
                  <a:gd name="connsiteY95" fmla="*/ 105974 h 1244353"/>
                  <a:gd name="connsiteX96" fmla="*/ 372053 w 2073866"/>
                  <a:gd name="connsiteY96" fmla="*/ 584049 h 1244353"/>
                  <a:gd name="connsiteX97" fmla="*/ 470952 w 2073866"/>
                  <a:gd name="connsiteY97" fmla="*/ 584049 h 1244353"/>
                  <a:gd name="connsiteX98" fmla="*/ 508130 w 2073866"/>
                  <a:gd name="connsiteY98" fmla="*/ 667247 h 1244353"/>
                  <a:gd name="connsiteX99" fmla="*/ 457598 w 2073866"/>
                  <a:gd name="connsiteY99" fmla="*/ 717961 h 1244353"/>
                  <a:gd name="connsiteX100" fmla="*/ 406884 w 2073866"/>
                  <a:gd name="connsiteY100" fmla="*/ 733662 h 1244353"/>
                  <a:gd name="connsiteX101" fmla="*/ 332529 w 2073866"/>
                  <a:gd name="connsiteY101" fmla="*/ 685476 h 1244353"/>
                  <a:gd name="connsiteX102" fmla="*/ 372053 w 2073866"/>
                  <a:gd name="connsiteY102" fmla="*/ 584049 h 1244353"/>
                  <a:gd name="connsiteX103" fmla="*/ 635906 w 2073866"/>
                  <a:gd name="connsiteY103" fmla="*/ 656780 h 1244353"/>
                  <a:gd name="connsiteX104" fmla="*/ 588802 w 2073866"/>
                  <a:gd name="connsiteY104" fmla="*/ 716878 h 1244353"/>
                  <a:gd name="connsiteX105" fmla="*/ 492248 w 2073866"/>
                  <a:gd name="connsiteY105" fmla="*/ 799715 h 1244353"/>
                  <a:gd name="connsiteX106" fmla="*/ 401651 w 2073866"/>
                  <a:gd name="connsiteY106" fmla="*/ 940484 h 1244353"/>
                  <a:gd name="connsiteX107" fmla="*/ 442257 w 2073866"/>
                  <a:gd name="connsiteY107" fmla="*/ 1065914 h 1244353"/>
                  <a:gd name="connsiteX108" fmla="*/ 400748 w 2073866"/>
                  <a:gd name="connsiteY108" fmla="*/ 1202533 h 1244353"/>
                  <a:gd name="connsiteX109" fmla="*/ 365736 w 2073866"/>
                  <a:gd name="connsiteY109" fmla="*/ 1228521 h 1244353"/>
                  <a:gd name="connsiteX110" fmla="*/ 342094 w 2073866"/>
                  <a:gd name="connsiteY110" fmla="*/ 1207225 h 1244353"/>
                  <a:gd name="connsiteX111" fmla="*/ 358156 w 2073866"/>
                  <a:gd name="connsiteY111" fmla="*/ 1117529 h 1244353"/>
                  <a:gd name="connsiteX112" fmla="*/ 335958 w 2073866"/>
                  <a:gd name="connsiteY112" fmla="*/ 996251 h 1244353"/>
                  <a:gd name="connsiteX113" fmla="*/ 330003 w 2073866"/>
                  <a:gd name="connsiteY113" fmla="*/ 986686 h 1244353"/>
                  <a:gd name="connsiteX114" fmla="*/ 251858 w 2073866"/>
                  <a:gd name="connsiteY114" fmla="*/ 991378 h 1244353"/>
                  <a:gd name="connsiteX115" fmla="*/ 204212 w 2073866"/>
                  <a:gd name="connsiteY115" fmla="*/ 1103452 h 1244353"/>
                  <a:gd name="connsiteX116" fmla="*/ 169742 w 2073866"/>
                  <a:gd name="connsiteY116" fmla="*/ 1146405 h 1244353"/>
                  <a:gd name="connsiteX117" fmla="*/ 75715 w 2073866"/>
                  <a:gd name="connsiteY117" fmla="*/ 1213722 h 1244353"/>
                  <a:gd name="connsiteX118" fmla="*/ 48644 w 2073866"/>
                  <a:gd name="connsiteY118" fmla="*/ 1224550 h 1244353"/>
                  <a:gd name="connsiteX119" fmla="*/ 24280 w 2073866"/>
                  <a:gd name="connsiteY119" fmla="*/ 1182500 h 1244353"/>
                  <a:gd name="connsiteX120" fmla="*/ 36011 w 2073866"/>
                  <a:gd name="connsiteY120" fmla="*/ 1166979 h 1244353"/>
                  <a:gd name="connsiteX121" fmla="*/ 103688 w 2073866"/>
                  <a:gd name="connsiteY121" fmla="*/ 1112837 h 1244353"/>
                  <a:gd name="connsiteX122" fmla="*/ 155665 w 2073866"/>
                  <a:gd name="connsiteY122" fmla="*/ 1032165 h 1244353"/>
                  <a:gd name="connsiteX123" fmla="*/ 175698 w 2073866"/>
                  <a:gd name="connsiteY123" fmla="*/ 956186 h 1244353"/>
                  <a:gd name="connsiteX124" fmla="*/ 217207 w 2073866"/>
                  <a:gd name="connsiteY124" fmla="*/ 871002 h 1244353"/>
                  <a:gd name="connsiteX125" fmla="*/ 319715 w 2073866"/>
                  <a:gd name="connsiteY125" fmla="*/ 759108 h 1244353"/>
                  <a:gd name="connsiteX126" fmla="*/ 366639 w 2073866"/>
                  <a:gd name="connsiteY126" fmla="*/ 749363 h 1244353"/>
                  <a:gd name="connsiteX127" fmla="*/ 460124 w 2073866"/>
                  <a:gd name="connsiteY127" fmla="*/ 729511 h 1244353"/>
                  <a:gd name="connsiteX128" fmla="*/ 535201 w 2073866"/>
                  <a:gd name="connsiteY128" fmla="*/ 685476 h 1244353"/>
                  <a:gd name="connsiteX129" fmla="*/ 572198 w 2073866"/>
                  <a:gd name="connsiteY129" fmla="*/ 637469 h 1244353"/>
                  <a:gd name="connsiteX130" fmla="*/ 607932 w 2073866"/>
                  <a:gd name="connsiteY130" fmla="*/ 555173 h 1244353"/>
                  <a:gd name="connsiteX131" fmla="*/ 614429 w 2073866"/>
                  <a:gd name="connsiteY131" fmla="*/ 539111 h 1244353"/>
                  <a:gd name="connsiteX132" fmla="*/ 642402 w 2073866"/>
                  <a:gd name="connsiteY132" fmla="*/ 524132 h 1244353"/>
                  <a:gd name="connsiteX133" fmla="*/ 658104 w 2073866"/>
                  <a:gd name="connsiteY133" fmla="*/ 553368 h 1244353"/>
                  <a:gd name="connsiteX134" fmla="*/ 635906 w 2073866"/>
                  <a:gd name="connsiteY134" fmla="*/ 656780 h 1244353"/>
                  <a:gd name="connsiteX135" fmla="*/ 1429629 w 2073866"/>
                  <a:gd name="connsiteY135" fmla="*/ 608052 h 1244353"/>
                  <a:gd name="connsiteX136" fmla="*/ 1424395 w 2073866"/>
                  <a:gd name="connsiteY136" fmla="*/ 658404 h 1244353"/>
                  <a:gd name="connsiteX137" fmla="*/ 1390105 w 2073866"/>
                  <a:gd name="connsiteY137" fmla="*/ 735827 h 1244353"/>
                  <a:gd name="connsiteX138" fmla="*/ 1314667 w 2073866"/>
                  <a:gd name="connsiteY138" fmla="*/ 803505 h 1244353"/>
                  <a:gd name="connsiteX139" fmla="*/ 1293010 w 2073866"/>
                  <a:gd name="connsiteY139" fmla="*/ 805129 h 1244353"/>
                  <a:gd name="connsiteX140" fmla="*/ 1282723 w 2073866"/>
                  <a:gd name="connsiteY140" fmla="*/ 810002 h 1244353"/>
                  <a:gd name="connsiteX141" fmla="*/ 1251862 w 2073866"/>
                  <a:gd name="connsiteY141" fmla="*/ 923701 h 1244353"/>
                  <a:gd name="connsiteX142" fmla="*/ 1246268 w 2073866"/>
                  <a:gd name="connsiteY142" fmla="*/ 962683 h 1244353"/>
                  <a:gd name="connsiteX143" fmla="*/ 1254389 w 2073866"/>
                  <a:gd name="connsiteY143" fmla="*/ 1152722 h 1244353"/>
                  <a:gd name="connsiteX144" fmla="*/ 1261066 w 2073866"/>
                  <a:gd name="connsiteY144" fmla="*/ 1191524 h 1244353"/>
                  <a:gd name="connsiteX145" fmla="*/ 1252403 w 2073866"/>
                  <a:gd name="connsiteY145" fmla="*/ 1224009 h 1244353"/>
                  <a:gd name="connsiteX146" fmla="*/ 1209270 w 2073866"/>
                  <a:gd name="connsiteY146" fmla="*/ 1205059 h 1244353"/>
                  <a:gd name="connsiteX147" fmla="*/ 1203315 w 2073866"/>
                  <a:gd name="connsiteY147" fmla="*/ 1181056 h 1244353"/>
                  <a:gd name="connsiteX148" fmla="*/ 1192306 w 2073866"/>
                  <a:gd name="connsiteY148" fmla="*/ 1077645 h 1244353"/>
                  <a:gd name="connsiteX149" fmla="*/ 1175702 w 2073866"/>
                  <a:gd name="connsiteY149" fmla="*/ 970624 h 1244353"/>
                  <a:gd name="connsiteX150" fmla="*/ 1143758 w 2073866"/>
                  <a:gd name="connsiteY150" fmla="*/ 954562 h 1244353"/>
                  <a:gd name="connsiteX151" fmla="*/ 1106942 w 2073866"/>
                  <a:gd name="connsiteY151" fmla="*/ 980550 h 1244353"/>
                  <a:gd name="connsiteX152" fmla="*/ 1078788 w 2073866"/>
                  <a:gd name="connsiteY152" fmla="*/ 1193509 h 1244353"/>
                  <a:gd name="connsiteX153" fmla="*/ 1048468 w 2073866"/>
                  <a:gd name="connsiteY153" fmla="*/ 1228160 h 1244353"/>
                  <a:gd name="connsiteX154" fmla="*/ 1018871 w 2073866"/>
                  <a:gd name="connsiteY154" fmla="*/ 1195494 h 1244353"/>
                  <a:gd name="connsiteX155" fmla="*/ 1021578 w 2073866"/>
                  <a:gd name="connsiteY155" fmla="*/ 1105618 h 1244353"/>
                  <a:gd name="connsiteX156" fmla="*/ 1043776 w 2073866"/>
                  <a:gd name="connsiteY156" fmla="*/ 949689 h 1244353"/>
                  <a:gd name="connsiteX157" fmla="*/ 1097738 w 2073866"/>
                  <a:gd name="connsiteY157" fmla="*/ 779141 h 1244353"/>
                  <a:gd name="connsiteX158" fmla="*/ 1112176 w 2073866"/>
                  <a:gd name="connsiteY158" fmla="*/ 748641 h 1244353"/>
                  <a:gd name="connsiteX159" fmla="*/ 1110912 w 2073866"/>
                  <a:gd name="connsiteY159" fmla="*/ 736911 h 1244353"/>
                  <a:gd name="connsiteX160" fmla="*/ 1100445 w 2073866"/>
                  <a:gd name="connsiteY160" fmla="*/ 743949 h 1244353"/>
                  <a:gd name="connsiteX161" fmla="*/ 1053702 w 2073866"/>
                  <a:gd name="connsiteY161" fmla="*/ 861257 h 1244353"/>
                  <a:gd name="connsiteX162" fmla="*/ 1025548 w 2073866"/>
                  <a:gd name="connsiteY162" fmla="*/ 886704 h 1244353"/>
                  <a:gd name="connsiteX163" fmla="*/ 1000282 w 2073866"/>
                  <a:gd name="connsiteY163" fmla="*/ 874973 h 1244353"/>
                  <a:gd name="connsiteX164" fmla="*/ 952998 w 2073866"/>
                  <a:gd name="connsiteY164" fmla="*/ 734023 h 1244353"/>
                  <a:gd name="connsiteX165" fmla="*/ 957870 w 2073866"/>
                  <a:gd name="connsiteY165" fmla="*/ 704064 h 1244353"/>
                  <a:gd name="connsiteX166" fmla="*/ 1010208 w 2073866"/>
                  <a:gd name="connsiteY166" fmla="*/ 702621 h 1244353"/>
                  <a:gd name="connsiteX167" fmla="*/ 1024826 w 2073866"/>
                  <a:gd name="connsiteY167" fmla="*/ 745032 h 1244353"/>
                  <a:gd name="connsiteX168" fmla="*/ 1031504 w 2073866"/>
                  <a:gd name="connsiteY168" fmla="*/ 762177 h 1244353"/>
                  <a:gd name="connsiteX169" fmla="*/ 1087992 w 2073866"/>
                  <a:gd name="connsiteY169" fmla="*/ 704064 h 1244353"/>
                  <a:gd name="connsiteX170" fmla="*/ 1143037 w 2073866"/>
                  <a:gd name="connsiteY170" fmla="*/ 708035 h 1244353"/>
                  <a:gd name="connsiteX171" fmla="*/ 1199525 w 2073866"/>
                  <a:gd name="connsiteY171" fmla="*/ 748100 h 1244353"/>
                  <a:gd name="connsiteX172" fmla="*/ 1302034 w 2073866"/>
                  <a:gd name="connsiteY172" fmla="*/ 723555 h 1244353"/>
                  <a:gd name="connsiteX173" fmla="*/ 1346250 w 2073866"/>
                  <a:gd name="connsiteY173" fmla="*/ 693958 h 1244353"/>
                  <a:gd name="connsiteX174" fmla="*/ 1366463 w 2073866"/>
                  <a:gd name="connsiteY174" fmla="*/ 668691 h 1244353"/>
                  <a:gd name="connsiteX175" fmla="*/ 1376930 w 2073866"/>
                  <a:gd name="connsiteY175" fmla="*/ 599209 h 1244353"/>
                  <a:gd name="connsiteX176" fmla="*/ 1386856 w 2073866"/>
                  <a:gd name="connsiteY176" fmla="*/ 529907 h 1244353"/>
                  <a:gd name="connsiteX177" fmla="*/ 1413747 w 2073866"/>
                  <a:gd name="connsiteY177" fmla="*/ 503197 h 1244353"/>
                  <a:gd name="connsiteX178" fmla="*/ 1435223 w 2073866"/>
                  <a:gd name="connsiteY178" fmla="*/ 535141 h 1244353"/>
                  <a:gd name="connsiteX179" fmla="*/ 1429629 w 2073866"/>
                  <a:gd name="connsiteY179" fmla="*/ 608052 h 1244353"/>
                  <a:gd name="connsiteX180" fmla="*/ 1045761 w 2073866"/>
                  <a:gd name="connsiteY180" fmla="*/ 699191 h 1244353"/>
                  <a:gd name="connsiteX181" fmla="*/ 1118492 w 2073866"/>
                  <a:gd name="connsiteY181" fmla="*/ 668331 h 1244353"/>
                  <a:gd name="connsiteX182" fmla="*/ 1124989 w 2073866"/>
                  <a:gd name="connsiteY182" fmla="*/ 672662 h 1244353"/>
                  <a:gd name="connsiteX183" fmla="*/ 1077164 w 2073866"/>
                  <a:gd name="connsiteY183" fmla="*/ 694499 h 1244353"/>
                  <a:gd name="connsiteX184" fmla="*/ 1037820 w 2073866"/>
                  <a:gd name="connsiteY184" fmla="*/ 733842 h 1244353"/>
                  <a:gd name="connsiteX185" fmla="*/ 1034572 w 2073866"/>
                  <a:gd name="connsiteY185" fmla="*/ 723194 h 1244353"/>
                  <a:gd name="connsiteX186" fmla="*/ 1045761 w 2073866"/>
                  <a:gd name="connsiteY186" fmla="*/ 699191 h 1244353"/>
                  <a:gd name="connsiteX187" fmla="*/ 1327661 w 2073866"/>
                  <a:gd name="connsiteY187" fmla="*/ 586395 h 1244353"/>
                  <a:gd name="connsiteX188" fmla="*/ 1334339 w 2073866"/>
                  <a:gd name="connsiteY188" fmla="*/ 566724 h 1244353"/>
                  <a:gd name="connsiteX189" fmla="*/ 1368809 w 2073866"/>
                  <a:gd name="connsiteY189" fmla="*/ 552647 h 1244353"/>
                  <a:gd name="connsiteX190" fmla="*/ 1352386 w 2073866"/>
                  <a:gd name="connsiteY190" fmla="*/ 661292 h 1244353"/>
                  <a:gd name="connsiteX191" fmla="*/ 1337768 w 2073866"/>
                  <a:gd name="connsiteY191" fmla="*/ 676271 h 1244353"/>
                  <a:gd name="connsiteX192" fmla="*/ 1339392 w 2073866"/>
                  <a:gd name="connsiteY192" fmla="*/ 656961 h 1244353"/>
                  <a:gd name="connsiteX193" fmla="*/ 1327661 w 2073866"/>
                  <a:gd name="connsiteY193" fmla="*/ 586395 h 1244353"/>
                  <a:gd name="connsiteX194" fmla="*/ 1291025 w 2073866"/>
                  <a:gd name="connsiteY194" fmla="*/ 713449 h 1244353"/>
                  <a:gd name="connsiteX195" fmla="*/ 1231108 w 2073866"/>
                  <a:gd name="connsiteY195" fmla="*/ 734564 h 1244353"/>
                  <a:gd name="connsiteX196" fmla="*/ 1141051 w 2073866"/>
                  <a:gd name="connsiteY196" fmla="*/ 631874 h 1244353"/>
                  <a:gd name="connsiteX197" fmla="*/ 1193028 w 2073866"/>
                  <a:gd name="connsiteY197" fmla="*/ 554451 h 1244353"/>
                  <a:gd name="connsiteX198" fmla="*/ 1278211 w 2073866"/>
                  <a:gd name="connsiteY198" fmla="*/ 555173 h 1244353"/>
                  <a:gd name="connsiteX199" fmla="*/ 1291025 w 2073866"/>
                  <a:gd name="connsiteY199" fmla="*/ 713449 h 1244353"/>
                  <a:gd name="connsiteX200" fmla="*/ 1779026 w 2073866"/>
                  <a:gd name="connsiteY200" fmla="*/ 451040 h 1244353"/>
                  <a:gd name="connsiteX201" fmla="*/ 1772168 w 2073866"/>
                  <a:gd name="connsiteY201" fmla="*/ 714351 h 1244353"/>
                  <a:gd name="connsiteX202" fmla="*/ 1770363 w 2073866"/>
                  <a:gd name="connsiteY202" fmla="*/ 975857 h 1244353"/>
                  <a:gd name="connsiteX203" fmla="*/ 1775957 w 2073866"/>
                  <a:gd name="connsiteY203" fmla="*/ 1169867 h 1244353"/>
                  <a:gd name="connsiteX204" fmla="*/ 1774695 w 2073866"/>
                  <a:gd name="connsiteY204" fmla="*/ 1192245 h 1244353"/>
                  <a:gd name="connsiteX205" fmla="*/ 1753038 w 2073866"/>
                  <a:gd name="connsiteY205" fmla="*/ 1210654 h 1244353"/>
                  <a:gd name="connsiteX206" fmla="*/ 1728674 w 2073866"/>
                  <a:gd name="connsiteY206" fmla="*/ 1195855 h 1244353"/>
                  <a:gd name="connsiteX207" fmla="*/ 1724343 w 2073866"/>
                  <a:gd name="connsiteY207" fmla="*/ 1176725 h 1244353"/>
                  <a:gd name="connsiteX208" fmla="*/ 1713334 w 2073866"/>
                  <a:gd name="connsiteY208" fmla="*/ 1016825 h 1244353"/>
                  <a:gd name="connsiteX209" fmla="*/ 1702324 w 2073866"/>
                  <a:gd name="connsiteY209" fmla="*/ 950411 h 1244353"/>
                  <a:gd name="connsiteX210" fmla="*/ 1674351 w 2073866"/>
                  <a:gd name="connsiteY210" fmla="*/ 903849 h 1244353"/>
                  <a:gd name="connsiteX211" fmla="*/ 1610824 w 2073866"/>
                  <a:gd name="connsiteY211" fmla="*/ 934529 h 1244353"/>
                  <a:gd name="connsiteX212" fmla="*/ 1601259 w 2073866"/>
                  <a:gd name="connsiteY212" fmla="*/ 1001304 h 1244353"/>
                  <a:gd name="connsiteX213" fmla="*/ 1584295 w 2073866"/>
                  <a:gd name="connsiteY213" fmla="*/ 1183402 h 1244353"/>
                  <a:gd name="connsiteX214" fmla="*/ 1569496 w 2073866"/>
                  <a:gd name="connsiteY214" fmla="*/ 1214624 h 1244353"/>
                  <a:gd name="connsiteX215" fmla="*/ 1533221 w 2073866"/>
                  <a:gd name="connsiteY215" fmla="*/ 1182319 h 1244353"/>
                  <a:gd name="connsiteX216" fmla="*/ 1543147 w 2073866"/>
                  <a:gd name="connsiteY216" fmla="*/ 1087210 h 1244353"/>
                  <a:gd name="connsiteX217" fmla="*/ 1548380 w 2073866"/>
                  <a:gd name="connsiteY217" fmla="*/ 887606 h 1244353"/>
                  <a:gd name="connsiteX218" fmla="*/ 1513008 w 2073866"/>
                  <a:gd name="connsiteY218" fmla="*/ 566543 h 1244353"/>
                  <a:gd name="connsiteX219" fmla="*/ 1503803 w 2073866"/>
                  <a:gd name="connsiteY219" fmla="*/ 463132 h 1244353"/>
                  <a:gd name="connsiteX220" fmla="*/ 1529972 w 2073866"/>
                  <a:gd name="connsiteY220" fmla="*/ 424330 h 1244353"/>
                  <a:gd name="connsiteX221" fmla="*/ 1546034 w 2073866"/>
                  <a:gd name="connsiteY221" fmla="*/ 440211 h 1244353"/>
                  <a:gd name="connsiteX222" fmla="*/ 1554155 w 2073866"/>
                  <a:gd name="connsiteY222" fmla="*/ 487315 h 1244353"/>
                  <a:gd name="connsiteX223" fmla="*/ 1552351 w 2073866"/>
                  <a:gd name="connsiteY223" fmla="*/ 554451 h 1244353"/>
                  <a:gd name="connsiteX224" fmla="*/ 1596567 w 2073866"/>
                  <a:gd name="connsiteY224" fmla="*/ 655156 h 1244353"/>
                  <a:gd name="connsiteX225" fmla="*/ 1671644 w 2073866"/>
                  <a:gd name="connsiteY225" fmla="*/ 671759 h 1244353"/>
                  <a:gd name="connsiteX226" fmla="*/ 1745097 w 2073866"/>
                  <a:gd name="connsiteY226" fmla="*/ 618520 h 1244353"/>
                  <a:gd name="connsiteX227" fmla="*/ 1756467 w 2073866"/>
                  <a:gd name="connsiteY227" fmla="*/ 542179 h 1244353"/>
                  <a:gd name="connsiteX228" fmla="*/ 1734629 w 2073866"/>
                  <a:gd name="connsiteY228" fmla="*/ 499407 h 1244353"/>
                  <a:gd name="connsiteX229" fmla="*/ 1718386 w 2073866"/>
                  <a:gd name="connsiteY229" fmla="*/ 423608 h 1244353"/>
                  <a:gd name="connsiteX230" fmla="*/ 1731741 w 2073866"/>
                  <a:gd name="connsiteY230" fmla="*/ 397981 h 1244353"/>
                  <a:gd name="connsiteX231" fmla="*/ 1765671 w 2073866"/>
                  <a:gd name="connsiteY231" fmla="*/ 411877 h 1244353"/>
                  <a:gd name="connsiteX232" fmla="*/ 1779026 w 2073866"/>
                  <a:gd name="connsiteY232" fmla="*/ 451040 h 1244353"/>
                  <a:gd name="connsiteX233" fmla="*/ 1704490 w 2073866"/>
                  <a:gd name="connsiteY233" fmla="*/ 464756 h 1244353"/>
                  <a:gd name="connsiteX234" fmla="*/ 1691135 w 2073866"/>
                  <a:gd name="connsiteY234" fmla="*/ 469990 h 1244353"/>
                  <a:gd name="connsiteX235" fmla="*/ 1571662 w 2073866"/>
                  <a:gd name="connsiteY235" fmla="*/ 503919 h 1244353"/>
                  <a:gd name="connsiteX236" fmla="*/ 1570579 w 2073866"/>
                  <a:gd name="connsiteY236" fmla="*/ 463132 h 1244353"/>
                  <a:gd name="connsiteX237" fmla="*/ 1668215 w 2073866"/>
                  <a:gd name="connsiteY237" fmla="*/ 427398 h 1244353"/>
                  <a:gd name="connsiteX238" fmla="*/ 1692398 w 2073866"/>
                  <a:gd name="connsiteY238" fmla="*/ 421082 h 1244353"/>
                  <a:gd name="connsiteX239" fmla="*/ 1703588 w 2073866"/>
                  <a:gd name="connsiteY239" fmla="*/ 426676 h 1244353"/>
                  <a:gd name="connsiteX240" fmla="*/ 1704490 w 2073866"/>
                  <a:gd name="connsiteY240" fmla="*/ 464756 h 1244353"/>
                  <a:gd name="connsiteX241" fmla="*/ 1744736 w 2073866"/>
                  <a:gd name="connsiteY241" fmla="*/ 555534 h 1244353"/>
                  <a:gd name="connsiteX242" fmla="*/ 1649626 w 2073866"/>
                  <a:gd name="connsiteY242" fmla="*/ 657502 h 1244353"/>
                  <a:gd name="connsiteX243" fmla="*/ 1582670 w 2073866"/>
                  <a:gd name="connsiteY243" fmla="*/ 517454 h 1244353"/>
                  <a:gd name="connsiteX244" fmla="*/ 1701963 w 2073866"/>
                  <a:gd name="connsiteY244" fmla="*/ 490744 h 1244353"/>
                  <a:gd name="connsiteX245" fmla="*/ 1744736 w 2073866"/>
                  <a:gd name="connsiteY245" fmla="*/ 555534 h 1244353"/>
                  <a:gd name="connsiteX246" fmla="*/ 2041254 w 2073866"/>
                  <a:gd name="connsiteY246" fmla="*/ 172208 h 1244353"/>
                  <a:gd name="connsiteX247" fmla="*/ 1895972 w 2073866"/>
                  <a:gd name="connsiteY247" fmla="*/ 399425 h 1244353"/>
                  <a:gd name="connsiteX248" fmla="*/ 1862044 w 2073866"/>
                  <a:gd name="connsiteY248" fmla="*/ 395815 h 1244353"/>
                  <a:gd name="connsiteX249" fmla="*/ 1844718 w 2073866"/>
                  <a:gd name="connsiteY249" fmla="*/ 348711 h 1244353"/>
                  <a:gd name="connsiteX250" fmla="*/ 1750331 w 2073866"/>
                  <a:gd name="connsiteY250" fmla="*/ 377046 h 1244353"/>
                  <a:gd name="connsiteX251" fmla="*/ 1716041 w 2073866"/>
                  <a:gd name="connsiteY251" fmla="*/ 384265 h 1244353"/>
                  <a:gd name="connsiteX252" fmla="*/ 1577256 w 2073866"/>
                  <a:gd name="connsiteY252" fmla="*/ 444002 h 1244353"/>
                  <a:gd name="connsiteX253" fmla="*/ 1557224 w 2073866"/>
                  <a:gd name="connsiteY253" fmla="*/ 430466 h 1244353"/>
                  <a:gd name="connsiteX254" fmla="*/ 1555780 w 2073866"/>
                  <a:gd name="connsiteY254" fmla="*/ 427939 h 1244353"/>
                  <a:gd name="connsiteX255" fmla="*/ 1543688 w 2073866"/>
                  <a:gd name="connsiteY255" fmla="*/ 413321 h 1244353"/>
                  <a:gd name="connsiteX256" fmla="*/ 1521490 w 2073866"/>
                  <a:gd name="connsiteY256" fmla="*/ 408448 h 1244353"/>
                  <a:gd name="connsiteX257" fmla="*/ 1495321 w 2073866"/>
                  <a:gd name="connsiteY257" fmla="*/ 429564 h 1244353"/>
                  <a:gd name="connsiteX258" fmla="*/ 1493336 w 2073866"/>
                  <a:gd name="connsiteY258" fmla="*/ 433534 h 1244353"/>
                  <a:gd name="connsiteX259" fmla="*/ 1493156 w 2073866"/>
                  <a:gd name="connsiteY259" fmla="*/ 434076 h 1244353"/>
                  <a:gd name="connsiteX260" fmla="*/ 1491712 w 2073866"/>
                  <a:gd name="connsiteY260" fmla="*/ 437504 h 1244353"/>
                  <a:gd name="connsiteX261" fmla="*/ 1491351 w 2073866"/>
                  <a:gd name="connsiteY261" fmla="*/ 438587 h 1244353"/>
                  <a:gd name="connsiteX262" fmla="*/ 1490449 w 2073866"/>
                  <a:gd name="connsiteY262" fmla="*/ 441655 h 1244353"/>
                  <a:gd name="connsiteX263" fmla="*/ 1490087 w 2073866"/>
                  <a:gd name="connsiteY263" fmla="*/ 442919 h 1244353"/>
                  <a:gd name="connsiteX264" fmla="*/ 1489185 w 2073866"/>
                  <a:gd name="connsiteY264" fmla="*/ 447250 h 1244353"/>
                  <a:gd name="connsiteX265" fmla="*/ 1487922 w 2073866"/>
                  <a:gd name="connsiteY265" fmla="*/ 458440 h 1244353"/>
                  <a:gd name="connsiteX266" fmla="*/ 1479259 w 2073866"/>
                  <a:gd name="connsiteY266" fmla="*/ 488037 h 1244353"/>
                  <a:gd name="connsiteX267" fmla="*/ 1434502 w 2073866"/>
                  <a:gd name="connsiteY267" fmla="*/ 493812 h 1244353"/>
                  <a:gd name="connsiteX268" fmla="*/ 1374765 w 2073866"/>
                  <a:gd name="connsiteY268" fmla="*/ 517815 h 1244353"/>
                  <a:gd name="connsiteX269" fmla="*/ 1353289 w 2073866"/>
                  <a:gd name="connsiteY269" fmla="*/ 540916 h 1244353"/>
                  <a:gd name="connsiteX270" fmla="*/ 1327481 w 2073866"/>
                  <a:gd name="connsiteY270" fmla="*/ 552286 h 1244353"/>
                  <a:gd name="connsiteX271" fmla="*/ 1295356 w 2073866"/>
                  <a:gd name="connsiteY271" fmla="*/ 543082 h 1244353"/>
                  <a:gd name="connsiteX272" fmla="*/ 1173717 w 2073866"/>
                  <a:gd name="connsiteY272" fmla="*/ 547593 h 1244353"/>
                  <a:gd name="connsiteX273" fmla="*/ 1125170 w 2073866"/>
                  <a:gd name="connsiteY273" fmla="*/ 628987 h 1244353"/>
                  <a:gd name="connsiteX274" fmla="*/ 1104415 w 2073866"/>
                  <a:gd name="connsiteY274" fmla="*/ 654253 h 1244353"/>
                  <a:gd name="connsiteX275" fmla="*/ 1030962 w 2073866"/>
                  <a:gd name="connsiteY275" fmla="*/ 688904 h 1244353"/>
                  <a:gd name="connsiteX276" fmla="*/ 1008042 w 2073866"/>
                  <a:gd name="connsiteY276" fmla="*/ 671579 h 1244353"/>
                  <a:gd name="connsiteX277" fmla="*/ 936033 w 2073866"/>
                  <a:gd name="connsiteY277" fmla="*/ 717239 h 1244353"/>
                  <a:gd name="connsiteX278" fmla="*/ 919790 w 2073866"/>
                  <a:gd name="connsiteY278" fmla="*/ 743227 h 1244353"/>
                  <a:gd name="connsiteX279" fmla="*/ 819086 w 2073866"/>
                  <a:gd name="connsiteY279" fmla="*/ 786541 h 1244353"/>
                  <a:gd name="connsiteX280" fmla="*/ 778480 w 2073866"/>
                  <a:gd name="connsiteY280" fmla="*/ 805851 h 1244353"/>
                  <a:gd name="connsiteX281" fmla="*/ 708275 w 2073866"/>
                  <a:gd name="connsiteY281" fmla="*/ 783112 h 1244353"/>
                  <a:gd name="connsiteX282" fmla="*/ 666947 w 2073866"/>
                  <a:gd name="connsiteY282" fmla="*/ 675549 h 1244353"/>
                  <a:gd name="connsiteX283" fmla="*/ 665322 w 2073866"/>
                  <a:gd name="connsiteY283" fmla="*/ 672481 h 1244353"/>
                  <a:gd name="connsiteX284" fmla="*/ 664962 w 2073866"/>
                  <a:gd name="connsiteY284" fmla="*/ 671579 h 1244353"/>
                  <a:gd name="connsiteX285" fmla="*/ 663879 w 2073866"/>
                  <a:gd name="connsiteY285" fmla="*/ 669233 h 1244353"/>
                  <a:gd name="connsiteX286" fmla="*/ 663518 w 2073866"/>
                  <a:gd name="connsiteY286" fmla="*/ 668691 h 1244353"/>
                  <a:gd name="connsiteX287" fmla="*/ 662255 w 2073866"/>
                  <a:gd name="connsiteY287" fmla="*/ 665984 h 1244353"/>
                  <a:gd name="connsiteX288" fmla="*/ 662074 w 2073866"/>
                  <a:gd name="connsiteY288" fmla="*/ 665443 h 1244353"/>
                  <a:gd name="connsiteX289" fmla="*/ 661172 w 2073866"/>
                  <a:gd name="connsiteY289" fmla="*/ 663277 h 1244353"/>
                  <a:gd name="connsiteX290" fmla="*/ 660991 w 2073866"/>
                  <a:gd name="connsiteY290" fmla="*/ 662736 h 1244353"/>
                  <a:gd name="connsiteX291" fmla="*/ 659367 w 2073866"/>
                  <a:gd name="connsiteY291" fmla="*/ 657863 h 1244353"/>
                  <a:gd name="connsiteX292" fmla="*/ 659187 w 2073866"/>
                  <a:gd name="connsiteY292" fmla="*/ 657321 h 1244353"/>
                  <a:gd name="connsiteX293" fmla="*/ 658645 w 2073866"/>
                  <a:gd name="connsiteY293" fmla="*/ 655336 h 1244353"/>
                  <a:gd name="connsiteX294" fmla="*/ 658645 w 2073866"/>
                  <a:gd name="connsiteY294" fmla="*/ 655156 h 1244353"/>
                  <a:gd name="connsiteX295" fmla="*/ 658104 w 2073866"/>
                  <a:gd name="connsiteY295" fmla="*/ 652990 h 1244353"/>
                  <a:gd name="connsiteX296" fmla="*/ 658104 w 2073866"/>
                  <a:gd name="connsiteY296" fmla="*/ 652629 h 1244353"/>
                  <a:gd name="connsiteX297" fmla="*/ 657743 w 2073866"/>
                  <a:gd name="connsiteY297" fmla="*/ 650824 h 1244353"/>
                  <a:gd name="connsiteX298" fmla="*/ 657743 w 2073866"/>
                  <a:gd name="connsiteY298" fmla="*/ 650463 h 1244353"/>
                  <a:gd name="connsiteX299" fmla="*/ 657201 w 2073866"/>
                  <a:gd name="connsiteY299" fmla="*/ 646312 h 1244353"/>
                  <a:gd name="connsiteX300" fmla="*/ 657201 w 2073866"/>
                  <a:gd name="connsiteY300" fmla="*/ 645952 h 1244353"/>
                  <a:gd name="connsiteX301" fmla="*/ 657021 w 2073866"/>
                  <a:gd name="connsiteY301" fmla="*/ 643967 h 1244353"/>
                  <a:gd name="connsiteX302" fmla="*/ 657021 w 2073866"/>
                  <a:gd name="connsiteY302" fmla="*/ 643967 h 1244353"/>
                  <a:gd name="connsiteX303" fmla="*/ 657021 w 2073866"/>
                  <a:gd name="connsiteY303" fmla="*/ 641801 h 1244353"/>
                  <a:gd name="connsiteX304" fmla="*/ 657021 w 2073866"/>
                  <a:gd name="connsiteY304" fmla="*/ 641620 h 1244353"/>
                  <a:gd name="connsiteX305" fmla="*/ 657021 w 2073866"/>
                  <a:gd name="connsiteY305" fmla="*/ 639635 h 1244353"/>
                  <a:gd name="connsiteX306" fmla="*/ 657021 w 2073866"/>
                  <a:gd name="connsiteY306" fmla="*/ 639455 h 1244353"/>
                  <a:gd name="connsiteX307" fmla="*/ 658465 w 2073866"/>
                  <a:gd name="connsiteY307" fmla="*/ 613466 h 1244353"/>
                  <a:gd name="connsiteX308" fmla="*/ 670917 w 2073866"/>
                  <a:gd name="connsiteY308" fmla="*/ 553368 h 1244353"/>
                  <a:gd name="connsiteX309" fmla="*/ 652509 w 2073866"/>
                  <a:gd name="connsiteY309" fmla="*/ 510596 h 1244353"/>
                  <a:gd name="connsiteX310" fmla="*/ 651065 w 2073866"/>
                  <a:gd name="connsiteY310" fmla="*/ 459342 h 1244353"/>
                  <a:gd name="connsiteX311" fmla="*/ 689326 w 2073866"/>
                  <a:gd name="connsiteY311" fmla="*/ 442197 h 1244353"/>
                  <a:gd name="connsiteX312" fmla="*/ 917625 w 2073866"/>
                  <a:gd name="connsiteY312" fmla="*/ 372173 h 1244353"/>
                  <a:gd name="connsiteX313" fmla="*/ 1511925 w 2073866"/>
                  <a:gd name="connsiteY313" fmla="*/ 185202 h 1244353"/>
                  <a:gd name="connsiteX314" fmla="*/ 1655582 w 2073866"/>
                  <a:gd name="connsiteY314" fmla="*/ 146942 h 1244353"/>
                  <a:gd name="connsiteX315" fmla="*/ 1726688 w 2073866"/>
                  <a:gd name="connsiteY315" fmla="*/ 130880 h 1244353"/>
                  <a:gd name="connsiteX316" fmla="*/ 1741488 w 2073866"/>
                  <a:gd name="connsiteY316" fmla="*/ 102004 h 1244353"/>
                  <a:gd name="connsiteX317" fmla="*/ 1723801 w 2073866"/>
                  <a:gd name="connsiteY317" fmla="*/ 42809 h 1244353"/>
                  <a:gd name="connsiteX318" fmla="*/ 1743653 w 2073866"/>
                  <a:gd name="connsiteY318" fmla="*/ 16459 h 1244353"/>
                  <a:gd name="connsiteX319" fmla="*/ 1891461 w 2073866"/>
                  <a:gd name="connsiteY319" fmla="*/ 57246 h 1244353"/>
                  <a:gd name="connsiteX320" fmla="*/ 1891822 w 2073866"/>
                  <a:gd name="connsiteY320" fmla="*/ 57246 h 1244353"/>
                  <a:gd name="connsiteX321" fmla="*/ 1895793 w 2073866"/>
                  <a:gd name="connsiteY321" fmla="*/ 58329 h 1244353"/>
                  <a:gd name="connsiteX322" fmla="*/ 1896514 w 2073866"/>
                  <a:gd name="connsiteY322" fmla="*/ 58510 h 1244353"/>
                  <a:gd name="connsiteX323" fmla="*/ 1900484 w 2073866"/>
                  <a:gd name="connsiteY323" fmla="*/ 59773 h 1244353"/>
                  <a:gd name="connsiteX324" fmla="*/ 1901387 w 2073866"/>
                  <a:gd name="connsiteY324" fmla="*/ 59954 h 1244353"/>
                  <a:gd name="connsiteX325" fmla="*/ 1905538 w 2073866"/>
                  <a:gd name="connsiteY325" fmla="*/ 61217 h 1244353"/>
                  <a:gd name="connsiteX326" fmla="*/ 1905898 w 2073866"/>
                  <a:gd name="connsiteY326" fmla="*/ 61397 h 1244353"/>
                  <a:gd name="connsiteX327" fmla="*/ 1910230 w 2073866"/>
                  <a:gd name="connsiteY327" fmla="*/ 62661 h 1244353"/>
                  <a:gd name="connsiteX328" fmla="*/ 1910591 w 2073866"/>
                  <a:gd name="connsiteY328" fmla="*/ 62841 h 1244353"/>
                  <a:gd name="connsiteX329" fmla="*/ 1914922 w 2073866"/>
                  <a:gd name="connsiteY329" fmla="*/ 64104 h 1244353"/>
                  <a:gd name="connsiteX330" fmla="*/ 1915283 w 2073866"/>
                  <a:gd name="connsiteY330" fmla="*/ 64285 h 1244353"/>
                  <a:gd name="connsiteX331" fmla="*/ 1946505 w 2073866"/>
                  <a:gd name="connsiteY331" fmla="*/ 73669 h 1244353"/>
                  <a:gd name="connsiteX332" fmla="*/ 1946505 w 2073866"/>
                  <a:gd name="connsiteY332" fmla="*/ 73669 h 1244353"/>
                  <a:gd name="connsiteX333" fmla="*/ 1950295 w 2073866"/>
                  <a:gd name="connsiteY333" fmla="*/ 74752 h 1244353"/>
                  <a:gd name="connsiteX334" fmla="*/ 1951017 w 2073866"/>
                  <a:gd name="connsiteY334" fmla="*/ 74933 h 1244353"/>
                  <a:gd name="connsiteX335" fmla="*/ 1954626 w 2073866"/>
                  <a:gd name="connsiteY335" fmla="*/ 76016 h 1244353"/>
                  <a:gd name="connsiteX336" fmla="*/ 1955168 w 2073866"/>
                  <a:gd name="connsiteY336" fmla="*/ 76196 h 1244353"/>
                  <a:gd name="connsiteX337" fmla="*/ 1958778 w 2073866"/>
                  <a:gd name="connsiteY337" fmla="*/ 77279 h 1244353"/>
                  <a:gd name="connsiteX338" fmla="*/ 1959499 w 2073866"/>
                  <a:gd name="connsiteY338" fmla="*/ 77459 h 1244353"/>
                  <a:gd name="connsiteX339" fmla="*/ 1962928 w 2073866"/>
                  <a:gd name="connsiteY339" fmla="*/ 78542 h 1244353"/>
                  <a:gd name="connsiteX340" fmla="*/ 1963650 w 2073866"/>
                  <a:gd name="connsiteY340" fmla="*/ 78723 h 1244353"/>
                  <a:gd name="connsiteX341" fmla="*/ 1967080 w 2073866"/>
                  <a:gd name="connsiteY341" fmla="*/ 79806 h 1244353"/>
                  <a:gd name="connsiteX342" fmla="*/ 1967621 w 2073866"/>
                  <a:gd name="connsiteY342" fmla="*/ 79986 h 1244353"/>
                  <a:gd name="connsiteX343" fmla="*/ 1981156 w 2073866"/>
                  <a:gd name="connsiteY343" fmla="*/ 84137 h 1244353"/>
                  <a:gd name="connsiteX344" fmla="*/ 1982239 w 2073866"/>
                  <a:gd name="connsiteY344" fmla="*/ 84498 h 1244353"/>
                  <a:gd name="connsiteX345" fmla="*/ 1984585 w 2073866"/>
                  <a:gd name="connsiteY345" fmla="*/ 85220 h 1244353"/>
                  <a:gd name="connsiteX346" fmla="*/ 1985849 w 2073866"/>
                  <a:gd name="connsiteY346" fmla="*/ 85581 h 1244353"/>
                  <a:gd name="connsiteX347" fmla="*/ 1988195 w 2073866"/>
                  <a:gd name="connsiteY347" fmla="*/ 86303 h 1244353"/>
                  <a:gd name="connsiteX348" fmla="*/ 1989458 w 2073866"/>
                  <a:gd name="connsiteY348" fmla="*/ 86664 h 1244353"/>
                  <a:gd name="connsiteX349" fmla="*/ 1991444 w 2073866"/>
                  <a:gd name="connsiteY349" fmla="*/ 87205 h 1244353"/>
                  <a:gd name="connsiteX350" fmla="*/ 1992706 w 2073866"/>
                  <a:gd name="connsiteY350" fmla="*/ 87566 h 1244353"/>
                  <a:gd name="connsiteX351" fmla="*/ 1994511 w 2073866"/>
                  <a:gd name="connsiteY351" fmla="*/ 88107 h 1244353"/>
                  <a:gd name="connsiteX352" fmla="*/ 1995775 w 2073866"/>
                  <a:gd name="connsiteY352" fmla="*/ 88468 h 1244353"/>
                  <a:gd name="connsiteX353" fmla="*/ 1997399 w 2073866"/>
                  <a:gd name="connsiteY353" fmla="*/ 89010 h 1244353"/>
                  <a:gd name="connsiteX354" fmla="*/ 1998842 w 2073866"/>
                  <a:gd name="connsiteY354" fmla="*/ 89371 h 1244353"/>
                  <a:gd name="connsiteX355" fmla="*/ 2000287 w 2073866"/>
                  <a:gd name="connsiteY355" fmla="*/ 89912 h 1244353"/>
                  <a:gd name="connsiteX356" fmla="*/ 2001911 w 2073866"/>
                  <a:gd name="connsiteY356" fmla="*/ 90454 h 1244353"/>
                  <a:gd name="connsiteX357" fmla="*/ 2003174 w 2073866"/>
                  <a:gd name="connsiteY357" fmla="*/ 90814 h 1244353"/>
                  <a:gd name="connsiteX358" fmla="*/ 2004799 w 2073866"/>
                  <a:gd name="connsiteY358" fmla="*/ 91356 h 1244353"/>
                  <a:gd name="connsiteX359" fmla="*/ 2006061 w 2073866"/>
                  <a:gd name="connsiteY359" fmla="*/ 91717 h 1244353"/>
                  <a:gd name="connsiteX360" fmla="*/ 2007506 w 2073866"/>
                  <a:gd name="connsiteY360" fmla="*/ 92078 h 1244353"/>
                  <a:gd name="connsiteX361" fmla="*/ 2008589 w 2073866"/>
                  <a:gd name="connsiteY361" fmla="*/ 92439 h 1244353"/>
                  <a:gd name="connsiteX362" fmla="*/ 2010032 w 2073866"/>
                  <a:gd name="connsiteY362" fmla="*/ 92980 h 1244353"/>
                  <a:gd name="connsiteX363" fmla="*/ 2010934 w 2073866"/>
                  <a:gd name="connsiteY363" fmla="*/ 93341 h 1244353"/>
                  <a:gd name="connsiteX364" fmla="*/ 2013100 w 2073866"/>
                  <a:gd name="connsiteY364" fmla="*/ 94063 h 1244353"/>
                  <a:gd name="connsiteX365" fmla="*/ 2041254 w 2073866"/>
                  <a:gd name="connsiteY365" fmla="*/ 172208 h 124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2073866" h="1244353">
                    <a:moveTo>
                      <a:pt x="2062369" y="105974"/>
                    </a:moveTo>
                    <a:cubicBezTo>
                      <a:pt x="2049917" y="94965"/>
                      <a:pt x="2035660" y="88829"/>
                      <a:pt x="2020499" y="83776"/>
                    </a:cubicBezTo>
                    <a:cubicBezTo>
                      <a:pt x="1980435" y="70421"/>
                      <a:pt x="1795268" y="17181"/>
                      <a:pt x="1743112" y="1841"/>
                    </a:cubicBezTo>
                    <a:cubicBezTo>
                      <a:pt x="1718386" y="-5378"/>
                      <a:pt x="1706115" y="9240"/>
                      <a:pt x="1711348" y="35048"/>
                    </a:cubicBezTo>
                    <a:cubicBezTo>
                      <a:pt x="1714777" y="52374"/>
                      <a:pt x="1720913" y="69338"/>
                      <a:pt x="1725245" y="86664"/>
                    </a:cubicBezTo>
                    <a:cubicBezTo>
                      <a:pt x="1731381" y="111389"/>
                      <a:pt x="1729937" y="114096"/>
                      <a:pt x="1706295" y="120593"/>
                    </a:cubicBezTo>
                    <a:cubicBezTo>
                      <a:pt x="1650348" y="136113"/>
                      <a:pt x="1594401" y="152356"/>
                      <a:pt x="1537913" y="166253"/>
                    </a:cubicBezTo>
                    <a:cubicBezTo>
                      <a:pt x="1447676" y="188270"/>
                      <a:pt x="1147007" y="287170"/>
                      <a:pt x="1084021" y="305759"/>
                    </a:cubicBezTo>
                    <a:cubicBezTo>
                      <a:pt x="970684" y="339146"/>
                      <a:pt x="858249" y="375241"/>
                      <a:pt x="745272" y="409892"/>
                    </a:cubicBezTo>
                    <a:cubicBezTo>
                      <a:pt x="717480" y="418374"/>
                      <a:pt x="689145" y="424691"/>
                      <a:pt x="661713" y="434256"/>
                    </a:cubicBezTo>
                    <a:cubicBezTo>
                      <a:pt x="630852" y="444904"/>
                      <a:pt x="619302" y="463854"/>
                      <a:pt x="620746" y="496700"/>
                    </a:cubicBezTo>
                    <a:cubicBezTo>
                      <a:pt x="620926" y="502114"/>
                      <a:pt x="624897" y="508611"/>
                      <a:pt x="618761" y="512040"/>
                    </a:cubicBezTo>
                    <a:cubicBezTo>
                      <a:pt x="603781" y="520342"/>
                      <a:pt x="602157" y="536223"/>
                      <a:pt x="596021" y="549579"/>
                    </a:cubicBezTo>
                    <a:cubicBezTo>
                      <a:pt x="581944" y="580259"/>
                      <a:pt x="568589" y="611301"/>
                      <a:pt x="554512" y="641801"/>
                    </a:cubicBezTo>
                    <a:cubicBezTo>
                      <a:pt x="547474" y="656961"/>
                      <a:pt x="538269" y="670315"/>
                      <a:pt x="520583" y="676993"/>
                    </a:cubicBezTo>
                    <a:cubicBezTo>
                      <a:pt x="519139" y="658224"/>
                      <a:pt x="520402" y="641801"/>
                      <a:pt x="516612" y="626641"/>
                    </a:cubicBezTo>
                    <a:cubicBezTo>
                      <a:pt x="498565" y="554812"/>
                      <a:pt x="420600" y="545247"/>
                      <a:pt x="370790" y="570513"/>
                    </a:cubicBezTo>
                    <a:cubicBezTo>
                      <a:pt x="322242" y="595058"/>
                      <a:pt x="296615" y="662375"/>
                      <a:pt x="326754" y="712907"/>
                    </a:cubicBezTo>
                    <a:cubicBezTo>
                      <a:pt x="333432" y="724277"/>
                      <a:pt x="331627" y="731135"/>
                      <a:pt x="322603" y="739437"/>
                    </a:cubicBezTo>
                    <a:cubicBezTo>
                      <a:pt x="284523" y="774268"/>
                      <a:pt x="252579" y="815236"/>
                      <a:pt x="216845" y="852414"/>
                    </a:cubicBezTo>
                    <a:cubicBezTo>
                      <a:pt x="188511" y="882192"/>
                      <a:pt x="166674" y="915399"/>
                      <a:pt x="160899" y="957449"/>
                    </a:cubicBezTo>
                    <a:cubicBezTo>
                      <a:pt x="158914" y="971346"/>
                      <a:pt x="154402" y="984881"/>
                      <a:pt x="151153" y="998417"/>
                    </a:cubicBezTo>
                    <a:cubicBezTo>
                      <a:pt x="139964" y="1043716"/>
                      <a:pt x="124624" y="1085586"/>
                      <a:pt x="82032" y="1112837"/>
                    </a:cubicBezTo>
                    <a:cubicBezTo>
                      <a:pt x="59292" y="1127455"/>
                      <a:pt x="39440" y="1146586"/>
                      <a:pt x="18866" y="1164272"/>
                    </a:cubicBezTo>
                    <a:cubicBezTo>
                      <a:pt x="8218" y="1173476"/>
                      <a:pt x="-2791" y="1185026"/>
                      <a:pt x="638" y="1200186"/>
                    </a:cubicBezTo>
                    <a:cubicBezTo>
                      <a:pt x="4609" y="1218414"/>
                      <a:pt x="16339" y="1231950"/>
                      <a:pt x="35469" y="1237364"/>
                    </a:cubicBezTo>
                    <a:cubicBezTo>
                      <a:pt x="45757" y="1240251"/>
                      <a:pt x="55683" y="1240251"/>
                      <a:pt x="65789" y="1236642"/>
                    </a:cubicBezTo>
                    <a:cubicBezTo>
                      <a:pt x="80949" y="1231228"/>
                      <a:pt x="95206" y="1223648"/>
                      <a:pt x="107479" y="1213541"/>
                    </a:cubicBezTo>
                    <a:cubicBezTo>
                      <a:pt x="142129" y="1185026"/>
                      <a:pt x="178946" y="1159038"/>
                      <a:pt x="208002" y="1124027"/>
                    </a:cubicBezTo>
                    <a:cubicBezTo>
                      <a:pt x="213597" y="1117349"/>
                      <a:pt x="248790" y="1025849"/>
                      <a:pt x="269724" y="990476"/>
                    </a:cubicBezTo>
                    <a:cubicBezTo>
                      <a:pt x="278929" y="974774"/>
                      <a:pt x="296074" y="973511"/>
                      <a:pt x="309428" y="985423"/>
                    </a:cubicBezTo>
                    <a:cubicBezTo>
                      <a:pt x="346786" y="1019352"/>
                      <a:pt x="363390" y="1058695"/>
                      <a:pt x="349494" y="1112115"/>
                    </a:cubicBezTo>
                    <a:cubicBezTo>
                      <a:pt x="341011" y="1144781"/>
                      <a:pt x="333792" y="1177807"/>
                      <a:pt x="326213" y="1210834"/>
                    </a:cubicBezTo>
                    <a:cubicBezTo>
                      <a:pt x="321701" y="1230506"/>
                      <a:pt x="338485" y="1238808"/>
                      <a:pt x="361946" y="1242417"/>
                    </a:cubicBezTo>
                    <a:cubicBezTo>
                      <a:pt x="393890" y="1244222"/>
                      <a:pt x="405440" y="1229784"/>
                      <a:pt x="410855" y="1214083"/>
                    </a:cubicBezTo>
                    <a:cubicBezTo>
                      <a:pt x="425654" y="1171491"/>
                      <a:pt x="441355" y="1129260"/>
                      <a:pt x="452003" y="1085586"/>
                    </a:cubicBezTo>
                    <a:cubicBezTo>
                      <a:pt x="460124" y="1052559"/>
                      <a:pt x="458680" y="1020615"/>
                      <a:pt x="440813" y="990476"/>
                    </a:cubicBezTo>
                    <a:cubicBezTo>
                      <a:pt x="434136" y="979286"/>
                      <a:pt x="428902" y="967014"/>
                      <a:pt x="422585" y="955464"/>
                    </a:cubicBezTo>
                    <a:cubicBezTo>
                      <a:pt x="417171" y="945718"/>
                      <a:pt x="416810" y="938500"/>
                      <a:pt x="424029" y="927671"/>
                    </a:cubicBezTo>
                    <a:cubicBezTo>
                      <a:pt x="453988" y="882372"/>
                      <a:pt x="502716" y="806212"/>
                      <a:pt x="508672" y="801520"/>
                    </a:cubicBezTo>
                    <a:cubicBezTo>
                      <a:pt x="527441" y="787443"/>
                      <a:pt x="567867" y="748461"/>
                      <a:pt x="586095" y="733481"/>
                    </a:cubicBezTo>
                    <a:cubicBezTo>
                      <a:pt x="607932" y="715434"/>
                      <a:pt x="632116" y="699552"/>
                      <a:pt x="646193" y="673745"/>
                    </a:cubicBezTo>
                    <a:cubicBezTo>
                      <a:pt x="654133" y="680422"/>
                      <a:pt x="683911" y="765425"/>
                      <a:pt x="696725" y="798632"/>
                    </a:cubicBezTo>
                    <a:cubicBezTo>
                      <a:pt x="708095" y="828050"/>
                      <a:pt x="719645" y="834366"/>
                      <a:pt x="750326" y="831839"/>
                    </a:cubicBezTo>
                    <a:cubicBezTo>
                      <a:pt x="761876" y="830757"/>
                      <a:pt x="772343" y="827508"/>
                      <a:pt x="782450" y="822274"/>
                    </a:cubicBezTo>
                    <a:cubicBezTo>
                      <a:pt x="825764" y="799896"/>
                      <a:pt x="871243" y="782029"/>
                      <a:pt x="916722" y="764523"/>
                    </a:cubicBezTo>
                    <a:cubicBezTo>
                      <a:pt x="940545" y="755319"/>
                      <a:pt x="940545" y="755319"/>
                      <a:pt x="949208" y="780585"/>
                    </a:cubicBezTo>
                    <a:cubicBezTo>
                      <a:pt x="958954" y="808919"/>
                      <a:pt x="968338" y="837434"/>
                      <a:pt x="979166" y="865408"/>
                    </a:cubicBezTo>
                    <a:cubicBezTo>
                      <a:pt x="995770" y="907999"/>
                      <a:pt x="997033" y="908180"/>
                      <a:pt x="1040347" y="895908"/>
                    </a:cubicBezTo>
                    <a:cubicBezTo>
                      <a:pt x="1043956" y="903487"/>
                      <a:pt x="1040528" y="910526"/>
                      <a:pt x="1039084" y="917745"/>
                    </a:cubicBezTo>
                    <a:cubicBezTo>
                      <a:pt x="1023383" y="997875"/>
                      <a:pt x="1007501" y="1077825"/>
                      <a:pt x="1002267" y="1159580"/>
                    </a:cubicBezTo>
                    <a:cubicBezTo>
                      <a:pt x="1001184" y="1177627"/>
                      <a:pt x="1002267" y="1195133"/>
                      <a:pt x="1005155" y="1212639"/>
                    </a:cubicBezTo>
                    <a:cubicBezTo>
                      <a:pt x="1007320" y="1225994"/>
                      <a:pt x="1014720" y="1235920"/>
                      <a:pt x="1026270" y="1240432"/>
                    </a:cubicBezTo>
                    <a:cubicBezTo>
                      <a:pt x="1050995" y="1250178"/>
                      <a:pt x="1081314" y="1241695"/>
                      <a:pt x="1087631" y="1215707"/>
                    </a:cubicBezTo>
                    <a:cubicBezTo>
                      <a:pt x="1091060" y="1201810"/>
                      <a:pt x="1096474" y="1064831"/>
                      <a:pt x="1108566" y="1017366"/>
                    </a:cubicBezTo>
                    <a:cubicBezTo>
                      <a:pt x="1112176" y="1002929"/>
                      <a:pt x="1116507" y="984520"/>
                      <a:pt x="1129681" y="974955"/>
                    </a:cubicBezTo>
                    <a:cubicBezTo>
                      <a:pt x="1140510" y="967014"/>
                      <a:pt x="1159279" y="968097"/>
                      <a:pt x="1164332" y="979648"/>
                    </a:cubicBezTo>
                    <a:cubicBezTo>
                      <a:pt x="1173537" y="1000943"/>
                      <a:pt x="1176605" y="1024946"/>
                      <a:pt x="1177327" y="1049491"/>
                    </a:cubicBezTo>
                    <a:cubicBezTo>
                      <a:pt x="1178048" y="1081435"/>
                      <a:pt x="1180756" y="1113198"/>
                      <a:pt x="1182741" y="1145142"/>
                    </a:cubicBezTo>
                    <a:cubicBezTo>
                      <a:pt x="1184184" y="1167701"/>
                      <a:pt x="1187794" y="1189899"/>
                      <a:pt x="1193208" y="1211737"/>
                    </a:cubicBezTo>
                    <a:cubicBezTo>
                      <a:pt x="1197901" y="1230686"/>
                      <a:pt x="1215046" y="1238447"/>
                      <a:pt x="1241575" y="1238627"/>
                    </a:cubicBezTo>
                    <a:cubicBezTo>
                      <a:pt x="1263773" y="1238447"/>
                      <a:pt x="1282001" y="1226174"/>
                      <a:pt x="1274421" y="1193689"/>
                    </a:cubicBezTo>
                    <a:cubicBezTo>
                      <a:pt x="1270090" y="1158136"/>
                      <a:pt x="1259262" y="1082698"/>
                      <a:pt x="1254750" y="1032346"/>
                    </a:cubicBezTo>
                    <a:cubicBezTo>
                      <a:pt x="1255652" y="968819"/>
                      <a:pt x="1264676" y="916843"/>
                      <a:pt x="1283445" y="861076"/>
                    </a:cubicBezTo>
                    <a:cubicBezTo>
                      <a:pt x="1287596" y="848984"/>
                      <a:pt x="1293191" y="838697"/>
                      <a:pt x="1303117" y="831118"/>
                    </a:cubicBezTo>
                    <a:cubicBezTo>
                      <a:pt x="1332714" y="808198"/>
                      <a:pt x="1359966" y="782570"/>
                      <a:pt x="1388120" y="757845"/>
                    </a:cubicBezTo>
                    <a:cubicBezTo>
                      <a:pt x="1403821" y="744129"/>
                      <a:pt x="1417357" y="728789"/>
                      <a:pt x="1429809" y="712185"/>
                    </a:cubicBezTo>
                    <a:cubicBezTo>
                      <a:pt x="1434502" y="705869"/>
                      <a:pt x="1437750" y="699733"/>
                      <a:pt x="1438291" y="691972"/>
                    </a:cubicBezTo>
                    <a:cubicBezTo>
                      <a:pt x="1442082" y="642523"/>
                      <a:pt x="1448940" y="593073"/>
                      <a:pt x="1448398" y="543262"/>
                    </a:cubicBezTo>
                    <a:cubicBezTo>
                      <a:pt x="1448037" y="516913"/>
                      <a:pt x="1449842" y="514567"/>
                      <a:pt x="1474567" y="503558"/>
                    </a:cubicBezTo>
                    <a:cubicBezTo>
                      <a:pt x="1484854" y="499046"/>
                      <a:pt x="1490809" y="499948"/>
                      <a:pt x="1491531" y="512401"/>
                    </a:cubicBezTo>
                    <a:cubicBezTo>
                      <a:pt x="1493336" y="550120"/>
                      <a:pt x="1503443" y="586395"/>
                      <a:pt x="1508315" y="623573"/>
                    </a:cubicBezTo>
                    <a:cubicBezTo>
                      <a:pt x="1516978" y="688724"/>
                      <a:pt x="1529611" y="753153"/>
                      <a:pt x="1531957" y="819026"/>
                    </a:cubicBezTo>
                    <a:cubicBezTo>
                      <a:pt x="1533582" y="863061"/>
                      <a:pt x="1533582" y="907277"/>
                      <a:pt x="1533582" y="951313"/>
                    </a:cubicBezTo>
                    <a:cubicBezTo>
                      <a:pt x="1533401" y="1033068"/>
                      <a:pt x="1529611" y="1114461"/>
                      <a:pt x="1515534" y="1195133"/>
                    </a:cubicBezTo>
                    <a:cubicBezTo>
                      <a:pt x="1511383" y="1218775"/>
                      <a:pt x="1529791" y="1227979"/>
                      <a:pt x="1553614" y="1231408"/>
                    </a:cubicBezTo>
                    <a:cubicBezTo>
                      <a:pt x="1570940" y="1233935"/>
                      <a:pt x="1595845" y="1227979"/>
                      <a:pt x="1597650" y="1203074"/>
                    </a:cubicBezTo>
                    <a:cubicBezTo>
                      <a:pt x="1600357" y="1127816"/>
                      <a:pt x="1611366" y="1053642"/>
                      <a:pt x="1618585" y="979106"/>
                    </a:cubicBezTo>
                    <a:cubicBezTo>
                      <a:pt x="1620209" y="963224"/>
                      <a:pt x="1623097" y="947523"/>
                      <a:pt x="1629233" y="932544"/>
                    </a:cubicBezTo>
                    <a:cubicBezTo>
                      <a:pt x="1635910" y="916301"/>
                      <a:pt x="1646378" y="910526"/>
                      <a:pt x="1662620" y="914316"/>
                    </a:cubicBezTo>
                    <a:cubicBezTo>
                      <a:pt x="1675434" y="917204"/>
                      <a:pt x="1679044" y="928032"/>
                      <a:pt x="1684818" y="939763"/>
                    </a:cubicBezTo>
                    <a:cubicBezTo>
                      <a:pt x="1690594" y="951674"/>
                      <a:pt x="1694384" y="964127"/>
                      <a:pt x="1696189" y="977301"/>
                    </a:cubicBezTo>
                    <a:cubicBezTo>
                      <a:pt x="1705934" y="1048047"/>
                      <a:pt x="1707739" y="1119153"/>
                      <a:pt x="1708822" y="1190441"/>
                    </a:cubicBezTo>
                    <a:cubicBezTo>
                      <a:pt x="1709182" y="1209752"/>
                      <a:pt x="1721274" y="1217873"/>
                      <a:pt x="1738960" y="1224370"/>
                    </a:cubicBezTo>
                    <a:cubicBezTo>
                      <a:pt x="1769461" y="1235559"/>
                      <a:pt x="1795268" y="1211737"/>
                      <a:pt x="1794907" y="1177447"/>
                    </a:cubicBezTo>
                    <a:cubicBezTo>
                      <a:pt x="1794366" y="1135216"/>
                      <a:pt x="1790937" y="1091180"/>
                      <a:pt x="1788591" y="1049130"/>
                    </a:cubicBezTo>
                    <a:cubicBezTo>
                      <a:pt x="1782094" y="932183"/>
                      <a:pt x="1776860" y="721390"/>
                      <a:pt x="1793283" y="551564"/>
                    </a:cubicBezTo>
                    <a:cubicBezTo>
                      <a:pt x="1797434" y="502836"/>
                      <a:pt x="1796892" y="405561"/>
                      <a:pt x="1769641" y="393288"/>
                    </a:cubicBezTo>
                    <a:cubicBezTo>
                      <a:pt x="1787508" y="385528"/>
                      <a:pt x="1802849" y="378490"/>
                      <a:pt x="1818549" y="372534"/>
                    </a:cubicBezTo>
                    <a:cubicBezTo>
                      <a:pt x="1835514" y="366037"/>
                      <a:pt x="1837860" y="366939"/>
                      <a:pt x="1842372" y="383904"/>
                    </a:cubicBezTo>
                    <a:cubicBezTo>
                      <a:pt x="1846162" y="397981"/>
                      <a:pt x="1852839" y="409892"/>
                      <a:pt x="1862044" y="420720"/>
                    </a:cubicBezTo>
                    <a:cubicBezTo>
                      <a:pt x="1876120" y="437324"/>
                      <a:pt x="1886588" y="436061"/>
                      <a:pt x="1899041" y="418013"/>
                    </a:cubicBezTo>
                    <a:cubicBezTo>
                      <a:pt x="1925751" y="379392"/>
                      <a:pt x="1951739" y="340590"/>
                      <a:pt x="1975561" y="300164"/>
                    </a:cubicBezTo>
                    <a:cubicBezTo>
                      <a:pt x="2003174" y="253241"/>
                      <a:pt x="2031870" y="207040"/>
                      <a:pt x="2061648" y="161380"/>
                    </a:cubicBezTo>
                    <a:cubicBezTo>
                      <a:pt x="2065618" y="155244"/>
                      <a:pt x="2067784" y="147664"/>
                      <a:pt x="2070852" y="140986"/>
                    </a:cubicBezTo>
                    <a:cubicBezTo>
                      <a:pt x="2076807" y="127090"/>
                      <a:pt x="2073920" y="116261"/>
                      <a:pt x="2062369" y="105974"/>
                    </a:cubicBezTo>
                    <a:close/>
                    <a:moveTo>
                      <a:pt x="372053" y="584049"/>
                    </a:moveTo>
                    <a:cubicBezTo>
                      <a:pt x="404358" y="564017"/>
                      <a:pt x="438106" y="567806"/>
                      <a:pt x="470952" y="584049"/>
                    </a:cubicBezTo>
                    <a:cubicBezTo>
                      <a:pt x="500189" y="598667"/>
                      <a:pt x="505784" y="625739"/>
                      <a:pt x="508130" y="667247"/>
                    </a:cubicBezTo>
                    <a:cubicBezTo>
                      <a:pt x="510837" y="691611"/>
                      <a:pt x="483405" y="705147"/>
                      <a:pt x="457598" y="717961"/>
                    </a:cubicBezTo>
                    <a:cubicBezTo>
                      <a:pt x="441896" y="725721"/>
                      <a:pt x="424210" y="730052"/>
                      <a:pt x="406884" y="733662"/>
                    </a:cubicBezTo>
                    <a:cubicBezTo>
                      <a:pt x="373316" y="740881"/>
                      <a:pt x="341011" y="719404"/>
                      <a:pt x="332529" y="685476"/>
                    </a:cubicBezTo>
                    <a:cubicBezTo>
                      <a:pt x="324227" y="651907"/>
                      <a:pt x="342275" y="602458"/>
                      <a:pt x="372053" y="584049"/>
                    </a:cubicBezTo>
                    <a:close/>
                    <a:moveTo>
                      <a:pt x="635906" y="656780"/>
                    </a:moveTo>
                    <a:cubicBezTo>
                      <a:pt x="627243" y="678257"/>
                      <a:pt x="607391" y="702801"/>
                      <a:pt x="588802" y="716878"/>
                    </a:cubicBezTo>
                    <a:cubicBezTo>
                      <a:pt x="558843" y="739437"/>
                      <a:pt x="496039" y="794481"/>
                      <a:pt x="492248" y="799715"/>
                    </a:cubicBezTo>
                    <a:cubicBezTo>
                      <a:pt x="470231" y="832020"/>
                      <a:pt x="398583" y="935070"/>
                      <a:pt x="401651" y="940484"/>
                    </a:cubicBezTo>
                    <a:cubicBezTo>
                      <a:pt x="406163" y="948786"/>
                      <a:pt x="450559" y="1026029"/>
                      <a:pt x="442257" y="1065914"/>
                    </a:cubicBezTo>
                    <a:cubicBezTo>
                      <a:pt x="436843" y="1091541"/>
                      <a:pt x="409772" y="1177988"/>
                      <a:pt x="400748" y="1202533"/>
                    </a:cubicBezTo>
                    <a:cubicBezTo>
                      <a:pt x="392266" y="1225453"/>
                      <a:pt x="391905" y="1228882"/>
                      <a:pt x="365736" y="1228521"/>
                    </a:cubicBezTo>
                    <a:cubicBezTo>
                      <a:pt x="351479" y="1231589"/>
                      <a:pt x="339748" y="1220399"/>
                      <a:pt x="342094" y="1207225"/>
                    </a:cubicBezTo>
                    <a:cubicBezTo>
                      <a:pt x="347328" y="1179612"/>
                      <a:pt x="349674" y="1150195"/>
                      <a:pt x="358156" y="1117529"/>
                    </a:cubicBezTo>
                    <a:cubicBezTo>
                      <a:pt x="374760" y="1055266"/>
                      <a:pt x="364473" y="1035414"/>
                      <a:pt x="335958" y="996251"/>
                    </a:cubicBezTo>
                    <a:cubicBezTo>
                      <a:pt x="333792" y="993183"/>
                      <a:pt x="332168" y="989754"/>
                      <a:pt x="330003" y="986686"/>
                    </a:cubicBezTo>
                    <a:cubicBezTo>
                      <a:pt x="304556" y="952757"/>
                      <a:pt x="273154" y="955103"/>
                      <a:pt x="251858" y="991378"/>
                    </a:cubicBezTo>
                    <a:cubicBezTo>
                      <a:pt x="230742" y="1026932"/>
                      <a:pt x="222079" y="1066455"/>
                      <a:pt x="204212" y="1103452"/>
                    </a:cubicBezTo>
                    <a:cubicBezTo>
                      <a:pt x="196272" y="1119876"/>
                      <a:pt x="183278" y="1135396"/>
                      <a:pt x="169742" y="1146405"/>
                    </a:cubicBezTo>
                    <a:cubicBezTo>
                      <a:pt x="140144" y="1170588"/>
                      <a:pt x="110186" y="1196396"/>
                      <a:pt x="75715" y="1213722"/>
                    </a:cubicBezTo>
                    <a:cubicBezTo>
                      <a:pt x="67233" y="1218053"/>
                      <a:pt x="58209" y="1224009"/>
                      <a:pt x="48644" y="1224550"/>
                    </a:cubicBezTo>
                    <a:cubicBezTo>
                      <a:pt x="26085" y="1225814"/>
                      <a:pt x="14174" y="1202533"/>
                      <a:pt x="24280" y="1182500"/>
                    </a:cubicBezTo>
                    <a:cubicBezTo>
                      <a:pt x="27168" y="1176544"/>
                      <a:pt x="30777" y="1171311"/>
                      <a:pt x="36011" y="1166979"/>
                    </a:cubicBezTo>
                    <a:cubicBezTo>
                      <a:pt x="58570" y="1148932"/>
                      <a:pt x="80047" y="1129260"/>
                      <a:pt x="103688" y="1112837"/>
                    </a:cubicBezTo>
                    <a:cubicBezTo>
                      <a:pt x="132564" y="1092805"/>
                      <a:pt x="147002" y="1064650"/>
                      <a:pt x="155665" y="1032165"/>
                    </a:cubicBezTo>
                    <a:cubicBezTo>
                      <a:pt x="162342" y="1006899"/>
                      <a:pt x="169561" y="981633"/>
                      <a:pt x="175698" y="956186"/>
                    </a:cubicBezTo>
                    <a:cubicBezTo>
                      <a:pt x="183097" y="924603"/>
                      <a:pt x="196091" y="895186"/>
                      <a:pt x="217207" y="871002"/>
                    </a:cubicBezTo>
                    <a:cubicBezTo>
                      <a:pt x="250594" y="832922"/>
                      <a:pt x="282357" y="793579"/>
                      <a:pt x="319715" y="759108"/>
                    </a:cubicBezTo>
                    <a:cubicBezTo>
                      <a:pt x="333792" y="746114"/>
                      <a:pt x="347148" y="736188"/>
                      <a:pt x="366639" y="749363"/>
                    </a:cubicBezTo>
                    <a:cubicBezTo>
                      <a:pt x="373857" y="754236"/>
                      <a:pt x="419337" y="749182"/>
                      <a:pt x="460124" y="729511"/>
                    </a:cubicBezTo>
                    <a:cubicBezTo>
                      <a:pt x="483405" y="715254"/>
                      <a:pt x="510657" y="702440"/>
                      <a:pt x="535201" y="685476"/>
                    </a:cubicBezTo>
                    <a:cubicBezTo>
                      <a:pt x="553249" y="673023"/>
                      <a:pt x="564799" y="657321"/>
                      <a:pt x="572198" y="637469"/>
                    </a:cubicBezTo>
                    <a:cubicBezTo>
                      <a:pt x="582666" y="609315"/>
                      <a:pt x="594577" y="581883"/>
                      <a:pt x="607932" y="555173"/>
                    </a:cubicBezTo>
                    <a:cubicBezTo>
                      <a:pt x="610098" y="551023"/>
                      <a:pt x="611722" y="542901"/>
                      <a:pt x="614429" y="539111"/>
                    </a:cubicBezTo>
                    <a:cubicBezTo>
                      <a:pt x="621648" y="528644"/>
                      <a:pt x="628325" y="518537"/>
                      <a:pt x="642402" y="524132"/>
                    </a:cubicBezTo>
                    <a:cubicBezTo>
                      <a:pt x="656840" y="529727"/>
                      <a:pt x="661172" y="540735"/>
                      <a:pt x="658104" y="553368"/>
                    </a:cubicBezTo>
                    <a:cubicBezTo>
                      <a:pt x="652328" y="579537"/>
                      <a:pt x="639515" y="647576"/>
                      <a:pt x="635906" y="656780"/>
                    </a:cubicBezTo>
                    <a:close/>
                    <a:moveTo>
                      <a:pt x="1429629" y="608052"/>
                    </a:moveTo>
                    <a:cubicBezTo>
                      <a:pt x="1428004" y="624836"/>
                      <a:pt x="1424395" y="641620"/>
                      <a:pt x="1424395" y="658404"/>
                    </a:cubicBezTo>
                    <a:cubicBezTo>
                      <a:pt x="1424214" y="689626"/>
                      <a:pt x="1411762" y="715073"/>
                      <a:pt x="1390105" y="735827"/>
                    </a:cubicBezTo>
                    <a:cubicBezTo>
                      <a:pt x="1365741" y="759289"/>
                      <a:pt x="1340294" y="781307"/>
                      <a:pt x="1314667" y="803505"/>
                    </a:cubicBezTo>
                    <a:cubicBezTo>
                      <a:pt x="1308711" y="808558"/>
                      <a:pt x="1302034" y="819026"/>
                      <a:pt x="1293010" y="805129"/>
                    </a:cubicBezTo>
                    <a:cubicBezTo>
                      <a:pt x="1290123" y="800798"/>
                      <a:pt x="1283806" y="804949"/>
                      <a:pt x="1282723" y="810002"/>
                    </a:cubicBezTo>
                    <a:cubicBezTo>
                      <a:pt x="1273158" y="848082"/>
                      <a:pt x="1255652" y="884177"/>
                      <a:pt x="1251862" y="923701"/>
                    </a:cubicBezTo>
                    <a:cubicBezTo>
                      <a:pt x="1250599" y="936875"/>
                      <a:pt x="1247892" y="949689"/>
                      <a:pt x="1246268" y="962683"/>
                    </a:cubicBezTo>
                    <a:cubicBezTo>
                      <a:pt x="1238507" y="1026390"/>
                      <a:pt x="1245004" y="1089737"/>
                      <a:pt x="1254389" y="1152722"/>
                    </a:cubicBezTo>
                    <a:cubicBezTo>
                      <a:pt x="1256374" y="1165716"/>
                      <a:pt x="1259622" y="1178530"/>
                      <a:pt x="1261066" y="1191524"/>
                    </a:cubicBezTo>
                    <a:cubicBezTo>
                      <a:pt x="1262330" y="1202171"/>
                      <a:pt x="1267383" y="1218595"/>
                      <a:pt x="1252403" y="1224009"/>
                    </a:cubicBezTo>
                    <a:cubicBezTo>
                      <a:pt x="1221362" y="1229965"/>
                      <a:pt x="1215948" y="1218595"/>
                      <a:pt x="1209270" y="1205059"/>
                    </a:cubicBezTo>
                    <a:cubicBezTo>
                      <a:pt x="1205661" y="1197660"/>
                      <a:pt x="1205119" y="1189177"/>
                      <a:pt x="1203315" y="1181056"/>
                    </a:cubicBezTo>
                    <a:cubicBezTo>
                      <a:pt x="1196276" y="1146947"/>
                      <a:pt x="1193750" y="1112296"/>
                      <a:pt x="1192306" y="1077645"/>
                    </a:cubicBezTo>
                    <a:cubicBezTo>
                      <a:pt x="1190862" y="1043535"/>
                      <a:pt x="1191945" y="1001124"/>
                      <a:pt x="1175702" y="970624"/>
                    </a:cubicBezTo>
                    <a:cubicBezTo>
                      <a:pt x="1170288" y="960517"/>
                      <a:pt x="1158738" y="952937"/>
                      <a:pt x="1143758" y="954562"/>
                    </a:cubicBezTo>
                    <a:cubicBezTo>
                      <a:pt x="1127335" y="956366"/>
                      <a:pt x="1115063" y="963044"/>
                      <a:pt x="1106942" y="980550"/>
                    </a:cubicBezTo>
                    <a:cubicBezTo>
                      <a:pt x="1080593" y="1036316"/>
                      <a:pt x="1079510" y="1186109"/>
                      <a:pt x="1078788" y="1193509"/>
                    </a:cubicBezTo>
                    <a:cubicBezTo>
                      <a:pt x="1077164" y="1212820"/>
                      <a:pt x="1068140" y="1226897"/>
                      <a:pt x="1048468" y="1228160"/>
                    </a:cubicBezTo>
                    <a:cubicBezTo>
                      <a:pt x="1030782" y="1229423"/>
                      <a:pt x="1021939" y="1217512"/>
                      <a:pt x="1018871" y="1195494"/>
                    </a:cubicBezTo>
                    <a:cubicBezTo>
                      <a:pt x="1014900" y="1165536"/>
                      <a:pt x="1018149" y="1135396"/>
                      <a:pt x="1021578" y="1105618"/>
                    </a:cubicBezTo>
                    <a:cubicBezTo>
                      <a:pt x="1027534" y="1053461"/>
                      <a:pt x="1032948" y="1000943"/>
                      <a:pt x="1043776" y="949689"/>
                    </a:cubicBezTo>
                    <a:cubicBezTo>
                      <a:pt x="1056048" y="891396"/>
                      <a:pt x="1070125" y="832922"/>
                      <a:pt x="1097738" y="779141"/>
                    </a:cubicBezTo>
                    <a:cubicBezTo>
                      <a:pt x="1102971" y="769215"/>
                      <a:pt x="1107483" y="758928"/>
                      <a:pt x="1112176" y="748641"/>
                    </a:cubicBezTo>
                    <a:cubicBezTo>
                      <a:pt x="1113980" y="744490"/>
                      <a:pt x="1117048" y="739256"/>
                      <a:pt x="1110912" y="736911"/>
                    </a:cubicBezTo>
                    <a:cubicBezTo>
                      <a:pt x="1105678" y="734925"/>
                      <a:pt x="1102610" y="739798"/>
                      <a:pt x="1100445" y="743949"/>
                    </a:cubicBezTo>
                    <a:cubicBezTo>
                      <a:pt x="1080412" y="781307"/>
                      <a:pt x="1063087" y="819928"/>
                      <a:pt x="1053702" y="861257"/>
                    </a:cubicBezTo>
                    <a:cubicBezTo>
                      <a:pt x="1049731" y="878582"/>
                      <a:pt x="1039445" y="883455"/>
                      <a:pt x="1025548" y="886704"/>
                    </a:cubicBezTo>
                    <a:cubicBezTo>
                      <a:pt x="1014359" y="889411"/>
                      <a:pt x="1005335" y="886884"/>
                      <a:pt x="1000282" y="874973"/>
                    </a:cubicBezTo>
                    <a:cubicBezTo>
                      <a:pt x="980791" y="829132"/>
                      <a:pt x="963104" y="782751"/>
                      <a:pt x="952998" y="734023"/>
                    </a:cubicBezTo>
                    <a:cubicBezTo>
                      <a:pt x="950832" y="723375"/>
                      <a:pt x="952637" y="713268"/>
                      <a:pt x="957870" y="704064"/>
                    </a:cubicBezTo>
                    <a:cubicBezTo>
                      <a:pt x="971767" y="679159"/>
                      <a:pt x="995409" y="678437"/>
                      <a:pt x="1010208" y="702621"/>
                    </a:cubicBezTo>
                    <a:cubicBezTo>
                      <a:pt x="1018149" y="715615"/>
                      <a:pt x="1021578" y="730233"/>
                      <a:pt x="1024826" y="745032"/>
                    </a:cubicBezTo>
                    <a:cubicBezTo>
                      <a:pt x="1025909" y="750446"/>
                      <a:pt x="1025909" y="756040"/>
                      <a:pt x="1031504" y="762177"/>
                    </a:cubicBezTo>
                    <a:cubicBezTo>
                      <a:pt x="1049010" y="740520"/>
                      <a:pt x="1065794" y="719585"/>
                      <a:pt x="1087992" y="704064"/>
                    </a:cubicBezTo>
                    <a:cubicBezTo>
                      <a:pt x="1111995" y="687100"/>
                      <a:pt x="1122102" y="688183"/>
                      <a:pt x="1143037" y="708035"/>
                    </a:cubicBezTo>
                    <a:cubicBezTo>
                      <a:pt x="1159820" y="723916"/>
                      <a:pt x="1174980" y="741603"/>
                      <a:pt x="1199525" y="748100"/>
                    </a:cubicBezTo>
                    <a:cubicBezTo>
                      <a:pt x="1238868" y="758748"/>
                      <a:pt x="1271714" y="746475"/>
                      <a:pt x="1302034" y="723555"/>
                    </a:cubicBezTo>
                    <a:cubicBezTo>
                      <a:pt x="1316291" y="712727"/>
                      <a:pt x="1329646" y="700816"/>
                      <a:pt x="1346250" y="693958"/>
                    </a:cubicBezTo>
                    <a:cubicBezTo>
                      <a:pt x="1357800" y="689265"/>
                      <a:pt x="1363215" y="680061"/>
                      <a:pt x="1366463" y="668691"/>
                    </a:cubicBezTo>
                    <a:cubicBezTo>
                      <a:pt x="1373141" y="645952"/>
                      <a:pt x="1376209" y="622851"/>
                      <a:pt x="1376930" y="599209"/>
                    </a:cubicBezTo>
                    <a:cubicBezTo>
                      <a:pt x="1377652" y="575747"/>
                      <a:pt x="1380360" y="552466"/>
                      <a:pt x="1386856" y="529907"/>
                    </a:cubicBezTo>
                    <a:cubicBezTo>
                      <a:pt x="1391910" y="512401"/>
                      <a:pt x="1400573" y="501753"/>
                      <a:pt x="1413747" y="503197"/>
                    </a:cubicBezTo>
                    <a:cubicBezTo>
                      <a:pt x="1426380" y="504460"/>
                      <a:pt x="1435584" y="517635"/>
                      <a:pt x="1435223" y="535141"/>
                    </a:cubicBezTo>
                    <a:cubicBezTo>
                      <a:pt x="1435043" y="559685"/>
                      <a:pt x="1431975" y="583869"/>
                      <a:pt x="1429629" y="608052"/>
                    </a:cubicBezTo>
                    <a:close/>
                    <a:moveTo>
                      <a:pt x="1045761" y="699191"/>
                    </a:moveTo>
                    <a:cubicBezTo>
                      <a:pt x="1068862" y="686739"/>
                      <a:pt x="1094128" y="674827"/>
                      <a:pt x="1118492" y="668331"/>
                    </a:cubicBezTo>
                    <a:cubicBezTo>
                      <a:pt x="1119575" y="667969"/>
                      <a:pt x="1121199" y="670135"/>
                      <a:pt x="1124989" y="672662"/>
                    </a:cubicBezTo>
                    <a:cubicBezTo>
                      <a:pt x="1108385" y="680422"/>
                      <a:pt x="1091421" y="684392"/>
                      <a:pt x="1077164" y="694499"/>
                    </a:cubicBezTo>
                    <a:cubicBezTo>
                      <a:pt x="1062365" y="704966"/>
                      <a:pt x="1048288" y="719766"/>
                      <a:pt x="1037820" y="733842"/>
                    </a:cubicBezTo>
                    <a:cubicBezTo>
                      <a:pt x="1034933" y="729330"/>
                      <a:pt x="1036196" y="726443"/>
                      <a:pt x="1034572" y="723194"/>
                    </a:cubicBezTo>
                    <a:cubicBezTo>
                      <a:pt x="1027172" y="709117"/>
                      <a:pt x="1030241" y="706771"/>
                      <a:pt x="1045761" y="699191"/>
                    </a:cubicBezTo>
                    <a:close/>
                    <a:moveTo>
                      <a:pt x="1327661" y="586395"/>
                    </a:moveTo>
                    <a:cubicBezTo>
                      <a:pt x="1322427" y="576830"/>
                      <a:pt x="1323871" y="570694"/>
                      <a:pt x="1334339" y="566724"/>
                    </a:cubicBezTo>
                    <a:cubicBezTo>
                      <a:pt x="1344806" y="562753"/>
                      <a:pt x="1354913" y="558422"/>
                      <a:pt x="1368809" y="552647"/>
                    </a:cubicBezTo>
                    <a:cubicBezTo>
                      <a:pt x="1367185" y="591268"/>
                      <a:pt x="1361951" y="626641"/>
                      <a:pt x="1352386" y="661292"/>
                    </a:cubicBezTo>
                    <a:cubicBezTo>
                      <a:pt x="1350220" y="669052"/>
                      <a:pt x="1346070" y="674466"/>
                      <a:pt x="1337768" y="676271"/>
                    </a:cubicBezTo>
                    <a:cubicBezTo>
                      <a:pt x="1334700" y="669413"/>
                      <a:pt x="1338309" y="663277"/>
                      <a:pt x="1339392" y="656961"/>
                    </a:cubicBezTo>
                    <a:cubicBezTo>
                      <a:pt x="1344084" y="632055"/>
                      <a:pt x="1339572" y="608594"/>
                      <a:pt x="1327661" y="586395"/>
                    </a:cubicBezTo>
                    <a:close/>
                    <a:moveTo>
                      <a:pt x="1291025" y="713449"/>
                    </a:moveTo>
                    <a:cubicBezTo>
                      <a:pt x="1272616" y="726984"/>
                      <a:pt x="1253126" y="736008"/>
                      <a:pt x="1231108" y="734564"/>
                    </a:cubicBezTo>
                    <a:cubicBezTo>
                      <a:pt x="1184004" y="735827"/>
                      <a:pt x="1131486" y="691792"/>
                      <a:pt x="1141051" y="631874"/>
                    </a:cubicBezTo>
                    <a:cubicBezTo>
                      <a:pt x="1146646" y="597224"/>
                      <a:pt x="1162889" y="567987"/>
                      <a:pt x="1193028" y="554451"/>
                    </a:cubicBezTo>
                    <a:cubicBezTo>
                      <a:pt x="1220460" y="542179"/>
                      <a:pt x="1247170" y="538389"/>
                      <a:pt x="1278211" y="555173"/>
                    </a:cubicBezTo>
                    <a:cubicBezTo>
                      <a:pt x="1336865" y="586395"/>
                      <a:pt x="1344445" y="673925"/>
                      <a:pt x="1291025" y="713449"/>
                    </a:cubicBezTo>
                    <a:close/>
                    <a:moveTo>
                      <a:pt x="1779026" y="451040"/>
                    </a:moveTo>
                    <a:cubicBezTo>
                      <a:pt x="1782455" y="471253"/>
                      <a:pt x="1776319" y="653712"/>
                      <a:pt x="1772168" y="714351"/>
                    </a:cubicBezTo>
                    <a:cubicBezTo>
                      <a:pt x="1766031" y="801700"/>
                      <a:pt x="1766031" y="888869"/>
                      <a:pt x="1770363" y="975857"/>
                    </a:cubicBezTo>
                    <a:cubicBezTo>
                      <a:pt x="1773612" y="1040467"/>
                      <a:pt x="1777943" y="1105077"/>
                      <a:pt x="1775957" y="1169867"/>
                    </a:cubicBezTo>
                    <a:cubicBezTo>
                      <a:pt x="1775778" y="1177447"/>
                      <a:pt x="1775957" y="1185026"/>
                      <a:pt x="1774695" y="1192245"/>
                    </a:cubicBezTo>
                    <a:cubicBezTo>
                      <a:pt x="1772709" y="1203796"/>
                      <a:pt x="1764769" y="1210293"/>
                      <a:pt x="1753038" y="1210654"/>
                    </a:cubicBezTo>
                    <a:cubicBezTo>
                      <a:pt x="1742029" y="1211015"/>
                      <a:pt x="1732283" y="1207947"/>
                      <a:pt x="1728674" y="1195855"/>
                    </a:cubicBezTo>
                    <a:cubicBezTo>
                      <a:pt x="1726869" y="1189538"/>
                      <a:pt x="1724703" y="1183222"/>
                      <a:pt x="1724343" y="1176725"/>
                    </a:cubicBezTo>
                    <a:cubicBezTo>
                      <a:pt x="1720372" y="1123485"/>
                      <a:pt x="1716582" y="1070065"/>
                      <a:pt x="1713334" y="1016825"/>
                    </a:cubicBezTo>
                    <a:cubicBezTo>
                      <a:pt x="1711889" y="994266"/>
                      <a:pt x="1708641" y="971887"/>
                      <a:pt x="1702324" y="950411"/>
                    </a:cubicBezTo>
                    <a:cubicBezTo>
                      <a:pt x="1696730" y="931281"/>
                      <a:pt x="1694925" y="911970"/>
                      <a:pt x="1674351" y="903849"/>
                    </a:cubicBezTo>
                    <a:cubicBezTo>
                      <a:pt x="1646378" y="892840"/>
                      <a:pt x="1619848" y="904931"/>
                      <a:pt x="1610824" y="934529"/>
                    </a:cubicBezTo>
                    <a:cubicBezTo>
                      <a:pt x="1604147" y="956366"/>
                      <a:pt x="1602883" y="978925"/>
                      <a:pt x="1601259" y="1001304"/>
                    </a:cubicBezTo>
                    <a:cubicBezTo>
                      <a:pt x="1597108" y="1062124"/>
                      <a:pt x="1585558" y="1122222"/>
                      <a:pt x="1584295" y="1183402"/>
                    </a:cubicBezTo>
                    <a:cubicBezTo>
                      <a:pt x="1584114" y="1194952"/>
                      <a:pt x="1582490" y="1209571"/>
                      <a:pt x="1569496" y="1214624"/>
                    </a:cubicBezTo>
                    <a:cubicBezTo>
                      <a:pt x="1546576" y="1223467"/>
                      <a:pt x="1530333" y="1207947"/>
                      <a:pt x="1533221" y="1182319"/>
                    </a:cubicBezTo>
                    <a:cubicBezTo>
                      <a:pt x="1536830" y="1150556"/>
                      <a:pt x="1540801" y="1118973"/>
                      <a:pt x="1543147" y="1087210"/>
                    </a:cubicBezTo>
                    <a:cubicBezTo>
                      <a:pt x="1548019" y="1020795"/>
                      <a:pt x="1548200" y="954201"/>
                      <a:pt x="1548380" y="887606"/>
                    </a:cubicBezTo>
                    <a:cubicBezTo>
                      <a:pt x="1548561" y="779141"/>
                      <a:pt x="1532499" y="672662"/>
                      <a:pt x="1513008" y="566543"/>
                    </a:cubicBezTo>
                    <a:cubicBezTo>
                      <a:pt x="1506691" y="532253"/>
                      <a:pt x="1501999" y="497963"/>
                      <a:pt x="1503803" y="463132"/>
                    </a:cubicBezTo>
                    <a:cubicBezTo>
                      <a:pt x="1504345" y="453747"/>
                      <a:pt x="1505247" y="421984"/>
                      <a:pt x="1529972" y="424330"/>
                    </a:cubicBezTo>
                    <a:cubicBezTo>
                      <a:pt x="1539176" y="425413"/>
                      <a:pt x="1544049" y="431368"/>
                      <a:pt x="1546034" y="440211"/>
                    </a:cubicBezTo>
                    <a:cubicBezTo>
                      <a:pt x="1549463" y="455732"/>
                      <a:pt x="1552170" y="471434"/>
                      <a:pt x="1554155" y="487315"/>
                    </a:cubicBezTo>
                    <a:cubicBezTo>
                      <a:pt x="1557043" y="509694"/>
                      <a:pt x="1558306" y="532434"/>
                      <a:pt x="1552351" y="554451"/>
                    </a:cubicBezTo>
                    <a:cubicBezTo>
                      <a:pt x="1540981" y="595960"/>
                      <a:pt x="1567150" y="639455"/>
                      <a:pt x="1596567" y="655156"/>
                    </a:cubicBezTo>
                    <a:cubicBezTo>
                      <a:pt x="1617141" y="666164"/>
                      <a:pt x="1646739" y="674106"/>
                      <a:pt x="1671644" y="671759"/>
                    </a:cubicBezTo>
                    <a:cubicBezTo>
                      <a:pt x="1708460" y="668331"/>
                      <a:pt x="1729215" y="648298"/>
                      <a:pt x="1745097" y="618520"/>
                    </a:cubicBezTo>
                    <a:cubicBezTo>
                      <a:pt x="1757550" y="595239"/>
                      <a:pt x="1758993" y="569070"/>
                      <a:pt x="1756467" y="542179"/>
                    </a:cubicBezTo>
                    <a:cubicBezTo>
                      <a:pt x="1755384" y="529727"/>
                      <a:pt x="1742931" y="508972"/>
                      <a:pt x="1734629" y="499407"/>
                    </a:cubicBezTo>
                    <a:cubicBezTo>
                      <a:pt x="1712792" y="474862"/>
                      <a:pt x="1718567" y="453386"/>
                      <a:pt x="1718386" y="423608"/>
                    </a:cubicBezTo>
                    <a:cubicBezTo>
                      <a:pt x="1718206" y="413863"/>
                      <a:pt x="1719831" y="402312"/>
                      <a:pt x="1731741" y="397981"/>
                    </a:cubicBezTo>
                    <a:cubicBezTo>
                      <a:pt x="1743112" y="393649"/>
                      <a:pt x="1757369" y="399786"/>
                      <a:pt x="1765671" y="411877"/>
                    </a:cubicBezTo>
                    <a:cubicBezTo>
                      <a:pt x="1773612" y="423247"/>
                      <a:pt x="1776860" y="437324"/>
                      <a:pt x="1779026" y="451040"/>
                    </a:cubicBezTo>
                    <a:close/>
                    <a:moveTo>
                      <a:pt x="1704490" y="464756"/>
                    </a:moveTo>
                    <a:cubicBezTo>
                      <a:pt x="1703949" y="471975"/>
                      <a:pt x="1696008" y="472155"/>
                      <a:pt x="1691135" y="469990"/>
                    </a:cubicBezTo>
                    <a:cubicBezTo>
                      <a:pt x="1644754" y="457176"/>
                      <a:pt x="1598371" y="478833"/>
                      <a:pt x="1571662" y="503919"/>
                    </a:cubicBezTo>
                    <a:cubicBezTo>
                      <a:pt x="1562638" y="474141"/>
                      <a:pt x="1562638" y="466200"/>
                      <a:pt x="1570579" y="463132"/>
                    </a:cubicBezTo>
                    <a:cubicBezTo>
                      <a:pt x="1596026" y="454289"/>
                      <a:pt x="1642949" y="437144"/>
                      <a:pt x="1668215" y="427398"/>
                    </a:cubicBezTo>
                    <a:cubicBezTo>
                      <a:pt x="1676156" y="424330"/>
                      <a:pt x="1683916" y="421442"/>
                      <a:pt x="1692398" y="421082"/>
                    </a:cubicBezTo>
                    <a:cubicBezTo>
                      <a:pt x="1697272" y="420901"/>
                      <a:pt x="1703046" y="421082"/>
                      <a:pt x="1703588" y="426676"/>
                    </a:cubicBezTo>
                    <a:cubicBezTo>
                      <a:pt x="1704851" y="439129"/>
                      <a:pt x="1705393" y="452123"/>
                      <a:pt x="1704490" y="464756"/>
                    </a:cubicBezTo>
                    <a:close/>
                    <a:moveTo>
                      <a:pt x="1744736" y="555534"/>
                    </a:moveTo>
                    <a:cubicBezTo>
                      <a:pt x="1742750" y="606789"/>
                      <a:pt x="1715860" y="662014"/>
                      <a:pt x="1649626" y="657502"/>
                    </a:cubicBezTo>
                    <a:cubicBezTo>
                      <a:pt x="1576534" y="649561"/>
                      <a:pt x="1540801" y="577913"/>
                      <a:pt x="1582670" y="517454"/>
                    </a:cubicBezTo>
                    <a:cubicBezTo>
                      <a:pt x="1614614" y="469087"/>
                      <a:pt x="1685179" y="478833"/>
                      <a:pt x="1701963" y="490744"/>
                    </a:cubicBezTo>
                    <a:cubicBezTo>
                      <a:pt x="1737517" y="512582"/>
                      <a:pt x="1744555" y="540735"/>
                      <a:pt x="1744736" y="555534"/>
                    </a:cubicBezTo>
                    <a:close/>
                    <a:moveTo>
                      <a:pt x="2041254" y="172208"/>
                    </a:moveTo>
                    <a:cubicBezTo>
                      <a:pt x="1993068" y="239344"/>
                      <a:pt x="1900846" y="393649"/>
                      <a:pt x="1895972" y="399425"/>
                    </a:cubicBezTo>
                    <a:cubicBezTo>
                      <a:pt x="1879550" y="418735"/>
                      <a:pt x="1874677" y="418194"/>
                      <a:pt x="1862044" y="395815"/>
                    </a:cubicBezTo>
                    <a:cubicBezTo>
                      <a:pt x="1856088" y="385167"/>
                      <a:pt x="1847065" y="360803"/>
                      <a:pt x="1844718" y="348711"/>
                    </a:cubicBezTo>
                    <a:cubicBezTo>
                      <a:pt x="1843275" y="341492"/>
                      <a:pt x="1792381" y="378850"/>
                      <a:pt x="1750331" y="377046"/>
                    </a:cubicBezTo>
                    <a:cubicBezTo>
                      <a:pt x="1746721" y="376865"/>
                      <a:pt x="1717665" y="382099"/>
                      <a:pt x="1716041" y="384265"/>
                    </a:cubicBezTo>
                    <a:cubicBezTo>
                      <a:pt x="1695827" y="411516"/>
                      <a:pt x="1592957" y="438046"/>
                      <a:pt x="1577256" y="444002"/>
                    </a:cubicBezTo>
                    <a:cubicBezTo>
                      <a:pt x="1564443" y="448874"/>
                      <a:pt x="1564984" y="444543"/>
                      <a:pt x="1557224" y="430466"/>
                    </a:cubicBezTo>
                    <a:cubicBezTo>
                      <a:pt x="1556682" y="429564"/>
                      <a:pt x="1556321" y="428842"/>
                      <a:pt x="1555780" y="427939"/>
                    </a:cubicBezTo>
                    <a:cubicBezTo>
                      <a:pt x="1552531" y="422345"/>
                      <a:pt x="1548561" y="417111"/>
                      <a:pt x="1543688" y="413321"/>
                    </a:cubicBezTo>
                    <a:cubicBezTo>
                      <a:pt x="1537913" y="408989"/>
                      <a:pt x="1530874" y="406644"/>
                      <a:pt x="1521490" y="408448"/>
                    </a:cubicBezTo>
                    <a:cubicBezTo>
                      <a:pt x="1511203" y="410253"/>
                      <a:pt x="1501638" y="418374"/>
                      <a:pt x="1495321" y="429564"/>
                    </a:cubicBezTo>
                    <a:cubicBezTo>
                      <a:pt x="1494599" y="430827"/>
                      <a:pt x="1493877" y="432090"/>
                      <a:pt x="1493336" y="433534"/>
                    </a:cubicBezTo>
                    <a:cubicBezTo>
                      <a:pt x="1493336" y="433715"/>
                      <a:pt x="1493156" y="433895"/>
                      <a:pt x="1493156" y="434076"/>
                    </a:cubicBezTo>
                    <a:cubicBezTo>
                      <a:pt x="1492614" y="435158"/>
                      <a:pt x="1492253" y="436241"/>
                      <a:pt x="1491712" y="437504"/>
                    </a:cubicBezTo>
                    <a:cubicBezTo>
                      <a:pt x="1491531" y="437865"/>
                      <a:pt x="1491531" y="438227"/>
                      <a:pt x="1491351" y="438587"/>
                    </a:cubicBezTo>
                    <a:cubicBezTo>
                      <a:pt x="1490990" y="439670"/>
                      <a:pt x="1490629" y="440572"/>
                      <a:pt x="1490449" y="441655"/>
                    </a:cubicBezTo>
                    <a:cubicBezTo>
                      <a:pt x="1490268" y="442016"/>
                      <a:pt x="1490268" y="442377"/>
                      <a:pt x="1490087" y="442919"/>
                    </a:cubicBezTo>
                    <a:cubicBezTo>
                      <a:pt x="1489726" y="444362"/>
                      <a:pt x="1489366" y="445806"/>
                      <a:pt x="1489185" y="447250"/>
                    </a:cubicBezTo>
                    <a:cubicBezTo>
                      <a:pt x="1488463" y="450860"/>
                      <a:pt x="1488824" y="454830"/>
                      <a:pt x="1487922" y="458440"/>
                    </a:cubicBezTo>
                    <a:cubicBezTo>
                      <a:pt x="1485215" y="468366"/>
                      <a:pt x="1494058" y="482443"/>
                      <a:pt x="1479259" y="488037"/>
                    </a:cubicBezTo>
                    <a:cubicBezTo>
                      <a:pt x="1463919" y="493812"/>
                      <a:pt x="1452729" y="501933"/>
                      <a:pt x="1434502" y="493812"/>
                    </a:cubicBezTo>
                    <a:cubicBezTo>
                      <a:pt x="1405084" y="480638"/>
                      <a:pt x="1384871" y="488218"/>
                      <a:pt x="1374765" y="517815"/>
                    </a:cubicBezTo>
                    <a:cubicBezTo>
                      <a:pt x="1370794" y="529546"/>
                      <a:pt x="1365741" y="537487"/>
                      <a:pt x="1353289" y="540916"/>
                    </a:cubicBezTo>
                    <a:cubicBezTo>
                      <a:pt x="1344265" y="543262"/>
                      <a:pt x="1336144" y="548496"/>
                      <a:pt x="1327481" y="552286"/>
                    </a:cubicBezTo>
                    <a:cubicBezTo>
                      <a:pt x="1316472" y="557159"/>
                      <a:pt x="1306185" y="549759"/>
                      <a:pt x="1295356" y="543082"/>
                    </a:cubicBezTo>
                    <a:cubicBezTo>
                      <a:pt x="1253847" y="517635"/>
                      <a:pt x="1213060" y="525215"/>
                      <a:pt x="1173717" y="547593"/>
                    </a:cubicBezTo>
                    <a:cubicBezTo>
                      <a:pt x="1145202" y="563836"/>
                      <a:pt x="1127516" y="595239"/>
                      <a:pt x="1125170" y="628987"/>
                    </a:cubicBezTo>
                    <a:cubicBezTo>
                      <a:pt x="1124267" y="642523"/>
                      <a:pt x="1120477" y="644327"/>
                      <a:pt x="1104415" y="654253"/>
                    </a:cubicBezTo>
                    <a:cubicBezTo>
                      <a:pt x="1081134" y="663999"/>
                      <a:pt x="1050814" y="683129"/>
                      <a:pt x="1030962" y="688904"/>
                    </a:cubicBezTo>
                    <a:cubicBezTo>
                      <a:pt x="1018690" y="692514"/>
                      <a:pt x="1021939" y="678076"/>
                      <a:pt x="1008042" y="671579"/>
                    </a:cubicBezTo>
                    <a:cubicBezTo>
                      <a:pt x="976279" y="656961"/>
                      <a:pt x="937297" y="682407"/>
                      <a:pt x="936033" y="717239"/>
                    </a:cubicBezTo>
                    <a:cubicBezTo>
                      <a:pt x="935492" y="730594"/>
                      <a:pt x="930619" y="736549"/>
                      <a:pt x="919790" y="743227"/>
                    </a:cubicBezTo>
                    <a:cubicBezTo>
                      <a:pt x="888207" y="762538"/>
                      <a:pt x="851572" y="769396"/>
                      <a:pt x="819086" y="786541"/>
                    </a:cubicBezTo>
                    <a:cubicBezTo>
                      <a:pt x="805912" y="793579"/>
                      <a:pt x="791835" y="798813"/>
                      <a:pt x="778480" y="805851"/>
                    </a:cubicBezTo>
                    <a:cubicBezTo>
                      <a:pt x="748882" y="821552"/>
                      <a:pt x="723616" y="812890"/>
                      <a:pt x="708275" y="783112"/>
                    </a:cubicBezTo>
                    <a:cubicBezTo>
                      <a:pt x="690769" y="748641"/>
                      <a:pt x="684453" y="709839"/>
                      <a:pt x="666947" y="675549"/>
                    </a:cubicBezTo>
                    <a:cubicBezTo>
                      <a:pt x="666406" y="674466"/>
                      <a:pt x="665864" y="673383"/>
                      <a:pt x="665322" y="672481"/>
                    </a:cubicBezTo>
                    <a:cubicBezTo>
                      <a:pt x="665142" y="672120"/>
                      <a:pt x="665142" y="671940"/>
                      <a:pt x="664962" y="671579"/>
                    </a:cubicBezTo>
                    <a:cubicBezTo>
                      <a:pt x="664601" y="670676"/>
                      <a:pt x="664240" y="669955"/>
                      <a:pt x="663879" y="669233"/>
                    </a:cubicBezTo>
                    <a:cubicBezTo>
                      <a:pt x="663879" y="669052"/>
                      <a:pt x="663698" y="668872"/>
                      <a:pt x="663518" y="668691"/>
                    </a:cubicBezTo>
                    <a:cubicBezTo>
                      <a:pt x="663157" y="667789"/>
                      <a:pt x="662615" y="666887"/>
                      <a:pt x="662255" y="665984"/>
                    </a:cubicBezTo>
                    <a:cubicBezTo>
                      <a:pt x="662255" y="665804"/>
                      <a:pt x="662074" y="665623"/>
                      <a:pt x="662074" y="665443"/>
                    </a:cubicBezTo>
                    <a:cubicBezTo>
                      <a:pt x="661713" y="664721"/>
                      <a:pt x="661533" y="663999"/>
                      <a:pt x="661172" y="663277"/>
                    </a:cubicBezTo>
                    <a:cubicBezTo>
                      <a:pt x="661172" y="663097"/>
                      <a:pt x="660991" y="662916"/>
                      <a:pt x="660991" y="662736"/>
                    </a:cubicBezTo>
                    <a:cubicBezTo>
                      <a:pt x="660270" y="661112"/>
                      <a:pt x="659728" y="659487"/>
                      <a:pt x="659367" y="657863"/>
                    </a:cubicBezTo>
                    <a:cubicBezTo>
                      <a:pt x="659367" y="657682"/>
                      <a:pt x="659187" y="657502"/>
                      <a:pt x="659187" y="657321"/>
                    </a:cubicBezTo>
                    <a:cubicBezTo>
                      <a:pt x="659006" y="656600"/>
                      <a:pt x="658826" y="656058"/>
                      <a:pt x="658645" y="655336"/>
                    </a:cubicBezTo>
                    <a:cubicBezTo>
                      <a:pt x="658645" y="655336"/>
                      <a:pt x="658645" y="655156"/>
                      <a:pt x="658645" y="655156"/>
                    </a:cubicBezTo>
                    <a:cubicBezTo>
                      <a:pt x="658465" y="654434"/>
                      <a:pt x="658284" y="653712"/>
                      <a:pt x="658104" y="652990"/>
                    </a:cubicBezTo>
                    <a:cubicBezTo>
                      <a:pt x="658104" y="652810"/>
                      <a:pt x="658104" y="652810"/>
                      <a:pt x="658104" y="652629"/>
                    </a:cubicBezTo>
                    <a:cubicBezTo>
                      <a:pt x="657923" y="652088"/>
                      <a:pt x="657923" y="651366"/>
                      <a:pt x="657743" y="650824"/>
                    </a:cubicBezTo>
                    <a:cubicBezTo>
                      <a:pt x="657743" y="650644"/>
                      <a:pt x="657743" y="650644"/>
                      <a:pt x="657743" y="650463"/>
                    </a:cubicBezTo>
                    <a:cubicBezTo>
                      <a:pt x="657562" y="649019"/>
                      <a:pt x="657382" y="647756"/>
                      <a:pt x="657201" y="646312"/>
                    </a:cubicBezTo>
                    <a:cubicBezTo>
                      <a:pt x="657201" y="646132"/>
                      <a:pt x="657201" y="646132"/>
                      <a:pt x="657201" y="645952"/>
                    </a:cubicBezTo>
                    <a:cubicBezTo>
                      <a:pt x="657201" y="645230"/>
                      <a:pt x="657201" y="644688"/>
                      <a:pt x="657021" y="643967"/>
                    </a:cubicBezTo>
                    <a:cubicBezTo>
                      <a:pt x="657021" y="643967"/>
                      <a:pt x="657021" y="643967"/>
                      <a:pt x="657021" y="643967"/>
                    </a:cubicBezTo>
                    <a:cubicBezTo>
                      <a:pt x="657021" y="643244"/>
                      <a:pt x="657021" y="642523"/>
                      <a:pt x="657021" y="641801"/>
                    </a:cubicBezTo>
                    <a:cubicBezTo>
                      <a:pt x="657021" y="641801"/>
                      <a:pt x="657021" y="641620"/>
                      <a:pt x="657021" y="641620"/>
                    </a:cubicBezTo>
                    <a:cubicBezTo>
                      <a:pt x="657021" y="640898"/>
                      <a:pt x="657021" y="640357"/>
                      <a:pt x="657021" y="639635"/>
                    </a:cubicBezTo>
                    <a:cubicBezTo>
                      <a:pt x="657021" y="639635"/>
                      <a:pt x="657021" y="639455"/>
                      <a:pt x="657021" y="639455"/>
                    </a:cubicBezTo>
                    <a:cubicBezTo>
                      <a:pt x="657201" y="632777"/>
                      <a:pt x="658104" y="625017"/>
                      <a:pt x="658465" y="613466"/>
                    </a:cubicBezTo>
                    <a:cubicBezTo>
                      <a:pt x="662255" y="595600"/>
                      <a:pt x="667489" y="566182"/>
                      <a:pt x="670917" y="553368"/>
                    </a:cubicBezTo>
                    <a:cubicBezTo>
                      <a:pt x="675971" y="534058"/>
                      <a:pt x="668571" y="521064"/>
                      <a:pt x="652509" y="510596"/>
                    </a:cubicBezTo>
                    <a:cubicBezTo>
                      <a:pt x="630852" y="496339"/>
                      <a:pt x="630672" y="475945"/>
                      <a:pt x="651065" y="459342"/>
                    </a:cubicBezTo>
                    <a:cubicBezTo>
                      <a:pt x="662255" y="450138"/>
                      <a:pt x="675971" y="445987"/>
                      <a:pt x="689326" y="442197"/>
                    </a:cubicBezTo>
                    <a:cubicBezTo>
                      <a:pt x="765847" y="420179"/>
                      <a:pt x="840563" y="392747"/>
                      <a:pt x="917625" y="372173"/>
                    </a:cubicBezTo>
                    <a:cubicBezTo>
                      <a:pt x="962743" y="360081"/>
                      <a:pt x="1494780" y="189534"/>
                      <a:pt x="1511925" y="185202"/>
                    </a:cubicBezTo>
                    <a:cubicBezTo>
                      <a:pt x="1560111" y="173291"/>
                      <a:pt x="1607034" y="157048"/>
                      <a:pt x="1655582" y="146942"/>
                    </a:cubicBezTo>
                    <a:cubicBezTo>
                      <a:pt x="1679404" y="142069"/>
                      <a:pt x="1702866" y="136113"/>
                      <a:pt x="1726688" y="130880"/>
                    </a:cubicBezTo>
                    <a:cubicBezTo>
                      <a:pt x="1745097" y="126909"/>
                      <a:pt x="1747984" y="120051"/>
                      <a:pt x="1741488" y="102004"/>
                    </a:cubicBezTo>
                    <a:cubicBezTo>
                      <a:pt x="1734448" y="82693"/>
                      <a:pt x="1728312" y="62841"/>
                      <a:pt x="1723801" y="42809"/>
                    </a:cubicBezTo>
                    <a:cubicBezTo>
                      <a:pt x="1719469" y="23678"/>
                      <a:pt x="1725605" y="12850"/>
                      <a:pt x="1743653" y="16459"/>
                    </a:cubicBezTo>
                    <a:cubicBezTo>
                      <a:pt x="1767476" y="21332"/>
                      <a:pt x="1831002" y="39379"/>
                      <a:pt x="1891461" y="57246"/>
                    </a:cubicBezTo>
                    <a:cubicBezTo>
                      <a:pt x="1891641" y="57246"/>
                      <a:pt x="1891641" y="57246"/>
                      <a:pt x="1891822" y="57246"/>
                    </a:cubicBezTo>
                    <a:cubicBezTo>
                      <a:pt x="1893085" y="57607"/>
                      <a:pt x="1894529" y="57968"/>
                      <a:pt x="1895793" y="58329"/>
                    </a:cubicBezTo>
                    <a:cubicBezTo>
                      <a:pt x="1895972" y="58329"/>
                      <a:pt x="1896334" y="58510"/>
                      <a:pt x="1896514" y="58510"/>
                    </a:cubicBezTo>
                    <a:cubicBezTo>
                      <a:pt x="1897777" y="58871"/>
                      <a:pt x="1899221" y="59232"/>
                      <a:pt x="1900484" y="59773"/>
                    </a:cubicBezTo>
                    <a:cubicBezTo>
                      <a:pt x="1900846" y="59773"/>
                      <a:pt x="1901026" y="59954"/>
                      <a:pt x="1901387" y="59954"/>
                    </a:cubicBezTo>
                    <a:cubicBezTo>
                      <a:pt x="1902831" y="60314"/>
                      <a:pt x="1904094" y="60856"/>
                      <a:pt x="1905538" y="61217"/>
                    </a:cubicBezTo>
                    <a:cubicBezTo>
                      <a:pt x="1905719" y="61217"/>
                      <a:pt x="1905719" y="61217"/>
                      <a:pt x="1905898" y="61397"/>
                    </a:cubicBezTo>
                    <a:cubicBezTo>
                      <a:pt x="1907343" y="61758"/>
                      <a:pt x="1908786" y="62300"/>
                      <a:pt x="1910230" y="62661"/>
                    </a:cubicBezTo>
                    <a:cubicBezTo>
                      <a:pt x="1910410" y="62661"/>
                      <a:pt x="1910410" y="62661"/>
                      <a:pt x="1910591" y="62841"/>
                    </a:cubicBezTo>
                    <a:cubicBezTo>
                      <a:pt x="1912035" y="63202"/>
                      <a:pt x="1913479" y="63743"/>
                      <a:pt x="1914922" y="64104"/>
                    </a:cubicBezTo>
                    <a:cubicBezTo>
                      <a:pt x="1915103" y="64104"/>
                      <a:pt x="1915103" y="64104"/>
                      <a:pt x="1915283" y="64285"/>
                    </a:cubicBezTo>
                    <a:cubicBezTo>
                      <a:pt x="1926112" y="67533"/>
                      <a:pt x="1936579" y="70602"/>
                      <a:pt x="1946505" y="73669"/>
                    </a:cubicBezTo>
                    <a:cubicBezTo>
                      <a:pt x="1946505" y="73669"/>
                      <a:pt x="1946505" y="73669"/>
                      <a:pt x="1946505" y="73669"/>
                    </a:cubicBezTo>
                    <a:cubicBezTo>
                      <a:pt x="1947769" y="74031"/>
                      <a:pt x="1949032" y="74391"/>
                      <a:pt x="1950295" y="74752"/>
                    </a:cubicBezTo>
                    <a:cubicBezTo>
                      <a:pt x="1950476" y="74752"/>
                      <a:pt x="1950656" y="74933"/>
                      <a:pt x="1951017" y="74933"/>
                    </a:cubicBezTo>
                    <a:cubicBezTo>
                      <a:pt x="1952281" y="75294"/>
                      <a:pt x="1953544" y="75655"/>
                      <a:pt x="1954626" y="76016"/>
                    </a:cubicBezTo>
                    <a:cubicBezTo>
                      <a:pt x="1954807" y="76016"/>
                      <a:pt x="1954988" y="76196"/>
                      <a:pt x="1955168" y="76196"/>
                    </a:cubicBezTo>
                    <a:cubicBezTo>
                      <a:pt x="1956431" y="76557"/>
                      <a:pt x="1957514" y="76918"/>
                      <a:pt x="1958778" y="77279"/>
                    </a:cubicBezTo>
                    <a:cubicBezTo>
                      <a:pt x="1958958" y="77279"/>
                      <a:pt x="1959319" y="77459"/>
                      <a:pt x="1959499" y="77459"/>
                    </a:cubicBezTo>
                    <a:cubicBezTo>
                      <a:pt x="1960582" y="77820"/>
                      <a:pt x="1961845" y="78181"/>
                      <a:pt x="1962928" y="78542"/>
                    </a:cubicBezTo>
                    <a:cubicBezTo>
                      <a:pt x="1963109" y="78542"/>
                      <a:pt x="1963470" y="78723"/>
                      <a:pt x="1963650" y="78723"/>
                    </a:cubicBezTo>
                    <a:cubicBezTo>
                      <a:pt x="1964733" y="79084"/>
                      <a:pt x="1965816" y="79445"/>
                      <a:pt x="1967080" y="79806"/>
                    </a:cubicBezTo>
                    <a:cubicBezTo>
                      <a:pt x="1967259" y="79806"/>
                      <a:pt x="1967440" y="79986"/>
                      <a:pt x="1967621" y="79986"/>
                    </a:cubicBezTo>
                    <a:cubicBezTo>
                      <a:pt x="1972313" y="81430"/>
                      <a:pt x="1976825" y="82874"/>
                      <a:pt x="1981156" y="84137"/>
                    </a:cubicBezTo>
                    <a:cubicBezTo>
                      <a:pt x="1981518" y="84317"/>
                      <a:pt x="1981878" y="84317"/>
                      <a:pt x="1982239" y="84498"/>
                    </a:cubicBezTo>
                    <a:cubicBezTo>
                      <a:pt x="1982961" y="84678"/>
                      <a:pt x="1983863" y="85039"/>
                      <a:pt x="1984585" y="85220"/>
                    </a:cubicBezTo>
                    <a:cubicBezTo>
                      <a:pt x="1984946" y="85400"/>
                      <a:pt x="1985307" y="85400"/>
                      <a:pt x="1985849" y="85581"/>
                    </a:cubicBezTo>
                    <a:cubicBezTo>
                      <a:pt x="1986571" y="85761"/>
                      <a:pt x="1987292" y="86122"/>
                      <a:pt x="1988195" y="86303"/>
                    </a:cubicBezTo>
                    <a:cubicBezTo>
                      <a:pt x="1988556" y="86483"/>
                      <a:pt x="1988916" y="86483"/>
                      <a:pt x="1989458" y="86664"/>
                    </a:cubicBezTo>
                    <a:cubicBezTo>
                      <a:pt x="1990180" y="86844"/>
                      <a:pt x="1990721" y="87025"/>
                      <a:pt x="1991444" y="87205"/>
                    </a:cubicBezTo>
                    <a:cubicBezTo>
                      <a:pt x="1991985" y="87385"/>
                      <a:pt x="1992346" y="87566"/>
                      <a:pt x="1992706" y="87566"/>
                    </a:cubicBezTo>
                    <a:cubicBezTo>
                      <a:pt x="1993248" y="87747"/>
                      <a:pt x="1993970" y="87927"/>
                      <a:pt x="1994511" y="88107"/>
                    </a:cubicBezTo>
                    <a:cubicBezTo>
                      <a:pt x="1995053" y="88288"/>
                      <a:pt x="1995414" y="88468"/>
                      <a:pt x="1995775" y="88468"/>
                    </a:cubicBezTo>
                    <a:cubicBezTo>
                      <a:pt x="1996316" y="88649"/>
                      <a:pt x="1996858" y="88829"/>
                      <a:pt x="1997399" y="89010"/>
                    </a:cubicBezTo>
                    <a:cubicBezTo>
                      <a:pt x="1997940" y="89190"/>
                      <a:pt x="1998301" y="89371"/>
                      <a:pt x="1998842" y="89371"/>
                    </a:cubicBezTo>
                    <a:cubicBezTo>
                      <a:pt x="1999384" y="89551"/>
                      <a:pt x="1999745" y="89732"/>
                      <a:pt x="2000287" y="89912"/>
                    </a:cubicBezTo>
                    <a:cubicBezTo>
                      <a:pt x="2000828" y="90093"/>
                      <a:pt x="2001370" y="90273"/>
                      <a:pt x="2001911" y="90454"/>
                    </a:cubicBezTo>
                    <a:cubicBezTo>
                      <a:pt x="2002272" y="90634"/>
                      <a:pt x="2002632" y="90634"/>
                      <a:pt x="2003174" y="90814"/>
                    </a:cubicBezTo>
                    <a:cubicBezTo>
                      <a:pt x="2003716" y="90995"/>
                      <a:pt x="2004257" y="91176"/>
                      <a:pt x="2004799" y="91356"/>
                    </a:cubicBezTo>
                    <a:cubicBezTo>
                      <a:pt x="2005159" y="91536"/>
                      <a:pt x="2005520" y="91536"/>
                      <a:pt x="2006061" y="91717"/>
                    </a:cubicBezTo>
                    <a:cubicBezTo>
                      <a:pt x="2006603" y="91897"/>
                      <a:pt x="2006964" y="92078"/>
                      <a:pt x="2007506" y="92078"/>
                    </a:cubicBezTo>
                    <a:cubicBezTo>
                      <a:pt x="2007866" y="92258"/>
                      <a:pt x="2008227" y="92258"/>
                      <a:pt x="2008589" y="92439"/>
                    </a:cubicBezTo>
                    <a:cubicBezTo>
                      <a:pt x="2009130" y="92619"/>
                      <a:pt x="2009671" y="92800"/>
                      <a:pt x="2010032" y="92980"/>
                    </a:cubicBezTo>
                    <a:cubicBezTo>
                      <a:pt x="2010393" y="93161"/>
                      <a:pt x="2010573" y="93161"/>
                      <a:pt x="2010934" y="93341"/>
                    </a:cubicBezTo>
                    <a:cubicBezTo>
                      <a:pt x="2011656" y="93522"/>
                      <a:pt x="2012378" y="93883"/>
                      <a:pt x="2013100" y="94063"/>
                    </a:cubicBezTo>
                    <a:cubicBezTo>
                      <a:pt x="2049736" y="106335"/>
                      <a:pt x="2075905" y="124202"/>
                      <a:pt x="2041254" y="172208"/>
                    </a:cubicBezTo>
                    <a:close/>
                  </a:path>
                </a:pathLst>
              </a:custGeom>
              <a:grpFill/>
              <a:ln w="1804" cap="flat">
                <a:solidFill>
                  <a:srgbClr val="414141"/>
                </a:solidFill>
                <a:prstDash val="solid"/>
                <a:miter/>
              </a:ln>
            </p:spPr>
            <p:txBody>
              <a:bodyPr rtlCol="0" anchor="ctr"/>
              <a:lstStyle/>
              <a:p>
                <a:endParaRPr lang="en-US"/>
              </a:p>
            </p:txBody>
          </p:sp>
          <p:sp>
            <p:nvSpPr>
              <p:cNvPr id="77" name="Freeform 1072">
                <a:extLst>
                  <a:ext uri="{FF2B5EF4-FFF2-40B4-BE49-F238E27FC236}">
                    <a16:creationId xmlns:a16="http://schemas.microsoft.com/office/drawing/2014/main" id="{8894B048-EA0A-D62C-459B-2FFE574BDBD5}"/>
                  </a:ext>
                </a:extLst>
              </p:cNvPr>
              <p:cNvSpPr/>
              <p:nvPr/>
            </p:nvSpPr>
            <p:spPr>
              <a:xfrm>
                <a:off x="7696100" y="4256396"/>
                <a:ext cx="66841" cy="201122"/>
              </a:xfrm>
              <a:custGeom>
                <a:avLst/>
                <a:gdLst>
                  <a:gd name="connsiteX0" fmla="*/ 29576 w 66841"/>
                  <a:gd name="connsiteY0" fmla="*/ 176759 h 201122"/>
                  <a:gd name="connsiteX1" fmla="*/ 34629 w 66841"/>
                  <a:gd name="connsiteY1" fmla="*/ 59090 h 201122"/>
                  <a:gd name="connsiteX2" fmla="*/ 59174 w 66841"/>
                  <a:gd name="connsiteY2" fmla="*/ 21732 h 201122"/>
                  <a:gd name="connsiteX3" fmla="*/ 63325 w 66841"/>
                  <a:gd name="connsiteY3" fmla="*/ 2963 h 201122"/>
                  <a:gd name="connsiteX4" fmla="*/ 45999 w 66841"/>
                  <a:gd name="connsiteY4" fmla="*/ 10001 h 201122"/>
                  <a:gd name="connsiteX5" fmla="*/ 17484 w 66841"/>
                  <a:gd name="connsiteY5" fmla="*/ 54759 h 201122"/>
                  <a:gd name="connsiteX6" fmla="*/ 28313 w 66841"/>
                  <a:gd name="connsiteY6" fmla="*/ 201123 h 201122"/>
                  <a:gd name="connsiteX7" fmla="*/ 29576 w 66841"/>
                  <a:gd name="connsiteY7" fmla="*/ 176759 h 20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 h="201122">
                    <a:moveTo>
                      <a:pt x="29576" y="176759"/>
                    </a:moveTo>
                    <a:cubicBezTo>
                      <a:pt x="9543" y="136694"/>
                      <a:pt x="13153" y="97350"/>
                      <a:pt x="34629" y="59090"/>
                    </a:cubicBezTo>
                    <a:cubicBezTo>
                      <a:pt x="42029" y="46096"/>
                      <a:pt x="50691" y="34004"/>
                      <a:pt x="59174" y="21732"/>
                    </a:cubicBezTo>
                    <a:cubicBezTo>
                      <a:pt x="63144" y="15776"/>
                      <a:pt x="71627" y="10362"/>
                      <a:pt x="63325" y="2963"/>
                    </a:cubicBezTo>
                    <a:cubicBezTo>
                      <a:pt x="54662" y="-4617"/>
                      <a:pt x="49970" y="4046"/>
                      <a:pt x="45999" y="10001"/>
                    </a:cubicBezTo>
                    <a:cubicBezTo>
                      <a:pt x="36254" y="24800"/>
                      <a:pt x="25425" y="39058"/>
                      <a:pt x="17484" y="54759"/>
                    </a:cubicBezTo>
                    <a:cubicBezTo>
                      <a:pt x="-7060" y="104389"/>
                      <a:pt x="-7782" y="153117"/>
                      <a:pt x="28313" y="201123"/>
                    </a:cubicBezTo>
                    <a:cubicBezTo>
                      <a:pt x="38239" y="191197"/>
                      <a:pt x="33366" y="184159"/>
                      <a:pt x="29576" y="176759"/>
                    </a:cubicBezTo>
                    <a:close/>
                  </a:path>
                </a:pathLst>
              </a:custGeom>
              <a:grpFill/>
              <a:ln w="1804" cap="flat">
                <a:solidFill>
                  <a:srgbClr val="414141"/>
                </a:solidFill>
                <a:prstDash val="solid"/>
                <a:miter/>
              </a:ln>
            </p:spPr>
            <p:txBody>
              <a:bodyPr rtlCol="0" anchor="ctr"/>
              <a:lstStyle/>
              <a:p>
                <a:endParaRPr lang="en-US"/>
              </a:p>
            </p:txBody>
          </p:sp>
          <p:sp>
            <p:nvSpPr>
              <p:cNvPr id="78" name="Freeform 1073">
                <a:extLst>
                  <a:ext uri="{FF2B5EF4-FFF2-40B4-BE49-F238E27FC236}">
                    <a16:creationId xmlns:a16="http://schemas.microsoft.com/office/drawing/2014/main" id="{50E8AFCA-B629-257E-B185-4202D6BE76FB}"/>
                  </a:ext>
                </a:extLst>
              </p:cNvPr>
              <p:cNvSpPr/>
              <p:nvPr/>
            </p:nvSpPr>
            <p:spPr>
              <a:xfrm>
                <a:off x="8521132" y="4422090"/>
                <a:ext cx="36329" cy="167206"/>
              </a:xfrm>
              <a:custGeom>
                <a:avLst/>
                <a:gdLst>
                  <a:gd name="connsiteX0" fmla="*/ 27143 w 36329"/>
                  <a:gd name="connsiteY0" fmla="*/ 1139 h 167206"/>
                  <a:gd name="connsiteX1" fmla="*/ 14690 w 36329"/>
                  <a:gd name="connsiteY1" fmla="*/ 8538 h 167206"/>
                  <a:gd name="connsiteX2" fmla="*/ 72 w 36329"/>
                  <a:gd name="connsiteY2" fmla="*/ 79464 h 167206"/>
                  <a:gd name="connsiteX3" fmla="*/ 21007 w 36329"/>
                  <a:gd name="connsiteY3" fmla="*/ 160678 h 167206"/>
                  <a:gd name="connsiteX4" fmla="*/ 28948 w 36329"/>
                  <a:gd name="connsiteY4" fmla="*/ 167174 h 167206"/>
                  <a:gd name="connsiteX5" fmla="*/ 35986 w 36329"/>
                  <a:gd name="connsiteY5" fmla="*/ 156887 h 167206"/>
                  <a:gd name="connsiteX6" fmla="*/ 23353 w 36329"/>
                  <a:gd name="connsiteY6" fmla="*/ 116822 h 167206"/>
                  <a:gd name="connsiteX7" fmla="*/ 27323 w 36329"/>
                  <a:gd name="connsiteY7" fmla="*/ 13231 h 167206"/>
                  <a:gd name="connsiteX8" fmla="*/ 27143 w 36329"/>
                  <a:gd name="connsiteY8" fmla="*/ 1139 h 1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29" h="167206">
                    <a:moveTo>
                      <a:pt x="27143" y="1139"/>
                    </a:moveTo>
                    <a:cubicBezTo>
                      <a:pt x="20104" y="-2651"/>
                      <a:pt x="17217" y="3846"/>
                      <a:pt x="14690" y="8538"/>
                    </a:cubicBezTo>
                    <a:cubicBezTo>
                      <a:pt x="3501" y="30917"/>
                      <a:pt x="1155" y="55100"/>
                      <a:pt x="72" y="79464"/>
                    </a:cubicBezTo>
                    <a:cubicBezTo>
                      <a:pt x="-1191" y="108701"/>
                      <a:pt x="14510" y="133426"/>
                      <a:pt x="21007" y="160678"/>
                    </a:cubicBezTo>
                    <a:cubicBezTo>
                      <a:pt x="21909" y="164829"/>
                      <a:pt x="25158" y="167536"/>
                      <a:pt x="28948" y="167174"/>
                    </a:cubicBezTo>
                    <a:cubicBezTo>
                      <a:pt x="34181" y="166453"/>
                      <a:pt x="37430" y="161941"/>
                      <a:pt x="35986" y="156887"/>
                    </a:cubicBezTo>
                    <a:cubicBezTo>
                      <a:pt x="32196" y="143352"/>
                      <a:pt x="27504" y="130177"/>
                      <a:pt x="23353" y="116822"/>
                    </a:cubicBezTo>
                    <a:cubicBezTo>
                      <a:pt x="12344" y="81811"/>
                      <a:pt x="9457" y="47159"/>
                      <a:pt x="27323" y="13231"/>
                    </a:cubicBezTo>
                    <a:cubicBezTo>
                      <a:pt x="29489" y="9080"/>
                      <a:pt x="32737" y="4207"/>
                      <a:pt x="27143" y="1139"/>
                    </a:cubicBezTo>
                    <a:close/>
                  </a:path>
                </a:pathLst>
              </a:custGeom>
              <a:grpFill/>
              <a:ln w="1804" cap="flat">
                <a:solidFill>
                  <a:srgbClr val="414141"/>
                </a:solidFill>
                <a:prstDash val="solid"/>
                <a:miter/>
              </a:ln>
            </p:spPr>
            <p:txBody>
              <a:bodyPr rtlCol="0" anchor="ctr"/>
              <a:lstStyle/>
              <a:p>
                <a:endParaRPr lang="en-US"/>
              </a:p>
            </p:txBody>
          </p:sp>
          <p:sp>
            <p:nvSpPr>
              <p:cNvPr id="79" name="Freeform 1074">
                <a:extLst>
                  <a:ext uri="{FF2B5EF4-FFF2-40B4-BE49-F238E27FC236}">
                    <a16:creationId xmlns:a16="http://schemas.microsoft.com/office/drawing/2014/main" id="{86EBB669-1254-9435-8053-2E7694D6D117}"/>
                  </a:ext>
                </a:extLst>
              </p:cNvPr>
              <p:cNvSpPr/>
              <p:nvPr/>
            </p:nvSpPr>
            <p:spPr>
              <a:xfrm>
                <a:off x="7451356" y="4685886"/>
                <a:ext cx="143837" cy="19372"/>
              </a:xfrm>
              <a:custGeom>
                <a:avLst/>
                <a:gdLst>
                  <a:gd name="connsiteX0" fmla="*/ 0 w 143837"/>
                  <a:gd name="connsiteY0" fmla="*/ 13107 h 19372"/>
                  <a:gd name="connsiteX1" fmla="*/ 143837 w 143837"/>
                  <a:gd name="connsiteY1" fmla="*/ 13288 h 19372"/>
                  <a:gd name="connsiteX2" fmla="*/ 0 w 143837"/>
                  <a:gd name="connsiteY2" fmla="*/ 13107 h 19372"/>
                </a:gdLst>
                <a:ahLst/>
                <a:cxnLst>
                  <a:cxn ang="0">
                    <a:pos x="connsiteX0" y="connsiteY0"/>
                  </a:cxn>
                  <a:cxn ang="0">
                    <a:pos x="connsiteX1" y="connsiteY1"/>
                  </a:cxn>
                  <a:cxn ang="0">
                    <a:pos x="connsiteX2" y="connsiteY2"/>
                  </a:cxn>
                </a:cxnLst>
                <a:rect l="l" t="t" r="r" b="b"/>
                <a:pathLst>
                  <a:path w="143837" h="19372">
                    <a:moveTo>
                      <a:pt x="0" y="13107"/>
                    </a:moveTo>
                    <a:cubicBezTo>
                      <a:pt x="49089" y="23935"/>
                      <a:pt x="94207" y="18521"/>
                      <a:pt x="143837" y="13288"/>
                    </a:cubicBezTo>
                    <a:cubicBezTo>
                      <a:pt x="116225" y="-4399"/>
                      <a:pt x="26530" y="-4399"/>
                      <a:pt x="0" y="13107"/>
                    </a:cubicBezTo>
                    <a:close/>
                  </a:path>
                </a:pathLst>
              </a:custGeom>
              <a:grpFill/>
              <a:ln w="1804" cap="flat">
                <a:solidFill>
                  <a:srgbClr val="414141"/>
                </a:solidFill>
                <a:prstDash val="solid"/>
                <a:miter/>
              </a:ln>
            </p:spPr>
            <p:txBody>
              <a:bodyPr rtlCol="0" anchor="ctr"/>
              <a:lstStyle/>
              <a:p>
                <a:endParaRPr lang="en-US"/>
              </a:p>
            </p:txBody>
          </p:sp>
          <p:sp>
            <p:nvSpPr>
              <p:cNvPr id="80" name="Freeform 1075">
                <a:extLst>
                  <a:ext uri="{FF2B5EF4-FFF2-40B4-BE49-F238E27FC236}">
                    <a16:creationId xmlns:a16="http://schemas.microsoft.com/office/drawing/2014/main" id="{273FC429-1DA8-E145-05CE-FD29F3393839}"/>
                  </a:ext>
                </a:extLst>
              </p:cNvPr>
              <p:cNvSpPr/>
              <p:nvPr/>
            </p:nvSpPr>
            <p:spPr>
              <a:xfrm>
                <a:off x="9202945" y="3368393"/>
                <a:ext cx="116201" cy="131893"/>
              </a:xfrm>
              <a:custGeom>
                <a:avLst/>
                <a:gdLst>
                  <a:gd name="connsiteX0" fmla="*/ 1713 w 116201"/>
                  <a:gd name="connsiteY0" fmla="*/ 131893 h 131893"/>
                  <a:gd name="connsiteX1" fmla="*/ 13804 w 116201"/>
                  <a:gd name="connsiteY1" fmla="*/ 91467 h 131893"/>
                  <a:gd name="connsiteX2" fmla="*/ 43763 w 116201"/>
                  <a:gd name="connsiteY2" fmla="*/ 42198 h 131893"/>
                  <a:gd name="connsiteX3" fmla="*/ 110358 w 116201"/>
                  <a:gd name="connsiteY3" fmla="*/ 7908 h 131893"/>
                  <a:gd name="connsiteX4" fmla="*/ 115773 w 116201"/>
                  <a:gd name="connsiteY4" fmla="*/ 508 h 131893"/>
                  <a:gd name="connsiteX5" fmla="*/ 1713 w 116201"/>
                  <a:gd name="connsiteY5" fmla="*/ 131893 h 13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01" h="131893">
                    <a:moveTo>
                      <a:pt x="1713" y="131893"/>
                    </a:moveTo>
                    <a:cubicBezTo>
                      <a:pt x="12902" y="119260"/>
                      <a:pt x="10737" y="104281"/>
                      <a:pt x="13804" y="91467"/>
                    </a:cubicBezTo>
                    <a:cubicBezTo>
                      <a:pt x="18497" y="71254"/>
                      <a:pt x="27160" y="54109"/>
                      <a:pt x="43763" y="42198"/>
                    </a:cubicBezTo>
                    <a:cubicBezTo>
                      <a:pt x="64157" y="27580"/>
                      <a:pt x="83648" y="10796"/>
                      <a:pt x="110358" y="7908"/>
                    </a:cubicBezTo>
                    <a:cubicBezTo>
                      <a:pt x="114148" y="7547"/>
                      <a:pt x="117397" y="5562"/>
                      <a:pt x="115773" y="508"/>
                    </a:cubicBezTo>
                    <a:cubicBezTo>
                      <a:pt x="51884" y="-6710"/>
                      <a:pt x="-11281" y="64216"/>
                      <a:pt x="1713" y="131893"/>
                    </a:cubicBezTo>
                    <a:close/>
                  </a:path>
                </a:pathLst>
              </a:custGeom>
              <a:grpFill/>
              <a:ln w="1804" cap="flat">
                <a:solidFill>
                  <a:srgbClr val="414141"/>
                </a:solidFill>
                <a:prstDash val="solid"/>
                <a:miter/>
              </a:ln>
            </p:spPr>
            <p:txBody>
              <a:bodyPr rtlCol="0" anchor="ctr"/>
              <a:lstStyle/>
              <a:p>
                <a:endParaRPr lang="en-US"/>
              </a:p>
            </p:txBody>
          </p:sp>
          <p:sp>
            <p:nvSpPr>
              <p:cNvPr id="81" name="Freeform 1076">
                <a:extLst>
                  <a:ext uri="{FF2B5EF4-FFF2-40B4-BE49-F238E27FC236}">
                    <a16:creationId xmlns:a16="http://schemas.microsoft.com/office/drawing/2014/main" id="{728152AF-5610-F6ED-9F1B-FB982B11AD17}"/>
                  </a:ext>
                </a:extLst>
              </p:cNvPr>
              <p:cNvSpPr/>
              <p:nvPr/>
            </p:nvSpPr>
            <p:spPr>
              <a:xfrm>
                <a:off x="9418689" y="4666463"/>
                <a:ext cx="153233" cy="21613"/>
              </a:xfrm>
              <a:custGeom>
                <a:avLst/>
                <a:gdLst>
                  <a:gd name="connsiteX0" fmla="*/ 124538 w 153233"/>
                  <a:gd name="connsiteY0" fmla="*/ 6903 h 21613"/>
                  <a:gd name="connsiteX1" fmla="*/ 21307 w 153233"/>
                  <a:gd name="connsiteY1" fmla="*/ 225 h 21613"/>
                  <a:gd name="connsiteX2" fmla="*/ 4704 w 153233"/>
                  <a:gd name="connsiteY2" fmla="*/ 767 h 21613"/>
                  <a:gd name="connsiteX3" fmla="*/ 11 w 153233"/>
                  <a:gd name="connsiteY3" fmla="*/ 6903 h 21613"/>
                  <a:gd name="connsiteX4" fmla="*/ 3802 w 153233"/>
                  <a:gd name="connsiteY4" fmla="*/ 13400 h 21613"/>
                  <a:gd name="connsiteX5" fmla="*/ 16976 w 153233"/>
                  <a:gd name="connsiteY5" fmla="*/ 16829 h 21613"/>
                  <a:gd name="connsiteX6" fmla="*/ 86819 w 153233"/>
                  <a:gd name="connsiteY6" fmla="*/ 21160 h 21613"/>
                  <a:gd name="connsiteX7" fmla="*/ 153233 w 153233"/>
                  <a:gd name="connsiteY7" fmla="*/ 13761 h 21613"/>
                  <a:gd name="connsiteX8" fmla="*/ 124538 w 153233"/>
                  <a:gd name="connsiteY8" fmla="*/ 6903 h 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33" h="21613">
                    <a:moveTo>
                      <a:pt x="124538" y="6903"/>
                    </a:moveTo>
                    <a:cubicBezTo>
                      <a:pt x="89887" y="8708"/>
                      <a:pt x="55778" y="2030"/>
                      <a:pt x="21307" y="225"/>
                    </a:cubicBezTo>
                    <a:cubicBezTo>
                      <a:pt x="15712" y="-135"/>
                      <a:pt x="10118" y="-135"/>
                      <a:pt x="4704" y="767"/>
                    </a:cubicBezTo>
                    <a:cubicBezTo>
                      <a:pt x="2719" y="1128"/>
                      <a:pt x="192" y="4557"/>
                      <a:pt x="11" y="6903"/>
                    </a:cubicBezTo>
                    <a:cubicBezTo>
                      <a:pt x="-169" y="9068"/>
                      <a:pt x="1816" y="12498"/>
                      <a:pt x="3802" y="13400"/>
                    </a:cubicBezTo>
                    <a:cubicBezTo>
                      <a:pt x="7952" y="15205"/>
                      <a:pt x="12464" y="16468"/>
                      <a:pt x="16976" y="16829"/>
                    </a:cubicBezTo>
                    <a:cubicBezTo>
                      <a:pt x="40257" y="18634"/>
                      <a:pt x="63538" y="20980"/>
                      <a:pt x="86819" y="21160"/>
                    </a:cubicBezTo>
                    <a:cubicBezTo>
                      <a:pt x="107032" y="21341"/>
                      <a:pt x="127786" y="24048"/>
                      <a:pt x="153233" y="13761"/>
                    </a:cubicBezTo>
                    <a:cubicBezTo>
                      <a:pt x="140420" y="10512"/>
                      <a:pt x="132479" y="6542"/>
                      <a:pt x="124538" y="6903"/>
                    </a:cubicBezTo>
                    <a:close/>
                  </a:path>
                </a:pathLst>
              </a:custGeom>
              <a:grpFill/>
              <a:ln w="1804" cap="flat">
                <a:solidFill>
                  <a:srgbClr val="414141"/>
                </a:solidFill>
                <a:prstDash val="solid"/>
                <a:miter/>
              </a:ln>
            </p:spPr>
            <p:txBody>
              <a:bodyPr rtlCol="0" anchor="ctr"/>
              <a:lstStyle/>
              <a:p>
                <a:endParaRPr lang="en-US"/>
              </a:p>
            </p:txBody>
          </p:sp>
          <p:sp>
            <p:nvSpPr>
              <p:cNvPr id="82" name="Freeform 1077">
                <a:extLst>
                  <a:ext uri="{FF2B5EF4-FFF2-40B4-BE49-F238E27FC236}">
                    <a16:creationId xmlns:a16="http://schemas.microsoft.com/office/drawing/2014/main" id="{4227186B-0039-1798-6014-7D082F8D4FA9}"/>
                  </a:ext>
                </a:extLst>
              </p:cNvPr>
              <p:cNvSpPr/>
              <p:nvPr/>
            </p:nvSpPr>
            <p:spPr>
              <a:xfrm>
                <a:off x="9477981" y="3985151"/>
                <a:ext cx="41300" cy="137408"/>
              </a:xfrm>
              <a:custGeom>
                <a:avLst/>
                <a:gdLst>
                  <a:gd name="connsiteX0" fmla="*/ 636 w 41300"/>
                  <a:gd name="connsiteY0" fmla="*/ 137409 h 137408"/>
                  <a:gd name="connsiteX1" fmla="*/ 37273 w 41300"/>
                  <a:gd name="connsiteY1" fmla="*/ 7287 h 137408"/>
                  <a:gd name="connsiteX2" fmla="*/ 27166 w 41300"/>
                  <a:gd name="connsiteY2" fmla="*/ 68 h 137408"/>
                  <a:gd name="connsiteX3" fmla="*/ 21030 w 41300"/>
                  <a:gd name="connsiteY3" fmla="*/ 8009 h 137408"/>
                  <a:gd name="connsiteX4" fmla="*/ 21571 w 41300"/>
                  <a:gd name="connsiteY4" fmla="*/ 19199 h 137408"/>
                  <a:gd name="connsiteX5" fmla="*/ 276 w 41300"/>
                  <a:gd name="connsiteY5" fmla="*/ 129107 h 137408"/>
                  <a:gd name="connsiteX6" fmla="*/ 636 w 41300"/>
                  <a:gd name="connsiteY6" fmla="*/ 137409 h 13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0" h="137408">
                    <a:moveTo>
                      <a:pt x="636" y="137409"/>
                    </a:moveTo>
                    <a:cubicBezTo>
                      <a:pt x="32761" y="107450"/>
                      <a:pt x="49545" y="45909"/>
                      <a:pt x="37273" y="7287"/>
                    </a:cubicBezTo>
                    <a:cubicBezTo>
                      <a:pt x="35649" y="2234"/>
                      <a:pt x="32580" y="-473"/>
                      <a:pt x="27166" y="68"/>
                    </a:cubicBezTo>
                    <a:cubicBezTo>
                      <a:pt x="22474" y="610"/>
                      <a:pt x="21391" y="4219"/>
                      <a:pt x="21030" y="8009"/>
                    </a:cubicBezTo>
                    <a:cubicBezTo>
                      <a:pt x="20669" y="11619"/>
                      <a:pt x="21211" y="15408"/>
                      <a:pt x="21571" y="19199"/>
                    </a:cubicBezTo>
                    <a:cubicBezTo>
                      <a:pt x="25903" y="58000"/>
                      <a:pt x="24098" y="95719"/>
                      <a:pt x="276" y="129107"/>
                    </a:cubicBezTo>
                    <a:cubicBezTo>
                      <a:pt x="-446" y="130009"/>
                      <a:pt x="456" y="132356"/>
                      <a:pt x="636" y="137409"/>
                    </a:cubicBezTo>
                    <a:close/>
                  </a:path>
                </a:pathLst>
              </a:custGeom>
              <a:grpFill/>
              <a:ln w="1804" cap="flat">
                <a:solidFill>
                  <a:srgbClr val="414141"/>
                </a:solidFill>
                <a:prstDash val="solid"/>
                <a:miter/>
              </a:ln>
            </p:spPr>
            <p:txBody>
              <a:bodyPr rtlCol="0" anchor="ctr"/>
              <a:lstStyle/>
              <a:p>
                <a:endParaRPr lang="en-US"/>
              </a:p>
            </p:txBody>
          </p:sp>
          <p:sp>
            <p:nvSpPr>
              <p:cNvPr id="83" name="Freeform 1078">
                <a:extLst>
                  <a:ext uri="{FF2B5EF4-FFF2-40B4-BE49-F238E27FC236}">
                    <a16:creationId xmlns:a16="http://schemas.microsoft.com/office/drawing/2014/main" id="{3BA6AAA6-0C4E-91D3-6D1A-3390CE3FA321}"/>
                  </a:ext>
                </a:extLst>
              </p:cNvPr>
              <p:cNvSpPr/>
              <p:nvPr/>
            </p:nvSpPr>
            <p:spPr>
              <a:xfrm>
                <a:off x="8489080" y="4676434"/>
                <a:ext cx="131565" cy="24564"/>
              </a:xfrm>
              <a:custGeom>
                <a:avLst/>
                <a:gdLst>
                  <a:gd name="connsiteX0" fmla="*/ 0 w 131565"/>
                  <a:gd name="connsiteY0" fmla="*/ 9565 h 24564"/>
                  <a:gd name="connsiteX1" fmla="*/ 6136 w 131565"/>
                  <a:gd name="connsiteY1" fmla="*/ 17687 h 24564"/>
                  <a:gd name="connsiteX2" fmla="*/ 22559 w 131565"/>
                  <a:gd name="connsiteY2" fmla="*/ 19311 h 24564"/>
                  <a:gd name="connsiteX3" fmla="*/ 86447 w 131565"/>
                  <a:gd name="connsiteY3" fmla="*/ 21296 h 24564"/>
                  <a:gd name="connsiteX4" fmla="*/ 131565 w 131565"/>
                  <a:gd name="connsiteY4" fmla="*/ 21296 h 24564"/>
                  <a:gd name="connsiteX5" fmla="*/ 7941 w 131565"/>
                  <a:gd name="connsiteY5" fmla="*/ 0 h 24564"/>
                  <a:gd name="connsiteX6" fmla="*/ 0 w 131565"/>
                  <a:gd name="connsiteY6" fmla="*/ 9565 h 2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65" h="24564">
                    <a:moveTo>
                      <a:pt x="0" y="9565"/>
                    </a:moveTo>
                    <a:cubicBezTo>
                      <a:pt x="0" y="13716"/>
                      <a:pt x="2346" y="16965"/>
                      <a:pt x="6136" y="17687"/>
                    </a:cubicBezTo>
                    <a:cubicBezTo>
                      <a:pt x="11550" y="18950"/>
                      <a:pt x="17145" y="19852"/>
                      <a:pt x="22559" y="19311"/>
                    </a:cubicBezTo>
                    <a:cubicBezTo>
                      <a:pt x="44035" y="17145"/>
                      <a:pt x="65151" y="19311"/>
                      <a:pt x="86447" y="21296"/>
                    </a:cubicBezTo>
                    <a:cubicBezTo>
                      <a:pt x="100163" y="22559"/>
                      <a:pt x="114781" y="27973"/>
                      <a:pt x="131565" y="21296"/>
                    </a:cubicBezTo>
                    <a:cubicBezTo>
                      <a:pt x="91139" y="-2346"/>
                      <a:pt x="49269" y="722"/>
                      <a:pt x="7941" y="0"/>
                    </a:cubicBezTo>
                    <a:cubicBezTo>
                      <a:pt x="3068" y="0"/>
                      <a:pt x="0" y="3970"/>
                      <a:pt x="0" y="9565"/>
                    </a:cubicBezTo>
                    <a:close/>
                  </a:path>
                </a:pathLst>
              </a:custGeom>
              <a:grpFill/>
              <a:ln w="1804" cap="flat">
                <a:solidFill>
                  <a:srgbClr val="414141"/>
                </a:solidFill>
                <a:prstDash val="solid"/>
                <a:miter/>
              </a:ln>
            </p:spPr>
            <p:txBody>
              <a:bodyPr rtlCol="0" anchor="ctr"/>
              <a:lstStyle/>
              <a:p>
                <a:endParaRPr lang="en-US"/>
              </a:p>
            </p:txBody>
          </p:sp>
          <p:sp>
            <p:nvSpPr>
              <p:cNvPr id="84" name="Freeform 1079">
                <a:extLst>
                  <a:ext uri="{FF2B5EF4-FFF2-40B4-BE49-F238E27FC236}">
                    <a16:creationId xmlns:a16="http://schemas.microsoft.com/office/drawing/2014/main" id="{91430029-9D31-5106-3504-89DED1A71E9C}"/>
                  </a:ext>
                </a:extLst>
              </p:cNvPr>
              <p:cNvSpPr/>
              <p:nvPr/>
            </p:nvSpPr>
            <p:spPr>
              <a:xfrm>
                <a:off x="8065508" y="4663686"/>
                <a:ext cx="132519" cy="21858"/>
              </a:xfrm>
              <a:custGeom>
                <a:avLst/>
                <a:gdLst>
                  <a:gd name="connsiteX0" fmla="*/ 132287 w 132519"/>
                  <a:gd name="connsiteY0" fmla="*/ 17259 h 21858"/>
                  <a:gd name="connsiteX1" fmla="*/ 123985 w 132519"/>
                  <a:gd name="connsiteY1" fmla="*/ 8055 h 21858"/>
                  <a:gd name="connsiteX2" fmla="*/ 74536 w 132519"/>
                  <a:gd name="connsiteY2" fmla="*/ 295 h 21858"/>
                  <a:gd name="connsiteX3" fmla="*/ 12994 w 132519"/>
                  <a:gd name="connsiteY3" fmla="*/ 3182 h 21858"/>
                  <a:gd name="connsiteX4" fmla="*/ 0 w 132519"/>
                  <a:gd name="connsiteY4" fmla="*/ 10942 h 21858"/>
                  <a:gd name="connsiteX5" fmla="*/ 15160 w 132519"/>
                  <a:gd name="connsiteY5" fmla="*/ 18342 h 21858"/>
                  <a:gd name="connsiteX6" fmla="*/ 120737 w 132519"/>
                  <a:gd name="connsiteY6" fmla="*/ 20688 h 21858"/>
                  <a:gd name="connsiteX7" fmla="*/ 132287 w 132519"/>
                  <a:gd name="connsiteY7" fmla="*/ 17259 h 2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9" h="21858">
                    <a:moveTo>
                      <a:pt x="132287" y="17259"/>
                    </a:moveTo>
                    <a:cubicBezTo>
                      <a:pt x="133731" y="11303"/>
                      <a:pt x="128136" y="10221"/>
                      <a:pt x="123985" y="8055"/>
                    </a:cubicBezTo>
                    <a:cubicBezTo>
                      <a:pt x="108284" y="114"/>
                      <a:pt x="91319" y="1377"/>
                      <a:pt x="74536" y="295"/>
                    </a:cubicBezTo>
                    <a:cubicBezTo>
                      <a:pt x="53781" y="-1149"/>
                      <a:pt x="33568" y="3182"/>
                      <a:pt x="12994" y="3182"/>
                    </a:cubicBezTo>
                    <a:cubicBezTo>
                      <a:pt x="7399" y="3182"/>
                      <a:pt x="0" y="4265"/>
                      <a:pt x="0" y="10942"/>
                    </a:cubicBezTo>
                    <a:cubicBezTo>
                      <a:pt x="180" y="20147"/>
                      <a:pt x="9024" y="19605"/>
                      <a:pt x="15160" y="18342"/>
                    </a:cubicBezTo>
                    <a:cubicBezTo>
                      <a:pt x="50713" y="10582"/>
                      <a:pt x="85544" y="20869"/>
                      <a:pt x="120737" y="20688"/>
                    </a:cubicBezTo>
                    <a:cubicBezTo>
                      <a:pt x="125429" y="21952"/>
                      <a:pt x="130843" y="23576"/>
                      <a:pt x="132287" y="17259"/>
                    </a:cubicBezTo>
                    <a:close/>
                  </a:path>
                </a:pathLst>
              </a:custGeom>
              <a:grpFill/>
              <a:ln w="1804" cap="flat">
                <a:solidFill>
                  <a:srgbClr val="414141"/>
                </a:solidFill>
                <a:prstDash val="solid"/>
                <a:miter/>
              </a:ln>
            </p:spPr>
            <p:txBody>
              <a:bodyPr rtlCol="0" anchor="ctr"/>
              <a:lstStyle/>
              <a:p>
                <a:endParaRPr lang="en-US"/>
              </a:p>
            </p:txBody>
          </p:sp>
          <p:sp>
            <p:nvSpPr>
              <p:cNvPr id="85" name="Freeform 1080">
                <a:extLst>
                  <a:ext uri="{FF2B5EF4-FFF2-40B4-BE49-F238E27FC236}">
                    <a16:creationId xmlns:a16="http://schemas.microsoft.com/office/drawing/2014/main" id="{D23E8D73-86A7-56CE-7926-7019B70BCB96}"/>
                  </a:ext>
                </a:extLst>
              </p:cNvPr>
              <p:cNvSpPr/>
              <p:nvPr/>
            </p:nvSpPr>
            <p:spPr>
              <a:xfrm>
                <a:off x="8930146" y="4672286"/>
                <a:ext cx="98910" cy="16431"/>
              </a:xfrm>
              <a:custGeom>
                <a:avLst/>
                <a:gdLst>
                  <a:gd name="connsiteX0" fmla="*/ 6869 w 98910"/>
                  <a:gd name="connsiteY0" fmla="*/ 15156 h 16431"/>
                  <a:gd name="connsiteX1" fmla="*/ 98911 w 98910"/>
                  <a:gd name="connsiteY1" fmla="*/ 14976 h 16431"/>
                  <a:gd name="connsiteX2" fmla="*/ 70396 w 98910"/>
                  <a:gd name="connsiteY2" fmla="*/ 2703 h 16431"/>
                  <a:gd name="connsiteX3" fmla="*/ 6148 w 98910"/>
                  <a:gd name="connsiteY3" fmla="*/ 358 h 16431"/>
                  <a:gd name="connsiteX4" fmla="*/ 11 w 98910"/>
                  <a:gd name="connsiteY4" fmla="*/ 7576 h 16431"/>
                  <a:gd name="connsiteX5" fmla="*/ 6869 w 98910"/>
                  <a:gd name="connsiteY5" fmla="*/ 15156 h 1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0" h="16431">
                    <a:moveTo>
                      <a:pt x="6869" y="15156"/>
                    </a:moveTo>
                    <a:cubicBezTo>
                      <a:pt x="36287" y="15336"/>
                      <a:pt x="65704" y="18044"/>
                      <a:pt x="98911" y="14976"/>
                    </a:cubicBezTo>
                    <a:cubicBezTo>
                      <a:pt x="88263" y="6493"/>
                      <a:pt x="79059" y="5410"/>
                      <a:pt x="70396" y="2703"/>
                    </a:cubicBezTo>
                    <a:cubicBezTo>
                      <a:pt x="49100" y="-3974"/>
                      <a:pt x="27444" y="4328"/>
                      <a:pt x="6148" y="358"/>
                    </a:cubicBezTo>
                    <a:cubicBezTo>
                      <a:pt x="1816" y="-365"/>
                      <a:pt x="-169" y="3245"/>
                      <a:pt x="11" y="7576"/>
                    </a:cubicBezTo>
                    <a:cubicBezTo>
                      <a:pt x="553" y="11908"/>
                      <a:pt x="3260" y="15156"/>
                      <a:pt x="6869" y="15156"/>
                    </a:cubicBezTo>
                    <a:close/>
                  </a:path>
                </a:pathLst>
              </a:custGeom>
              <a:grpFill/>
              <a:ln w="1804" cap="flat">
                <a:solidFill>
                  <a:srgbClr val="414141"/>
                </a:solidFill>
                <a:prstDash val="solid"/>
                <a:miter/>
              </a:ln>
            </p:spPr>
            <p:txBody>
              <a:bodyPr rtlCol="0" anchor="ctr"/>
              <a:lstStyle/>
              <a:p>
                <a:endParaRPr lang="en-US"/>
              </a:p>
            </p:txBody>
          </p:sp>
        </p:grpSp>
      </p:grpSp>
    </p:spTree>
    <p:extLst>
      <p:ext uri="{BB962C8B-B14F-4D97-AF65-F5344CB8AC3E}">
        <p14:creationId xmlns:p14="http://schemas.microsoft.com/office/powerpoint/2010/main" val="2961207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6058AC-A51C-EE7F-08FF-3368953912E2}"/>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4839912D-CEAC-88D4-A3A0-388344B95250}"/>
              </a:ext>
            </a:extLst>
          </p:cNvPr>
          <p:cNvSpPr txBox="1">
            <a:spLocks/>
          </p:cNvSpPr>
          <p:nvPr/>
        </p:nvSpPr>
        <p:spPr>
          <a:xfrm>
            <a:off x="629645" y="307773"/>
            <a:ext cx="631648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Staðfestingarpóstur á netfangi - </a:t>
            </a:r>
            <a:r>
              <a:rPr lang="en-US" dirty="0">
                <a:solidFill>
                  <a:srgbClr val="EC7C69"/>
                </a:solidFill>
              </a:rPr>
              <a:t>Að stilla væntingar</a:t>
            </a:r>
          </a:p>
          <a:p>
            <a:pPr>
              <a:lnSpc>
                <a:spcPts val="3720"/>
              </a:lnSpc>
            </a:pPr>
            <a:endParaRPr lang="en-US" dirty="0"/>
          </a:p>
          <a:p>
            <a:pPr>
              <a:lnSpc>
                <a:spcPts val="3720"/>
              </a:lnSpc>
            </a:pPr>
            <a:endParaRPr lang="en-US" dirty="0"/>
          </a:p>
        </p:txBody>
      </p:sp>
      <p:cxnSp>
        <p:nvCxnSpPr>
          <p:cNvPr id="10" name="Straight Connector 9">
            <a:extLst>
              <a:ext uri="{FF2B5EF4-FFF2-40B4-BE49-F238E27FC236}">
                <a16:creationId xmlns:a16="http://schemas.microsoft.com/office/drawing/2014/main" id="{03709C02-005B-BD0D-7DA3-F246946F98E8}"/>
              </a:ext>
            </a:extLst>
          </p:cNvPr>
          <p:cNvCxnSpPr>
            <a:cxnSpLocks/>
          </p:cNvCxnSpPr>
          <p:nvPr/>
        </p:nvCxnSpPr>
        <p:spPr>
          <a:xfrm>
            <a:off x="0" y="1500714"/>
            <a:ext cx="83275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6B2A99B2-CB46-18F8-D884-60893A8AFF1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a:t>
            </a:fld>
            <a:endParaRPr lang="fr-CA" sz="1200" dirty="0"/>
          </a:p>
        </p:txBody>
      </p:sp>
      <p:sp>
        <p:nvSpPr>
          <p:cNvPr id="5" name="Text Placeholder 4">
            <a:extLst>
              <a:ext uri="{FF2B5EF4-FFF2-40B4-BE49-F238E27FC236}">
                <a16:creationId xmlns:a16="http://schemas.microsoft.com/office/drawing/2014/main" id="{BA751F17-550F-1CE8-F383-41FA8850FE00}"/>
              </a:ext>
            </a:extLst>
          </p:cNvPr>
          <p:cNvSpPr txBox="1">
            <a:spLocks/>
          </p:cNvSpPr>
          <p:nvPr/>
        </p:nvSpPr>
        <p:spPr>
          <a:xfrm>
            <a:off x="4370774" y="2194810"/>
            <a:ext cx="5864089"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380"/>
              </a:lnSpc>
              <a:buClr>
                <a:srgbClr val="459597"/>
              </a:buClr>
            </a:pPr>
            <a:r>
              <a:rPr lang="sl-SI" sz="2200" b="1" dirty="0">
                <a:solidFill>
                  <a:srgbClr val="EC7C69"/>
                </a:solidFill>
                <a:ea typeface="Calibri"/>
                <a:cs typeface="Calibri"/>
              </a:rPr>
              <a:t>Eftir dvöl þína</a:t>
            </a:r>
            <a:endParaRPr lang="sl-SI" sz="2200" dirty="0">
              <a:solidFill>
                <a:srgbClr val="EC7C69"/>
              </a:solidFill>
              <a:ea typeface="Calibri"/>
              <a:cs typeface="Calibri"/>
            </a:endParaRPr>
          </a:p>
          <a:p>
            <a:pPr marL="285750" indent="-285750">
              <a:lnSpc>
                <a:spcPts val="2380"/>
              </a:lnSpc>
              <a:buClr>
                <a:srgbClr val="459597"/>
              </a:buClr>
              <a:buFont typeface="Arial,Sans-Serif"/>
              <a:buChar char="•"/>
            </a:pPr>
            <a:r>
              <a:rPr lang="sl-SI" sz="2200" b="1" dirty="0">
                <a:solidFill>
                  <a:srgbClr val="414141"/>
                </a:solidFill>
                <a:ea typeface="+mn-lt"/>
                <a:cs typeface="+mn-lt"/>
              </a:rPr>
              <a:t>Útiskráning: </a:t>
            </a:r>
            <a:r>
              <a:rPr lang="sl-SI" sz="2200" dirty="0">
                <a:solidFill>
                  <a:srgbClr val="414141"/>
                </a:solidFill>
                <a:ea typeface="+mn-lt"/>
                <a:cs typeface="+mn-lt"/>
              </a:rPr>
              <a:t>[Tími, t.d. kl. 11:00] - Læstu bara og farðu.</a:t>
            </a:r>
          </a:p>
          <a:p>
            <a:pPr marL="285750" indent="-285750">
              <a:lnSpc>
                <a:spcPts val="2380"/>
              </a:lnSpc>
              <a:buClr>
                <a:srgbClr val="459597"/>
              </a:buClr>
              <a:buFont typeface="Arial,Sans-Serif"/>
              <a:buChar char="•"/>
            </a:pPr>
            <a:r>
              <a:rPr lang="sl-SI" sz="2200" b="1" dirty="0">
                <a:solidFill>
                  <a:srgbClr val="414141"/>
                </a:solidFill>
                <a:ea typeface="+mn-lt"/>
                <a:cs typeface="+mn-lt"/>
              </a:rPr>
              <a:t>Þakka þér og beiðni um endurgjöf: </a:t>
            </a:r>
            <a:r>
              <a:rPr lang="sl-SI" sz="2200" dirty="0">
                <a:solidFill>
                  <a:srgbClr val="414141"/>
                </a:solidFill>
                <a:ea typeface="+mn-lt"/>
                <a:cs typeface="+mn-lt"/>
              </a:rPr>
              <a:t>Við munum senda stutta könnun til að heyra hvernig okkur gekk.</a:t>
            </a:r>
          </a:p>
          <a:p>
            <a:pPr marL="285750" indent="-285750">
              <a:lnSpc>
                <a:spcPts val="2380"/>
              </a:lnSpc>
              <a:buClr>
                <a:srgbClr val="459597"/>
              </a:buClr>
              <a:buFont typeface="Arial,Sans-Serif"/>
              <a:buChar char="•"/>
            </a:pPr>
            <a:r>
              <a:rPr lang="sl-SI" sz="2200" b="1" dirty="0">
                <a:solidFill>
                  <a:srgbClr val="414141"/>
                </a:solidFill>
                <a:ea typeface="+mn-lt"/>
                <a:cs typeface="+mn-lt"/>
              </a:rPr>
              <a:t>Ávinningur fyrir tryggða </a:t>
            </a:r>
            <a:r>
              <a:rPr lang="sl-SI" sz="2200" dirty="0">
                <a:solidFill>
                  <a:srgbClr val="414141"/>
                </a:solidFill>
                <a:ea typeface="+mn-lt"/>
                <a:cs typeface="+mn-lt"/>
              </a:rPr>
              <a:t>gesti</a:t>
            </a:r>
            <a:r>
              <a:rPr lang="sl-SI" sz="2200" b="1" dirty="0">
                <a:solidFill>
                  <a:srgbClr val="414141"/>
                </a:solidFill>
                <a:ea typeface="+mn-lt"/>
                <a:cs typeface="+mn-lt"/>
              </a:rPr>
              <a:t>:</a:t>
            </a:r>
            <a:r>
              <a:rPr lang="sl-SI" sz="2200" dirty="0">
                <a:solidFill>
                  <a:srgbClr val="414141"/>
                </a:solidFill>
                <a:ea typeface="+mn-lt"/>
                <a:cs typeface="+mn-lt"/>
              </a:rPr>
              <a:t> Endurkomugestir fá [X]% afslátt af komandi dvölum.</a:t>
            </a:r>
            <a:endParaRPr lang="sl-SI" sz="2200" dirty="0">
              <a:solidFill>
                <a:srgbClr val="414141"/>
              </a:solidFill>
              <a:ea typeface="Calibri"/>
              <a:cs typeface="Calibri"/>
            </a:endParaRPr>
          </a:p>
          <a:p>
            <a:pPr>
              <a:lnSpc>
                <a:spcPts val="2380"/>
              </a:lnSpc>
              <a:buClr>
                <a:srgbClr val="459597"/>
              </a:buClr>
            </a:pPr>
            <a:endParaRPr lang="en-US" sz="2200" dirty="0">
              <a:solidFill>
                <a:srgbClr val="414141"/>
              </a:solidFill>
            </a:endParaRPr>
          </a:p>
        </p:txBody>
      </p:sp>
      <p:sp>
        <p:nvSpPr>
          <p:cNvPr id="13" name="Freeform 12">
            <a:extLst>
              <a:ext uri="{FF2B5EF4-FFF2-40B4-BE49-F238E27FC236}">
                <a16:creationId xmlns:a16="http://schemas.microsoft.com/office/drawing/2014/main" id="{55C96397-C56E-63E8-2F73-80FEAF9F44BD}"/>
              </a:ext>
            </a:extLst>
          </p:cNvPr>
          <p:cNvSpPr/>
          <p:nvPr/>
        </p:nvSpPr>
        <p:spPr>
          <a:xfrm rot="5400000" flipH="1">
            <a:off x="-366118" y="2543963"/>
            <a:ext cx="5037047" cy="3591023"/>
          </a:xfrm>
          <a:custGeom>
            <a:avLst/>
            <a:gdLst>
              <a:gd name="connsiteX0" fmla="*/ 4812577 w 4812577"/>
              <a:gd name="connsiteY0" fmla="*/ 3145894 h 3430993"/>
              <a:gd name="connsiteX1" fmla="*/ 4812577 w 4812577"/>
              <a:gd name="connsiteY1" fmla="*/ 2763897 h 3430993"/>
              <a:gd name="connsiteX2" fmla="*/ 4812577 w 4812577"/>
              <a:gd name="connsiteY2" fmla="*/ 2705790 h 3430993"/>
              <a:gd name="connsiteX3" fmla="*/ 4812577 w 4812577"/>
              <a:gd name="connsiteY3" fmla="*/ 2323793 h 3430993"/>
              <a:gd name="connsiteX4" fmla="*/ 4812577 w 4812577"/>
              <a:gd name="connsiteY4" fmla="*/ 822101 h 3430993"/>
              <a:gd name="connsiteX5" fmla="*/ 4812577 w 4812577"/>
              <a:gd name="connsiteY5" fmla="*/ 440104 h 3430993"/>
              <a:gd name="connsiteX6" fmla="*/ 4812577 w 4812577"/>
              <a:gd name="connsiteY6" fmla="*/ 381997 h 3430993"/>
              <a:gd name="connsiteX7" fmla="*/ 4812577 w 4812577"/>
              <a:gd name="connsiteY7" fmla="*/ 1 h 3430993"/>
              <a:gd name="connsiteX8" fmla="*/ 4440516 w 4812577"/>
              <a:gd name="connsiteY8" fmla="*/ 1 h 3430993"/>
              <a:gd name="connsiteX9" fmla="*/ 4344904 w 4812577"/>
              <a:gd name="connsiteY9" fmla="*/ 1 h 3430993"/>
              <a:gd name="connsiteX10" fmla="*/ 4195420 w 4812577"/>
              <a:gd name="connsiteY10" fmla="*/ 1 h 3430993"/>
              <a:gd name="connsiteX11" fmla="*/ 3972843 w 4812577"/>
              <a:gd name="connsiteY11" fmla="*/ 1 h 3430993"/>
              <a:gd name="connsiteX12" fmla="*/ 3823359 w 4812577"/>
              <a:gd name="connsiteY12" fmla="*/ 1 h 3430993"/>
              <a:gd name="connsiteX13" fmla="*/ 3727747 w 4812577"/>
              <a:gd name="connsiteY13" fmla="*/ 1 h 3430993"/>
              <a:gd name="connsiteX14" fmla="*/ 3641902 w 4812577"/>
              <a:gd name="connsiteY14" fmla="*/ 1 h 3430993"/>
              <a:gd name="connsiteX15" fmla="*/ 3355686 w 4812577"/>
              <a:gd name="connsiteY15" fmla="*/ 1 h 3430993"/>
              <a:gd name="connsiteX16" fmla="*/ 3269841 w 4812577"/>
              <a:gd name="connsiteY16" fmla="*/ 1 h 3430993"/>
              <a:gd name="connsiteX17" fmla="*/ 3174229 w 4812577"/>
              <a:gd name="connsiteY17" fmla="*/ 1 h 3430993"/>
              <a:gd name="connsiteX18" fmla="*/ 3024745 w 4812577"/>
              <a:gd name="connsiteY18" fmla="*/ 1 h 3430993"/>
              <a:gd name="connsiteX19" fmla="*/ 3000324 w 4812577"/>
              <a:gd name="connsiteY19" fmla="*/ 1 h 3430993"/>
              <a:gd name="connsiteX20" fmla="*/ 3000324 w 4812577"/>
              <a:gd name="connsiteY20" fmla="*/ 0 h 3430993"/>
              <a:gd name="connsiteX21" fmla="*/ 2628264 w 4812577"/>
              <a:gd name="connsiteY21" fmla="*/ 0 h 3430993"/>
              <a:gd name="connsiteX22" fmla="*/ 2532651 w 4812577"/>
              <a:gd name="connsiteY22" fmla="*/ 0 h 3430993"/>
              <a:gd name="connsiteX23" fmla="*/ 2383168 w 4812577"/>
              <a:gd name="connsiteY23" fmla="*/ 0 h 3430993"/>
              <a:gd name="connsiteX24" fmla="*/ 2160590 w 4812577"/>
              <a:gd name="connsiteY24" fmla="*/ 0 h 3430993"/>
              <a:gd name="connsiteX25" fmla="*/ 2011107 w 4812577"/>
              <a:gd name="connsiteY25" fmla="*/ 0 h 3430993"/>
              <a:gd name="connsiteX26" fmla="*/ 1915494 w 4812577"/>
              <a:gd name="connsiteY26" fmla="*/ 0 h 3430993"/>
              <a:gd name="connsiteX27" fmla="*/ 1829649 w 4812577"/>
              <a:gd name="connsiteY27" fmla="*/ 0 h 3430993"/>
              <a:gd name="connsiteX28" fmla="*/ 1543434 w 4812577"/>
              <a:gd name="connsiteY28" fmla="*/ 0 h 3430993"/>
              <a:gd name="connsiteX29" fmla="*/ 1457589 w 4812577"/>
              <a:gd name="connsiteY29" fmla="*/ 0 h 3430993"/>
              <a:gd name="connsiteX30" fmla="*/ 1392997 w 4812577"/>
              <a:gd name="connsiteY30" fmla="*/ 0 h 3430993"/>
              <a:gd name="connsiteX31" fmla="*/ 1361976 w 4812577"/>
              <a:gd name="connsiteY31" fmla="*/ 0 h 3430993"/>
              <a:gd name="connsiteX32" fmla="*/ 1212493 w 4812577"/>
              <a:gd name="connsiteY32" fmla="*/ 0 h 3430993"/>
              <a:gd name="connsiteX33" fmla="*/ 1170676 w 4812577"/>
              <a:gd name="connsiteY33" fmla="*/ 0 h 3430993"/>
              <a:gd name="connsiteX34" fmla="*/ 989915 w 4812577"/>
              <a:gd name="connsiteY34" fmla="*/ 0 h 3430993"/>
              <a:gd name="connsiteX35" fmla="*/ 840432 w 4812577"/>
              <a:gd name="connsiteY35" fmla="*/ 0 h 3430993"/>
              <a:gd name="connsiteX36" fmla="*/ 744819 w 4812577"/>
              <a:gd name="connsiteY36" fmla="*/ 0 h 3430993"/>
              <a:gd name="connsiteX37" fmla="*/ 372759 w 4812577"/>
              <a:gd name="connsiteY37" fmla="*/ 0 h 3430993"/>
              <a:gd name="connsiteX38" fmla="*/ 222322 w 4812577"/>
              <a:gd name="connsiteY38" fmla="*/ 0 h 3430993"/>
              <a:gd name="connsiteX39" fmla="*/ 1 w 4812577"/>
              <a:gd name="connsiteY39" fmla="*/ 0 h 3430993"/>
              <a:gd name="connsiteX40" fmla="*/ 1 w 4812577"/>
              <a:gd name="connsiteY40" fmla="*/ 209543 h 3430993"/>
              <a:gd name="connsiteX41" fmla="*/ 1 w 4812577"/>
              <a:gd name="connsiteY41" fmla="*/ 573511 h 3430993"/>
              <a:gd name="connsiteX42" fmla="*/ 1 w 4812577"/>
              <a:gd name="connsiteY42" fmla="*/ 720676 h 3430993"/>
              <a:gd name="connsiteX43" fmla="*/ 1 w 4812577"/>
              <a:gd name="connsiteY43" fmla="*/ 1084644 h 3430993"/>
              <a:gd name="connsiteX44" fmla="*/ 1 w 4812577"/>
              <a:gd name="connsiteY44" fmla="*/ 1178178 h 3430993"/>
              <a:gd name="connsiteX45" fmla="*/ 1 w 4812577"/>
              <a:gd name="connsiteY45" fmla="*/ 1324410 h 3430993"/>
              <a:gd name="connsiteX46" fmla="*/ 1 w 4812577"/>
              <a:gd name="connsiteY46" fmla="*/ 1542147 h 3430993"/>
              <a:gd name="connsiteX47" fmla="*/ 1 w 4812577"/>
              <a:gd name="connsiteY47" fmla="*/ 1688378 h 3430993"/>
              <a:gd name="connsiteX48" fmla="*/ 1 w 4812577"/>
              <a:gd name="connsiteY48" fmla="*/ 1781911 h 3430993"/>
              <a:gd name="connsiteX49" fmla="*/ 1 w 4812577"/>
              <a:gd name="connsiteY49" fmla="*/ 2145880 h 3430993"/>
              <a:gd name="connsiteX50" fmla="*/ 0 w 4812577"/>
              <a:gd name="connsiteY50" fmla="*/ 2145880 h 3430993"/>
              <a:gd name="connsiteX51" fmla="*/ 0 w 4812577"/>
              <a:gd name="connsiteY51" fmla="*/ 2493512 h 3430993"/>
              <a:gd name="connsiteX52" fmla="*/ 0 w 4812577"/>
              <a:gd name="connsiteY52" fmla="*/ 2857481 h 3430993"/>
              <a:gd name="connsiteX53" fmla="*/ 0 w 4812577"/>
              <a:gd name="connsiteY53" fmla="*/ 2951014 h 3430993"/>
              <a:gd name="connsiteX54" fmla="*/ 0 w 4812577"/>
              <a:gd name="connsiteY54" fmla="*/ 3097246 h 3430993"/>
              <a:gd name="connsiteX55" fmla="*/ 0 w 4812577"/>
              <a:gd name="connsiteY55" fmla="*/ 3314982 h 3430993"/>
              <a:gd name="connsiteX56" fmla="*/ 0 w 4812577"/>
              <a:gd name="connsiteY56" fmla="*/ 3430993 h 3430993"/>
              <a:gd name="connsiteX57" fmla="*/ 39848 w 4812577"/>
              <a:gd name="connsiteY57" fmla="*/ 3430993 h 3430993"/>
              <a:gd name="connsiteX58" fmla="*/ 39850 w 4812577"/>
              <a:gd name="connsiteY58" fmla="*/ 3430993 h 3430993"/>
              <a:gd name="connsiteX59" fmla="*/ 222322 w 4812577"/>
              <a:gd name="connsiteY59" fmla="*/ 3430993 h 3430993"/>
              <a:gd name="connsiteX60" fmla="*/ 411908 w 4812577"/>
              <a:gd name="connsiteY60" fmla="*/ 3430993 h 3430993"/>
              <a:gd name="connsiteX61" fmla="*/ 411911 w 4812577"/>
              <a:gd name="connsiteY61" fmla="*/ 3430993 h 3430993"/>
              <a:gd name="connsiteX62" fmla="*/ 507521 w 4812577"/>
              <a:gd name="connsiteY62" fmla="*/ 3430993 h 3430993"/>
              <a:gd name="connsiteX63" fmla="*/ 507523 w 4812577"/>
              <a:gd name="connsiteY63" fmla="*/ 3430993 h 3430993"/>
              <a:gd name="connsiteX64" fmla="*/ 657004 w 4812577"/>
              <a:gd name="connsiteY64" fmla="*/ 3430993 h 3430993"/>
              <a:gd name="connsiteX65" fmla="*/ 657006 w 4812577"/>
              <a:gd name="connsiteY65" fmla="*/ 3430993 h 3430993"/>
              <a:gd name="connsiteX66" fmla="*/ 879581 w 4812577"/>
              <a:gd name="connsiteY66" fmla="*/ 3430993 h 3430993"/>
              <a:gd name="connsiteX67" fmla="*/ 879584 w 4812577"/>
              <a:gd name="connsiteY67" fmla="*/ 3430993 h 3430993"/>
              <a:gd name="connsiteX68" fmla="*/ 1029065 w 4812577"/>
              <a:gd name="connsiteY68" fmla="*/ 3430993 h 3430993"/>
              <a:gd name="connsiteX69" fmla="*/ 1029067 w 4812577"/>
              <a:gd name="connsiteY69" fmla="*/ 3430993 h 3430993"/>
              <a:gd name="connsiteX70" fmla="*/ 1124677 w 4812577"/>
              <a:gd name="connsiteY70" fmla="*/ 3430993 h 3430993"/>
              <a:gd name="connsiteX71" fmla="*/ 1124680 w 4812577"/>
              <a:gd name="connsiteY71" fmla="*/ 3430993 h 3430993"/>
              <a:gd name="connsiteX72" fmla="*/ 1170675 w 4812577"/>
              <a:gd name="connsiteY72" fmla="*/ 3430993 h 3430993"/>
              <a:gd name="connsiteX73" fmla="*/ 1210523 w 4812577"/>
              <a:gd name="connsiteY73" fmla="*/ 3430993 h 3430993"/>
              <a:gd name="connsiteX74" fmla="*/ 1210525 w 4812577"/>
              <a:gd name="connsiteY74" fmla="*/ 3430993 h 3430993"/>
              <a:gd name="connsiteX75" fmla="*/ 1392997 w 4812577"/>
              <a:gd name="connsiteY75" fmla="*/ 3430993 h 3430993"/>
              <a:gd name="connsiteX76" fmla="*/ 1496738 w 4812577"/>
              <a:gd name="connsiteY76" fmla="*/ 3430993 h 3430993"/>
              <a:gd name="connsiteX77" fmla="*/ 1496741 w 4812577"/>
              <a:gd name="connsiteY77" fmla="*/ 3430993 h 3430993"/>
              <a:gd name="connsiteX78" fmla="*/ 1582583 w 4812577"/>
              <a:gd name="connsiteY78" fmla="*/ 3430993 h 3430993"/>
              <a:gd name="connsiteX79" fmla="*/ 1582586 w 4812577"/>
              <a:gd name="connsiteY79" fmla="*/ 3430993 h 3430993"/>
              <a:gd name="connsiteX80" fmla="*/ 1678196 w 4812577"/>
              <a:gd name="connsiteY80" fmla="*/ 3430993 h 3430993"/>
              <a:gd name="connsiteX81" fmla="*/ 1678198 w 4812577"/>
              <a:gd name="connsiteY81" fmla="*/ 3430993 h 3430993"/>
              <a:gd name="connsiteX82" fmla="*/ 1827679 w 4812577"/>
              <a:gd name="connsiteY82" fmla="*/ 3430993 h 3430993"/>
              <a:gd name="connsiteX83" fmla="*/ 1827681 w 4812577"/>
              <a:gd name="connsiteY83" fmla="*/ 3430993 h 3430993"/>
              <a:gd name="connsiteX84" fmla="*/ 1852098 w 4812577"/>
              <a:gd name="connsiteY84" fmla="*/ 3430993 h 3430993"/>
              <a:gd name="connsiteX85" fmla="*/ 2050256 w 4812577"/>
              <a:gd name="connsiteY85" fmla="*/ 3430993 h 3430993"/>
              <a:gd name="connsiteX86" fmla="*/ 2050259 w 4812577"/>
              <a:gd name="connsiteY86" fmla="*/ 3430993 h 3430993"/>
              <a:gd name="connsiteX87" fmla="*/ 2199740 w 4812577"/>
              <a:gd name="connsiteY87" fmla="*/ 3430993 h 3430993"/>
              <a:gd name="connsiteX88" fmla="*/ 2199742 w 4812577"/>
              <a:gd name="connsiteY88" fmla="*/ 3430993 h 3430993"/>
              <a:gd name="connsiteX89" fmla="*/ 2224159 w 4812577"/>
              <a:gd name="connsiteY89" fmla="*/ 3430993 h 3430993"/>
              <a:gd name="connsiteX90" fmla="*/ 2295352 w 4812577"/>
              <a:gd name="connsiteY90" fmla="*/ 3430993 h 3430993"/>
              <a:gd name="connsiteX91" fmla="*/ 2295355 w 4812577"/>
              <a:gd name="connsiteY91" fmla="*/ 3430993 h 3430993"/>
              <a:gd name="connsiteX92" fmla="*/ 2319773 w 4812577"/>
              <a:gd name="connsiteY92" fmla="*/ 3430993 h 3430993"/>
              <a:gd name="connsiteX93" fmla="*/ 2469255 w 4812577"/>
              <a:gd name="connsiteY93" fmla="*/ 3430993 h 3430993"/>
              <a:gd name="connsiteX94" fmla="*/ 2667413 w 4812577"/>
              <a:gd name="connsiteY94" fmla="*/ 3430993 h 3430993"/>
              <a:gd name="connsiteX95" fmla="*/ 2667415 w 4812577"/>
              <a:gd name="connsiteY95" fmla="*/ 3430993 h 3430993"/>
              <a:gd name="connsiteX96" fmla="*/ 2691833 w 4812577"/>
              <a:gd name="connsiteY96" fmla="*/ 3430993 h 3430993"/>
              <a:gd name="connsiteX97" fmla="*/ 2841315 w 4812577"/>
              <a:gd name="connsiteY97" fmla="*/ 3430993 h 3430993"/>
              <a:gd name="connsiteX98" fmla="*/ 2936929 w 4812577"/>
              <a:gd name="connsiteY98" fmla="*/ 3430993 h 3430993"/>
              <a:gd name="connsiteX99" fmla="*/ 3022773 w 4812577"/>
              <a:gd name="connsiteY99" fmla="*/ 3430993 h 3430993"/>
              <a:gd name="connsiteX100" fmla="*/ 3308990 w 4812577"/>
              <a:gd name="connsiteY100" fmla="*/ 3430993 h 3430993"/>
              <a:gd name="connsiteX101" fmla="*/ 3394834 w 4812577"/>
              <a:gd name="connsiteY101" fmla="*/ 3430993 h 3430993"/>
              <a:gd name="connsiteX102" fmla="*/ 3490447 w 4812577"/>
              <a:gd name="connsiteY102" fmla="*/ 3430993 h 3430993"/>
              <a:gd name="connsiteX103" fmla="*/ 3639930 w 4812577"/>
              <a:gd name="connsiteY103" fmla="*/ 3430993 h 3430993"/>
              <a:gd name="connsiteX104" fmla="*/ 3862508 w 4812577"/>
              <a:gd name="connsiteY104" fmla="*/ 3430993 h 3430993"/>
              <a:gd name="connsiteX105" fmla="*/ 4011990 w 4812577"/>
              <a:gd name="connsiteY105" fmla="*/ 3430993 h 3430993"/>
              <a:gd name="connsiteX106" fmla="*/ 4107604 w 4812577"/>
              <a:gd name="connsiteY106" fmla="*/ 3430993 h 3430993"/>
              <a:gd name="connsiteX107" fmla="*/ 4479665 w 4812577"/>
              <a:gd name="connsiteY107" fmla="*/ 3430993 h 3430993"/>
              <a:gd name="connsiteX108" fmla="*/ 4812577 w 4812577"/>
              <a:gd name="connsiteY108" fmla="*/ 3145894 h 343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4812577" h="3430993">
                <a:moveTo>
                  <a:pt x="4812577" y="3145894"/>
                </a:moveTo>
                <a:lnTo>
                  <a:pt x="4812577" y="2763897"/>
                </a:lnTo>
                <a:lnTo>
                  <a:pt x="4812577" y="2705790"/>
                </a:lnTo>
                <a:lnTo>
                  <a:pt x="4812577" y="2323793"/>
                </a:lnTo>
                <a:lnTo>
                  <a:pt x="4812577" y="822101"/>
                </a:lnTo>
                <a:lnTo>
                  <a:pt x="4812577" y="440104"/>
                </a:lnTo>
                <a:lnTo>
                  <a:pt x="4812577" y="381997"/>
                </a:lnTo>
                <a:lnTo>
                  <a:pt x="4812577" y="1"/>
                </a:lnTo>
                <a:lnTo>
                  <a:pt x="4440516" y="1"/>
                </a:lnTo>
                <a:lnTo>
                  <a:pt x="4344904" y="1"/>
                </a:lnTo>
                <a:lnTo>
                  <a:pt x="4195420" y="1"/>
                </a:lnTo>
                <a:lnTo>
                  <a:pt x="3972843" y="1"/>
                </a:lnTo>
                <a:lnTo>
                  <a:pt x="3823359" y="1"/>
                </a:lnTo>
                <a:lnTo>
                  <a:pt x="3727747" y="1"/>
                </a:lnTo>
                <a:lnTo>
                  <a:pt x="3641902" y="1"/>
                </a:lnTo>
                <a:lnTo>
                  <a:pt x="3355686" y="1"/>
                </a:lnTo>
                <a:lnTo>
                  <a:pt x="3269841" y="1"/>
                </a:lnTo>
                <a:lnTo>
                  <a:pt x="3174229" y="1"/>
                </a:lnTo>
                <a:lnTo>
                  <a:pt x="3024745" y="1"/>
                </a:lnTo>
                <a:lnTo>
                  <a:pt x="3000324" y="1"/>
                </a:lnTo>
                <a:lnTo>
                  <a:pt x="3000324" y="0"/>
                </a:lnTo>
                <a:lnTo>
                  <a:pt x="2628264" y="0"/>
                </a:lnTo>
                <a:lnTo>
                  <a:pt x="2532651" y="0"/>
                </a:lnTo>
                <a:lnTo>
                  <a:pt x="2383168" y="0"/>
                </a:lnTo>
                <a:lnTo>
                  <a:pt x="2160590" y="0"/>
                </a:lnTo>
                <a:lnTo>
                  <a:pt x="2011107" y="0"/>
                </a:lnTo>
                <a:lnTo>
                  <a:pt x="1915494" y="0"/>
                </a:lnTo>
                <a:lnTo>
                  <a:pt x="1829649" y="0"/>
                </a:lnTo>
                <a:lnTo>
                  <a:pt x="1543434" y="0"/>
                </a:lnTo>
                <a:lnTo>
                  <a:pt x="1457589" y="0"/>
                </a:lnTo>
                <a:lnTo>
                  <a:pt x="1392997" y="0"/>
                </a:lnTo>
                <a:lnTo>
                  <a:pt x="1361976" y="0"/>
                </a:lnTo>
                <a:lnTo>
                  <a:pt x="1212493" y="0"/>
                </a:lnTo>
                <a:lnTo>
                  <a:pt x="1170676" y="0"/>
                </a:lnTo>
                <a:lnTo>
                  <a:pt x="989915" y="0"/>
                </a:lnTo>
                <a:lnTo>
                  <a:pt x="840432" y="0"/>
                </a:lnTo>
                <a:lnTo>
                  <a:pt x="744819" y="0"/>
                </a:lnTo>
                <a:lnTo>
                  <a:pt x="372759" y="0"/>
                </a:lnTo>
                <a:lnTo>
                  <a:pt x="222322" y="0"/>
                </a:lnTo>
                <a:lnTo>
                  <a:pt x="1" y="0"/>
                </a:lnTo>
                <a:lnTo>
                  <a:pt x="1" y="209543"/>
                </a:lnTo>
                <a:lnTo>
                  <a:pt x="1" y="573511"/>
                </a:lnTo>
                <a:lnTo>
                  <a:pt x="1" y="720676"/>
                </a:lnTo>
                <a:lnTo>
                  <a:pt x="1" y="1084644"/>
                </a:lnTo>
                <a:lnTo>
                  <a:pt x="1" y="1178178"/>
                </a:lnTo>
                <a:lnTo>
                  <a:pt x="1" y="1324410"/>
                </a:lnTo>
                <a:lnTo>
                  <a:pt x="1" y="1542147"/>
                </a:lnTo>
                <a:lnTo>
                  <a:pt x="1" y="1688378"/>
                </a:lnTo>
                <a:lnTo>
                  <a:pt x="1" y="1781911"/>
                </a:lnTo>
                <a:lnTo>
                  <a:pt x="1" y="2145880"/>
                </a:lnTo>
                <a:lnTo>
                  <a:pt x="0" y="2145880"/>
                </a:lnTo>
                <a:lnTo>
                  <a:pt x="0" y="2493512"/>
                </a:lnTo>
                <a:lnTo>
                  <a:pt x="0" y="2857481"/>
                </a:lnTo>
                <a:lnTo>
                  <a:pt x="0" y="2951014"/>
                </a:lnTo>
                <a:lnTo>
                  <a:pt x="0" y="3097246"/>
                </a:lnTo>
                <a:lnTo>
                  <a:pt x="0" y="3314982"/>
                </a:lnTo>
                <a:lnTo>
                  <a:pt x="0" y="3430993"/>
                </a:lnTo>
                <a:lnTo>
                  <a:pt x="39848" y="3430993"/>
                </a:lnTo>
                <a:lnTo>
                  <a:pt x="39850" y="3430993"/>
                </a:lnTo>
                <a:lnTo>
                  <a:pt x="222322" y="3430993"/>
                </a:lnTo>
                <a:lnTo>
                  <a:pt x="411908" y="3430993"/>
                </a:lnTo>
                <a:lnTo>
                  <a:pt x="411911" y="3430993"/>
                </a:lnTo>
                <a:lnTo>
                  <a:pt x="507521" y="3430993"/>
                </a:lnTo>
                <a:lnTo>
                  <a:pt x="507523" y="3430993"/>
                </a:lnTo>
                <a:lnTo>
                  <a:pt x="657004" y="3430993"/>
                </a:lnTo>
                <a:lnTo>
                  <a:pt x="657006" y="3430993"/>
                </a:lnTo>
                <a:lnTo>
                  <a:pt x="879581" y="3430993"/>
                </a:lnTo>
                <a:lnTo>
                  <a:pt x="879584" y="3430993"/>
                </a:lnTo>
                <a:lnTo>
                  <a:pt x="1029065" y="3430993"/>
                </a:lnTo>
                <a:lnTo>
                  <a:pt x="1029067" y="3430993"/>
                </a:lnTo>
                <a:lnTo>
                  <a:pt x="1124677" y="3430993"/>
                </a:lnTo>
                <a:lnTo>
                  <a:pt x="1124680" y="3430993"/>
                </a:lnTo>
                <a:lnTo>
                  <a:pt x="1170675" y="3430993"/>
                </a:lnTo>
                <a:lnTo>
                  <a:pt x="1210523" y="3430993"/>
                </a:lnTo>
                <a:lnTo>
                  <a:pt x="1210525" y="3430993"/>
                </a:lnTo>
                <a:lnTo>
                  <a:pt x="1392997" y="3430993"/>
                </a:lnTo>
                <a:lnTo>
                  <a:pt x="1496738" y="3430993"/>
                </a:lnTo>
                <a:lnTo>
                  <a:pt x="1496741" y="3430993"/>
                </a:lnTo>
                <a:lnTo>
                  <a:pt x="1582583" y="3430993"/>
                </a:lnTo>
                <a:lnTo>
                  <a:pt x="1582586" y="3430993"/>
                </a:lnTo>
                <a:lnTo>
                  <a:pt x="1678196" y="3430993"/>
                </a:lnTo>
                <a:lnTo>
                  <a:pt x="1678198" y="3430993"/>
                </a:lnTo>
                <a:lnTo>
                  <a:pt x="1827679" y="3430993"/>
                </a:lnTo>
                <a:lnTo>
                  <a:pt x="1827681" y="3430993"/>
                </a:lnTo>
                <a:lnTo>
                  <a:pt x="1852098" y="3430993"/>
                </a:lnTo>
                <a:lnTo>
                  <a:pt x="2050256" y="3430993"/>
                </a:lnTo>
                <a:lnTo>
                  <a:pt x="2050259" y="3430993"/>
                </a:lnTo>
                <a:lnTo>
                  <a:pt x="2199740" y="3430993"/>
                </a:lnTo>
                <a:lnTo>
                  <a:pt x="2199742" y="3430993"/>
                </a:lnTo>
                <a:lnTo>
                  <a:pt x="2224159" y="3430993"/>
                </a:lnTo>
                <a:lnTo>
                  <a:pt x="2295352" y="3430993"/>
                </a:lnTo>
                <a:lnTo>
                  <a:pt x="2295355" y="3430993"/>
                </a:lnTo>
                <a:lnTo>
                  <a:pt x="2319773" y="3430993"/>
                </a:lnTo>
                <a:lnTo>
                  <a:pt x="2469255" y="3430993"/>
                </a:lnTo>
                <a:lnTo>
                  <a:pt x="2667413" y="3430993"/>
                </a:lnTo>
                <a:lnTo>
                  <a:pt x="2667415" y="3430993"/>
                </a:lnTo>
                <a:lnTo>
                  <a:pt x="2691833" y="3430993"/>
                </a:lnTo>
                <a:lnTo>
                  <a:pt x="2841315" y="3430993"/>
                </a:lnTo>
                <a:lnTo>
                  <a:pt x="2936929" y="3430993"/>
                </a:lnTo>
                <a:lnTo>
                  <a:pt x="3022773" y="3430993"/>
                </a:lnTo>
                <a:lnTo>
                  <a:pt x="3308990" y="3430993"/>
                </a:lnTo>
                <a:lnTo>
                  <a:pt x="3394834" y="3430993"/>
                </a:lnTo>
                <a:lnTo>
                  <a:pt x="3490447" y="3430993"/>
                </a:lnTo>
                <a:lnTo>
                  <a:pt x="3639930" y="3430993"/>
                </a:lnTo>
                <a:lnTo>
                  <a:pt x="3862508" y="3430993"/>
                </a:lnTo>
                <a:lnTo>
                  <a:pt x="4011990" y="3430993"/>
                </a:lnTo>
                <a:lnTo>
                  <a:pt x="4107604" y="3430993"/>
                </a:lnTo>
                <a:lnTo>
                  <a:pt x="4479665" y="3430993"/>
                </a:lnTo>
                <a:cubicBezTo>
                  <a:pt x="4664130" y="3430993"/>
                  <a:pt x="4812577" y="3302931"/>
                  <a:pt x="4812577" y="3145894"/>
                </a:cubicBezTo>
                <a:close/>
              </a:path>
            </a:pathLst>
          </a:custGeom>
          <a:solidFill>
            <a:srgbClr val="EC7C69"/>
          </a:solidFill>
          <a:ln w="24491" cap="flat">
            <a:noFill/>
            <a:prstDash val="solid"/>
            <a:miter/>
          </a:ln>
        </p:spPr>
        <p:txBody>
          <a:bodyPr wrap="square" rtlCol="0" anchor="ctr">
            <a:noAutofit/>
          </a:bodyPr>
          <a:lstStyle/>
          <a:p>
            <a:endParaRPr lang="en-US" dirty="0"/>
          </a:p>
        </p:txBody>
      </p:sp>
      <p:sp>
        <p:nvSpPr>
          <p:cNvPr id="8" name="Text Placeholder 1">
            <a:extLst>
              <a:ext uri="{FF2B5EF4-FFF2-40B4-BE49-F238E27FC236}">
                <a16:creationId xmlns:a16="http://schemas.microsoft.com/office/drawing/2014/main" id="{718AC01E-C0E6-D4CD-1ABF-EFAE77114E10}"/>
              </a:ext>
            </a:extLst>
          </p:cNvPr>
          <p:cNvSpPr txBox="1">
            <a:spLocks/>
          </p:cNvSpPr>
          <p:nvPr/>
        </p:nvSpPr>
        <p:spPr>
          <a:xfrm>
            <a:off x="659947" y="2234744"/>
            <a:ext cx="2650495"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IE" sz="2200" dirty="0"/>
              <a:t>Bættu nokkrum af eftirfarandi dæmum við bókunarstaðfestinguna þína. Það hjálpar til við að stilla væntingar og bæta upplifun gesta fyrir, á meðan og eftir dvöl þeirra. </a:t>
            </a:r>
          </a:p>
          <a:p>
            <a:pPr algn="l">
              <a:lnSpc>
                <a:spcPts val="2340"/>
              </a:lnSpc>
              <a:spcBef>
                <a:spcPts val="0"/>
              </a:spcBef>
            </a:pPr>
            <a:endParaRPr lang="en-US" sz="2200" dirty="0">
              <a:solidFill>
                <a:srgbClr val="414141"/>
              </a:solidFill>
            </a:endParaRPr>
          </a:p>
        </p:txBody>
      </p:sp>
      <p:pic>
        <p:nvPicPr>
          <p:cNvPr id="11" name="Picture 10">
            <a:extLst>
              <a:ext uri="{FF2B5EF4-FFF2-40B4-BE49-F238E27FC236}">
                <a16:creationId xmlns:a16="http://schemas.microsoft.com/office/drawing/2014/main" id="{2AD66284-55AF-FF4C-A956-0D46893D89D3}"/>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r="5047" b="59990"/>
          <a:stretch/>
        </p:blipFill>
        <p:spPr>
          <a:xfrm>
            <a:off x="659947" y="5037048"/>
            <a:ext cx="3580276" cy="2123680"/>
          </a:xfrm>
          <a:prstGeom prst="rect">
            <a:avLst/>
          </a:prstGeom>
        </p:spPr>
      </p:pic>
    </p:spTree>
    <p:extLst>
      <p:ext uri="{BB962C8B-B14F-4D97-AF65-F5344CB8AC3E}">
        <p14:creationId xmlns:p14="http://schemas.microsoft.com/office/powerpoint/2010/main" val="3041685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05F240-11A1-04D6-5497-E53FB9B6AF84}"/>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703B31C8-D9CB-54C3-0125-AF6E856C47A9}"/>
              </a:ext>
            </a:extLst>
          </p:cNvPr>
          <p:cNvSpPr>
            <a:spLocks noGrp="1"/>
          </p:cNvSpPr>
          <p:nvPr>
            <p:ph type="body" sz="quarter" idx="4294967295"/>
          </p:nvPr>
        </p:nvSpPr>
        <p:spPr>
          <a:xfrm>
            <a:off x="937708" y="763768"/>
            <a:ext cx="10409846" cy="720752"/>
          </a:xfrm>
          <a:prstGeom prst="rect">
            <a:avLst/>
          </a:prstGeom>
        </p:spPr>
        <p:txBody>
          <a:bodyPr/>
          <a:lstStyle/>
          <a:p>
            <a:pPr marL="0" indent="0">
              <a:lnSpc>
                <a:spcPts val="3720"/>
              </a:lnSpc>
              <a:spcBef>
                <a:spcPts val="0"/>
              </a:spcBef>
              <a:buNone/>
            </a:pPr>
            <a:r>
              <a:rPr lang="en-US" sz="3600" b="1" dirty="0">
                <a:solidFill>
                  <a:srgbClr val="EC7C69"/>
                </a:solidFill>
              </a:rPr>
              <a:t>Hagnýt æfing: </a:t>
            </a:r>
            <a:r>
              <a:rPr lang="en-US" sz="3600" b="1" dirty="0">
                <a:solidFill>
                  <a:srgbClr val="459597"/>
                </a:solidFill>
              </a:rPr>
              <a:t>Kortlagning gestaferðar</a:t>
            </a:r>
          </a:p>
          <a:p>
            <a:pPr marL="0" indent="0">
              <a:lnSpc>
                <a:spcPts val="3720"/>
              </a:lnSpc>
              <a:spcBef>
                <a:spcPts val="0"/>
              </a:spcBef>
              <a:buNone/>
            </a:pPr>
            <a:endParaRPr lang="en-US" sz="3600" b="1" dirty="0">
              <a:solidFill>
                <a:srgbClr val="EC7C69"/>
              </a:solidFill>
            </a:endParaRPr>
          </a:p>
        </p:txBody>
      </p:sp>
      <p:pic>
        <p:nvPicPr>
          <p:cNvPr id="10" name="Graphic 9" descr="Signature with solid fill">
            <a:extLst>
              <a:ext uri="{FF2B5EF4-FFF2-40B4-BE49-F238E27FC236}">
                <a16:creationId xmlns:a16="http://schemas.microsoft.com/office/drawing/2014/main" id="{EDED4B4A-AA94-DDE0-2425-AB9D029C537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590D5724-A22C-0A77-FF02-EDE5A2E1BF1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5</a:t>
            </a:fld>
            <a:endParaRPr lang="fr-CA" sz="1200" dirty="0">
              <a:solidFill>
                <a:schemeClr val="bg1"/>
              </a:solidFill>
            </a:endParaRPr>
          </a:p>
        </p:txBody>
      </p:sp>
      <p:sp>
        <p:nvSpPr>
          <p:cNvPr id="2" name="Freeform 1">
            <a:extLst>
              <a:ext uri="{FF2B5EF4-FFF2-40B4-BE49-F238E27FC236}">
                <a16:creationId xmlns:a16="http://schemas.microsoft.com/office/drawing/2014/main" id="{39DEDE19-AB47-6AC1-8CE5-40DDD6671196}"/>
              </a:ext>
            </a:extLst>
          </p:cNvPr>
          <p:cNvSpPr/>
          <p:nvPr/>
        </p:nvSpPr>
        <p:spPr>
          <a:xfrm rot="5400000" flipH="1">
            <a:off x="631538" y="2283593"/>
            <a:ext cx="5069731" cy="4261960"/>
          </a:xfrm>
          <a:custGeom>
            <a:avLst/>
            <a:gdLst>
              <a:gd name="connsiteX0" fmla="*/ 5069731 w 5069731"/>
              <a:gd name="connsiteY0" fmla="*/ 3902947 h 4261960"/>
              <a:gd name="connsiteX1" fmla="*/ 5069731 w 5069731"/>
              <a:gd name="connsiteY1" fmla="*/ 3429024 h 4261960"/>
              <a:gd name="connsiteX2" fmla="*/ 5069731 w 5069731"/>
              <a:gd name="connsiteY2" fmla="*/ 3356933 h 4261960"/>
              <a:gd name="connsiteX3" fmla="*/ 5069731 w 5069731"/>
              <a:gd name="connsiteY3" fmla="*/ 2883010 h 4261960"/>
              <a:gd name="connsiteX4" fmla="*/ 5069731 w 5069731"/>
              <a:gd name="connsiteY4" fmla="*/ 1019939 h 4261960"/>
              <a:gd name="connsiteX5" fmla="*/ 5069731 w 5069731"/>
              <a:gd name="connsiteY5" fmla="*/ 546015 h 4261960"/>
              <a:gd name="connsiteX6" fmla="*/ 5069731 w 5069731"/>
              <a:gd name="connsiteY6" fmla="*/ 473924 h 4261960"/>
              <a:gd name="connsiteX7" fmla="*/ 5069731 w 5069731"/>
              <a:gd name="connsiteY7" fmla="*/ 1 h 4261960"/>
              <a:gd name="connsiteX8" fmla="*/ 4502132 w 5069731"/>
              <a:gd name="connsiteY8" fmla="*/ 1 h 4261960"/>
              <a:gd name="connsiteX9" fmla="*/ 2870264 w 5069731"/>
              <a:gd name="connsiteY9" fmla="*/ 1 h 4261960"/>
              <a:gd name="connsiteX10" fmla="*/ 2870264 w 5069731"/>
              <a:gd name="connsiteY10" fmla="*/ 0 h 4261960"/>
              <a:gd name="connsiteX11" fmla="*/ 2302667 w 5069731"/>
              <a:gd name="connsiteY11" fmla="*/ 0 h 4261960"/>
              <a:gd name="connsiteX12" fmla="*/ 919509 w 5069731"/>
              <a:gd name="connsiteY12" fmla="*/ 0 h 4261960"/>
              <a:gd name="connsiteX13" fmla="*/ 919509 w 5069731"/>
              <a:gd name="connsiteY13" fmla="*/ 5305 h 4261960"/>
              <a:gd name="connsiteX14" fmla="*/ 0 w 5069731"/>
              <a:gd name="connsiteY14" fmla="*/ 5305 h 4261960"/>
              <a:gd name="connsiteX15" fmla="*/ 0 w 5069731"/>
              <a:gd name="connsiteY15" fmla="*/ 479229 h 4261960"/>
              <a:gd name="connsiteX16" fmla="*/ 0 w 5069731"/>
              <a:gd name="connsiteY16" fmla="*/ 924189 h 4261960"/>
              <a:gd name="connsiteX17" fmla="*/ 0 w 5069731"/>
              <a:gd name="connsiteY17" fmla="*/ 924192 h 4261960"/>
              <a:gd name="connsiteX18" fmla="*/ 0 w 5069731"/>
              <a:gd name="connsiteY18" fmla="*/ 1398113 h 4261960"/>
              <a:gd name="connsiteX19" fmla="*/ 0 w 5069731"/>
              <a:gd name="connsiteY19" fmla="*/ 1398116 h 4261960"/>
              <a:gd name="connsiteX20" fmla="*/ 0 w 5069731"/>
              <a:gd name="connsiteY20" fmla="*/ 1491788 h 4261960"/>
              <a:gd name="connsiteX21" fmla="*/ 0 w 5069731"/>
              <a:gd name="connsiteY21" fmla="*/ 1491791 h 4261960"/>
              <a:gd name="connsiteX22" fmla="*/ 0 w 5069731"/>
              <a:gd name="connsiteY22" fmla="*/ 1965712 h 4261960"/>
              <a:gd name="connsiteX23" fmla="*/ 0 w 5069731"/>
              <a:gd name="connsiteY23" fmla="*/ 1965715 h 4261960"/>
              <a:gd name="connsiteX24" fmla="*/ 0 w 5069731"/>
              <a:gd name="connsiteY24" fmla="*/ 3788036 h 4261960"/>
              <a:gd name="connsiteX25" fmla="*/ 0 w 5069731"/>
              <a:gd name="connsiteY25" fmla="*/ 4261960 h 4261960"/>
              <a:gd name="connsiteX26" fmla="*/ 979115 w 5069731"/>
              <a:gd name="connsiteY26" fmla="*/ 4261960 h 4261960"/>
              <a:gd name="connsiteX27" fmla="*/ 979118 w 5069731"/>
              <a:gd name="connsiteY27" fmla="*/ 4261960 h 4261960"/>
              <a:gd name="connsiteX28" fmla="*/ 1546714 w 5069731"/>
              <a:gd name="connsiteY28" fmla="*/ 4261960 h 4261960"/>
              <a:gd name="connsiteX29" fmla="*/ 1546717 w 5069731"/>
              <a:gd name="connsiteY29" fmla="*/ 4261960 h 4261960"/>
              <a:gd name="connsiteX30" fmla="*/ 3178579 w 5069731"/>
              <a:gd name="connsiteY30" fmla="*/ 4261960 h 4261960"/>
              <a:gd name="connsiteX31" fmla="*/ 3746178 w 5069731"/>
              <a:gd name="connsiteY31" fmla="*/ 4261960 h 4261960"/>
              <a:gd name="connsiteX32" fmla="*/ 3806269 w 5069731"/>
              <a:gd name="connsiteY32" fmla="*/ 4256655 h 4261960"/>
              <a:gd name="connsiteX33" fmla="*/ 4098088 w 5069731"/>
              <a:gd name="connsiteY33" fmla="*/ 4256655 h 4261960"/>
              <a:gd name="connsiteX34" fmla="*/ 4665687 w 5069731"/>
              <a:gd name="connsiteY34" fmla="*/ 4256655 h 4261960"/>
              <a:gd name="connsiteX35" fmla="*/ 5069731 w 5069731"/>
              <a:gd name="connsiteY35" fmla="*/ 3902947 h 426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069731" h="4261960">
                <a:moveTo>
                  <a:pt x="5069731" y="3902947"/>
                </a:moveTo>
                <a:lnTo>
                  <a:pt x="5069731" y="3429024"/>
                </a:lnTo>
                <a:lnTo>
                  <a:pt x="5069731" y="3356933"/>
                </a:lnTo>
                <a:lnTo>
                  <a:pt x="5069731" y="2883010"/>
                </a:lnTo>
                <a:lnTo>
                  <a:pt x="5069731" y="1019939"/>
                </a:lnTo>
                <a:lnTo>
                  <a:pt x="5069731" y="546015"/>
                </a:lnTo>
                <a:lnTo>
                  <a:pt x="5069731" y="473924"/>
                </a:lnTo>
                <a:lnTo>
                  <a:pt x="5069731" y="1"/>
                </a:lnTo>
                <a:lnTo>
                  <a:pt x="4502132" y="1"/>
                </a:lnTo>
                <a:lnTo>
                  <a:pt x="2870264" y="1"/>
                </a:lnTo>
                <a:lnTo>
                  <a:pt x="2870264" y="0"/>
                </a:lnTo>
                <a:lnTo>
                  <a:pt x="2302667" y="0"/>
                </a:lnTo>
                <a:lnTo>
                  <a:pt x="919509" y="0"/>
                </a:lnTo>
                <a:lnTo>
                  <a:pt x="919509" y="5305"/>
                </a:lnTo>
                <a:lnTo>
                  <a:pt x="0" y="5305"/>
                </a:lnTo>
                <a:lnTo>
                  <a:pt x="0" y="479229"/>
                </a:lnTo>
                <a:lnTo>
                  <a:pt x="0" y="924189"/>
                </a:lnTo>
                <a:lnTo>
                  <a:pt x="0" y="924192"/>
                </a:lnTo>
                <a:lnTo>
                  <a:pt x="0" y="1398113"/>
                </a:lnTo>
                <a:lnTo>
                  <a:pt x="0" y="1398116"/>
                </a:lnTo>
                <a:lnTo>
                  <a:pt x="0" y="1491788"/>
                </a:lnTo>
                <a:lnTo>
                  <a:pt x="0" y="1491791"/>
                </a:lnTo>
                <a:lnTo>
                  <a:pt x="0" y="1965712"/>
                </a:lnTo>
                <a:lnTo>
                  <a:pt x="0" y="1965715"/>
                </a:lnTo>
                <a:lnTo>
                  <a:pt x="0" y="3788036"/>
                </a:lnTo>
                <a:lnTo>
                  <a:pt x="0" y="4261960"/>
                </a:lnTo>
                <a:lnTo>
                  <a:pt x="979115" y="4261960"/>
                </a:lnTo>
                <a:lnTo>
                  <a:pt x="979118" y="4261960"/>
                </a:lnTo>
                <a:lnTo>
                  <a:pt x="1546714" y="4261960"/>
                </a:lnTo>
                <a:lnTo>
                  <a:pt x="1546717" y="4261960"/>
                </a:lnTo>
                <a:lnTo>
                  <a:pt x="3178579" y="4261960"/>
                </a:lnTo>
                <a:lnTo>
                  <a:pt x="3746178" y="4261960"/>
                </a:lnTo>
                <a:lnTo>
                  <a:pt x="3806269" y="4256655"/>
                </a:lnTo>
                <a:lnTo>
                  <a:pt x="4098088" y="4256655"/>
                </a:lnTo>
                <a:lnTo>
                  <a:pt x="4665687" y="4256655"/>
                </a:lnTo>
                <a:cubicBezTo>
                  <a:pt x="4889567" y="4256655"/>
                  <a:pt x="5069731" y="4097776"/>
                  <a:pt x="5069731" y="3902947"/>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4" name="Text Placeholder 1">
            <a:extLst>
              <a:ext uri="{FF2B5EF4-FFF2-40B4-BE49-F238E27FC236}">
                <a16:creationId xmlns:a16="http://schemas.microsoft.com/office/drawing/2014/main" id="{4B86102C-D060-5398-5137-6500DF922A38}"/>
              </a:ext>
            </a:extLst>
          </p:cNvPr>
          <p:cNvSpPr txBox="1">
            <a:spLocks/>
          </p:cNvSpPr>
          <p:nvPr/>
        </p:nvSpPr>
        <p:spPr>
          <a:xfrm>
            <a:off x="5612176" y="2186948"/>
            <a:ext cx="5576404"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l">
              <a:lnSpc>
                <a:spcPct val="150000"/>
              </a:lnSpc>
              <a:spcBef>
                <a:spcPts val="0"/>
              </a:spcBef>
              <a:buClr>
                <a:srgbClr val="459597"/>
              </a:buClr>
              <a:buFont typeface="Wingdings" pitchFamily="2" charset="2"/>
              <a:buChar char="q"/>
            </a:pPr>
            <a:r>
              <a:rPr lang="en-IE" sz="2200" dirty="0">
                <a:solidFill>
                  <a:srgbClr val="414141"/>
                </a:solidFill>
              </a:rPr>
              <a:t>Senda leiðbeiningar um innritun</a:t>
            </a:r>
          </a:p>
          <a:p>
            <a:pPr marL="457200" indent="-457200" algn="l">
              <a:lnSpc>
                <a:spcPct val="150000"/>
              </a:lnSpc>
              <a:spcBef>
                <a:spcPts val="0"/>
              </a:spcBef>
              <a:buClr>
                <a:srgbClr val="459597"/>
              </a:buClr>
              <a:buFont typeface="Wingdings" pitchFamily="2" charset="2"/>
              <a:buChar char="q"/>
            </a:pPr>
            <a:r>
              <a:rPr lang="en-IE" sz="2200" dirty="0">
                <a:solidFill>
                  <a:srgbClr val="414141"/>
                </a:solidFill>
              </a:rPr>
              <a:t>Þakka gestinum fyrir dvölina</a:t>
            </a:r>
          </a:p>
          <a:p>
            <a:pPr marL="457200" indent="-457200" algn="l">
              <a:lnSpc>
                <a:spcPct val="150000"/>
              </a:lnSpc>
              <a:spcBef>
                <a:spcPts val="0"/>
              </a:spcBef>
              <a:buClr>
                <a:srgbClr val="459597"/>
              </a:buClr>
              <a:buFont typeface="Wingdings" pitchFamily="2" charset="2"/>
              <a:buChar char="q"/>
            </a:pPr>
            <a:r>
              <a:rPr lang="en-IE" sz="2200" dirty="0">
                <a:solidFill>
                  <a:srgbClr val="414141"/>
                </a:solidFill>
              </a:rPr>
              <a:t>Bjóðið gestinum velkominn með körfu</a:t>
            </a:r>
          </a:p>
          <a:p>
            <a:pPr marL="457200" indent="-457200" algn="l">
              <a:lnSpc>
                <a:spcPct val="150000"/>
              </a:lnSpc>
              <a:spcBef>
                <a:spcPts val="0"/>
              </a:spcBef>
              <a:buClr>
                <a:srgbClr val="459597"/>
              </a:buClr>
              <a:buFont typeface="Wingdings" pitchFamily="2" charset="2"/>
              <a:buChar char="q"/>
            </a:pPr>
            <a:r>
              <a:rPr lang="en-IE" sz="2200" dirty="0">
                <a:solidFill>
                  <a:srgbClr val="414141"/>
                </a:solidFill>
              </a:rPr>
              <a:t>Biðja um umsögn</a:t>
            </a:r>
          </a:p>
          <a:p>
            <a:pPr marL="457200" indent="-457200" algn="l">
              <a:lnSpc>
                <a:spcPct val="150000"/>
              </a:lnSpc>
              <a:spcBef>
                <a:spcPts val="0"/>
              </a:spcBef>
              <a:buClr>
                <a:srgbClr val="459597"/>
              </a:buClr>
              <a:buFont typeface="Wingdings" pitchFamily="2" charset="2"/>
              <a:buChar char="q"/>
            </a:pPr>
            <a:r>
              <a:rPr lang="en-IE" sz="2200" dirty="0">
                <a:solidFill>
                  <a:srgbClr val="414141"/>
                </a:solidFill>
              </a:rPr>
              <a:t>Staðfesta bókunina</a:t>
            </a:r>
          </a:p>
          <a:p>
            <a:pPr marL="457200" indent="-457200" algn="l">
              <a:lnSpc>
                <a:spcPct val="150000"/>
              </a:lnSpc>
              <a:spcBef>
                <a:spcPts val="0"/>
              </a:spcBef>
              <a:buClr>
                <a:srgbClr val="459597"/>
              </a:buClr>
              <a:buFont typeface="Wingdings" pitchFamily="2" charset="2"/>
              <a:buChar char="q"/>
            </a:pPr>
            <a:r>
              <a:rPr lang="en-IE" sz="2200" dirty="0">
                <a:solidFill>
                  <a:srgbClr val="414141"/>
                </a:solidFill>
              </a:rPr>
              <a:t>Bjóða upp á staðbundnar tillögur</a:t>
            </a:r>
          </a:p>
          <a:p>
            <a:pPr marL="457200" indent="-457200" algn="l">
              <a:lnSpc>
                <a:spcPct val="150000"/>
              </a:lnSpc>
              <a:spcBef>
                <a:spcPts val="0"/>
              </a:spcBef>
              <a:buClr>
                <a:srgbClr val="459597"/>
              </a:buClr>
              <a:buFont typeface="Wingdings" pitchFamily="2" charset="2"/>
              <a:buChar char="q"/>
            </a:pPr>
            <a:endParaRPr lang="en-IE" sz="2400" dirty="0">
              <a:solidFill>
                <a:srgbClr val="414141"/>
              </a:solidFill>
            </a:endParaRPr>
          </a:p>
          <a:p>
            <a:pPr marL="342900" indent="-342900" algn="l">
              <a:lnSpc>
                <a:spcPct val="150000"/>
              </a:lnSpc>
              <a:spcBef>
                <a:spcPts val="0"/>
              </a:spcBef>
              <a:buFont typeface="Wingdings" pitchFamily="2" charset="2"/>
              <a:buChar char="q"/>
            </a:pPr>
            <a:endParaRPr lang="en-US" sz="2400" dirty="0">
              <a:solidFill>
                <a:srgbClr val="414141"/>
              </a:solidFill>
            </a:endParaRPr>
          </a:p>
        </p:txBody>
      </p:sp>
      <p:sp>
        <p:nvSpPr>
          <p:cNvPr id="7" name="Text Placeholder 1">
            <a:extLst>
              <a:ext uri="{FF2B5EF4-FFF2-40B4-BE49-F238E27FC236}">
                <a16:creationId xmlns:a16="http://schemas.microsoft.com/office/drawing/2014/main" id="{79FB8C90-AEEE-D204-11D9-E444711B446F}"/>
              </a:ext>
            </a:extLst>
          </p:cNvPr>
          <p:cNvSpPr txBox="1">
            <a:spLocks/>
          </p:cNvSpPr>
          <p:nvPr/>
        </p:nvSpPr>
        <p:spPr>
          <a:xfrm>
            <a:off x="1494814" y="2186948"/>
            <a:ext cx="3337874"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spcAft>
                <a:spcPts val="1200"/>
              </a:spcAft>
            </a:pPr>
            <a:r>
              <a:rPr lang="en-IE" sz="2800" b="1" dirty="0"/>
              <a:t>Verkefnislýsing:</a:t>
            </a:r>
          </a:p>
          <a:p>
            <a:pPr algn="l">
              <a:lnSpc>
                <a:spcPts val="2340"/>
              </a:lnSpc>
              <a:spcBef>
                <a:spcPts val="0"/>
              </a:spcBef>
              <a:spcAft>
                <a:spcPts val="1200"/>
              </a:spcAft>
            </a:pPr>
            <a:br>
              <a:rPr lang="en-IE" sz="2200" dirty="0"/>
            </a:br>
            <a:r>
              <a:rPr lang="en-IE" sz="2200" dirty="0"/>
              <a:t>Raðaðu eftirfarandi aðgerðir í réttri röð í ferðalagi gestsins (Fyrir dvöl, Á meðan á dvöl stendur, Eftir dvöl). Settu raðnúmer (frá 1 til 6) í reitina.</a:t>
            </a:r>
          </a:p>
          <a:p>
            <a:pPr algn="l">
              <a:lnSpc>
                <a:spcPts val="2340"/>
              </a:lnSpc>
              <a:spcBef>
                <a:spcPts val="0"/>
              </a:spcBef>
              <a:spcAft>
                <a:spcPts val="1200"/>
              </a:spcAft>
            </a:pPr>
            <a:endParaRPr lang="en-IE" sz="2200" dirty="0"/>
          </a:p>
          <a:p>
            <a:pPr marL="492125" indent="-492125" algn="l">
              <a:lnSpc>
                <a:spcPts val="2340"/>
              </a:lnSpc>
              <a:spcBef>
                <a:spcPts val="0"/>
              </a:spcBef>
              <a:spcAft>
                <a:spcPts val="1200"/>
              </a:spcAft>
              <a:buFont typeface="Wingdings" panose="05000000000000000000" pitchFamily="2" charset="2"/>
              <a:buChar char="q"/>
            </a:pPr>
            <a:endParaRPr lang="en-US" sz="2200" dirty="0">
              <a:solidFill>
                <a:srgbClr val="414141"/>
              </a:solidFill>
            </a:endParaRPr>
          </a:p>
        </p:txBody>
      </p:sp>
    </p:spTree>
    <p:extLst>
      <p:ext uri="{BB962C8B-B14F-4D97-AF65-F5344CB8AC3E}">
        <p14:creationId xmlns:p14="http://schemas.microsoft.com/office/powerpoint/2010/main" val="1244311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F47CA-A033-AEAC-93AB-2AEF78804988}"/>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641F0D99-961E-128F-8939-7F558B26A923}"/>
              </a:ext>
            </a:extLst>
          </p:cNvPr>
          <p:cNvSpPr txBox="1">
            <a:spLocks/>
          </p:cNvSpPr>
          <p:nvPr/>
        </p:nvSpPr>
        <p:spPr>
          <a:xfrm>
            <a:off x="629646" y="307773"/>
            <a:ext cx="5616390"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Einföld verkfæri til að spara tíma og viðhalda fagmennsku</a:t>
            </a:r>
          </a:p>
          <a:p>
            <a:pPr>
              <a:lnSpc>
                <a:spcPts val="3720"/>
              </a:lnSpc>
            </a:pPr>
            <a:endParaRPr lang="en-US" dirty="0"/>
          </a:p>
        </p:txBody>
      </p:sp>
      <p:cxnSp>
        <p:nvCxnSpPr>
          <p:cNvPr id="10" name="Straight Connector 9">
            <a:extLst>
              <a:ext uri="{FF2B5EF4-FFF2-40B4-BE49-F238E27FC236}">
                <a16:creationId xmlns:a16="http://schemas.microsoft.com/office/drawing/2014/main" id="{76024B02-2B62-1ACF-06DA-5AAA7E5FAE9B}"/>
              </a:ext>
            </a:extLst>
          </p:cNvPr>
          <p:cNvCxnSpPr>
            <a:cxnSpLocks/>
          </p:cNvCxnSpPr>
          <p:nvPr/>
        </p:nvCxnSpPr>
        <p:spPr>
          <a:xfrm>
            <a:off x="0" y="1500714"/>
            <a:ext cx="65686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FCF79275-0C9D-B90B-F82E-29792F8835F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sp>
        <p:nvSpPr>
          <p:cNvPr id="4" name="Text Placeholder 5">
            <a:extLst>
              <a:ext uri="{FF2B5EF4-FFF2-40B4-BE49-F238E27FC236}">
                <a16:creationId xmlns:a16="http://schemas.microsoft.com/office/drawing/2014/main" id="{790C0FBA-1E4A-1029-968A-60948B6BF5DE}"/>
              </a:ext>
            </a:extLst>
          </p:cNvPr>
          <p:cNvSpPr txBox="1">
            <a:spLocks/>
          </p:cNvSpPr>
          <p:nvPr/>
        </p:nvSpPr>
        <p:spPr>
          <a:xfrm>
            <a:off x="629645" y="2202045"/>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Hvað á að gera:</a:t>
            </a:r>
          </a:p>
        </p:txBody>
      </p:sp>
      <p:sp>
        <p:nvSpPr>
          <p:cNvPr id="5" name="Text Placeholder 4">
            <a:extLst>
              <a:ext uri="{FF2B5EF4-FFF2-40B4-BE49-F238E27FC236}">
                <a16:creationId xmlns:a16="http://schemas.microsoft.com/office/drawing/2014/main" id="{DBA8F7DA-1E37-64E9-BE42-0C86245F02BF}"/>
              </a:ext>
            </a:extLst>
          </p:cNvPr>
          <p:cNvSpPr txBox="1">
            <a:spLocks/>
          </p:cNvSpPr>
          <p:nvPr/>
        </p:nvSpPr>
        <p:spPr>
          <a:xfrm>
            <a:off x="629645" y="2882750"/>
            <a:ext cx="5442220"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0" indent="-342900">
              <a:lnSpc>
                <a:spcPts val="2240"/>
              </a:lnSpc>
              <a:buClr>
                <a:srgbClr val="459597"/>
              </a:buClr>
              <a:buFont typeface="Arial" panose="020B0604020202020204" pitchFamily="34" charset="0"/>
              <a:buChar char="•"/>
            </a:pPr>
            <a:r>
              <a:rPr lang="en-GB" sz="2200" b="1" dirty="0">
                <a:solidFill>
                  <a:srgbClr val="EC7C69"/>
                </a:solidFill>
              </a:rPr>
              <a:t>Skrifaðu og vistaðu stutt </a:t>
            </a:r>
            <a:r>
              <a:rPr lang="en-GB" sz="2200" dirty="0">
                <a:solidFill>
                  <a:srgbClr val="414141"/>
                </a:solidFill>
              </a:rPr>
              <a:t>skilaboðamódel fyrir algengar aðstæður (bókanir, leiðbeiningar, húsreglur, áminning um brottför).</a:t>
            </a:r>
          </a:p>
          <a:p>
            <a:pPr marL="342900" lvl="0" indent="-342900">
              <a:lnSpc>
                <a:spcPts val="2240"/>
              </a:lnSpc>
              <a:buClr>
                <a:srgbClr val="459597"/>
              </a:buClr>
              <a:buFont typeface="Arial" panose="020B0604020202020204" pitchFamily="34" charset="0"/>
              <a:buChar char="•"/>
            </a:pPr>
            <a:r>
              <a:rPr lang="en-GB" sz="2200" b="1" dirty="0">
                <a:solidFill>
                  <a:srgbClr val="EC7C69"/>
                </a:solidFill>
              </a:rPr>
              <a:t>Sjálfvirknivæddu það sem skynsamlegt er</a:t>
            </a:r>
            <a:r>
              <a:rPr lang="en-GB" sz="2200" dirty="0">
                <a:solidFill>
                  <a:srgbClr val="414141"/>
                </a:solidFill>
              </a:rPr>
              <a:t>: innritunar leiðbeiningar, þakkarskilaboð, beiðnir um umsagnir.</a:t>
            </a:r>
          </a:p>
          <a:p>
            <a:pPr marL="342900" lvl="0" indent="-342900">
              <a:lnSpc>
                <a:spcPts val="2240"/>
              </a:lnSpc>
              <a:buClr>
                <a:srgbClr val="459597"/>
              </a:buClr>
              <a:buFont typeface="Arial" panose="020B0604020202020204" pitchFamily="34" charset="0"/>
              <a:buChar char="•"/>
            </a:pPr>
            <a:r>
              <a:rPr lang="en-GB" sz="2200" b="1" dirty="0">
                <a:solidFill>
                  <a:srgbClr val="EC7C69"/>
                </a:solidFill>
              </a:rPr>
              <a:t>Haltu tóninum alltaf vingjarnlegum</a:t>
            </a:r>
            <a:r>
              <a:rPr lang="en-GB" sz="2200" dirty="0">
                <a:solidFill>
                  <a:srgbClr val="414141"/>
                </a:solidFill>
              </a:rPr>
              <a:t>, hjálpsömum og skýrum — ekki of formlegum, en ekki of óformlegum.</a:t>
            </a:r>
          </a:p>
          <a:p>
            <a:pPr marL="342900" lvl="0" indent="-342900">
              <a:lnSpc>
                <a:spcPts val="2240"/>
              </a:lnSpc>
              <a:buClr>
                <a:srgbClr val="459597"/>
              </a:buClr>
              <a:buFont typeface="Arial" panose="020B0604020202020204" pitchFamily="34" charset="0"/>
              <a:buChar char="•"/>
            </a:pPr>
            <a:endParaRPr lang="en-GB" sz="2200" dirty="0">
              <a:solidFill>
                <a:srgbClr val="414141"/>
              </a:solidFill>
            </a:endParaRPr>
          </a:p>
          <a:p>
            <a:pPr>
              <a:lnSpc>
                <a:spcPts val="2240"/>
              </a:lnSpc>
            </a:pPr>
            <a:endParaRPr lang="en-US" sz="2200" dirty="0">
              <a:solidFill>
                <a:srgbClr val="414141"/>
              </a:solidFill>
            </a:endParaRPr>
          </a:p>
        </p:txBody>
      </p:sp>
      <p:sp>
        <p:nvSpPr>
          <p:cNvPr id="16" name="Freeform 15">
            <a:extLst>
              <a:ext uri="{FF2B5EF4-FFF2-40B4-BE49-F238E27FC236}">
                <a16:creationId xmlns:a16="http://schemas.microsoft.com/office/drawing/2014/main" id="{C7854E72-AD4D-95C8-7819-B8AC1CC28C32}"/>
              </a:ext>
            </a:extLst>
          </p:cNvPr>
          <p:cNvSpPr/>
          <p:nvPr/>
        </p:nvSpPr>
        <p:spPr>
          <a:xfrm rot="5400000" flipH="1">
            <a:off x="6476707" y="1997218"/>
            <a:ext cx="4975609" cy="4791681"/>
          </a:xfrm>
          <a:custGeom>
            <a:avLst/>
            <a:gdLst>
              <a:gd name="connsiteX0" fmla="*/ 4975609 w 4975609"/>
              <a:gd name="connsiteY0" fmla="*/ 4393516 h 4791681"/>
              <a:gd name="connsiteX1" fmla="*/ 4975609 w 4975609"/>
              <a:gd name="connsiteY1" fmla="*/ 3860024 h 4791681"/>
              <a:gd name="connsiteX2" fmla="*/ 4975609 w 4975609"/>
              <a:gd name="connsiteY2" fmla="*/ 3778871 h 4791681"/>
              <a:gd name="connsiteX3" fmla="*/ 4975609 w 4975609"/>
              <a:gd name="connsiteY3" fmla="*/ 3245380 h 4791681"/>
              <a:gd name="connsiteX4" fmla="*/ 4975609 w 4975609"/>
              <a:gd name="connsiteY4" fmla="*/ 1148136 h 4791681"/>
              <a:gd name="connsiteX5" fmla="*/ 4975609 w 4975609"/>
              <a:gd name="connsiteY5" fmla="*/ 614644 h 4791681"/>
              <a:gd name="connsiteX6" fmla="*/ 4975609 w 4975609"/>
              <a:gd name="connsiteY6" fmla="*/ 533493 h 4791681"/>
              <a:gd name="connsiteX7" fmla="*/ 4975609 w 4975609"/>
              <a:gd name="connsiteY7" fmla="*/ 1 h 4791681"/>
              <a:gd name="connsiteX8" fmla="*/ 4467295 w 4975609"/>
              <a:gd name="connsiteY8" fmla="*/ 1 h 4791681"/>
              <a:gd name="connsiteX9" fmla="*/ 4336668 w 4975609"/>
              <a:gd name="connsiteY9" fmla="*/ 1 h 4791681"/>
              <a:gd name="connsiteX10" fmla="*/ 4132442 w 4975609"/>
              <a:gd name="connsiteY10" fmla="*/ 1 h 4791681"/>
              <a:gd name="connsiteX11" fmla="*/ 3828354 w 4975609"/>
              <a:gd name="connsiteY11" fmla="*/ 1 h 4791681"/>
              <a:gd name="connsiteX12" fmla="*/ 3624128 w 4975609"/>
              <a:gd name="connsiteY12" fmla="*/ 1 h 4791681"/>
              <a:gd name="connsiteX13" fmla="*/ 3493501 w 4975609"/>
              <a:gd name="connsiteY13" fmla="*/ 1 h 4791681"/>
              <a:gd name="connsiteX14" fmla="*/ 2985187 w 4975609"/>
              <a:gd name="connsiteY14" fmla="*/ 1 h 4791681"/>
              <a:gd name="connsiteX15" fmla="*/ 2499688 w 4975609"/>
              <a:gd name="connsiteY15" fmla="*/ 1 h 4791681"/>
              <a:gd name="connsiteX16" fmla="*/ 2499688 w 4975609"/>
              <a:gd name="connsiteY16" fmla="*/ 0 h 4791681"/>
              <a:gd name="connsiteX17" fmla="*/ 1991374 w 4975609"/>
              <a:gd name="connsiteY17" fmla="*/ 0 h 4791681"/>
              <a:gd name="connsiteX18" fmla="*/ 1860747 w 4975609"/>
              <a:gd name="connsiteY18" fmla="*/ 0 h 4791681"/>
              <a:gd name="connsiteX19" fmla="*/ 1656522 w 4975609"/>
              <a:gd name="connsiteY19" fmla="*/ 0 h 4791681"/>
              <a:gd name="connsiteX20" fmla="*/ 1352433 w 4975609"/>
              <a:gd name="connsiteY20" fmla="*/ 0 h 4791681"/>
              <a:gd name="connsiteX21" fmla="*/ 1148208 w 4975609"/>
              <a:gd name="connsiteY21" fmla="*/ 0 h 4791681"/>
              <a:gd name="connsiteX22" fmla="*/ 1017580 w 4975609"/>
              <a:gd name="connsiteY22" fmla="*/ 0 h 4791681"/>
              <a:gd name="connsiteX23" fmla="*/ 509267 w 4975609"/>
              <a:gd name="connsiteY23" fmla="*/ 0 h 4791681"/>
              <a:gd name="connsiteX24" fmla="*/ 303738 w 4975609"/>
              <a:gd name="connsiteY24" fmla="*/ 0 h 4791681"/>
              <a:gd name="connsiteX25" fmla="*/ 1 w 4975609"/>
              <a:gd name="connsiteY25" fmla="*/ 0 h 4791681"/>
              <a:gd name="connsiteX26" fmla="*/ 1 w 4975609"/>
              <a:gd name="connsiteY26" fmla="*/ 292645 h 4791681"/>
              <a:gd name="connsiteX27" fmla="*/ 1 w 4975609"/>
              <a:gd name="connsiteY27" fmla="*/ 800958 h 4791681"/>
              <a:gd name="connsiteX28" fmla="*/ 1 w 4975609"/>
              <a:gd name="connsiteY28" fmla="*/ 1006487 h 4791681"/>
              <a:gd name="connsiteX29" fmla="*/ 1 w 4975609"/>
              <a:gd name="connsiteY29" fmla="*/ 1514800 h 4791681"/>
              <a:gd name="connsiteX30" fmla="*/ 1 w 4975609"/>
              <a:gd name="connsiteY30" fmla="*/ 1645428 h 4791681"/>
              <a:gd name="connsiteX31" fmla="*/ 1 w 4975609"/>
              <a:gd name="connsiteY31" fmla="*/ 1849654 h 4791681"/>
              <a:gd name="connsiteX32" fmla="*/ 1 w 4975609"/>
              <a:gd name="connsiteY32" fmla="*/ 2153742 h 4791681"/>
              <a:gd name="connsiteX33" fmla="*/ 1 w 4975609"/>
              <a:gd name="connsiteY33" fmla="*/ 2357967 h 4791681"/>
              <a:gd name="connsiteX34" fmla="*/ 1 w 4975609"/>
              <a:gd name="connsiteY34" fmla="*/ 2488594 h 4791681"/>
              <a:gd name="connsiteX35" fmla="*/ 1 w 4975609"/>
              <a:gd name="connsiteY35" fmla="*/ 2996908 h 4791681"/>
              <a:gd name="connsiteX36" fmla="*/ 0 w 4975609"/>
              <a:gd name="connsiteY36" fmla="*/ 2996908 h 4791681"/>
              <a:gd name="connsiteX37" fmla="*/ 0 w 4975609"/>
              <a:gd name="connsiteY37" fmla="*/ 3482407 h 4791681"/>
              <a:gd name="connsiteX38" fmla="*/ 0 w 4975609"/>
              <a:gd name="connsiteY38" fmla="*/ 3990721 h 4791681"/>
              <a:gd name="connsiteX39" fmla="*/ 0 w 4975609"/>
              <a:gd name="connsiteY39" fmla="*/ 4121348 h 4791681"/>
              <a:gd name="connsiteX40" fmla="*/ 0 w 4975609"/>
              <a:gd name="connsiteY40" fmla="*/ 4325574 h 4791681"/>
              <a:gd name="connsiteX41" fmla="*/ 0 w 4975609"/>
              <a:gd name="connsiteY41" fmla="*/ 4629662 h 4791681"/>
              <a:gd name="connsiteX42" fmla="*/ 0 w 4975609"/>
              <a:gd name="connsiteY42" fmla="*/ 4791681 h 4791681"/>
              <a:gd name="connsiteX43" fmla="*/ 54440 w 4975609"/>
              <a:gd name="connsiteY43" fmla="*/ 4791681 h 4791681"/>
              <a:gd name="connsiteX44" fmla="*/ 54443 w 4975609"/>
              <a:gd name="connsiteY44" fmla="*/ 4791681 h 4791681"/>
              <a:gd name="connsiteX45" fmla="*/ 303738 w 4975609"/>
              <a:gd name="connsiteY45" fmla="*/ 4791681 h 4791681"/>
              <a:gd name="connsiteX46" fmla="*/ 562753 w 4975609"/>
              <a:gd name="connsiteY46" fmla="*/ 4791681 h 4791681"/>
              <a:gd name="connsiteX47" fmla="*/ 562757 w 4975609"/>
              <a:gd name="connsiteY47" fmla="*/ 4791681 h 4791681"/>
              <a:gd name="connsiteX48" fmla="*/ 693381 w 4975609"/>
              <a:gd name="connsiteY48" fmla="*/ 4791681 h 4791681"/>
              <a:gd name="connsiteX49" fmla="*/ 693384 w 4975609"/>
              <a:gd name="connsiteY49" fmla="*/ 4791681 h 4791681"/>
              <a:gd name="connsiteX50" fmla="*/ 897606 w 4975609"/>
              <a:gd name="connsiteY50" fmla="*/ 4791681 h 4791681"/>
              <a:gd name="connsiteX51" fmla="*/ 897609 w 4975609"/>
              <a:gd name="connsiteY51" fmla="*/ 4791681 h 4791681"/>
              <a:gd name="connsiteX52" fmla="*/ 1201694 w 4975609"/>
              <a:gd name="connsiteY52" fmla="*/ 4791681 h 4791681"/>
              <a:gd name="connsiteX53" fmla="*/ 1201698 w 4975609"/>
              <a:gd name="connsiteY53" fmla="*/ 4791681 h 4791681"/>
              <a:gd name="connsiteX54" fmla="*/ 1405920 w 4975609"/>
              <a:gd name="connsiteY54" fmla="*/ 4791681 h 4791681"/>
              <a:gd name="connsiteX55" fmla="*/ 1405923 w 4975609"/>
              <a:gd name="connsiteY55" fmla="*/ 4791681 h 4791681"/>
              <a:gd name="connsiteX56" fmla="*/ 1536547 w 4975609"/>
              <a:gd name="connsiteY56" fmla="*/ 4791681 h 4791681"/>
              <a:gd name="connsiteX57" fmla="*/ 1536551 w 4975609"/>
              <a:gd name="connsiteY57" fmla="*/ 4791681 h 4791681"/>
              <a:gd name="connsiteX58" fmla="*/ 2044861 w 4975609"/>
              <a:gd name="connsiteY58" fmla="*/ 4791681 h 4791681"/>
              <a:gd name="connsiteX59" fmla="*/ 2044864 w 4975609"/>
              <a:gd name="connsiteY59" fmla="*/ 4791681 h 4791681"/>
              <a:gd name="connsiteX60" fmla="*/ 2530358 w 4975609"/>
              <a:gd name="connsiteY60" fmla="*/ 4791681 h 4791681"/>
              <a:gd name="connsiteX61" fmla="*/ 3038672 w 4975609"/>
              <a:gd name="connsiteY61" fmla="*/ 4791681 h 4791681"/>
              <a:gd name="connsiteX62" fmla="*/ 3169300 w 4975609"/>
              <a:gd name="connsiteY62" fmla="*/ 4791681 h 4791681"/>
              <a:gd name="connsiteX63" fmla="*/ 3373525 w 4975609"/>
              <a:gd name="connsiteY63" fmla="*/ 4791681 h 4791681"/>
              <a:gd name="connsiteX64" fmla="*/ 3677614 w 4975609"/>
              <a:gd name="connsiteY64" fmla="*/ 4791681 h 4791681"/>
              <a:gd name="connsiteX65" fmla="*/ 3881838 w 4975609"/>
              <a:gd name="connsiteY65" fmla="*/ 4791681 h 4791681"/>
              <a:gd name="connsiteX66" fmla="*/ 4012467 w 4975609"/>
              <a:gd name="connsiteY66" fmla="*/ 4791681 h 4791681"/>
              <a:gd name="connsiteX67" fmla="*/ 4520781 w 4975609"/>
              <a:gd name="connsiteY67" fmla="*/ 4791681 h 4791681"/>
              <a:gd name="connsiteX68" fmla="*/ 4975609 w 4975609"/>
              <a:gd name="connsiteY68" fmla="*/ 4393516 h 4791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975609" h="4791681">
                <a:moveTo>
                  <a:pt x="4975609" y="4393516"/>
                </a:moveTo>
                <a:lnTo>
                  <a:pt x="4975609" y="3860024"/>
                </a:lnTo>
                <a:lnTo>
                  <a:pt x="4975609" y="3778871"/>
                </a:lnTo>
                <a:lnTo>
                  <a:pt x="4975609" y="3245380"/>
                </a:lnTo>
                <a:lnTo>
                  <a:pt x="4975609" y="1148136"/>
                </a:lnTo>
                <a:lnTo>
                  <a:pt x="4975609" y="614644"/>
                </a:lnTo>
                <a:lnTo>
                  <a:pt x="4975609" y="533493"/>
                </a:lnTo>
                <a:lnTo>
                  <a:pt x="4975609" y="1"/>
                </a:lnTo>
                <a:lnTo>
                  <a:pt x="4467295" y="1"/>
                </a:lnTo>
                <a:lnTo>
                  <a:pt x="4336668" y="1"/>
                </a:lnTo>
                <a:lnTo>
                  <a:pt x="4132442" y="1"/>
                </a:lnTo>
                <a:lnTo>
                  <a:pt x="3828354" y="1"/>
                </a:lnTo>
                <a:lnTo>
                  <a:pt x="3624128" y="1"/>
                </a:lnTo>
                <a:lnTo>
                  <a:pt x="3493501" y="1"/>
                </a:lnTo>
                <a:lnTo>
                  <a:pt x="2985187" y="1"/>
                </a:lnTo>
                <a:lnTo>
                  <a:pt x="2499688" y="1"/>
                </a:lnTo>
                <a:lnTo>
                  <a:pt x="2499688" y="0"/>
                </a:lnTo>
                <a:lnTo>
                  <a:pt x="1991374" y="0"/>
                </a:lnTo>
                <a:lnTo>
                  <a:pt x="1860747" y="0"/>
                </a:lnTo>
                <a:lnTo>
                  <a:pt x="1656522" y="0"/>
                </a:lnTo>
                <a:lnTo>
                  <a:pt x="1352433" y="0"/>
                </a:lnTo>
                <a:lnTo>
                  <a:pt x="1148208" y="0"/>
                </a:lnTo>
                <a:lnTo>
                  <a:pt x="1017580" y="0"/>
                </a:lnTo>
                <a:lnTo>
                  <a:pt x="509267" y="0"/>
                </a:lnTo>
                <a:lnTo>
                  <a:pt x="303738" y="0"/>
                </a:lnTo>
                <a:lnTo>
                  <a:pt x="1" y="0"/>
                </a:lnTo>
                <a:lnTo>
                  <a:pt x="1" y="292645"/>
                </a:lnTo>
                <a:lnTo>
                  <a:pt x="1" y="800958"/>
                </a:lnTo>
                <a:lnTo>
                  <a:pt x="1" y="1006487"/>
                </a:lnTo>
                <a:lnTo>
                  <a:pt x="1" y="1514800"/>
                </a:lnTo>
                <a:lnTo>
                  <a:pt x="1" y="1645428"/>
                </a:lnTo>
                <a:lnTo>
                  <a:pt x="1" y="1849654"/>
                </a:lnTo>
                <a:lnTo>
                  <a:pt x="1" y="2153742"/>
                </a:lnTo>
                <a:lnTo>
                  <a:pt x="1" y="2357967"/>
                </a:lnTo>
                <a:lnTo>
                  <a:pt x="1" y="2488594"/>
                </a:lnTo>
                <a:lnTo>
                  <a:pt x="1" y="2996908"/>
                </a:lnTo>
                <a:lnTo>
                  <a:pt x="0" y="2996908"/>
                </a:lnTo>
                <a:lnTo>
                  <a:pt x="0" y="3482407"/>
                </a:lnTo>
                <a:lnTo>
                  <a:pt x="0" y="3990721"/>
                </a:lnTo>
                <a:lnTo>
                  <a:pt x="0" y="4121348"/>
                </a:lnTo>
                <a:lnTo>
                  <a:pt x="0" y="4325574"/>
                </a:lnTo>
                <a:lnTo>
                  <a:pt x="0" y="4629662"/>
                </a:lnTo>
                <a:lnTo>
                  <a:pt x="0" y="4791681"/>
                </a:lnTo>
                <a:lnTo>
                  <a:pt x="54440" y="4791681"/>
                </a:lnTo>
                <a:lnTo>
                  <a:pt x="54443" y="4791681"/>
                </a:lnTo>
                <a:lnTo>
                  <a:pt x="303738" y="4791681"/>
                </a:lnTo>
                <a:lnTo>
                  <a:pt x="562753" y="4791681"/>
                </a:lnTo>
                <a:lnTo>
                  <a:pt x="562757" y="4791681"/>
                </a:lnTo>
                <a:lnTo>
                  <a:pt x="693381" y="4791681"/>
                </a:lnTo>
                <a:lnTo>
                  <a:pt x="693384" y="4791681"/>
                </a:lnTo>
                <a:lnTo>
                  <a:pt x="897606" y="4791681"/>
                </a:lnTo>
                <a:lnTo>
                  <a:pt x="897609" y="4791681"/>
                </a:lnTo>
                <a:lnTo>
                  <a:pt x="1201694" y="4791681"/>
                </a:lnTo>
                <a:lnTo>
                  <a:pt x="1201698" y="4791681"/>
                </a:lnTo>
                <a:lnTo>
                  <a:pt x="1405920" y="4791681"/>
                </a:lnTo>
                <a:lnTo>
                  <a:pt x="1405923" y="4791681"/>
                </a:lnTo>
                <a:lnTo>
                  <a:pt x="1536547" y="4791681"/>
                </a:lnTo>
                <a:lnTo>
                  <a:pt x="1536551" y="4791681"/>
                </a:lnTo>
                <a:lnTo>
                  <a:pt x="2044861" y="4791681"/>
                </a:lnTo>
                <a:lnTo>
                  <a:pt x="2044864" y="4791681"/>
                </a:lnTo>
                <a:lnTo>
                  <a:pt x="2530358" y="4791681"/>
                </a:lnTo>
                <a:lnTo>
                  <a:pt x="3038672" y="4791681"/>
                </a:lnTo>
                <a:lnTo>
                  <a:pt x="3169300" y="4791681"/>
                </a:lnTo>
                <a:lnTo>
                  <a:pt x="3373525" y="4791681"/>
                </a:lnTo>
                <a:lnTo>
                  <a:pt x="3677614" y="4791681"/>
                </a:lnTo>
                <a:lnTo>
                  <a:pt x="3881838" y="4791681"/>
                </a:lnTo>
                <a:lnTo>
                  <a:pt x="4012467" y="4791681"/>
                </a:lnTo>
                <a:lnTo>
                  <a:pt x="4520781" y="4791681"/>
                </a:lnTo>
                <a:cubicBezTo>
                  <a:pt x="4772799" y="4791681"/>
                  <a:pt x="4975609" y="4612831"/>
                  <a:pt x="4975609" y="4393516"/>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12" name="Text Placeholder 1">
            <a:extLst>
              <a:ext uri="{FF2B5EF4-FFF2-40B4-BE49-F238E27FC236}">
                <a16:creationId xmlns:a16="http://schemas.microsoft.com/office/drawing/2014/main" id="{23B7AAF6-7680-4E3D-971B-6AA7FA58EE95}"/>
              </a:ext>
            </a:extLst>
          </p:cNvPr>
          <p:cNvSpPr txBox="1">
            <a:spLocks/>
          </p:cNvSpPr>
          <p:nvPr/>
        </p:nvSpPr>
        <p:spPr>
          <a:xfrm>
            <a:off x="6946132" y="2268204"/>
            <a:ext cx="4109024"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IE" b="1" dirty="0"/>
              <a:t>Tól og ráð:</a:t>
            </a:r>
          </a:p>
          <a:p>
            <a:pPr algn="l">
              <a:lnSpc>
                <a:spcPts val="2340"/>
              </a:lnSpc>
              <a:spcBef>
                <a:spcPts val="0"/>
              </a:spcBef>
            </a:pPr>
            <a:endParaRPr lang="en-IE" sz="2200" dirty="0"/>
          </a:p>
          <a:p>
            <a:pPr marL="342900" lvl="0" indent="-342900" algn="l">
              <a:lnSpc>
                <a:spcPts val="2340"/>
              </a:lnSpc>
              <a:spcBef>
                <a:spcPts val="0"/>
              </a:spcBef>
              <a:buFont typeface="Arial" panose="020B0604020202020204" pitchFamily="34" charset="0"/>
              <a:buChar char="•"/>
            </a:pPr>
            <a:r>
              <a:rPr lang="en-IE" sz="2200" dirty="0"/>
              <a:t>Google Sheets: einföld verkefnaskráning fyrir send skilaboð.</a:t>
            </a:r>
          </a:p>
          <a:p>
            <a:pPr marL="342900" lvl="0" indent="-342900" algn="l">
              <a:lnSpc>
                <a:spcPts val="2340"/>
              </a:lnSpc>
              <a:spcBef>
                <a:spcPts val="0"/>
              </a:spcBef>
              <a:buFont typeface="Arial" panose="020B0604020202020204" pitchFamily="34" charset="0"/>
              <a:buChar char="•"/>
            </a:pPr>
            <a:r>
              <a:rPr lang="en-IE" sz="2200" dirty="0" err="1"/>
              <a:t>Airbnb/Booking.com </a:t>
            </a:r>
            <a:r>
              <a:rPr lang="en-IE" sz="2200" dirty="0"/>
              <a:t>sjálfvirk svör eða fyrirfram áætlaðar skilaboð.</a:t>
            </a:r>
          </a:p>
          <a:p>
            <a:pPr marL="342900" lvl="0" indent="-342900" algn="l">
              <a:lnSpc>
                <a:spcPts val="2340"/>
              </a:lnSpc>
              <a:spcBef>
                <a:spcPts val="0"/>
              </a:spcBef>
              <a:buFont typeface="Arial" panose="020B0604020202020204" pitchFamily="34" charset="0"/>
              <a:buChar char="•"/>
            </a:pPr>
            <a:r>
              <a:rPr lang="en-IE" sz="2200" dirty="0"/>
              <a:t>Notaðu verkfæri eins og Notion eða Trello til að geyma staðlaðan texta eða algengar spurningar.</a:t>
            </a:r>
          </a:p>
          <a:p>
            <a:pPr algn="l">
              <a:lnSpc>
                <a:spcPts val="2340"/>
              </a:lnSpc>
              <a:spcBef>
                <a:spcPts val="0"/>
              </a:spcBef>
            </a:pPr>
            <a:endParaRPr lang="en-US" sz="2200" dirty="0">
              <a:solidFill>
                <a:srgbClr val="414141"/>
              </a:solidFill>
            </a:endParaRPr>
          </a:p>
        </p:txBody>
      </p:sp>
      <p:pic>
        <p:nvPicPr>
          <p:cNvPr id="3" name="Picture 2">
            <a:extLst>
              <a:ext uri="{FF2B5EF4-FFF2-40B4-BE49-F238E27FC236}">
                <a16:creationId xmlns:a16="http://schemas.microsoft.com/office/drawing/2014/main" id="{C24CE298-3AC1-AF0E-4613-A9DD051DE2FD}"/>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6640936" y="4221730"/>
            <a:ext cx="3580276" cy="2659133"/>
          </a:xfrm>
          <a:prstGeom prst="rect">
            <a:avLst/>
          </a:prstGeom>
        </p:spPr>
      </p:pic>
    </p:spTree>
    <p:extLst>
      <p:ext uri="{BB962C8B-B14F-4D97-AF65-F5344CB8AC3E}">
        <p14:creationId xmlns:p14="http://schemas.microsoft.com/office/powerpoint/2010/main" val="3059482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D9394-527D-F613-5553-3EDE30F784FA}"/>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EA3621DC-C92F-177E-5CAC-614225EBF1AB}"/>
              </a:ext>
            </a:extLst>
          </p:cNvPr>
          <p:cNvSpPr txBox="1">
            <a:spLocks/>
          </p:cNvSpPr>
          <p:nvPr/>
        </p:nvSpPr>
        <p:spPr>
          <a:xfrm>
            <a:off x="629645" y="307773"/>
            <a:ext cx="111979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Meðhöndlun spurninga og vandamála með samskiptum – munnleg samskipti</a:t>
            </a:r>
          </a:p>
          <a:p>
            <a:pPr>
              <a:lnSpc>
                <a:spcPts val="3720"/>
              </a:lnSpc>
            </a:pPr>
            <a:endParaRPr lang="en-US" dirty="0"/>
          </a:p>
        </p:txBody>
      </p:sp>
      <p:cxnSp>
        <p:nvCxnSpPr>
          <p:cNvPr id="10" name="Straight Connector 9">
            <a:extLst>
              <a:ext uri="{FF2B5EF4-FFF2-40B4-BE49-F238E27FC236}">
                <a16:creationId xmlns:a16="http://schemas.microsoft.com/office/drawing/2014/main" id="{AA5B9526-0E0E-FBBD-383D-DDE1F1EE8B5A}"/>
              </a:ext>
            </a:extLst>
          </p:cNvPr>
          <p:cNvCxnSpPr>
            <a:cxnSpLocks/>
          </p:cNvCxnSpPr>
          <p:nvPr/>
        </p:nvCxnSpPr>
        <p:spPr>
          <a:xfrm>
            <a:off x="0" y="1500714"/>
            <a:ext cx="65686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DA0C9249-26AE-093C-9130-58F5F18CA69D}"/>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sp>
        <p:nvSpPr>
          <p:cNvPr id="4" name="Text Placeholder 5">
            <a:extLst>
              <a:ext uri="{FF2B5EF4-FFF2-40B4-BE49-F238E27FC236}">
                <a16:creationId xmlns:a16="http://schemas.microsoft.com/office/drawing/2014/main" id="{5138A689-E8E3-0BB2-C033-F7FDFE637F3D}"/>
              </a:ext>
            </a:extLst>
          </p:cNvPr>
          <p:cNvSpPr txBox="1">
            <a:spLocks/>
          </p:cNvSpPr>
          <p:nvPr/>
        </p:nvSpPr>
        <p:spPr>
          <a:xfrm>
            <a:off x="629645" y="2188598"/>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Hvað á að gera:</a:t>
            </a:r>
          </a:p>
        </p:txBody>
      </p:sp>
      <p:sp>
        <p:nvSpPr>
          <p:cNvPr id="5" name="Text Placeholder 4">
            <a:extLst>
              <a:ext uri="{FF2B5EF4-FFF2-40B4-BE49-F238E27FC236}">
                <a16:creationId xmlns:a16="http://schemas.microsoft.com/office/drawing/2014/main" id="{7F172B2E-CE35-F0D3-F1FF-82E859E5A26B}"/>
              </a:ext>
            </a:extLst>
          </p:cNvPr>
          <p:cNvSpPr txBox="1">
            <a:spLocks/>
          </p:cNvSpPr>
          <p:nvPr/>
        </p:nvSpPr>
        <p:spPr>
          <a:xfrm>
            <a:off x="629644" y="2892627"/>
            <a:ext cx="3888567"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240"/>
              </a:lnSpc>
              <a:buClr>
                <a:srgbClr val="459597"/>
              </a:buClr>
              <a:buFont typeface="Arial" panose="020B0604020202020204" pitchFamily="34" charset="0"/>
              <a:buChar char="•"/>
            </a:pPr>
            <a:r>
              <a:rPr lang="en-GB" sz="2200" b="1" dirty="0">
                <a:solidFill>
                  <a:srgbClr val="EC7C69"/>
                </a:solidFill>
              </a:rPr>
              <a:t>Svaraðu fljótt </a:t>
            </a:r>
            <a:r>
              <a:rPr lang="en-GB" sz="2200" dirty="0">
                <a:solidFill>
                  <a:srgbClr val="414141"/>
                </a:solidFill>
              </a:rPr>
              <a:t>– jafnvel stutt "Ég er að kanna málið núna" eykur traust.</a:t>
            </a:r>
          </a:p>
          <a:p>
            <a:pPr marL="342900" indent="-342900">
              <a:lnSpc>
                <a:spcPts val="2240"/>
              </a:lnSpc>
              <a:buClr>
                <a:srgbClr val="459597"/>
              </a:buClr>
              <a:buFont typeface="Arial" panose="020B0604020202020204" pitchFamily="34" charset="0"/>
              <a:buChar char="•"/>
            </a:pPr>
            <a:r>
              <a:rPr lang="en-GB" sz="2200" b="1" dirty="0">
                <a:solidFill>
                  <a:srgbClr val="EC7C69"/>
                </a:solidFill>
              </a:rPr>
              <a:t>Vertu rólegur og kurteisur </a:t>
            </a:r>
            <a:r>
              <a:rPr lang="en-GB" sz="2200" dirty="0">
                <a:solidFill>
                  <a:srgbClr val="414141"/>
                </a:solidFill>
              </a:rPr>
              <a:t>ef gestir eru pirraðir eða ringlaðir.</a:t>
            </a:r>
          </a:p>
          <a:p>
            <a:pPr marL="342900" indent="-342900">
              <a:lnSpc>
                <a:spcPts val="2240"/>
              </a:lnSpc>
              <a:buClr>
                <a:srgbClr val="459597"/>
              </a:buClr>
              <a:buFont typeface="Arial" panose="020B0604020202020204" pitchFamily="34" charset="0"/>
              <a:buChar char="•"/>
            </a:pPr>
            <a:r>
              <a:rPr lang="en-GB" sz="2200" b="1" dirty="0">
                <a:solidFill>
                  <a:srgbClr val="EC7C69"/>
                </a:solidFill>
              </a:rPr>
              <a:t>Spyrðu skýr eftirfylgnispurninga </a:t>
            </a:r>
            <a:r>
              <a:rPr lang="en-GB" sz="2200" dirty="0">
                <a:solidFill>
                  <a:srgbClr val="414141"/>
                </a:solidFill>
              </a:rPr>
              <a:t>til að skilja málið til fulls áður en þú svarar með lausn.</a:t>
            </a: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marL="342900" lvl="0" indent="-342900">
              <a:lnSpc>
                <a:spcPts val="2240"/>
              </a:lnSpc>
              <a:buClr>
                <a:srgbClr val="459597"/>
              </a:buClr>
              <a:buFont typeface="Arial" panose="020B0604020202020204" pitchFamily="34" charset="0"/>
              <a:buChar char="•"/>
            </a:pPr>
            <a:endParaRPr lang="en-GB" sz="2200" dirty="0">
              <a:solidFill>
                <a:srgbClr val="414141"/>
              </a:solidFill>
            </a:endParaRPr>
          </a:p>
          <a:p>
            <a:pPr>
              <a:lnSpc>
                <a:spcPts val="2240"/>
              </a:lnSpc>
            </a:pPr>
            <a:endParaRPr lang="en-US" sz="2200" dirty="0">
              <a:solidFill>
                <a:srgbClr val="414141"/>
              </a:solidFill>
            </a:endParaRPr>
          </a:p>
        </p:txBody>
      </p:sp>
      <p:sp>
        <p:nvSpPr>
          <p:cNvPr id="6" name="Freeform 5">
            <a:extLst>
              <a:ext uri="{FF2B5EF4-FFF2-40B4-BE49-F238E27FC236}">
                <a16:creationId xmlns:a16="http://schemas.microsoft.com/office/drawing/2014/main" id="{B0E2EB30-3098-D74A-E8F7-110CF0DA9F3A}"/>
              </a:ext>
            </a:extLst>
          </p:cNvPr>
          <p:cNvSpPr/>
          <p:nvPr/>
        </p:nvSpPr>
        <p:spPr>
          <a:xfrm rot="5400000" flipH="1">
            <a:off x="6012228" y="1515613"/>
            <a:ext cx="4939029" cy="5757220"/>
          </a:xfrm>
          <a:custGeom>
            <a:avLst/>
            <a:gdLst>
              <a:gd name="connsiteX0" fmla="*/ 4939029 w 4939029"/>
              <a:gd name="connsiteY0" fmla="*/ 5278824 h 5757220"/>
              <a:gd name="connsiteX1" fmla="*/ 4939029 w 4939029"/>
              <a:gd name="connsiteY1" fmla="*/ 4637831 h 5757220"/>
              <a:gd name="connsiteX2" fmla="*/ 4939029 w 4939029"/>
              <a:gd name="connsiteY2" fmla="*/ 4540326 h 5757220"/>
              <a:gd name="connsiteX3" fmla="*/ 4939029 w 4939029"/>
              <a:gd name="connsiteY3" fmla="*/ 3899335 h 5757220"/>
              <a:gd name="connsiteX4" fmla="*/ 4939029 w 4939029"/>
              <a:gd name="connsiteY4" fmla="*/ 1379489 h 5757220"/>
              <a:gd name="connsiteX5" fmla="*/ 4939029 w 4939029"/>
              <a:gd name="connsiteY5" fmla="*/ 738497 h 5757220"/>
              <a:gd name="connsiteX6" fmla="*/ 4939029 w 4939029"/>
              <a:gd name="connsiteY6" fmla="*/ 640994 h 5757220"/>
              <a:gd name="connsiteX7" fmla="*/ 4939029 w 4939029"/>
              <a:gd name="connsiteY7" fmla="*/ 1 h 5757220"/>
              <a:gd name="connsiteX8" fmla="*/ 4328288 w 4939029"/>
              <a:gd name="connsiteY8" fmla="*/ 1 h 5757220"/>
              <a:gd name="connsiteX9" fmla="*/ 4171340 w 4939029"/>
              <a:gd name="connsiteY9" fmla="*/ 1 h 5757220"/>
              <a:gd name="connsiteX10" fmla="*/ 3925961 w 4939029"/>
              <a:gd name="connsiteY10" fmla="*/ 1 h 5757220"/>
              <a:gd name="connsiteX11" fmla="*/ 3560599 w 4939029"/>
              <a:gd name="connsiteY11" fmla="*/ 1 h 5757220"/>
              <a:gd name="connsiteX12" fmla="*/ 3315220 w 4939029"/>
              <a:gd name="connsiteY12" fmla="*/ 1 h 5757220"/>
              <a:gd name="connsiteX13" fmla="*/ 3158272 w 4939029"/>
              <a:gd name="connsiteY13" fmla="*/ 1 h 5757220"/>
              <a:gd name="connsiteX14" fmla="*/ 2547531 w 4939029"/>
              <a:gd name="connsiteY14" fmla="*/ 1 h 5757220"/>
              <a:gd name="connsiteX15" fmla="*/ 1964202 w 4939029"/>
              <a:gd name="connsiteY15" fmla="*/ 1 h 5757220"/>
              <a:gd name="connsiteX16" fmla="*/ 1964202 w 4939029"/>
              <a:gd name="connsiteY16" fmla="*/ 0 h 5757220"/>
              <a:gd name="connsiteX17" fmla="*/ 1353461 w 4939029"/>
              <a:gd name="connsiteY17" fmla="*/ 0 h 5757220"/>
              <a:gd name="connsiteX18" fmla="*/ 1196513 w 4939029"/>
              <a:gd name="connsiteY18" fmla="*/ 0 h 5757220"/>
              <a:gd name="connsiteX19" fmla="*/ 951136 w 4939029"/>
              <a:gd name="connsiteY19" fmla="*/ 0 h 5757220"/>
              <a:gd name="connsiteX20" fmla="*/ 585772 w 4939029"/>
              <a:gd name="connsiteY20" fmla="*/ 0 h 5757220"/>
              <a:gd name="connsiteX21" fmla="*/ 340395 w 4939029"/>
              <a:gd name="connsiteY21" fmla="*/ 0 h 5757220"/>
              <a:gd name="connsiteX22" fmla="*/ 183445 w 4939029"/>
              <a:gd name="connsiteY22" fmla="*/ 0 h 5757220"/>
              <a:gd name="connsiteX23" fmla="*/ 1 w 4939029"/>
              <a:gd name="connsiteY23" fmla="*/ 0 h 5757220"/>
              <a:gd name="connsiteX24" fmla="*/ 1 w 4939029"/>
              <a:gd name="connsiteY24" fmla="*/ 87662 h 5757220"/>
              <a:gd name="connsiteX25" fmla="*/ 1 w 4939029"/>
              <a:gd name="connsiteY25" fmla="*/ 439189 h 5757220"/>
              <a:gd name="connsiteX26" fmla="*/ 1 w 4939029"/>
              <a:gd name="connsiteY26" fmla="*/ 962610 h 5757220"/>
              <a:gd name="connsiteX27" fmla="*/ 1 w 4939029"/>
              <a:gd name="connsiteY27" fmla="*/ 1314137 h 5757220"/>
              <a:gd name="connsiteX28" fmla="*/ 1 w 4939029"/>
              <a:gd name="connsiteY28" fmla="*/ 1538982 h 5757220"/>
              <a:gd name="connsiteX29" fmla="*/ 1 w 4939029"/>
              <a:gd name="connsiteY29" fmla="*/ 2413930 h 5757220"/>
              <a:gd name="connsiteX30" fmla="*/ 0 w 4939029"/>
              <a:gd name="connsiteY30" fmla="*/ 2413930 h 5757220"/>
              <a:gd name="connsiteX31" fmla="*/ 0 w 4939029"/>
              <a:gd name="connsiteY31" fmla="*/ 3249606 h 5757220"/>
              <a:gd name="connsiteX32" fmla="*/ 0 w 4939029"/>
              <a:gd name="connsiteY32" fmla="*/ 4124554 h 5757220"/>
              <a:gd name="connsiteX33" fmla="*/ 0 w 4939029"/>
              <a:gd name="connsiteY33" fmla="*/ 4349399 h 5757220"/>
              <a:gd name="connsiteX34" fmla="*/ 0 w 4939029"/>
              <a:gd name="connsiteY34" fmla="*/ 4700928 h 5757220"/>
              <a:gd name="connsiteX35" fmla="*/ 0 w 4939029"/>
              <a:gd name="connsiteY35" fmla="*/ 5224347 h 5757220"/>
              <a:gd name="connsiteX36" fmla="*/ 0 w 4939029"/>
              <a:gd name="connsiteY36" fmla="*/ 5575876 h 5757220"/>
              <a:gd name="connsiteX37" fmla="*/ 0 w 4939029"/>
              <a:gd name="connsiteY37" fmla="*/ 5757220 h 5757220"/>
              <a:gd name="connsiteX38" fmla="*/ 39296 w 4939029"/>
              <a:gd name="connsiteY38" fmla="*/ 5757220 h 5757220"/>
              <a:gd name="connsiteX39" fmla="*/ 39299 w 4939029"/>
              <a:gd name="connsiteY39" fmla="*/ 5757220 h 5757220"/>
              <a:gd name="connsiteX40" fmla="*/ 404658 w 4939029"/>
              <a:gd name="connsiteY40" fmla="*/ 5757220 h 5757220"/>
              <a:gd name="connsiteX41" fmla="*/ 404663 w 4939029"/>
              <a:gd name="connsiteY41" fmla="*/ 5757220 h 5757220"/>
              <a:gd name="connsiteX42" fmla="*/ 650037 w 4939029"/>
              <a:gd name="connsiteY42" fmla="*/ 5757220 h 5757220"/>
              <a:gd name="connsiteX43" fmla="*/ 650040 w 4939029"/>
              <a:gd name="connsiteY43" fmla="*/ 5757220 h 5757220"/>
              <a:gd name="connsiteX44" fmla="*/ 806985 w 4939029"/>
              <a:gd name="connsiteY44" fmla="*/ 5757220 h 5757220"/>
              <a:gd name="connsiteX45" fmla="*/ 806990 w 4939029"/>
              <a:gd name="connsiteY45" fmla="*/ 5757220 h 5757220"/>
              <a:gd name="connsiteX46" fmla="*/ 1417726 w 4939029"/>
              <a:gd name="connsiteY46" fmla="*/ 5757220 h 5757220"/>
              <a:gd name="connsiteX47" fmla="*/ 1417730 w 4939029"/>
              <a:gd name="connsiteY47" fmla="*/ 5757220 h 5757220"/>
              <a:gd name="connsiteX48" fmla="*/ 2001052 w 4939029"/>
              <a:gd name="connsiteY48" fmla="*/ 5757220 h 5757220"/>
              <a:gd name="connsiteX49" fmla="*/ 2611793 w 4939029"/>
              <a:gd name="connsiteY49" fmla="*/ 5757220 h 5757220"/>
              <a:gd name="connsiteX50" fmla="*/ 2768743 w 4939029"/>
              <a:gd name="connsiteY50" fmla="*/ 5757220 h 5757220"/>
              <a:gd name="connsiteX51" fmla="*/ 3014120 w 4939029"/>
              <a:gd name="connsiteY51" fmla="*/ 5757220 h 5757220"/>
              <a:gd name="connsiteX52" fmla="*/ 3379484 w 4939029"/>
              <a:gd name="connsiteY52" fmla="*/ 5757220 h 5757220"/>
              <a:gd name="connsiteX53" fmla="*/ 3624859 w 4939029"/>
              <a:gd name="connsiteY53" fmla="*/ 5757220 h 5757220"/>
              <a:gd name="connsiteX54" fmla="*/ 3781811 w 4939029"/>
              <a:gd name="connsiteY54" fmla="*/ 5757220 h 5757220"/>
              <a:gd name="connsiteX55" fmla="*/ 4392551 w 4939029"/>
              <a:gd name="connsiteY55" fmla="*/ 5757220 h 5757220"/>
              <a:gd name="connsiteX56" fmla="*/ 4939029 w 4939029"/>
              <a:gd name="connsiteY56" fmla="*/ 5278824 h 575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939029" h="5757220">
                <a:moveTo>
                  <a:pt x="4939029" y="5278824"/>
                </a:moveTo>
                <a:lnTo>
                  <a:pt x="4939029" y="4637831"/>
                </a:lnTo>
                <a:lnTo>
                  <a:pt x="4939029" y="4540326"/>
                </a:lnTo>
                <a:lnTo>
                  <a:pt x="4939029" y="3899335"/>
                </a:lnTo>
                <a:lnTo>
                  <a:pt x="4939029" y="1379489"/>
                </a:lnTo>
                <a:lnTo>
                  <a:pt x="4939029" y="738497"/>
                </a:lnTo>
                <a:lnTo>
                  <a:pt x="4939029" y="640994"/>
                </a:lnTo>
                <a:lnTo>
                  <a:pt x="4939029" y="1"/>
                </a:lnTo>
                <a:lnTo>
                  <a:pt x="4328288" y="1"/>
                </a:lnTo>
                <a:lnTo>
                  <a:pt x="4171340" y="1"/>
                </a:lnTo>
                <a:lnTo>
                  <a:pt x="3925961" y="1"/>
                </a:lnTo>
                <a:lnTo>
                  <a:pt x="3560599" y="1"/>
                </a:lnTo>
                <a:lnTo>
                  <a:pt x="3315220" y="1"/>
                </a:lnTo>
                <a:lnTo>
                  <a:pt x="3158272" y="1"/>
                </a:lnTo>
                <a:lnTo>
                  <a:pt x="2547531" y="1"/>
                </a:lnTo>
                <a:lnTo>
                  <a:pt x="1964202" y="1"/>
                </a:lnTo>
                <a:lnTo>
                  <a:pt x="1964202" y="0"/>
                </a:lnTo>
                <a:lnTo>
                  <a:pt x="1353461" y="0"/>
                </a:lnTo>
                <a:lnTo>
                  <a:pt x="1196513" y="0"/>
                </a:lnTo>
                <a:lnTo>
                  <a:pt x="951136" y="0"/>
                </a:lnTo>
                <a:lnTo>
                  <a:pt x="585772" y="0"/>
                </a:lnTo>
                <a:lnTo>
                  <a:pt x="340395" y="0"/>
                </a:lnTo>
                <a:lnTo>
                  <a:pt x="183445" y="0"/>
                </a:lnTo>
                <a:lnTo>
                  <a:pt x="1" y="0"/>
                </a:lnTo>
                <a:lnTo>
                  <a:pt x="1" y="87662"/>
                </a:lnTo>
                <a:lnTo>
                  <a:pt x="1" y="439189"/>
                </a:lnTo>
                <a:lnTo>
                  <a:pt x="1" y="962610"/>
                </a:lnTo>
                <a:lnTo>
                  <a:pt x="1" y="1314137"/>
                </a:lnTo>
                <a:lnTo>
                  <a:pt x="1" y="1538982"/>
                </a:lnTo>
                <a:lnTo>
                  <a:pt x="1" y="2413930"/>
                </a:lnTo>
                <a:lnTo>
                  <a:pt x="0" y="2413930"/>
                </a:lnTo>
                <a:lnTo>
                  <a:pt x="0" y="3249606"/>
                </a:lnTo>
                <a:lnTo>
                  <a:pt x="0" y="4124554"/>
                </a:lnTo>
                <a:lnTo>
                  <a:pt x="0" y="4349399"/>
                </a:lnTo>
                <a:lnTo>
                  <a:pt x="0" y="4700928"/>
                </a:lnTo>
                <a:lnTo>
                  <a:pt x="0" y="5224347"/>
                </a:lnTo>
                <a:lnTo>
                  <a:pt x="0" y="5575876"/>
                </a:lnTo>
                <a:lnTo>
                  <a:pt x="0" y="5757220"/>
                </a:lnTo>
                <a:lnTo>
                  <a:pt x="39296" y="5757220"/>
                </a:lnTo>
                <a:lnTo>
                  <a:pt x="39299" y="5757220"/>
                </a:lnTo>
                <a:lnTo>
                  <a:pt x="404658" y="5757220"/>
                </a:lnTo>
                <a:lnTo>
                  <a:pt x="404663" y="5757220"/>
                </a:lnTo>
                <a:lnTo>
                  <a:pt x="650037" y="5757220"/>
                </a:lnTo>
                <a:lnTo>
                  <a:pt x="650040" y="5757220"/>
                </a:lnTo>
                <a:lnTo>
                  <a:pt x="806985" y="5757220"/>
                </a:lnTo>
                <a:lnTo>
                  <a:pt x="806990" y="5757220"/>
                </a:lnTo>
                <a:lnTo>
                  <a:pt x="1417726" y="5757220"/>
                </a:lnTo>
                <a:lnTo>
                  <a:pt x="1417730" y="5757220"/>
                </a:lnTo>
                <a:lnTo>
                  <a:pt x="2001052" y="5757220"/>
                </a:lnTo>
                <a:lnTo>
                  <a:pt x="2611793" y="5757220"/>
                </a:lnTo>
                <a:lnTo>
                  <a:pt x="2768743" y="5757220"/>
                </a:lnTo>
                <a:lnTo>
                  <a:pt x="3014120" y="5757220"/>
                </a:lnTo>
                <a:lnTo>
                  <a:pt x="3379484" y="5757220"/>
                </a:lnTo>
                <a:lnTo>
                  <a:pt x="3624859" y="5757220"/>
                </a:lnTo>
                <a:lnTo>
                  <a:pt x="3781811" y="5757220"/>
                </a:lnTo>
                <a:lnTo>
                  <a:pt x="4392551" y="5757220"/>
                </a:lnTo>
                <a:cubicBezTo>
                  <a:pt x="4695352" y="5757220"/>
                  <a:pt x="4939029" y="5542331"/>
                  <a:pt x="4939029" y="5278824"/>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12" name="Text Placeholder 1">
            <a:extLst>
              <a:ext uri="{FF2B5EF4-FFF2-40B4-BE49-F238E27FC236}">
                <a16:creationId xmlns:a16="http://schemas.microsoft.com/office/drawing/2014/main" id="{B54C0F2C-EB0A-3705-5FD5-D51B184771AF}"/>
              </a:ext>
            </a:extLst>
          </p:cNvPr>
          <p:cNvSpPr txBox="1">
            <a:spLocks/>
          </p:cNvSpPr>
          <p:nvPr/>
        </p:nvSpPr>
        <p:spPr>
          <a:xfrm>
            <a:off x="6002163" y="2290151"/>
            <a:ext cx="4959157"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IE" b="1" dirty="0"/>
              <a:t>Tól og ráð:</a:t>
            </a:r>
          </a:p>
          <a:p>
            <a:pPr algn="l">
              <a:lnSpc>
                <a:spcPts val="2340"/>
              </a:lnSpc>
              <a:spcBef>
                <a:spcPts val="0"/>
              </a:spcBef>
            </a:pPr>
            <a:endParaRPr lang="en-IE" sz="2200" dirty="0"/>
          </a:p>
          <a:p>
            <a:pPr marL="342900" indent="-342900" algn="l">
              <a:lnSpc>
                <a:spcPts val="2340"/>
              </a:lnSpc>
              <a:spcBef>
                <a:spcPts val="0"/>
              </a:spcBef>
              <a:buFont typeface="Arial" panose="020B0604020202020204" pitchFamily="34" charset="0"/>
              <a:buChar char="•"/>
            </a:pPr>
            <a:r>
              <a:rPr lang="en-IE" sz="2200" b="1" dirty="0"/>
              <a:t>Notaðu róandi orðalag: </a:t>
            </a:r>
            <a:r>
              <a:rPr lang="en-IE" sz="2200" dirty="0"/>
              <a:t>"Takk fyrir að láta mig vita," "Ég skil hvernig þetta getur verið pirrandi," "Skoðum lausn."</a:t>
            </a:r>
          </a:p>
          <a:p>
            <a:pPr marL="342900" indent="-342900" algn="l">
              <a:lnSpc>
                <a:spcPts val="2340"/>
              </a:lnSpc>
              <a:spcBef>
                <a:spcPts val="0"/>
              </a:spcBef>
              <a:buFont typeface="Arial" panose="020B0604020202020204" pitchFamily="34" charset="0"/>
              <a:buChar char="•"/>
            </a:pPr>
            <a:r>
              <a:rPr lang="en-IE" sz="2200" b="1" dirty="0"/>
              <a:t>Haltu skrá yfir fyrri spurningar eða vandamál </a:t>
            </a:r>
            <a:r>
              <a:rPr lang="en-IE" sz="2200" dirty="0"/>
              <a:t>til að bæta þær upplýsingar sem þú deilir í framtíðinni.</a:t>
            </a:r>
          </a:p>
          <a:p>
            <a:pPr marL="342900" indent="-342900" algn="l">
              <a:lnSpc>
                <a:spcPts val="2340"/>
              </a:lnSpc>
              <a:spcBef>
                <a:spcPts val="0"/>
              </a:spcBef>
              <a:buFont typeface="Arial" panose="020B0604020202020204" pitchFamily="34" charset="0"/>
              <a:buChar char="•"/>
            </a:pPr>
            <a:r>
              <a:rPr lang="en-IE" sz="2200" b="1" dirty="0"/>
              <a:t>Settu samskiptamörk </a:t>
            </a:r>
            <a:r>
              <a:rPr lang="en-IE" sz="2200" dirty="0"/>
              <a:t>(t.d. "Ég svara yfirleitt milli kl. 8:00 og 20:00") og taktu þau með í gestaleiðbeiningunum þínum.</a:t>
            </a:r>
          </a:p>
          <a:p>
            <a:pPr marL="342900" indent="-342900" algn="l">
              <a:lnSpc>
                <a:spcPts val="2340"/>
              </a:lnSpc>
              <a:spcBef>
                <a:spcPts val="0"/>
              </a:spcBef>
              <a:buFont typeface="Arial" panose="020B0604020202020204" pitchFamily="34" charset="0"/>
              <a:buChar char="•"/>
            </a:pPr>
            <a:endParaRPr lang="en-IE" sz="2200" dirty="0"/>
          </a:p>
          <a:p>
            <a:pPr algn="l">
              <a:lnSpc>
                <a:spcPts val="2340"/>
              </a:lnSpc>
              <a:spcBef>
                <a:spcPts val="0"/>
              </a:spcBef>
            </a:pPr>
            <a:endParaRPr lang="en-US" sz="2200" dirty="0">
              <a:solidFill>
                <a:srgbClr val="414141"/>
              </a:solidFill>
            </a:endParaRPr>
          </a:p>
        </p:txBody>
      </p:sp>
      <p:pic>
        <p:nvPicPr>
          <p:cNvPr id="2" name="Picture 1">
            <a:extLst>
              <a:ext uri="{FF2B5EF4-FFF2-40B4-BE49-F238E27FC236}">
                <a16:creationId xmlns:a16="http://schemas.microsoft.com/office/drawing/2014/main" id="{78E8C038-E147-5C3F-C083-3DC3D74D25D8}"/>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4646250" y="4822738"/>
            <a:ext cx="3580276" cy="2659133"/>
          </a:xfrm>
          <a:prstGeom prst="rect">
            <a:avLst/>
          </a:prstGeom>
        </p:spPr>
      </p:pic>
    </p:spTree>
    <p:extLst>
      <p:ext uri="{BB962C8B-B14F-4D97-AF65-F5344CB8AC3E}">
        <p14:creationId xmlns:p14="http://schemas.microsoft.com/office/powerpoint/2010/main" val="6396367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C0B1B-8D95-7021-F21C-65B4BDAA08EA}"/>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7B30BD4F-3995-9AE0-35AB-427B18954896}"/>
              </a:ext>
            </a:extLst>
          </p:cNvPr>
          <p:cNvSpPr txBox="1">
            <a:spLocks/>
          </p:cNvSpPr>
          <p:nvPr/>
        </p:nvSpPr>
        <p:spPr>
          <a:xfrm>
            <a:off x="629646" y="307773"/>
            <a:ext cx="10425510"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Meðhöndlun spurninga og vandamála með samskiptum Ómálleg samskipti</a:t>
            </a:r>
          </a:p>
          <a:p>
            <a:pPr>
              <a:lnSpc>
                <a:spcPts val="3720"/>
              </a:lnSpc>
            </a:pPr>
            <a:endParaRPr lang="en-US" dirty="0"/>
          </a:p>
        </p:txBody>
      </p:sp>
      <p:cxnSp>
        <p:nvCxnSpPr>
          <p:cNvPr id="10" name="Straight Connector 9">
            <a:extLst>
              <a:ext uri="{FF2B5EF4-FFF2-40B4-BE49-F238E27FC236}">
                <a16:creationId xmlns:a16="http://schemas.microsoft.com/office/drawing/2014/main" id="{BCC99864-4474-4AE2-F01E-B0530FAF6F87}"/>
              </a:ext>
            </a:extLst>
          </p:cNvPr>
          <p:cNvCxnSpPr>
            <a:cxnSpLocks/>
          </p:cNvCxnSpPr>
          <p:nvPr/>
        </p:nvCxnSpPr>
        <p:spPr>
          <a:xfrm>
            <a:off x="0" y="1500714"/>
            <a:ext cx="9587753"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D4877CA3-8BB4-334A-F8CD-DEBA129CB68D}"/>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sp>
        <p:nvSpPr>
          <p:cNvPr id="5" name="Text Placeholder 4">
            <a:extLst>
              <a:ext uri="{FF2B5EF4-FFF2-40B4-BE49-F238E27FC236}">
                <a16:creationId xmlns:a16="http://schemas.microsoft.com/office/drawing/2014/main" id="{3F292763-97E1-C312-7936-4CC0D227A3A8}"/>
              </a:ext>
            </a:extLst>
          </p:cNvPr>
          <p:cNvSpPr txBox="1">
            <a:spLocks/>
          </p:cNvSpPr>
          <p:nvPr/>
        </p:nvSpPr>
        <p:spPr>
          <a:xfrm>
            <a:off x="629647" y="2371763"/>
            <a:ext cx="10813800" cy="3657600"/>
          </a:xfrm>
          <a:prstGeom prst="rect">
            <a:avLst/>
          </a:prstGeom>
        </p:spPr>
        <p:txBody>
          <a:bodyPr numCol="2" spcCol="288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b="1" dirty="0">
                <a:solidFill>
                  <a:srgbClr val="EC7C69"/>
                </a:solidFill>
              </a:rPr>
              <a:t>Jákvætt líkamsmál</a:t>
            </a:r>
          </a:p>
          <a:p>
            <a:pPr marL="342900" indent="-342900">
              <a:lnSpc>
                <a:spcPts val="2240"/>
              </a:lnSpc>
              <a:buClr>
                <a:srgbClr val="459597"/>
              </a:buClr>
              <a:buFont typeface="Arial" panose="020B0604020202020204" pitchFamily="34" charset="0"/>
              <a:buChar char="•"/>
            </a:pPr>
            <a:r>
              <a:rPr lang="en-GB" sz="2200" dirty="0">
                <a:solidFill>
                  <a:srgbClr val="414141"/>
                </a:solidFill>
              </a:rPr>
              <a:t>Haltu opnu líkamsstöðu (forðastu krosslagðar armar)</a:t>
            </a:r>
          </a:p>
          <a:p>
            <a:pPr marL="342900" indent="-342900">
              <a:lnSpc>
                <a:spcPts val="2240"/>
              </a:lnSpc>
              <a:buClr>
                <a:srgbClr val="459597"/>
              </a:buClr>
              <a:buFont typeface="Arial" panose="020B0604020202020204" pitchFamily="34" charset="0"/>
              <a:buChar char="•"/>
            </a:pPr>
            <a:r>
              <a:rPr lang="en-GB" sz="2200" dirty="0">
                <a:solidFill>
                  <a:srgbClr val="414141"/>
                </a:solidFill>
              </a:rPr>
              <a:t>Brosaðu eðlilega og vertu með viðeigandi augnsamband</a:t>
            </a:r>
          </a:p>
          <a:p>
            <a:pPr marL="342900" indent="-342900">
              <a:lnSpc>
                <a:spcPts val="2240"/>
              </a:lnSpc>
              <a:buClr>
                <a:srgbClr val="459597"/>
              </a:buClr>
              <a:buFont typeface="Arial" panose="020B0604020202020204" pitchFamily="34" charset="0"/>
              <a:buChar char="•"/>
            </a:pPr>
            <a:r>
              <a:rPr lang="en-GB" sz="2200" dirty="0">
                <a:solidFill>
                  <a:srgbClr val="414141"/>
                </a:solidFill>
              </a:rPr>
              <a:t>Njóddu stundum til að sýna skilning</a:t>
            </a: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indent="0">
              <a:lnSpc>
                <a:spcPts val="2240"/>
              </a:lnSpc>
              <a:buClr>
                <a:srgbClr val="459597"/>
              </a:buClr>
            </a:pPr>
            <a:r>
              <a:rPr lang="en-GB" sz="2200" b="1" dirty="0">
                <a:solidFill>
                  <a:srgbClr val="EC7C69"/>
                </a:solidFill>
              </a:rPr>
              <a:t>Hreyfimerki og hreyfingar</a:t>
            </a:r>
          </a:p>
          <a:p>
            <a:pPr marL="342900" indent="-342900">
              <a:lnSpc>
                <a:spcPts val="2240"/>
              </a:lnSpc>
              <a:buClr>
                <a:srgbClr val="459597"/>
              </a:buClr>
              <a:buFont typeface="Arial" panose="020B0604020202020204" pitchFamily="34" charset="0"/>
              <a:buChar char="•"/>
            </a:pPr>
            <a:r>
              <a:rPr lang="en-GB" sz="2200" dirty="0">
                <a:solidFill>
                  <a:srgbClr val="414141"/>
                </a:solidFill>
              </a:rPr>
              <a:t>Notaðu rólegar, hægar hreyfingar til að útskýra leiðbeiningar eða sýna eitthvað</a:t>
            </a:r>
          </a:p>
          <a:p>
            <a:pPr marL="342900" indent="-342900">
              <a:lnSpc>
                <a:spcPts val="2240"/>
              </a:lnSpc>
              <a:buClr>
                <a:srgbClr val="459597"/>
              </a:buClr>
              <a:buFont typeface="Arial" panose="020B0604020202020204" pitchFamily="34" charset="0"/>
              <a:buChar char="•"/>
            </a:pPr>
            <a:r>
              <a:rPr lang="en-GB" sz="2200" dirty="0">
                <a:solidFill>
                  <a:srgbClr val="414141"/>
                </a:solidFill>
              </a:rPr>
              <a:t>Forðastu skyndilegar eða of tilfinningaþrungnar hreyfingar sem gætu ruglað gestinn eða hrætt hann</a:t>
            </a: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indent="0">
              <a:lnSpc>
                <a:spcPts val="2240"/>
              </a:lnSpc>
              <a:buClr>
                <a:srgbClr val="459597"/>
              </a:buClr>
            </a:pPr>
            <a:r>
              <a:rPr lang="en-GB" sz="2200" b="1" dirty="0">
                <a:solidFill>
                  <a:srgbClr val="EC7C69"/>
                </a:solidFill>
              </a:rPr>
              <a:t>Andlitsdrættir</a:t>
            </a:r>
          </a:p>
          <a:p>
            <a:pPr marL="342900" indent="-342900">
              <a:lnSpc>
                <a:spcPts val="2240"/>
              </a:lnSpc>
              <a:buClr>
                <a:srgbClr val="459597"/>
              </a:buClr>
              <a:buFont typeface="Arial" panose="020B0604020202020204" pitchFamily="34" charset="0"/>
              <a:buChar char="•"/>
            </a:pPr>
            <a:r>
              <a:rPr lang="en-GB" sz="2200" dirty="0">
                <a:solidFill>
                  <a:srgbClr val="414141"/>
                </a:solidFill>
              </a:rPr>
              <a:t>Haltu vingjarnlegu og rólegu svipbrigði</a:t>
            </a:r>
          </a:p>
          <a:p>
            <a:pPr marL="342900" indent="-342900">
              <a:lnSpc>
                <a:spcPts val="2240"/>
              </a:lnSpc>
              <a:buClr>
                <a:srgbClr val="459597"/>
              </a:buClr>
              <a:buFont typeface="Arial" panose="020B0604020202020204" pitchFamily="34" charset="0"/>
              <a:buChar char="•"/>
            </a:pPr>
            <a:r>
              <a:rPr lang="en-GB" sz="2200" dirty="0">
                <a:solidFill>
                  <a:srgbClr val="414141"/>
                </a:solidFill>
              </a:rPr>
              <a:t>Forðastu að hrökklast eða líta afvegaleiddur</a:t>
            </a: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indent="0">
              <a:lnSpc>
                <a:spcPts val="2240"/>
              </a:lnSpc>
              <a:buClr>
                <a:srgbClr val="459597"/>
              </a:buClr>
            </a:pPr>
            <a:r>
              <a:rPr lang="en-GB" sz="2200" b="1" dirty="0">
                <a:solidFill>
                  <a:srgbClr val="EC7C69"/>
                </a:solidFill>
              </a:rPr>
              <a:t>Persónulegt rými</a:t>
            </a:r>
          </a:p>
          <a:p>
            <a:pPr marL="342900" indent="-342900">
              <a:lnSpc>
                <a:spcPts val="2240"/>
              </a:lnSpc>
              <a:buClr>
                <a:srgbClr val="459597"/>
              </a:buClr>
              <a:buFont typeface="Arial" panose="020B0604020202020204" pitchFamily="34" charset="0"/>
              <a:buChar char="•"/>
            </a:pPr>
            <a:r>
              <a:rPr lang="en-GB" sz="2200" dirty="0">
                <a:solidFill>
                  <a:srgbClr val="414141"/>
                </a:solidFill>
              </a:rPr>
              <a:t>Virðið þægindarými gestsins</a:t>
            </a:r>
          </a:p>
          <a:p>
            <a:pPr marL="342900" indent="-342900">
              <a:lnSpc>
                <a:spcPts val="2240"/>
              </a:lnSpc>
              <a:buClr>
                <a:srgbClr val="459597"/>
              </a:buClr>
              <a:buFont typeface="Arial" panose="020B0604020202020204" pitchFamily="34" charset="0"/>
              <a:buChar char="•"/>
            </a:pPr>
            <a:r>
              <a:rPr lang="en-GB" sz="2200" dirty="0">
                <a:solidFill>
                  <a:srgbClr val="414141"/>
                </a:solidFill>
              </a:rPr>
              <a:t>Forðastu að standa of nálægt nema nauðsyn krefjist</a:t>
            </a: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indent="0">
              <a:lnSpc>
                <a:spcPts val="2240"/>
              </a:lnSpc>
              <a:buClr>
                <a:srgbClr val="459597"/>
              </a:buClr>
            </a:pPr>
            <a:r>
              <a:rPr lang="en-GB" sz="2200" b="1" dirty="0">
                <a:solidFill>
                  <a:srgbClr val="EC7C69"/>
                </a:solidFill>
              </a:rPr>
              <a:t>Tónn og viðhorf</a:t>
            </a:r>
          </a:p>
          <a:p>
            <a:pPr marL="342900" indent="-342900">
              <a:lnSpc>
                <a:spcPts val="2240"/>
              </a:lnSpc>
              <a:buClr>
                <a:srgbClr val="459597"/>
              </a:buClr>
              <a:buFont typeface="Arial" panose="020B0604020202020204" pitchFamily="34" charset="0"/>
              <a:buChar char="•"/>
            </a:pPr>
            <a:r>
              <a:rPr lang="en-GB" sz="2200" dirty="0">
                <a:solidFill>
                  <a:srgbClr val="414141"/>
                </a:solidFill>
              </a:rPr>
              <a:t>Hlutdrægni þín kemur fram í líkamsstöðu og andlitsdráttum, jafnvel án orða</a:t>
            </a:r>
          </a:p>
          <a:p>
            <a:pPr marL="342900" indent="-342900">
              <a:lnSpc>
                <a:spcPts val="2240"/>
              </a:lnSpc>
              <a:buClr>
                <a:srgbClr val="459597"/>
              </a:buClr>
              <a:buFont typeface="Arial" panose="020B0604020202020204" pitchFamily="34" charset="0"/>
              <a:buChar char="•"/>
            </a:pPr>
            <a:r>
              <a:rPr lang="en-GB" sz="2200" dirty="0">
                <a:solidFill>
                  <a:srgbClr val="414141"/>
                </a:solidFill>
              </a:rPr>
              <a:t>Vertu aðgengilegur og athugull</a:t>
            </a: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marL="342900" indent="-342900">
              <a:lnSpc>
                <a:spcPts val="2240"/>
              </a:lnSpc>
              <a:buClr>
                <a:srgbClr val="459597"/>
              </a:buClr>
              <a:buFont typeface="Arial" panose="020B0604020202020204" pitchFamily="34" charset="0"/>
              <a:buChar char="•"/>
            </a:pPr>
            <a:endParaRPr lang="en-US" sz="2200" dirty="0">
              <a:solidFill>
                <a:srgbClr val="414141"/>
              </a:solidFill>
            </a:endParaRPr>
          </a:p>
        </p:txBody>
      </p:sp>
    </p:spTree>
    <p:extLst>
      <p:ext uri="{BB962C8B-B14F-4D97-AF65-F5344CB8AC3E}">
        <p14:creationId xmlns:p14="http://schemas.microsoft.com/office/powerpoint/2010/main" val="7216413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B984A-809C-CF28-811D-839BC4BB21A9}"/>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4921783B-13AE-A537-C64E-9350B2127753}"/>
              </a:ext>
            </a:extLst>
          </p:cNvPr>
          <p:cNvSpPr>
            <a:spLocks noGrp="1"/>
          </p:cNvSpPr>
          <p:nvPr>
            <p:ph type="body" sz="quarter" idx="4294967295"/>
          </p:nvPr>
        </p:nvSpPr>
        <p:spPr>
          <a:xfrm>
            <a:off x="937708" y="763768"/>
            <a:ext cx="7661543" cy="720752"/>
          </a:xfrm>
          <a:prstGeom prst="rect">
            <a:avLst/>
          </a:prstGeom>
        </p:spPr>
        <p:txBody>
          <a:bodyPr/>
          <a:lstStyle/>
          <a:p>
            <a:pPr marL="0" indent="0">
              <a:lnSpc>
                <a:spcPts val="3720"/>
              </a:lnSpc>
              <a:spcBef>
                <a:spcPts val="0"/>
              </a:spcBef>
              <a:buNone/>
            </a:pPr>
            <a:r>
              <a:rPr lang="en-US" sz="3600" b="1" dirty="0">
                <a:solidFill>
                  <a:srgbClr val="EC7C69"/>
                </a:solidFill>
              </a:rPr>
              <a:t>Hagnýt æfing:</a:t>
            </a:r>
            <a:r>
              <a:rPr lang="en-US" sz="3600" b="1" dirty="0">
                <a:solidFill>
                  <a:srgbClr val="459597"/>
                </a:solidFill>
              </a:rPr>
              <a:t> Æfing: </a:t>
            </a:r>
          </a:p>
          <a:p>
            <a:pPr marL="0" indent="0">
              <a:lnSpc>
                <a:spcPts val="3720"/>
              </a:lnSpc>
              <a:spcBef>
                <a:spcPts val="0"/>
              </a:spcBef>
              <a:buNone/>
            </a:pPr>
            <a:r>
              <a:rPr lang="en-US" sz="3600" b="1" dirty="0">
                <a:solidFill>
                  <a:srgbClr val="459597"/>
                </a:solidFill>
              </a:rPr>
              <a:t>Búðu til verkfærakistu þína fyrir samskipti gestgjafa</a:t>
            </a:r>
          </a:p>
          <a:p>
            <a:pPr marL="0" indent="0">
              <a:lnSpc>
                <a:spcPts val="3720"/>
              </a:lnSpc>
              <a:spcBef>
                <a:spcPts val="0"/>
              </a:spcBef>
              <a:buNone/>
            </a:pPr>
            <a:endParaRPr lang="en-US" sz="3600" b="1" dirty="0">
              <a:solidFill>
                <a:srgbClr val="EC7C69"/>
              </a:solidFill>
            </a:endParaRPr>
          </a:p>
        </p:txBody>
      </p:sp>
      <p:pic>
        <p:nvPicPr>
          <p:cNvPr id="10" name="Graphic 9" descr="Signature with solid fill">
            <a:extLst>
              <a:ext uri="{FF2B5EF4-FFF2-40B4-BE49-F238E27FC236}">
                <a16:creationId xmlns:a16="http://schemas.microsoft.com/office/drawing/2014/main" id="{017E4942-D4BC-2B2C-1B24-1648E4C2ECF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AAC4C9F0-3094-F48F-A6C7-291C126C7DA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9</a:t>
            </a:fld>
            <a:endParaRPr lang="fr-CA" sz="1200" dirty="0">
              <a:solidFill>
                <a:schemeClr val="bg1"/>
              </a:solidFill>
            </a:endParaRPr>
          </a:p>
        </p:txBody>
      </p:sp>
      <p:sp>
        <p:nvSpPr>
          <p:cNvPr id="3" name="Text Placeholder 1">
            <a:extLst>
              <a:ext uri="{FF2B5EF4-FFF2-40B4-BE49-F238E27FC236}">
                <a16:creationId xmlns:a16="http://schemas.microsoft.com/office/drawing/2014/main" id="{77CB7A40-3833-53F4-091E-A78645A69227}"/>
              </a:ext>
            </a:extLst>
          </p:cNvPr>
          <p:cNvSpPr txBox="1">
            <a:spLocks/>
          </p:cNvSpPr>
          <p:nvPr/>
        </p:nvSpPr>
        <p:spPr>
          <a:xfrm>
            <a:off x="5201221" y="2537144"/>
            <a:ext cx="5666645"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400" b="1" dirty="0">
                <a:solidFill>
                  <a:srgbClr val="EC7C69"/>
                </a:solidFill>
              </a:rPr>
              <a:t>Skref 1: Sniðmát</a:t>
            </a:r>
          </a:p>
          <a:p>
            <a:pPr algn="l">
              <a:lnSpc>
                <a:spcPts val="2340"/>
              </a:lnSpc>
              <a:spcBef>
                <a:spcPts val="0"/>
              </a:spcBef>
              <a:buClr>
                <a:srgbClr val="459597"/>
              </a:buClr>
            </a:pPr>
            <a:endParaRPr lang="en-IE" sz="2400" b="1" dirty="0">
              <a:solidFill>
                <a:srgbClr val="EC7C69"/>
              </a:solidFill>
            </a:endParaRPr>
          </a:p>
          <a:p>
            <a:pPr algn="l">
              <a:lnSpc>
                <a:spcPts val="2340"/>
              </a:lnSpc>
              <a:spcBef>
                <a:spcPts val="0"/>
              </a:spcBef>
              <a:buClr>
                <a:srgbClr val="459597"/>
              </a:buClr>
            </a:pPr>
            <a:r>
              <a:rPr lang="en-IE" sz="2200" dirty="0">
                <a:solidFill>
                  <a:srgbClr val="414141"/>
                </a:solidFill>
              </a:rPr>
              <a:t>Skrifaðu þrjár stuttar sniðmát skilaboða sem þú myndir nota í daglegum rekstri:</a:t>
            </a:r>
          </a:p>
          <a:p>
            <a:pPr marL="457200" indent="-457200" algn="l">
              <a:lnSpc>
                <a:spcPts val="2340"/>
              </a:lnSpc>
              <a:spcBef>
                <a:spcPts val="0"/>
              </a:spcBef>
              <a:buClr>
                <a:srgbClr val="459597"/>
              </a:buClr>
              <a:buFont typeface="+mj-lt"/>
              <a:buAutoNum type="arabicPeriod"/>
            </a:pPr>
            <a:r>
              <a:rPr lang="en-IE" sz="2200" dirty="0">
                <a:solidFill>
                  <a:srgbClr val="414141"/>
                </a:solidFill>
              </a:rPr>
              <a:t>Staðfesting á bókun</a:t>
            </a:r>
          </a:p>
          <a:p>
            <a:pPr marL="457200" indent="-457200" algn="l">
              <a:lnSpc>
                <a:spcPts val="2340"/>
              </a:lnSpc>
              <a:spcBef>
                <a:spcPts val="0"/>
              </a:spcBef>
              <a:buClr>
                <a:srgbClr val="459597"/>
              </a:buClr>
              <a:buFont typeface="+mj-lt"/>
              <a:buAutoNum type="arabicPeriod"/>
            </a:pPr>
            <a:r>
              <a:rPr lang="en-IE" sz="2200" dirty="0">
                <a:solidFill>
                  <a:srgbClr val="414141"/>
                </a:solidFill>
              </a:rPr>
              <a:t>Innritunar leiðbeiningar</a:t>
            </a:r>
          </a:p>
          <a:p>
            <a:pPr marL="457200" indent="-457200" algn="l">
              <a:lnSpc>
                <a:spcPts val="2340"/>
              </a:lnSpc>
              <a:spcBef>
                <a:spcPts val="0"/>
              </a:spcBef>
              <a:buClr>
                <a:srgbClr val="459597"/>
              </a:buClr>
              <a:buFont typeface="+mj-lt"/>
              <a:buAutoNum type="arabicPeriod"/>
            </a:pPr>
            <a:r>
              <a:rPr lang="en-IE" sz="2200" dirty="0">
                <a:solidFill>
                  <a:srgbClr val="414141"/>
                </a:solidFill>
              </a:rPr>
              <a:t>Þakkarskilaboð og beiðni um umsögn</a:t>
            </a:r>
          </a:p>
          <a:p>
            <a:pPr marL="457200" indent="-457200" algn="l">
              <a:lnSpc>
                <a:spcPts val="2340"/>
              </a:lnSpc>
              <a:spcBef>
                <a:spcPts val="0"/>
              </a:spcBef>
              <a:buClr>
                <a:srgbClr val="459597"/>
              </a:buClr>
              <a:buFont typeface="+mj-lt"/>
              <a:buAutoNum type="arabicPeriod"/>
            </a:pPr>
            <a:endParaRPr lang="en-IE" sz="2200" dirty="0">
              <a:solidFill>
                <a:srgbClr val="414141"/>
              </a:solidFill>
            </a:endParaRPr>
          </a:p>
          <a:p>
            <a:pPr algn="l">
              <a:lnSpc>
                <a:spcPts val="2340"/>
              </a:lnSpc>
              <a:spcBef>
                <a:spcPts val="0"/>
              </a:spcBef>
              <a:buClr>
                <a:srgbClr val="459597"/>
              </a:buClr>
            </a:pPr>
            <a:r>
              <a:rPr lang="en-IE" sz="2200" b="1" dirty="0">
                <a:solidFill>
                  <a:srgbClr val="414141"/>
                </a:solidFill>
              </a:rPr>
              <a:t>Ábending</a:t>
            </a:r>
            <a:r>
              <a:rPr lang="en-IE" sz="2200" dirty="0">
                <a:solidFill>
                  <a:srgbClr val="414141"/>
                </a:solidFill>
              </a:rPr>
              <a:t>: Haltu tóninum vingjarnlegum, hjálplegum og skýrum (ekki of formlegum, ekki of óformlegum)</a:t>
            </a:r>
          </a:p>
          <a:p>
            <a:pPr marL="457200" indent="-457200" algn="l">
              <a:lnSpc>
                <a:spcPts val="2340"/>
              </a:lnSpc>
              <a:spcBef>
                <a:spcPts val="0"/>
              </a:spcBef>
              <a:buClr>
                <a:srgbClr val="459597"/>
              </a:buClr>
              <a:buFont typeface="+mj-lt"/>
              <a:buAutoNum type="arabicPeriod"/>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400" dirty="0">
              <a:solidFill>
                <a:srgbClr val="414141"/>
              </a:solidFill>
            </a:endParaRPr>
          </a:p>
          <a:p>
            <a:pPr algn="l">
              <a:lnSpc>
                <a:spcPts val="2540"/>
              </a:lnSpc>
              <a:spcBef>
                <a:spcPts val="0"/>
              </a:spcBef>
            </a:pPr>
            <a:endParaRPr lang="en-US" sz="2400" dirty="0">
              <a:solidFill>
                <a:srgbClr val="414141"/>
              </a:solidFill>
            </a:endParaRPr>
          </a:p>
        </p:txBody>
      </p:sp>
      <p:sp>
        <p:nvSpPr>
          <p:cNvPr id="5" name="Freeform 4">
            <a:extLst>
              <a:ext uri="{FF2B5EF4-FFF2-40B4-BE49-F238E27FC236}">
                <a16:creationId xmlns:a16="http://schemas.microsoft.com/office/drawing/2014/main" id="{F8E08334-38E3-88EB-AEC0-B89F118EE8EA}"/>
              </a:ext>
            </a:extLst>
          </p:cNvPr>
          <p:cNvSpPr/>
          <p:nvPr/>
        </p:nvSpPr>
        <p:spPr>
          <a:xfrm rot="5400000" flipH="1">
            <a:off x="302266" y="2513439"/>
            <a:ext cx="4756025" cy="3998237"/>
          </a:xfrm>
          <a:custGeom>
            <a:avLst/>
            <a:gdLst>
              <a:gd name="connsiteX0" fmla="*/ 5069731 w 5069731"/>
              <a:gd name="connsiteY0" fmla="*/ 3902947 h 4261960"/>
              <a:gd name="connsiteX1" fmla="*/ 5069731 w 5069731"/>
              <a:gd name="connsiteY1" fmla="*/ 3429024 h 4261960"/>
              <a:gd name="connsiteX2" fmla="*/ 5069731 w 5069731"/>
              <a:gd name="connsiteY2" fmla="*/ 3356933 h 4261960"/>
              <a:gd name="connsiteX3" fmla="*/ 5069731 w 5069731"/>
              <a:gd name="connsiteY3" fmla="*/ 2883010 h 4261960"/>
              <a:gd name="connsiteX4" fmla="*/ 5069731 w 5069731"/>
              <a:gd name="connsiteY4" fmla="*/ 1019939 h 4261960"/>
              <a:gd name="connsiteX5" fmla="*/ 5069731 w 5069731"/>
              <a:gd name="connsiteY5" fmla="*/ 546015 h 4261960"/>
              <a:gd name="connsiteX6" fmla="*/ 5069731 w 5069731"/>
              <a:gd name="connsiteY6" fmla="*/ 473924 h 4261960"/>
              <a:gd name="connsiteX7" fmla="*/ 5069731 w 5069731"/>
              <a:gd name="connsiteY7" fmla="*/ 1 h 4261960"/>
              <a:gd name="connsiteX8" fmla="*/ 4502132 w 5069731"/>
              <a:gd name="connsiteY8" fmla="*/ 1 h 4261960"/>
              <a:gd name="connsiteX9" fmla="*/ 2870264 w 5069731"/>
              <a:gd name="connsiteY9" fmla="*/ 1 h 4261960"/>
              <a:gd name="connsiteX10" fmla="*/ 2870264 w 5069731"/>
              <a:gd name="connsiteY10" fmla="*/ 0 h 4261960"/>
              <a:gd name="connsiteX11" fmla="*/ 2302667 w 5069731"/>
              <a:gd name="connsiteY11" fmla="*/ 0 h 4261960"/>
              <a:gd name="connsiteX12" fmla="*/ 919509 w 5069731"/>
              <a:gd name="connsiteY12" fmla="*/ 0 h 4261960"/>
              <a:gd name="connsiteX13" fmla="*/ 919509 w 5069731"/>
              <a:gd name="connsiteY13" fmla="*/ 5305 h 4261960"/>
              <a:gd name="connsiteX14" fmla="*/ 0 w 5069731"/>
              <a:gd name="connsiteY14" fmla="*/ 5305 h 4261960"/>
              <a:gd name="connsiteX15" fmla="*/ 0 w 5069731"/>
              <a:gd name="connsiteY15" fmla="*/ 479229 h 4261960"/>
              <a:gd name="connsiteX16" fmla="*/ 0 w 5069731"/>
              <a:gd name="connsiteY16" fmla="*/ 924189 h 4261960"/>
              <a:gd name="connsiteX17" fmla="*/ 0 w 5069731"/>
              <a:gd name="connsiteY17" fmla="*/ 924192 h 4261960"/>
              <a:gd name="connsiteX18" fmla="*/ 0 w 5069731"/>
              <a:gd name="connsiteY18" fmla="*/ 1398113 h 4261960"/>
              <a:gd name="connsiteX19" fmla="*/ 0 w 5069731"/>
              <a:gd name="connsiteY19" fmla="*/ 1398116 h 4261960"/>
              <a:gd name="connsiteX20" fmla="*/ 0 w 5069731"/>
              <a:gd name="connsiteY20" fmla="*/ 1491788 h 4261960"/>
              <a:gd name="connsiteX21" fmla="*/ 0 w 5069731"/>
              <a:gd name="connsiteY21" fmla="*/ 1491791 h 4261960"/>
              <a:gd name="connsiteX22" fmla="*/ 0 w 5069731"/>
              <a:gd name="connsiteY22" fmla="*/ 1965712 h 4261960"/>
              <a:gd name="connsiteX23" fmla="*/ 0 w 5069731"/>
              <a:gd name="connsiteY23" fmla="*/ 1965715 h 4261960"/>
              <a:gd name="connsiteX24" fmla="*/ 0 w 5069731"/>
              <a:gd name="connsiteY24" fmla="*/ 3788036 h 4261960"/>
              <a:gd name="connsiteX25" fmla="*/ 0 w 5069731"/>
              <a:gd name="connsiteY25" fmla="*/ 4261960 h 4261960"/>
              <a:gd name="connsiteX26" fmla="*/ 979115 w 5069731"/>
              <a:gd name="connsiteY26" fmla="*/ 4261960 h 4261960"/>
              <a:gd name="connsiteX27" fmla="*/ 979118 w 5069731"/>
              <a:gd name="connsiteY27" fmla="*/ 4261960 h 4261960"/>
              <a:gd name="connsiteX28" fmla="*/ 1546714 w 5069731"/>
              <a:gd name="connsiteY28" fmla="*/ 4261960 h 4261960"/>
              <a:gd name="connsiteX29" fmla="*/ 1546717 w 5069731"/>
              <a:gd name="connsiteY29" fmla="*/ 4261960 h 4261960"/>
              <a:gd name="connsiteX30" fmla="*/ 3178579 w 5069731"/>
              <a:gd name="connsiteY30" fmla="*/ 4261960 h 4261960"/>
              <a:gd name="connsiteX31" fmla="*/ 3746178 w 5069731"/>
              <a:gd name="connsiteY31" fmla="*/ 4261960 h 4261960"/>
              <a:gd name="connsiteX32" fmla="*/ 3806269 w 5069731"/>
              <a:gd name="connsiteY32" fmla="*/ 4256655 h 4261960"/>
              <a:gd name="connsiteX33" fmla="*/ 4098088 w 5069731"/>
              <a:gd name="connsiteY33" fmla="*/ 4256655 h 4261960"/>
              <a:gd name="connsiteX34" fmla="*/ 4665687 w 5069731"/>
              <a:gd name="connsiteY34" fmla="*/ 4256655 h 4261960"/>
              <a:gd name="connsiteX35" fmla="*/ 5069731 w 5069731"/>
              <a:gd name="connsiteY35" fmla="*/ 3902947 h 426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069731" h="4261960">
                <a:moveTo>
                  <a:pt x="5069731" y="3902947"/>
                </a:moveTo>
                <a:lnTo>
                  <a:pt x="5069731" y="3429024"/>
                </a:lnTo>
                <a:lnTo>
                  <a:pt x="5069731" y="3356933"/>
                </a:lnTo>
                <a:lnTo>
                  <a:pt x="5069731" y="2883010"/>
                </a:lnTo>
                <a:lnTo>
                  <a:pt x="5069731" y="1019939"/>
                </a:lnTo>
                <a:lnTo>
                  <a:pt x="5069731" y="546015"/>
                </a:lnTo>
                <a:lnTo>
                  <a:pt x="5069731" y="473924"/>
                </a:lnTo>
                <a:lnTo>
                  <a:pt x="5069731" y="1"/>
                </a:lnTo>
                <a:lnTo>
                  <a:pt x="4502132" y="1"/>
                </a:lnTo>
                <a:lnTo>
                  <a:pt x="2870264" y="1"/>
                </a:lnTo>
                <a:lnTo>
                  <a:pt x="2870264" y="0"/>
                </a:lnTo>
                <a:lnTo>
                  <a:pt x="2302667" y="0"/>
                </a:lnTo>
                <a:lnTo>
                  <a:pt x="919509" y="0"/>
                </a:lnTo>
                <a:lnTo>
                  <a:pt x="919509" y="5305"/>
                </a:lnTo>
                <a:lnTo>
                  <a:pt x="0" y="5305"/>
                </a:lnTo>
                <a:lnTo>
                  <a:pt x="0" y="479229"/>
                </a:lnTo>
                <a:lnTo>
                  <a:pt x="0" y="924189"/>
                </a:lnTo>
                <a:lnTo>
                  <a:pt x="0" y="924192"/>
                </a:lnTo>
                <a:lnTo>
                  <a:pt x="0" y="1398113"/>
                </a:lnTo>
                <a:lnTo>
                  <a:pt x="0" y="1398116"/>
                </a:lnTo>
                <a:lnTo>
                  <a:pt x="0" y="1491788"/>
                </a:lnTo>
                <a:lnTo>
                  <a:pt x="0" y="1491791"/>
                </a:lnTo>
                <a:lnTo>
                  <a:pt x="0" y="1965712"/>
                </a:lnTo>
                <a:lnTo>
                  <a:pt x="0" y="1965715"/>
                </a:lnTo>
                <a:lnTo>
                  <a:pt x="0" y="3788036"/>
                </a:lnTo>
                <a:lnTo>
                  <a:pt x="0" y="4261960"/>
                </a:lnTo>
                <a:lnTo>
                  <a:pt x="979115" y="4261960"/>
                </a:lnTo>
                <a:lnTo>
                  <a:pt x="979118" y="4261960"/>
                </a:lnTo>
                <a:lnTo>
                  <a:pt x="1546714" y="4261960"/>
                </a:lnTo>
                <a:lnTo>
                  <a:pt x="1546717" y="4261960"/>
                </a:lnTo>
                <a:lnTo>
                  <a:pt x="3178579" y="4261960"/>
                </a:lnTo>
                <a:lnTo>
                  <a:pt x="3746178" y="4261960"/>
                </a:lnTo>
                <a:lnTo>
                  <a:pt x="3806269" y="4256655"/>
                </a:lnTo>
                <a:lnTo>
                  <a:pt x="4098088" y="4256655"/>
                </a:lnTo>
                <a:lnTo>
                  <a:pt x="4665687" y="4256655"/>
                </a:lnTo>
                <a:cubicBezTo>
                  <a:pt x="4889567" y="4256655"/>
                  <a:pt x="5069731" y="4097776"/>
                  <a:pt x="5069731" y="3902947"/>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8" name="Text Placeholder 1">
            <a:extLst>
              <a:ext uri="{FF2B5EF4-FFF2-40B4-BE49-F238E27FC236}">
                <a16:creationId xmlns:a16="http://schemas.microsoft.com/office/drawing/2014/main" id="{341DE2A4-76AF-71AE-3B25-9995EC7FA7FB}"/>
              </a:ext>
            </a:extLst>
          </p:cNvPr>
          <p:cNvSpPr txBox="1">
            <a:spLocks/>
          </p:cNvSpPr>
          <p:nvPr/>
        </p:nvSpPr>
        <p:spPr>
          <a:xfrm>
            <a:off x="1202984" y="2537144"/>
            <a:ext cx="3337874"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spcAft>
                <a:spcPts val="1200"/>
              </a:spcAft>
            </a:pPr>
            <a:r>
              <a:rPr lang="en-IE" sz="2800" b="1" dirty="0"/>
              <a:t>Verkefnislýsing:</a:t>
            </a:r>
          </a:p>
          <a:p>
            <a:pPr algn="l">
              <a:lnSpc>
                <a:spcPts val="2340"/>
              </a:lnSpc>
              <a:spcBef>
                <a:spcPts val="0"/>
              </a:spcBef>
              <a:spcAft>
                <a:spcPts val="1200"/>
              </a:spcAft>
            </a:pPr>
            <a:br>
              <a:rPr lang="en-IE" sz="2200" dirty="0"/>
            </a:br>
            <a:r>
              <a:rPr lang="en-IE" sz="2200" dirty="0"/>
              <a:t>Þú ert gestgjafi í litlu sveitargesthúsi. Til að halda skipulagi og spara tíma þarftu að búa til einfalt samskiptakerfi með stafrænum verkfærum sem nefnd eru í glærunni.</a:t>
            </a:r>
          </a:p>
          <a:p>
            <a:pPr algn="l">
              <a:lnSpc>
                <a:spcPts val="2340"/>
              </a:lnSpc>
              <a:spcBef>
                <a:spcPts val="0"/>
              </a:spcBef>
              <a:spcAft>
                <a:spcPts val="1200"/>
              </a:spcAft>
            </a:pPr>
            <a:endParaRPr lang="en-IE" sz="2200" dirty="0"/>
          </a:p>
          <a:p>
            <a:pPr marL="492125" indent="-492125" algn="l">
              <a:lnSpc>
                <a:spcPts val="2340"/>
              </a:lnSpc>
              <a:spcBef>
                <a:spcPts val="0"/>
              </a:spcBef>
              <a:spcAft>
                <a:spcPts val="1200"/>
              </a:spcAft>
              <a:buFont typeface="Wingdings" panose="05000000000000000000" pitchFamily="2" charset="2"/>
              <a:buChar char="q"/>
            </a:pPr>
            <a:endParaRPr lang="en-US" sz="2200" dirty="0">
              <a:solidFill>
                <a:srgbClr val="414141"/>
              </a:solidFill>
            </a:endParaRPr>
          </a:p>
        </p:txBody>
      </p:sp>
    </p:spTree>
    <p:extLst>
      <p:ext uri="{BB962C8B-B14F-4D97-AF65-F5344CB8AC3E}">
        <p14:creationId xmlns:p14="http://schemas.microsoft.com/office/powerpoint/2010/main" val="1393094529"/>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3E44F88-BA60-49A8-9F24-68D1794A7446}"/>
</file>

<file path=customXml/itemProps2.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AC85329-4F53-4995-A204-691117D327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834</TotalTime>
  <Words>3444</Words>
  <Application>Microsoft Office PowerPoint</Application>
  <PresentationFormat>Widescreen</PresentationFormat>
  <Paragraphs>378</Paragraphs>
  <Slides>33</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Arial,Sans-Serif</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docId:04889113857E53FEF309EEC956BA9699</cp:keywords>
  <cp:lastModifiedBy>Kjartan Bollason</cp:lastModifiedBy>
  <cp:revision>101</cp:revision>
  <dcterms:created xsi:type="dcterms:W3CDTF">2020-10-14T13:32:04Z</dcterms:created>
  <dcterms:modified xsi:type="dcterms:W3CDTF">2026-01-23T14:44:22Z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