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8" r:id="rId1"/>
  </p:sldMasterIdLst>
  <p:notesMasterIdLst>
    <p:notesMasterId r:id="rId6"/>
  </p:notesMasterIdLst>
  <p:handoutMasterIdLst>
    <p:handoutMasterId r:id="rId7"/>
  </p:handoutMasterIdLst>
  <p:sldIdLst>
    <p:sldId id="6996" r:id="rId2"/>
    <p:sldId id="6994" r:id="rId3"/>
    <p:sldId id="6995" r:id="rId4"/>
    <p:sldId id="699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6751"/>
    <a:srgbClr val="EC7C69"/>
    <a:srgbClr val="494949"/>
    <a:srgbClr val="459597"/>
    <a:srgbClr val="3B7F81"/>
    <a:srgbClr val="00B0F0"/>
    <a:srgbClr val="B8DDDE"/>
    <a:srgbClr val="93CCCD"/>
    <a:srgbClr val="FBA63B"/>
    <a:srgbClr val="E54C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9310" autoAdjust="0"/>
    <p:restoredTop sz="95082"/>
  </p:normalViewPr>
  <p:slideViewPr>
    <p:cSldViewPr snapToGrid="0" snapToObjects="1">
      <p:cViewPr varScale="1">
        <p:scale>
          <a:sx n="100" d="100"/>
          <a:sy n="100" d="100"/>
        </p:scale>
        <p:origin x="114" y="24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81" d="100"/>
          <a:sy n="81" d="100"/>
        </p:scale>
        <p:origin x="38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A4C3372-09BE-B65F-B7FD-66C875D9870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a:extLst>
              <a:ext uri="{FF2B5EF4-FFF2-40B4-BE49-F238E27FC236}">
                <a16:creationId xmlns:a16="http://schemas.microsoft.com/office/drawing/2014/main" id="{16F970EA-B511-9FA5-62B7-3F7B7C18C64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B1A9DEB-381B-4A36-ABC7-582DC87A984A}" type="datetimeFigureOut">
              <a:rPr lang="en-IE" smtClean="0"/>
              <a:t>15/07/2025</a:t>
            </a:fld>
            <a:endParaRPr lang="en-IE"/>
          </a:p>
        </p:txBody>
      </p:sp>
      <p:sp>
        <p:nvSpPr>
          <p:cNvPr id="4" name="Footer Placeholder 3">
            <a:extLst>
              <a:ext uri="{FF2B5EF4-FFF2-40B4-BE49-F238E27FC236}">
                <a16:creationId xmlns:a16="http://schemas.microsoft.com/office/drawing/2014/main" id="{150B8479-2282-73A0-E627-A963C7D6B21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a:extLst>
              <a:ext uri="{FF2B5EF4-FFF2-40B4-BE49-F238E27FC236}">
                <a16:creationId xmlns:a16="http://schemas.microsoft.com/office/drawing/2014/main" id="{DFC99AAF-8410-3CF5-2065-270E499A03E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01E97A1-82C9-49FE-B292-44EBB105242F}" type="slidenum">
              <a:rPr lang="en-IE" smtClean="0"/>
              <a:t>‹#›</a:t>
            </a:fld>
            <a:endParaRPr lang="en-IE"/>
          </a:p>
        </p:txBody>
      </p:sp>
    </p:spTree>
    <p:extLst>
      <p:ext uri="{BB962C8B-B14F-4D97-AF65-F5344CB8AC3E}">
        <p14:creationId xmlns:p14="http://schemas.microsoft.com/office/powerpoint/2010/main" val="14897914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6B282E-B117-B940-84DA-9267D4C22CBD}" type="datetimeFigureOut">
              <a:rPr lang="en-US" smtClean="0"/>
              <a:t>7/15/2025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E5DE82-CF29-044D-9158-06A811149881}" type="slidenum">
              <a:rPr lang="en-US" smtClean="0"/>
              <a:t>‹#›</a:t>
            </a:fld>
            <a:endParaRPr lang="en-US"/>
          </a:p>
        </p:txBody>
      </p:sp>
    </p:spTree>
    <p:extLst>
      <p:ext uri="{BB962C8B-B14F-4D97-AF65-F5344CB8AC3E}">
        <p14:creationId xmlns:p14="http://schemas.microsoft.com/office/powerpoint/2010/main" val="1761987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hyperlink" Target="https://creativecommons.org/licenses/by-sa/4.0/?ref=chooser-v1" TargetMode="Externa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hyperlink" Target="https://creativecommons.org/licenses/by-sa/4.0/?ref=chooser-v1" TargetMode="Externa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nt Typecae &amp; Size">
    <p:spTree>
      <p:nvGrpSpPr>
        <p:cNvPr id="1" name=""/>
        <p:cNvGrpSpPr/>
        <p:nvPr/>
      </p:nvGrpSpPr>
      <p:grpSpPr>
        <a:xfrm>
          <a:off x="0" y="0"/>
          <a:ext cx="0" cy="0"/>
          <a:chOff x="0" y="0"/>
          <a:chExt cx="0" cy="0"/>
        </a:xfrm>
      </p:grpSpPr>
      <p:sp>
        <p:nvSpPr>
          <p:cNvPr id="6" name="Rectangle 5"/>
          <p:cNvSpPr/>
          <p:nvPr userDrawn="1"/>
        </p:nvSpPr>
        <p:spPr>
          <a:xfrm>
            <a:off x="0" y="0"/>
            <a:ext cx="12192000" cy="6858001"/>
          </a:xfrm>
          <a:prstGeom prst="rect">
            <a:avLst/>
          </a:prstGeom>
          <a:solidFill>
            <a:srgbClr val="4595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424669" y="528535"/>
            <a:ext cx="6498645" cy="769441"/>
          </a:xfrm>
          <a:prstGeom prst="rect">
            <a:avLst/>
          </a:prstGeom>
        </p:spPr>
        <p:txBody>
          <a:bodyPr wrap="square">
            <a:spAutoFit/>
          </a:bodyPr>
          <a:lstStyle/>
          <a:p>
            <a:pPr fontAlgn="base"/>
            <a:r>
              <a:rPr lang="en-IE" sz="4400" b="0" i="0" u="none" strike="noStrike" kern="1200" baseline="0" dirty="0">
                <a:solidFill>
                  <a:schemeClr val="bg1"/>
                </a:solidFill>
                <a:effectLst/>
                <a:latin typeface="+mn-lt"/>
                <a:ea typeface="+mn-ea"/>
                <a:cs typeface="+mn-cs"/>
                <a:sym typeface="Quattrocento Sans"/>
              </a:rPr>
              <a:t>FONT TYPEFACE &amp; SIZE</a:t>
            </a:r>
            <a:endParaRPr lang="en-IE" sz="3600" baseline="0" dirty="0">
              <a:solidFill>
                <a:schemeClr val="bg1"/>
              </a:solidFill>
              <a:latin typeface="+mn-lt"/>
              <a:ea typeface="Quattrocento Sans"/>
              <a:cs typeface="Quattrocento Sans"/>
              <a:sym typeface="Quattrocento Sans"/>
            </a:endParaRPr>
          </a:p>
        </p:txBody>
      </p:sp>
      <p:sp>
        <p:nvSpPr>
          <p:cNvPr id="8" name="Rectangle 7"/>
          <p:cNvSpPr/>
          <p:nvPr userDrawn="1"/>
        </p:nvSpPr>
        <p:spPr>
          <a:xfrm>
            <a:off x="7347983" y="564843"/>
            <a:ext cx="4589207" cy="4708981"/>
          </a:xfrm>
          <a:prstGeom prst="rect">
            <a:avLst/>
          </a:prstGeom>
        </p:spPr>
        <p:txBody>
          <a:bodyPr wrap="square">
            <a:spAutoFit/>
          </a:bodyPr>
          <a:lstStyle/>
          <a:p>
            <a:pPr fontAlgn="base"/>
            <a:r>
              <a:rPr lang="en-IE" sz="3000" b="0" i="0" u="none" strike="noStrike" kern="1200" dirty="0">
                <a:solidFill>
                  <a:schemeClr val="bg1"/>
                </a:solidFill>
                <a:effectLst/>
                <a:latin typeface="+mn-lt"/>
                <a:ea typeface="+mn-ea"/>
                <a:cs typeface="+mn-cs"/>
              </a:rPr>
              <a:t>PLEASE</a:t>
            </a:r>
            <a:r>
              <a:rPr lang="en-IE" sz="3000" b="0" i="0" u="none" strike="noStrike" kern="1200" baseline="0" dirty="0">
                <a:solidFill>
                  <a:schemeClr val="bg1"/>
                </a:solidFill>
                <a:effectLst/>
                <a:latin typeface="+mn-lt"/>
                <a:ea typeface="+mn-ea"/>
                <a:cs typeface="+mn-cs"/>
              </a:rPr>
              <a:t> ENSURE TO KEEP FONTS AS PER THE LAYOUT</a:t>
            </a:r>
            <a:endParaRPr lang="en-IE" sz="3000" b="0" i="0" u="none" strike="noStrike" kern="1200" dirty="0">
              <a:solidFill>
                <a:schemeClr val="bg1"/>
              </a:solidFill>
              <a:effectLst/>
              <a:latin typeface="+mn-lt"/>
              <a:ea typeface="+mn-ea"/>
              <a:cs typeface="+mn-cs"/>
            </a:endParaRPr>
          </a:p>
          <a:p>
            <a:pPr fontAlgn="base"/>
            <a:endParaRPr lang="en-IE" sz="3000" b="0" i="0" u="none" strike="noStrike" kern="1200" dirty="0">
              <a:solidFill>
                <a:schemeClr val="bg1"/>
              </a:solidFill>
              <a:effectLst/>
              <a:latin typeface="+mn-lt"/>
              <a:ea typeface="+mn-ea"/>
              <a:cs typeface="+mn-cs"/>
            </a:endParaRPr>
          </a:p>
          <a:p>
            <a:pPr marL="0" lvl="0" indent="0" algn="l" rtl="0">
              <a:spcBef>
                <a:spcPts val="0"/>
              </a:spcBef>
              <a:spcAft>
                <a:spcPts val="0"/>
              </a:spcAft>
              <a:buClr>
                <a:schemeClr val="dk1"/>
              </a:buClr>
              <a:buSzPts val="1100"/>
              <a:buFont typeface="Arial"/>
              <a:buNone/>
            </a:pPr>
            <a:r>
              <a:rPr lang="en-IE" sz="3000" b="0" i="0" u="none" strike="noStrike" kern="1200" dirty="0">
                <a:solidFill>
                  <a:schemeClr val="bg1"/>
                </a:solidFill>
                <a:effectLst/>
                <a:latin typeface="+mn-lt"/>
                <a:ea typeface="+mn-ea"/>
                <a:cs typeface="+mn-cs"/>
              </a:rPr>
              <a:t>48 point </a:t>
            </a:r>
            <a:r>
              <a:rPr lang="en-IE" sz="3000" b="0" i="0" u="none" strike="noStrike" kern="1200" baseline="0" dirty="0">
                <a:solidFill>
                  <a:schemeClr val="bg1"/>
                </a:solidFill>
                <a:effectLst/>
                <a:latin typeface="+mn-lt"/>
                <a:ea typeface="+mn-ea"/>
                <a:cs typeface="+mn-cs"/>
              </a:rPr>
              <a:t> -  </a:t>
            </a:r>
            <a:r>
              <a:rPr lang="en-IE" sz="3000" b="0" i="0" u="none" strike="noStrike" kern="1200" dirty="0">
                <a:solidFill>
                  <a:schemeClr val="bg1"/>
                </a:solidFill>
                <a:effectLst/>
                <a:latin typeface="+mn-lt"/>
                <a:ea typeface="+mn-ea"/>
                <a:cs typeface="+mn-cs"/>
              </a:rPr>
              <a:t>Divider</a:t>
            </a:r>
            <a:r>
              <a:rPr lang="en-IE" sz="3000" b="0" i="0" u="none" strike="noStrike" kern="1200" baseline="0" dirty="0">
                <a:solidFill>
                  <a:schemeClr val="bg1"/>
                </a:solidFill>
                <a:effectLst/>
                <a:latin typeface="+mn-lt"/>
                <a:ea typeface="+mn-ea"/>
                <a:cs typeface="+mn-cs"/>
              </a:rPr>
              <a:t> Slides</a:t>
            </a:r>
          </a:p>
          <a:p>
            <a:pPr marL="0" lvl="0" indent="0" algn="l" rtl="0">
              <a:spcBef>
                <a:spcPts val="0"/>
              </a:spcBef>
              <a:spcAft>
                <a:spcPts val="0"/>
              </a:spcAft>
              <a:buClr>
                <a:schemeClr val="dk1"/>
              </a:buClr>
              <a:buSzPts val="1100"/>
              <a:buFont typeface="Arial"/>
              <a:buNone/>
            </a:pPr>
            <a:endParaRPr lang="en-IE" sz="1000" b="1" baseline="0" dirty="0">
              <a:solidFill>
                <a:schemeClr val="bg1"/>
              </a:solidFill>
              <a:latin typeface="+mn-lt"/>
              <a:ea typeface="Quattrocento Sans"/>
              <a:cs typeface="Quattrocento Sans"/>
              <a:sym typeface="Quattrocento Sans"/>
            </a:endParaRP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IE" sz="3000" b="0" i="0" u="none" strike="noStrike" kern="1200" dirty="0">
                <a:solidFill>
                  <a:schemeClr val="bg1"/>
                </a:solidFill>
                <a:effectLst/>
                <a:latin typeface="+mn-lt"/>
                <a:ea typeface="+mn-ea"/>
                <a:cs typeface="+mn-cs"/>
              </a:rPr>
              <a:t>36 point</a:t>
            </a:r>
            <a:r>
              <a:rPr lang="en-IE" sz="3000" b="0" i="0" u="none" strike="noStrike" kern="1200" baseline="0" dirty="0">
                <a:solidFill>
                  <a:schemeClr val="bg1"/>
                </a:solidFill>
                <a:effectLst/>
                <a:latin typeface="+mn-lt"/>
                <a:ea typeface="+mn-ea"/>
                <a:cs typeface="+mn-cs"/>
              </a:rPr>
              <a:t>  -  </a:t>
            </a:r>
            <a:r>
              <a:rPr lang="en-IE" sz="3000" b="0" i="0" u="none" strike="noStrike" kern="1200" dirty="0">
                <a:solidFill>
                  <a:schemeClr val="bg1"/>
                </a:solidFill>
                <a:effectLst/>
                <a:latin typeface="+mn-lt"/>
                <a:ea typeface="+mn-ea"/>
                <a:cs typeface="+mn-cs"/>
              </a:rPr>
              <a:t>Title Heading</a:t>
            </a: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endParaRPr lang="en-IE" sz="1000" b="0" i="0" u="none" strike="noStrike" kern="1200" dirty="0">
              <a:solidFill>
                <a:schemeClr val="bg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IE" sz="3000" b="0" i="0" u="none" strike="noStrike" kern="1200" dirty="0">
                <a:solidFill>
                  <a:schemeClr val="bg1"/>
                </a:solidFill>
                <a:effectLst/>
                <a:latin typeface="+mn-lt"/>
                <a:ea typeface="+mn-ea"/>
                <a:cs typeface="+mn-cs"/>
              </a:rPr>
              <a:t>30 point</a:t>
            </a:r>
            <a:r>
              <a:rPr lang="en-IE" sz="3000" b="0" i="0" u="none" strike="noStrike" kern="1200" baseline="0" dirty="0">
                <a:solidFill>
                  <a:schemeClr val="bg1"/>
                </a:solidFill>
                <a:effectLst/>
                <a:latin typeface="+mn-lt"/>
                <a:ea typeface="+mn-ea"/>
                <a:cs typeface="+mn-cs"/>
              </a:rPr>
              <a:t>  -  </a:t>
            </a:r>
            <a:r>
              <a:rPr lang="en-IE" sz="3000" b="0" i="0" u="none" strike="noStrike" kern="1200" dirty="0">
                <a:solidFill>
                  <a:schemeClr val="bg1"/>
                </a:solidFill>
                <a:effectLst/>
                <a:latin typeface="+mn-lt"/>
                <a:ea typeface="+mn-ea"/>
                <a:cs typeface="+mn-cs"/>
              </a:rPr>
              <a:t>Sub-Titles</a:t>
            </a: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IE" sz="3000" b="0" i="0" u="none" strike="noStrike" kern="1200" dirty="0">
                <a:solidFill>
                  <a:schemeClr val="bg1"/>
                </a:solidFill>
                <a:effectLst/>
                <a:latin typeface="+mn-lt"/>
                <a:ea typeface="+mn-ea"/>
                <a:cs typeface="+mn-cs"/>
              </a:rPr>
              <a:t>	</a:t>
            </a:r>
            <a:r>
              <a:rPr lang="en-IE" sz="3000" b="0" i="0" u="none" strike="noStrike" kern="1200" baseline="0" dirty="0">
                <a:solidFill>
                  <a:schemeClr val="bg1"/>
                </a:solidFill>
                <a:effectLst/>
                <a:latin typeface="+mn-lt"/>
                <a:ea typeface="+mn-ea"/>
                <a:cs typeface="+mn-cs"/>
              </a:rPr>
              <a:t>       </a:t>
            </a:r>
            <a:r>
              <a:rPr lang="en-IE" sz="3000" b="0" i="0" u="none" strike="noStrike" kern="1200" dirty="0">
                <a:solidFill>
                  <a:schemeClr val="bg1"/>
                </a:solidFill>
                <a:effectLst/>
                <a:latin typeface="+mn-lt"/>
                <a:ea typeface="+mn-ea"/>
                <a:cs typeface="+mn-cs"/>
              </a:rPr>
              <a:t>- Quotes	</a:t>
            </a: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endParaRPr lang="en-IE" sz="1000" b="0" i="0" u="none" strike="noStrike" kern="1200" dirty="0">
              <a:solidFill>
                <a:schemeClr val="bg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IE" sz="3000" b="0" i="0" u="none" strike="noStrike" kern="1200" dirty="0">
                <a:solidFill>
                  <a:schemeClr val="bg1"/>
                </a:solidFill>
                <a:effectLst/>
                <a:latin typeface="+mn-lt"/>
                <a:ea typeface="+mn-ea"/>
                <a:cs typeface="+mn-cs"/>
              </a:rPr>
              <a:t>24 point</a:t>
            </a:r>
            <a:r>
              <a:rPr lang="en-IE" sz="3000" b="0" i="0" u="none" strike="noStrike" kern="1200" baseline="0" dirty="0">
                <a:solidFill>
                  <a:schemeClr val="bg1"/>
                </a:solidFill>
                <a:effectLst/>
                <a:latin typeface="+mn-lt"/>
                <a:ea typeface="+mn-ea"/>
                <a:cs typeface="+mn-cs"/>
              </a:rPr>
              <a:t>  -  </a:t>
            </a:r>
            <a:r>
              <a:rPr lang="en-IE" sz="3000" b="0" i="0" u="none" strike="noStrike" kern="1200" baseline="0" dirty="0">
                <a:solidFill>
                  <a:schemeClr val="bg1"/>
                </a:solidFill>
                <a:effectLst/>
                <a:latin typeface="+mn-lt"/>
                <a:ea typeface="Quattrocento Sans"/>
                <a:cs typeface="Quattrocento Sans"/>
                <a:sym typeface="Quattrocento Sans"/>
              </a:rPr>
              <a:t>Main </a:t>
            </a:r>
            <a:r>
              <a:rPr lang="en-IE" sz="3000" b="0" i="0" u="none" strike="noStrike" kern="1200" dirty="0">
                <a:solidFill>
                  <a:schemeClr val="bg1"/>
                </a:solidFill>
                <a:effectLst/>
                <a:latin typeface="+mn-lt"/>
                <a:ea typeface="+mn-ea"/>
                <a:cs typeface="+mn-cs"/>
              </a:rPr>
              <a:t>Text Body </a:t>
            </a:r>
            <a:endParaRPr lang="en-US" sz="3000" dirty="0">
              <a:solidFill>
                <a:schemeClr val="bg1"/>
              </a:solidFill>
            </a:endParaRPr>
          </a:p>
          <a:p>
            <a:pPr fontAlgn="base"/>
            <a:endParaRPr lang="en-IE" sz="3000" b="0" i="0" u="none" strike="noStrike" kern="1200" dirty="0">
              <a:solidFill>
                <a:schemeClr val="bg1"/>
              </a:solidFill>
              <a:effectLst/>
              <a:latin typeface="+mn-lt"/>
              <a:ea typeface="+mn-ea"/>
              <a:cs typeface="+mn-cs"/>
            </a:endParaRPr>
          </a:p>
        </p:txBody>
      </p:sp>
      <p:sp>
        <p:nvSpPr>
          <p:cNvPr id="9" name="Rectangle 8"/>
          <p:cNvSpPr/>
          <p:nvPr userDrawn="1"/>
        </p:nvSpPr>
        <p:spPr>
          <a:xfrm>
            <a:off x="424669" y="2014904"/>
            <a:ext cx="5845501" cy="2492990"/>
          </a:xfrm>
          <a:prstGeom prst="rect">
            <a:avLst/>
          </a:prstGeom>
        </p:spPr>
        <p:txBody>
          <a:bodyPr wrap="square">
            <a:spAutoFit/>
          </a:bodyPr>
          <a:lstStyle/>
          <a:p>
            <a:pPr marL="0" marR="0" indent="0" algn="l" defTabSz="914400" rtl="0" eaLnBrk="1" fontAlgn="base" latinLnBrk="0" hangingPunct="1">
              <a:lnSpc>
                <a:spcPct val="100000"/>
              </a:lnSpc>
              <a:spcBef>
                <a:spcPts val="0"/>
              </a:spcBef>
              <a:spcAft>
                <a:spcPts val="0"/>
              </a:spcAft>
              <a:buClrTx/>
              <a:buSzTx/>
              <a:buFontTx/>
              <a:buNone/>
              <a:tabLst/>
              <a:defRPr/>
            </a:pPr>
            <a:r>
              <a:rPr lang="en-IE" sz="2400" b="0" i="0" u="none" strike="noStrike" kern="1200" baseline="0" dirty="0">
                <a:solidFill>
                  <a:schemeClr val="bg1"/>
                </a:solidFill>
                <a:effectLst/>
                <a:latin typeface="+mn-lt"/>
                <a:ea typeface="+mn-ea"/>
                <a:cs typeface="+mn-cs"/>
                <a:sym typeface="Quattrocento Sans"/>
              </a:rPr>
              <a:t>Please ensure to keep the font sizes set as per the slide layouts. The font used throughout the </a:t>
            </a:r>
            <a:r>
              <a:rPr lang="en-IE" sz="2400" b="1" i="0" u="none" strike="noStrike" kern="1200" baseline="0" dirty="0">
                <a:solidFill>
                  <a:schemeClr val="bg1"/>
                </a:solidFill>
                <a:effectLst/>
                <a:latin typeface="+mn-lt"/>
                <a:ea typeface="+mn-ea"/>
                <a:cs typeface="+mn-cs"/>
                <a:sym typeface="Quattrocento Sans"/>
              </a:rPr>
              <a:t>Epic Stays </a:t>
            </a:r>
            <a:r>
              <a:rPr lang="en-IE" sz="2400" b="0" i="0" u="none" strike="noStrike" kern="1200" baseline="0" dirty="0">
                <a:solidFill>
                  <a:schemeClr val="bg1"/>
                </a:solidFill>
                <a:effectLst/>
                <a:latin typeface="+mn-lt"/>
                <a:ea typeface="+mn-ea"/>
                <a:cs typeface="+mn-cs"/>
                <a:sym typeface="Quattrocento Sans"/>
              </a:rPr>
              <a:t>PowerPoint is</a:t>
            </a:r>
            <a:r>
              <a:rPr lang="is-IS" sz="2400" b="0" i="0" u="none" strike="noStrike" kern="1200" baseline="0" dirty="0">
                <a:solidFill>
                  <a:schemeClr val="bg1"/>
                </a:solidFill>
                <a:effectLst/>
                <a:latin typeface="+mn-lt"/>
                <a:ea typeface="+mn-ea"/>
                <a:cs typeface="+mn-cs"/>
                <a:sym typeface="Quattrocento Sans"/>
              </a:rPr>
              <a:t>….</a:t>
            </a:r>
          </a:p>
          <a:p>
            <a:pPr marL="0" marR="0" indent="0" algn="l" defTabSz="914400" rtl="0" eaLnBrk="1" fontAlgn="base" latinLnBrk="0" hangingPunct="1">
              <a:lnSpc>
                <a:spcPct val="100000"/>
              </a:lnSpc>
              <a:spcBef>
                <a:spcPts val="0"/>
              </a:spcBef>
              <a:spcAft>
                <a:spcPts val="0"/>
              </a:spcAft>
              <a:buClrTx/>
              <a:buSzTx/>
              <a:buFontTx/>
              <a:buNone/>
              <a:tabLst/>
              <a:defRPr/>
            </a:pPr>
            <a:endParaRPr lang="en-IE" sz="2400" b="0" i="0" u="none" strike="noStrike" kern="1200" baseline="0" dirty="0">
              <a:solidFill>
                <a:schemeClr val="bg1"/>
              </a:solidFill>
              <a:effectLst/>
              <a:latin typeface="+mn-lt"/>
              <a:ea typeface="+mn-ea"/>
              <a:cs typeface="+mn-cs"/>
              <a:sym typeface="Quattrocento Sans"/>
            </a:endParaRPr>
          </a:p>
          <a:p>
            <a:pPr fontAlgn="base"/>
            <a:endParaRPr lang="en-IE" sz="2400" b="0" i="0" u="none" strike="noStrike" kern="1200" baseline="0" dirty="0">
              <a:solidFill>
                <a:schemeClr val="bg1"/>
              </a:solidFill>
              <a:effectLst/>
              <a:latin typeface="+mn-lt"/>
              <a:ea typeface="+mn-ea"/>
              <a:cs typeface="+mn-cs"/>
              <a:sym typeface="Quattrocento Sans"/>
            </a:endParaRPr>
          </a:p>
          <a:p>
            <a:pPr fontAlgn="base"/>
            <a:r>
              <a:rPr lang="en-IE" sz="3600" b="1" i="1" baseline="0" dirty="0">
                <a:solidFill>
                  <a:schemeClr val="bg1"/>
                </a:solidFill>
                <a:latin typeface="+mn-lt"/>
                <a:ea typeface="Quattrocento Sans"/>
                <a:cs typeface="Quattrocento Sans"/>
                <a:sym typeface="Quattrocento Sans"/>
              </a:rPr>
              <a:t>Calibri</a:t>
            </a:r>
            <a:endParaRPr lang="en-IE" sz="3600" baseline="0" dirty="0">
              <a:solidFill>
                <a:schemeClr val="bg1"/>
              </a:solidFill>
              <a:latin typeface="+mn-lt"/>
              <a:ea typeface="Quattrocento Sans"/>
              <a:cs typeface="Quattrocento Sans"/>
              <a:sym typeface="Quattrocento Sans"/>
            </a:endParaRPr>
          </a:p>
        </p:txBody>
      </p:sp>
      <p:cxnSp>
        <p:nvCxnSpPr>
          <p:cNvPr id="10" name="Straight Connector 9"/>
          <p:cNvCxnSpPr/>
          <p:nvPr userDrawn="1"/>
        </p:nvCxnSpPr>
        <p:spPr>
          <a:xfrm>
            <a:off x="7098716" y="-1"/>
            <a:ext cx="0" cy="554040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flipH="1">
            <a:off x="1" y="1620217"/>
            <a:ext cx="7098715"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Rectangle 11"/>
          <p:cNvSpPr/>
          <p:nvPr userDrawn="1"/>
        </p:nvSpPr>
        <p:spPr>
          <a:xfrm>
            <a:off x="0" y="5968370"/>
            <a:ext cx="12192000" cy="461665"/>
          </a:xfrm>
          <a:prstGeom prst="rect">
            <a:avLst/>
          </a:prstGeom>
        </p:spPr>
        <p:txBody>
          <a:bodyPr wrap="square">
            <a:spAutoFit/>
          </a:bodyPr>
          <a:lstStyle/>
          <a:p>
            <a:pPr algn="ctr"/>
            <a:r>
              <a:rPr lang="en-IE" sz="2400" kern="1200" dirty="0">
                <a:solidFill>
                  <a:schemeClr val="bg1"/>
                </a:solidFill>
                <a:effectLst/>
                <a:latin typeface="+mn-lt"/>
                <a:ea typeface="+mn-ea"/>
                <a:cs typeface="+mn-cs"/>
              </a:rPr>
              <a:t>*** </a:t>
            </a:r>
            <a:r>
              <a:rPr lang="en-IE" sz="2400" b="1" kern="1200" dirty="0">
                <a:solidFill>
                  <a:schemeClr val="bg1"/>
                </a:solidFill>
                <a:effectLst/>
                <a:latin typeface="+mn-lt"/>
                <a:ea typeface="+mn-ea"/>
                <a:cs typeface="+mn-cs"/>
              </a:rPr>
              <a:t>PLEASE DELETE THIS INSTRUCTION SLIDE BEFORE PRESENTING FINAL PRESENTATION </a:t>
            </a:r>
            <a:r>
              <a:rPr lang="en-IE" sz="2400" kern="1200" dirty="0">
                <a:solidFill>
                  <a:schemeClr val="bg1"/>
                </a:solidFill>
                <a:effectLst/>
                <a:latin typeface="+mn-lt"/>
                <a:ea typeface="+mn-ea"/>
                <a:cs typeface="+mn-cs"/>
              </a:rPr>
              <a:t>*** </a:t>
            </a:r>
            <a:endParaRPr lang="en-US" sz="2400" kern="1200" dirty="0">
              <a:solidFill>
                <a:schemeClr val="bg1"/>
              </a:solidFill>
              <a:effectLst/>
              <a:latin typeface="+mn-lt"/>
              <a:ea typeface="+mn-ea"/>
              <a:cs typeface="+mn-cs"/>
            </a:endParaRPr>
          </a:p>
        </p:txBody>
      </p:sp>
      <p:cxnSp>
        <p:nvCxnSpPr>
          <p:cNvPr id="13" name="Straight Connector 12"/>
          <p:cNvCxnSpPr/>
          <p:nvPr userDrawn="1"/>
        </p:nvCxnSpPr>
        <p:spPr>
          <a:xfrm flipH="1">
            <a:off x="2" y="5540407"/>
            <a:ext cx="12191998"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16543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Quote Slide">
    <p:spTree>
      <p:nvGrpSpPr>
        <p:cNvPr id="1" name=""/>
        <p:cNvGrpSpPr/>
        <p:nvPr/>
      </p:nvGrpSpPr>
      <p:grpSpPr>
        <a:xfrm>
          <a:off x="0" y="0"/>
          <a:ext cx="0" cy="0"/>
          <a:chOff x="0" y="0"/>
          <a:chExt cx="0" cy="0"/>
        </a:xfrm>
      </p:grpSpPr>
      <p:sp>
        <p:nvSpPr>
          <p:cNvPr id="9" name="object 3">
            <a:extLst>
              <a:ext uri="{FF2B5EF4-FFF2-40B4-BE49-F238E27FC236}">
                <a16:creationId xmlns:a16="http://schemas.microsoft.com/office/drawing/2014/main" id="{4F9F12E3-9E6B-1207-AA65-41EE5B4D3570}"/>
              </a:ext>
            </a:extLst>
          </p:cNvPr>
          <p:cNvSpPr/>
          <p:nvPr userDrawn="1"/>
        </p:nvSpPr>
        <p:spPr>
          <a:xfrm>
            <a:off x="-1" y="6412501"/>
            <a:ext cx="2959731"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solidFill>
                <a:srgbClr val="459597"/>
              </a:solidFill>
            </a:endParaRPr>
          </a:p>
        </p:txBody>
      </p:sp>
      <p:sp>
        <p:nvSpPr>
          <p:cNvPr id="3" name="Freeform 2">
            <a:extLst>
              <a:ext uri="{FF2B5EF4-FFF2-40B4-BE49-F238E27FC236}">
                <a16:creationId xmlns:a16="http://schemas.microsoft.com/office/drawing/2014/main" id="{5ABBE625-B4FC-E0F5-9631-227F03A092F2}"/>
              </a:ext>
            </a:extLst>
          </p:cNvPr>
          <p:cNvSpPr/>
          <p:nvPr userDrawn="1"/>
        </p:nvSpPr>
        <p:spPr>
          <a:xfrm rot="16200000">
            <a:off x="8074538" y="-314471"/>
            <a:ext cx="3301014" cy="4961622"/>
          </a:xfrm>
          <a:custGeom>
            <a:avLst/>
            <a:gdLst>
              <a:gd name="connsiteX0" fmla="*/ 1447195 w 2894389"/>
              <a:gd name="connsiteY0" fmla="*/ 0 h 4350442"/>
              <a:gd name="connsiteX1" fmla="*/ 2894389 w 2894389"/>
              <a:gd name="connsiteY1" fmla="*/ 1446859 h 4350442"/>
              <a:gd name="connsiteX2" fmla="*/ 2891369 w 2894389"/>
              <a:gd name="connsiteY2" fmla="*/ 1528415 h 4350442"/>
              <a:gd name="connsiteX3" fmla="*/ 2894389 w 2894389"/>
              <a:gd name="connsiteY3" fmla="*/ 1528415 h 4350442"/>
              <a:gd name="connsiteX4" fmla="*/ 2894389 w 2894389"/>
              <a:gd name="connsiteY4" fmla="*/ 4350442 h 4350442"/>
              <a:gd name="connsiteX5" fmla="*/ 0 w 2894389"/>
              <a:gd name="connsiteY5" fmla="*/ 4350442 h 4350442"/>
              <a:gd name="connsiteX6" fmla="*/ 0 w 2894389"/>
              <a:gd name="connsiteY6" fmla="*/ 1528415 h 4350442"/>
              <a:gd name="connsiteX7" fmla="*/ 3020 w 2894389"/>
              <a:gd name="connsiteY7" fmla="*/ 1528415 h 4350442"/>
              <a:gd name="connsiteX8" fmla="*/ 0 w 2894389"/>
              <a:gd name="connsiteY8" fmla="*/ 1446859 h 4350442"/>
              <a:gd name="connsiteX9" fmla="*/ 1447195 w 2894389"/>
              <a:gd name="connsiteY9" fmla="*/ 0 h 435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94389" h="4350442">
                <a:moveTo>
                  <a:pt x="1447195" y="0"/>
                </a:moveTo>
                <a:cubicBezTo>
                  <a:pt x="2247834" y="0"/>
                  <a:pt x="2894389" y="649427"/>
                  <a:pt x="2894389" y="1446859"/>
                </a:cubicBezTo>
                <a:cubicBezTo>
                  <a:pt x="2894389" y="1474044"/>
                  <a:pt x="2894389" y="1504251"/>
                  <a:pt x="2891369" y="1528415"/>
                </a:cubicBezTo>
                <a:lnTo>
                  <a:pt x="2894389" y="1528415"/>
                </a:lnTo>
                <a:lnTo>
                  <a:pt x="2894389" y="4350442"/>
                </a:lnTo>
                <a:lnTo>
                  <a:pt x="0" y="4350442"/>
                </a:lnTo>
                <a:lnTo>
                  <a:pt x="0" y="1528415"/>
                </a:lnTo>
                <a:lnTo>
                  <a:pt x="3020" y="1528415"/>
                </a:lnTo>
                <a:cubicBezTo>
                  <a:pt x="0" y="1501231"/>
                  <a:pt x="0" y="1474044"/>
                  <a:pt x="0" y="1446859"/>
                </a:cubicBezTo>
                <a:cubicBezTo>
                  <a:pt x="0" y="646404"/>
                  <a:pt x="646554" y="0"/>
                  <a:pt x="1447195" y="0"/>
                </a:cubicBezTo>
                <a:close/>
              </a:path>
            </a:pathLst>
          </a:custGeom>
          <a:solidFill>
            <a:srgbClr val="459597"/>
          </a:solidFill>
          <a:ln w="15768" cap="flat">
            <a:noFill/>
            <a:prstDash val="solid"/>
            <a:miter/>
          </a:ln>
        </p:spPr>
        <p:txBody>
          <a:bodyPr wrap="square" rtlCol="0" anchor="ctr">
            <a:noAutofit/>
          </a:bodyPr>
          <a:lstStyle/>
          <a:p>
            <a:endParaRPr lang="en-US" dirty="0"/>
          </a:p>
        </p:txBody>
      </p:sp>
      <p:sp>
        <p:nvSpPr>
          <p:cNvPr id="11" name="Freeform 10">
            <a:extLst>
              <a:ext uri="{FF2B5EF4-FFF2-40B4-BE49-F238E27FC236}">
                <a16:creationId xmlns:a16="http://schemas.microsoft.com/office/drawing/2014/main" id="{0B5D6D88-2D5A-06E0-02B3-1A9F231FB937}"/>
              </a:ext>
            </a:extLst>
          </p:cNvPr>
          <p:cNvSpPr>
            <a:spLocks noGrp="1"/>
          </p:cNvSpPr>
          <p:nvPr>
            <p:ph type="pic" sz="quarter" idx="40"/>
          </p:nvPr>
        </p:nvSpPr>
        <p:spPr>
          <a:xfrm>
            <a:off x="-2" y="738183"/>
            <a:ext cx="8902587" cy="5921497"/>
          </a:xfrm>
          <a:custGeom>
            <a:avLst/>
            <a:gdLst>
              <a:gd name="connsiteX0" fmla="*/ 0 w 8902587"/>
              <a:gd name="connsiteY0" fmla="*/ 0 h 5921497"/>
              <a:gd name="connsiteX1" fmla="*/ 1 w 8902587"/>
              <a:gd name="connsiteY1" fmla="*/ 0 h 5921497"/>
              <a:gd name="connsiteX2" fmla="*/ 265045 w 8902587"/>
              <a:gd name="connsiteY2" fmla="*/ 0 h 5921497"/>
              <a:gd name="connsiteX3" fmla="*/ 3108312 w 8902587"/>
              <a:gd name="connsiteY3" fmla="*/ 0 h 5921497"/>
              <a:gd name="connsiteX4" fmla="*/ 3108312 w 8902587"/>
              <a:gd name="connsiteY4" fmla="*/ 6178 h 5921497"/>
              <a:gd name="connsiteX5" fmla="*/ 3212362 w 8902587"/>
              <a:gd name="connsiteY5" fmla="*/ 772 h 5921497"/>
              <a:gd name="connsiteX6" fmla="*/ 3289433 w 8902587"/>
              <a:gd name="connsiteY6" fmla="*/ 200 h 5921497"/>
              <a:gd name="connsiteX7" fmla="*/ 3289414 w 8902587"/>
              <a:gd name="connsiteY7" fmla="*/ 0 h 5921497"/>
              <a:gd name="connsiteX8" fmla="*/ 3316414 w 8902587"/>
              <a:gd name="connsiteY8" fmla="*/ 0 h 5921497"/>
              <a:gd name="connsiteX9" fmla="*/ 5781601 w 8902587"/>
              <a:gd name="connsiteY9" fmla="*/ 0 h 5921497"/>
              <a:gd name="connsiteX10" fmla="*/ 5781601 w 8902587"/>
              <a:gd name="connsiteY10" fmla="*/ 6178 h 5921497"/>
              <a:gd name="connsiteX11" fmla="*/ 5948453 w 8902587"/>
              <a:gd name="connsiteY11" fmla="*/ 0 h 5921497"/>
              <a:gd name="connsiteX12" fmla="*/ 7360642 w 8902587"/>
              <a:gd name="connsiteY12" fmla="*/ 356780 h 5921497"/>
              <a:gd name="connsiteX13" fmla="*/ 7560039 w 8902587"/>
              <a:gd name="connsiteY13" fmla="*/ 477806 h 5921497"/>
              <a:gd name="connsiteX14" fmla="*/ 7540195 w 8902587"/>
              <a:gd name="connsiteY14" fmla="*/ 504311 h 5921497"/>
              <a:gd name="connsiteX15" fmla="*/ 7257884 w 8902587"/>
              <a:gd name="connsiteY15" fmla="*/ 1427814 h 5921497"/>
              <a:gd name="connsiteX16" fmla="*/ 8739034 w 8902587"/>
              <a:gd name="connsiteY16" fmla="*/ 3069818 h 5921497"/>
              <a:gd name="connsiteX17" fmla="*/ 8902587 w 8902587"/>
              <a:gd name="connsiteY17" fmla="*/ 3078048 h 5921497"/>
              <a:gd name="connsiteX18" fmla="*/ 8893195 w 8902587"/>
              <a:gd name="connsiteY18" fmla="*/ 3263933 h 5921497"/>
              <a:gd name="connsiteX19" fmla="*/ 5948453 w 8902587"/>
              <a:gd name="connsiteY19" fmla="*/ 5921497 h 5921497"/>
              <a:gd name="connsiteX20" fmla="*/ 5781601 w 8902587"/>
              <a:gd name="connsiteY20" fmla="*/ 5915319 h 5921497"/>
              <a:gd name="connsiteX21" fmla="*/ 5781601 w 8902587"/>
              <a:gd name="connsiteY21" fmla="*/ 5921497 h 5921497"/>
              <a:gd name="connsiteX22" fmla="*/ 3316414 w 8902587"/>
              <a:gd name="connsiteY22" fmla="*/ 5921497 h 5921497"/>
              <a:gd name="connsiteX23" fmla="*/ 3303482 w 8902587"/>
              <a:gd name="connsiteY23" fmla="*/ 5921497 h 5921497"/>
              <a:gd name="connsiteX24" fmla="*/ 3303482 w 8902587"/>
              <a:gd name="connsiteY24" fmla="*/ 5921404 h 5921497"/>
              <a:gd name="connsiteX25" fmla="*/ 3209472 w 8902587"/>
              <a:gd name="connsiteY25" fmla="*/ 5920725 h 5921497"/>
              <a:gd name="connsiteX26" fmla="*/ 3108312 w 8902587"/>
              <a:gd name="connsiteY26" fmla="*/ 5915319 h 5921497"/>
              <a:gd name="connsiteX27" fmla="*/ 3108312 w 8902587"/>
              <a:gd name="connsiteY27" fmla="*/ 5921497 h 5921497"/>
              <a:gd name="connsiteX28" fmla="*/ 2959697 w 8902587"/>
              <a:gd name="connsiteY28" fmla="*/ 5921497 h 5921497"/>
              <a:gd name="connsiteX29" fmla="*/ 2959697 w 8902587"/>
              <a:gd name="connsiteY29" fmla="*/ 5674318 h 5921497"/>
              <a:gd name="connsiteX30" fmla="*/ 265045 w 8902587"/>
              <a:gd name="connsiteY30" fmla="*/ 5674318 h 5921497"/>
              <a:gd name="connsiteX31" fmla="*/ 17546 w 8902587"/>
              <a:gd name="connsiteY31" fmla="*/ 5674318 h 5921497"/>
              <a:gd name="connsiteX32" fmla="*/ 0 w 8902587"/>
              <a:gd name="connsiteY32" fmla="*/ 5674318 h 5921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8902587" h="5921497">
                <a:moveTo>
                  <a:pt x="0" y="0"/>
                </a:moveTo>
                <a:lnTo>
                  <a:pt x="1" y="0"/>
                </a:lnTo>
                <a:lnTo>
                  <a:pt x="265045" y="0"/>
                </a:lnTo>
                <a:lnTo>
                  <a:pt x="3108312" y="0"/>
                </a:lnTo>
                <a:lnTo>
                  <a:pt x="3108312" y="6178"/>
                </a:lnTo>
                <a:cubicBezTo>
                  <a:pt x="3142994" y="3089"/>
                  <a:pt x="3177678" y="1545"/>
                  <a:pt x="3212362" y="772"/>
                </a:cubicBezTo>
                <a:lnTo>
                  <a:pt x="3289433" y="200"/>
                </a:lnTo>
                <a:lnTo>
                  <a:pt x="3289414" y="0"/>
                </a:lnTo>
                <a:lnTo>
                  <a:pt x="3316414" y="0"/>
                </a:lnTo>
                <a:lnTo>
                  <a:pt x="5781601" y="0"/>
                </a:lnTo>
                <a:lnTo>
                  <a:pt x="5781601" y="6178"/>
                </a:lnTo>
                <a:cubicBezTo>
                  <a:pt x="5837215" y="0"/>
                  <a:pt x="5892836" y="0"/>
                  <a:pt x="5948453" y="0"/>
                </a:cubicBezTo>
                <a:cubicBezTo>
                  <a:pt x="6460207" y="0"/>
                  <a:pt x="6941183" y="129176"/>
                  <a:pt x="7360642" y="356780"/>
                </a:cubicBezTo>
                <a:lnTo>
                  <a:pt x="7560039" y="477806"/>
                </a:lnTo>
                <a:lnTo>
                  <a:pt x="7540195" y="504311"/>
                </a:lnTo>
                <a:cubicBezTo>
                  <a:pt x="7362040" y="767687"/>
                  <a:pt x="7257884" y="1085395"/>
                  <a:pt x="7257884" y="1427814"/>
                </a:cubicBezTo>
                <a:cubicBezTo>
                  <a:pt x="7257884" y="2283865"/>
                  <a:pt x="7905828" y="2985462"/>
                  <a:pt x="8739034" y="3069818"/>
                </a:cubicBezTo>
                <a:lnTo>
                  <a:pt x="8902587" y="3078048"/>
                </a:lnTo>
                <a:lnTo>
                  <a:pt x="8893195" y="3263933"/>
                </a:lnTo>
                <a:cubicBezTo>
                  <a:pt x="8741253" y="4758918"/>
                  <a:pt x="7477918" y="5921497"/>
                  <a:pt x="5948453" y="5921497"/>
                </a:cubicBezTo>
                <a:cubicBezTo>
                  <a:pt x="5892836" y="5921497"/>
                  <a:pt x="5831037" y="5921497"/>
                  <a:pt x="5781601" y="5915319"/>
                </a:cubicBezTo>
                <a:lnTo>
                  <a:pt x="5781601" y="5921497"/>
                </a:lnTo>
                <a:lnTo>
                  <a:pt x="3316414" y="5921497"/>
                </a:lnTo>
                <a:lnTo>
                  <a:pt x="3303482" y="5921497"/>
                </a:lnTo>
                <a:lnTo>
                  <a:pt x="3303482" y="5921404"/>
                </a:lnTo>
                <a:lnTo>
                  <a:pt x="3209472" y="5920725"/>
                </a:lnTo>
                <a:cubicBezTo>
                  <a:pt x="3173825" y="5919953"/>
                  <a:pt x="3139141" y="5918408"/>
                  <a:pt x="3108312" y="5915319"/>
                </a:cubicBezTo>
                <a:lnTo>
                  <a:pt x="3108312" y="5921497"/>
                </a:lnTo>
                <a:lnTo>
                  <a:pt x="2959697" y="5921497"/>
                </a:lnTo>
                <a:lnTo>
                  <a:pt x="2959697" y="5674318"/>
                </a:lnTo>
                <a:lnTo>
                  <a:pt x="265045" y="5674318"/>
                </a:lnTo>
                <a:lnTo>
                  <a:pt x="17546" y="5674318"/>
                </a:lnTo>
                <a:lnTo>
                  <a:pt x="0" y="5674318"/>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a:p>
        </p:txBody>
      </p:sp>
      <p:sp>
        <p:nvSpPr>
          <p:cNvPr id="7" name="Text Placeholder 23">
            <a:extLst>
              <a:ext uri="{FF2B5EF4-FFF2-40B4-BE49-F238E27FC236}">
                <a16:creationId xmlns:a16="http://schemas.microsoft.com/office/drawing/2014/main" id="{2A926F5D-FEF2-8016-4BC8-BE9E9A8F08BE}"/>
              </a:ext>
            </a:extLst>
          </p:cNvPr>
          <p:cNvSpPr>
            <a:spLocks noGrp="1"/>
          </p:cNvSpPr>
          <p:nvPr>
            <p:ph type="body" sz="quarter" idx="13" hasCustomPrompt="1"/>
          </p:nvPr>
        </p:nvSpPr>
        <p:spPr>
          <a:xfrm>
            <a:off x="7403571" y="836950"/>
            <a:ext cx="4802284" cy="2547025"/>
          </a:xfrm>
          <a:prstGeom prst="rect">
            <a:avLst/>
          </a:prstGeom>
        </p:spPr>
        <p:txBody>
          <a:bodyPr anchor="ctr">
            <a:normAutofit/>
          </a:bodyPr>
          <a:lstStyle>
            <a:lvl1pPr marL="0" indent="0" algn="ctr">
              <a:lnSpc>
                <a:spcPct val="100000"/>
              </a:lnSpc>
              <a:spcBef>
                <a:spcPts val="0"/>
              </a:spcBef>
              <a:buNone/>
              <a:defRPr sz="3000" i="1" baseline="0">
                <a:solidFill>
                  <a:schemeClr val="bg1"/>
                </a:solidFill>
                <a:latin typeface="+mn-lt"/>
              </a:defRPr>
            </a:lvl1pPr>
          </a:lstStyle>
          <a:p>
            <a:pPr lvl="0"/>
            <a:r>
              <a:rPr lang="en-US" dirty="0"/>
              <a:t>Quote Slide</a:t>
            </a:r>
          </a:p>
        </p:txBody>
      </p:sp>
      <p:sp>
        <p:nvSpPr>
          <p:cNvPr id="2" name="Slide Number Placeholder 5">
            <a:extLst>
              <a:ext uri="{FF2B5EF4-FFF2-40B4-BE49-F238E27FC236}">
                <a16:creationId xmlns:a16="http://schemas.microsoft.com/office/drawing/2014/main" id="{F969E2E6-9085-C80B-BE9D-CB2BBB65F1BE}"/>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5" name="Text Placeholder 23">
            <a:extLst>
              <a:ext uri="{FF2B5EF4-FFF2-40B4-BE49-F238E27FC236}">
                <a16:creationId xmlns:a16="http://schemas.microsoft.com/office/drawing/2014/main" id="{D692CCB7-11ED-56C3-F2C7-67D936204E5D}"/>
              </a:ext>
            </a:extLst>
          </p:cNvPr>
          <p:cNvSpPr>
            <a:spLocks noGrp="1"/>
          </p:cNvSpPr>
          <p:nvPr>
            <p:ph type="body" sz="quarter" idx="65" hasCustomPrompt="1"/>
          </p:nvPr>
        </p:nvSpPr>
        <p:spPr>
          <a:xfrm>
            <a:off x="6009" y="6412502"/>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9821007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vider 0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2C84A0-B72A-82E6-6B19-BD2F1621EAB4}"/>
              </a:ext>
            </a:extLst>
          </p:cNvPr>
          <p:cNvSpPr/>
          <p:nvPr userDrawn="1"/>
        </p:nvSpPr>
        <p:spPr>
          <a:xfrm>
            <a:off x="11360727" y="4350327"/>
            <a:ext cx="831273" cy="206432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reeform 4">
            <a:extLst>
              <a:ext uri="{FF2B5EF4-FFF2-40B4-BE49-F238E27FC236}">
                <a16:creationId xmlns:a16="http://schemas.microsoft.com/office/drawing/2014/main" id="{2C3E7FAC-5703-5278-D061-80BC0FD47089}"/>
              </a:ext>
            </a:extLst>
          </p:cNvPr>
          <p:cNvSpPr/>
          <p:nvPr userDrawn="1"/>
        </p:nvSpPr>
        <p:spPr>
          <a:xfrm rot="16200000">
            <a:off x="2998618" y="-2481419"/>
            <a:ext cx="6175269" cy="12192001"/>
          </a:xfrm>
          <a:custGeom>
            <a:avLst/>
            <a:gdLst>
              <a:gd name="connsiteX0" fmla="*/ 5056445 w 5056445"/>
              <a:gd name="connsiteY0" fmla="*/ 1727700 h 7188900"/>
              <a:gd name="connsiteX1" fmla="*/ 5056445 w 5056445"/>
              <a:gd name="connsiteY1" fmla="*/ 4517517 h 7188900"/>
              <a:gd name="connsiteX2" fmla="*/ 5051169 w 5056445"/>
              <a:gd name="connsiteY2" fmla="*/ 4517517 h 7188900"/>
              <a:gd name="connsiteX3" fmla="*/ 5056445 w 5056445"/>
              <a:gd name="connsiteY3" fmla="*/ 4660062 h 7188900"/>
              <a:gd name="connsiteX4" fmla="*/ 2528223 w 5056445"/>
              <a:gd name="connsiteY4" fmla="*/ 7188900 h 7188900"/>
              <a:gd name="connsiteX5" fmla="*/ 1 w 5056445"/>
              <a:gd name="connsiteY5" fmla="*/ 4660062 h 7188900"/>
              <a:gd name="connsiteX6" fmla="*/ 5278 w 5056445"/>
              <a:gd name="connsiteY6" fmla="*/ 4517517 h 7188900"/>
              <a:gd name="connsiteX7" fmla="*/ 1 w 5056445"/>
              <a:gd name="connsiteY7" fmla="*/ 4517517 h 7188900"/>
              <a:gd name="connsiteX8" fmla="*/ 1 w 5056445"/>
              <a:gd name="connsiteY8" fmla="*/ 2932382 h 7188900"/>
              <a:gd name="connsiteX9" fmla="*/ 0 w 5056445"/>
              <a:gd name="connsiteY9" fmla="*/ 2932362 h 7188900"/>
              <a:gd name="connsiteX10" fmla="*/ 1 w 5056445"/>
              <a:gd name="connsiteY10" fmla="*/ 2932253 h 7188900"/>
              <a:gd name="connsiteX11" fmla="*/ 1 w 5056445"/>
              <a:gd name="connsiteY11" fmla="*/ 2789817 h 7188900"/>
              <a:gd name="connsiteX12" fmla="*/ 0 w 5056445"/>
              <a:gd name="connsiteY12" fmla="*/ 2789817 h 7188900"/>
              <a:gd name="connsiteX13" fmla="*/ 0 w 5056445"/>
              <a:gd name="connsiteY13" fmla="*/ 0 h 7188900"/>
              <a:gd name="connsiteX14" fmla="*/ 5056444 w 5056445"/>
              <a:gd name="connsiteY14" fmla="*/ 0 h 7188900"/>
              <a:gd name="connsiteX15" fmla="*/ 5056444 w 5056445"/>
              <a:gd name="connsiteY15" fmla="*/ 1727700 h 7188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056445" h="7188900">
                <a:moveTo>
                  <a:pt x="5056445" y="1727700"/>
                </a:moveTo>
                <a:lnTo>
                  <a:pt x="5056445" y="4517517"/>
                </a:lnTo>
                <a:lnTo>
                  <a:pt x="5051169" y="4517517"/>
                </a:lnTo>
                <a:cubicBezTo>
                  <a:pt x="5056445" y="4565032"/>
                  <a:pt x="5056445" y="4612549"/>
                  <a:pt x="5056445" y="4660062"/>
                </a:cubicBezTo>
                <a:cubicBezTo>
                  <a:pt x="5056445" y="6059108"/>
                  <a:pt x="3926928" y="7188900"/>
                  <a:pt x="2528223" y="7188900"/>
                </a:cubicBezTo>
                <a:cubicBezTo>
                  <a:pt x="1129521" y="7188900"/>
                  <a:pt x="1" y="6053825"/>
                  <a:pt x="1" y="4660062"/>
                </a:cubicBezTo>
                <a:cubicBezTo>
                  <a:pt x="1" y="4612549"/>
                  <a:pt x="1" y="4559752"/>
                  <a:pt x="5278" y="4517517"/>
                </a:cubicBezTo>
                <a:lnTo>
                  <a:pt x="1" y="4517517"/>
                </a:lnTo>
                <a:lnTo>
                  <a:pt x="1" y="2932382"/>
                </a:lnTo>
                <a:lnTo>
                  <a:pt x="0" y="2932362"/>
                </a:lnTo>
                <a:lnTo>
                  <a:pt x="1" y="2932253"/>
                </a:lnTo>
                <a:lnTo>
                  <a:pt x="1" y="2789817"/>
                </a:lnTo>
                <a:lnTo>
                  <a:pt x="0" y="2789817"/>
                </a:lnTo>
                <a:lnTo>
                  <a:pt x="0" y="0"/>
                </a:lnTo>
                <a:lnTo>
                  <a:pt x="5056444" y="0"/>
                </a:lnTo>
                <a:lnTo>
                  <a:pt x="5056444" y="1727700"/>
                </a:lnTo>
                <a:close/>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6" name="Text Placeholder 23">
            <a:extLst>
              <a:ext uri="{FF2B5EF4-FFF2-40B4-BE49-F238E27FC236}">
                <a16:creationId xmlns:a16="http://schemas.microsoft.com/office/drawing/2014/main" id="{0D7D5BA7-4F69-404A-9C14-2AAE5C10692D}"/>
              </a:ext>
            </a:extLst>
          </p:cNvPr>
          <p:cNvSpPr>
            <a:spLocks noGrp="1"/>
          </p:cNvSpPr>
          <p:nvPr>
            <p:ph type="body" sz="quarter" idx="16" hasCustomPrompt="1"/>
          </p:nvPr>
        </p:nvSpPr>
        <p:spPr>
          <a:xfrm>
            <a:off x="1619810" y="2472714"/>
            <a:ext cx="6010480" cy="3066422"/>
          </a:xfrm>
          <a:prstGeom prst="rect">
            <a:avLst/>
          </a:prstGeom>
        </p:spPr>
        <p:txBody>
          <a:bodyPr>
            <a:normAutofit/>
          </a:bodyPr>
          <a:lstStyle>
            <a:lvl1pPr marL="0" indent="0" algn="l">
              <a:lnSpc>
                <a:spcPct val="100000"/>
              </a:lnSpc>
              <a:spcBef>
                <a:spcPts val="0"/>
              </a:spcBef>
              <a:buNone/>
              <a:defRPr sz="4800" b="0" i="0">
                <a:solidFill>
                  <a:schemeClr val="bg1"/>
                </a:solidFill>
                <a:latin typeface="+mn-lt"/>
              </a:defRPr>
            </a:lvl1pPr>
          </a:lstStyle>
          <a:p>
            <a:pPr lvl="0"/>
            <a:r>
              <a:rPr lang="en-US" dirty="0"/>
              <a:t>Divider Title</a:t>
            </a:r>
          </a:p>
        </p:txBody>
      </p:sp>
      <p:sp>
        <p:nvSpPr>
          <p:cNvPr id="4" name="Slide Number Placeholder 5">
            <a:extLst>
              <a:ext uri="{FF2B5EF4-FFF2-40B4-BE49-F238E27FC236}">
                <a16:creationId xmlns:a16="http://schemas.microsoft.com/office/drawing/2014/main" id="{D871EDFA-9011-5220-AF61-F5EDA5AB5D66}"/>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Tree>
    <p:extLst>
      <p:ext uri="{BB962C8B-B14F-4D97-AF65-F5344CB8AC3E}">
        <p14:creationId xmlns:p14="http://schemas.microsoft.com/office/powerpoint/2010/main" val="22041214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Divider 01">
    <p:spTree>
      <p:nvGrpSpPr>
        <p:cNvPr id="1" name=""/>
        <p:cNvGrpSpPr/>
        <p:nvPr/>
      </p:nvGrpSpPr>
      <p:grpSpPr>
        <a:xfrm>
          <a:off x="0" y="0"/>
          <a:ext cx="0" cy="0"/>
          <a:chOff x="0" y="0"/>
          <a:chExt cx="0" cy="0"/>
        </a:xfrm>
      </p:grpSpPr>
      <p:sp>
        <p:nvSpPr>
          <p:cNvPr id="12" name="object 3">
            <a:extLst>
              <a:ext uri="{FF2B5EF4-FFF2-40B4-BE49-F238E27FC236}">
                <a16:creationId xmlns:a16="http://schemas.microsoft.com/office/drawing/2014/main" id="{5569F482-B952-C24D-C8D1-E7CA0807340C}"/>
              </a:ext>
            </a:extLst>
          </p:cNvPr>
          <p:cNvSpPr/>
          <p:nvPr userDrawn="1"/>
        </p:nvSpPr>
        <p:spPr>
          <a:xfrm>
            <a:off x="9232269" y="1451577"/>
            <a:ext cx="2959731"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solidFill>
                <a:srgbClr val="459597"/>
              </a:solidFill>
            </a:endParaRPr>
          </a:p>
        </p:txBody>
      </p:sp>
      <p:sp>
        <p:nvSpPr>
          <p:cNvPr id="7" name="Rectangle 6">
            <a:extLst>
              <a:ext uri="{FF2B5EF4-FFF2-40B4-BE49-F238E27FC236}">
                <a16:creationId xmlns:a16="http://schemas.microsoft.com/office/drawing/2014/main" id="{DA2C84A0-B72A-82E6-6B19-BD2F1621EAB4}"/>
              </a:ext>
            </a:extLst>
          </p:cNvPr>
          <p:cNvSpPr/>
          <p:nvPr userDrawn="1"/>
        </p:nvSpPr>
        <p:spPr>
          <a:xfrm>
            <a:off x="11360727" y="4350327"/>
            <a:ext cx="831273" cy="206432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reeform 4">
            <a:extLst>
              <a:ext uri="{FF2B5EF4-FFF2-40B4-BE49-F238E27FC236}">
                <a16:creationId xmlns:a16="http://schemas.microsoft.com/office/drawing/2014/main" id="{2C3E7FAC-5703-5278-D061-80BC0FD47089}"/>
              </a:ext>
            </a:extLst>
          </p:cNvPr>
          <p:cNvSpPr/>
          <p:nvPr userDrawn="1"/>
        </p:nvSpPr>
        <p:spPr>
          <a:xfrm rot="16200000">
            <a:off x="1066228" y="-494466"/>
            <a:ext cx="5056445" cy="7188900"/>
          </a:xfrm>
          <a:custGeom>
            <a:avLst/>
            <a:gdLst>
              <a:gd name="connsiteX0" fmla="*/ 5056445 w 5056445"/>
              <a:gd name="connsiteY0" fmla="*/ 1727700 h 7188900"/>
              <a:gd name="connsiteX1" fmla="*/ 5056445 w 5056445"/>
              <a:gd name="connsiteY1" fmla="*/ 4517517 h 7188900"/>
              <a:gd name="connsiteX2" fmla="*/ 5051169 w 5056445"/>
              <a:gd name="connsiteY2" fmla="*/ 4517517 h 7188900"/>
              <a:gd name="connsiteX3" fmla="*/ 5056445 w 5056445"/>
              <a:gd name="connsiteY3" fmla="*/ 4660062 h 7188900"/>
              <a:gd name="connsiteX4" fmla="*/ 2528223 w 5056445"/>
              <a:gd name="connsiteY4" fmla="*/ 7188900 h 7188900"/>
              <a:gd name="connsiteX5" fmla="*/ 1 w 5056445"/>
              <a:gd name="connsiteY5" fmla="*/ 4660062 h 7188900"/>
              <a:gd name="connsiteX6" fmla="*/ 5278 w 5056445"/>
              <a:gd name="connsiteY6" fmla="*/ 4517517 h 7188900"/>
              <a:gd name="connsiteX7" fmla="*/ 1 w 5056445"/>
              <a:gd name="connsiteY7" fmla="*/ 4517517 h 7188900"/>
              <a:gd name="connsiteX8" fmla="*/ 1 w 5056445"/>
              <a:gd name="connsiteY8" fmla="*/ 2932382 h 7188900"/>
              <a:gd name="connsiteX9" fmla="*/ 0 w 5056445"/>
              <a:gd name="connsiteY9" fmla="*/ 2932362 h 7188900"/>
              <a:gd name="connsiteX10" fmla="*/ 1 w 5056445"/>
              <a:gd name="connsiteY10" fmla="*/ 2932253 h 7188900"/>
              <a:gd name="connsiteX11" fmla="*/ 1 w 5056445"/>
              <a:gd name="connsiteY11" fmla="*/ 2789817 h 7188900"/>
              <a:gd name="connsiteX12" fmla="*/ 0 w 5056445"/>
              <a:gd name="connsiteY12" fmla="*/ 2789817 h 7188900"/>
              <a:gd name="connsiteX13" fmla="*/ 0 w 5056445"/>
              <a:gd name="connsiteY13" fmla="*/ 0 h 7188900"/>
              <a:gd name="connsiteX14" fmla="*/ 5056444 w 5056445"/>
              <a:gd name="connsiteY14" fmla="*/ 0 h 7188900"/>
              <a:gd name="connsiteX15" fmla="*/ 5056444 w 5056445"/>
              <a:gd name="connsiteY15" fmla="*/ 1727700 h 7188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056445" h="7188900">
                <a:moveTo>
                  <a:pt x="5056445" y="1727700"/>
                </a:moveTo>
                <a:lnTo>
                  <a:pt x="5056445" y="4517517"/>
                </a:lnTo>
                <a:lnTo>
                  <a:pt x="5051169" y="4517517"/>
                </a:lnTo>
                <a:cubicBezTo>
                  <a:pt x="5056445" y="4565032"/>
                  <a:pt x="5056445" y="4612549"/>
                  <a:pt x="5056445" y="4660062"/>
                </a:cubicBezTo>
                <a:cubicBezTo>
                  <a:pt x="5056445" y="6059108"/>
                  <a:pt x="3926928" y="7188900"/>
                  <a:pt x="2528223" y="7188900"/>
                </a:cubicBezTo>
                <a:cubicBezTo>
                  <a:pt x="1129521" y="7188900"/>
                  <a:pt x="1" y="6053825"/>
                  <a:pt x="1" y="4660062"/>
                </a:cubicBezTo>
                <a:cubicBezTo>
                  <a:pt x="1" y="4612549"/>
                  <a:pt x="1" y="4559752"/>
                  <a:pt x="5278" y="4517517"/>
                </a:cubicBezTo>
                <a:lnTo>
                  <a:pt x="1" y="4517517"/>
                </a:lnTo>
                <a:lnTo>
                  <a:pt x="1" y="2932382"/>
                </a:lnTo>
                <a:lnTo>
                  <a:pt x="0" y="2932362"/>
                </a:lnTo>
                <a:lnTo>
                  <a:pt x="1" y="2932253"/>
                </a:lnTo>
                <a:lnTo>
                  <a:pt x="1" y="2789817"/>
                </a:lnTo>
                <a:lnTo>
                  <a:pt x="0" y="2789817"/>
                </a:lnTo>
                <a:lnTo>
                  <a:pt x="0" y="0"/>
                </a:lnTo>
                <a:lnTo>
                  <a:pt x="5056444" y="0"/>
                </a:lnTo>
                <a:lnTo>
                  <a:pt x="5056444" y="1727700"/>
                </a:lnTo>
                <a:close/>
              </a:path>
            </a:pathLst>
          </a:custGeom>
          <a:solidFill>
            <a:srgbClr val="45959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Freeform 7">
            <a:extLst>
              <a:ext uri="{FF2B5EF4-FFF2-40B4-BE49-F238E27FC236}">
                <a16:creationId xmlns:a16="http://schemas.microsoft.com/office/drawing/2014/main" id="{C9191872-FD39-9640-9FBD-E895199BE50F}"/>
              </a:ext>
            </a:extLst>
          </p:cNvPr>
          <p:cNvSpPr/>
          <p:nvPr userDrawn="1"/>
        </p:nvSpPr>
        <p:spPr>
          <a:xfrm>
            <a:off x="1621052" y="2125333"/>
            <a:ext cx="5184000" cy="36000"/>
          </a:xfrm>
          <a:custGeom>
            <a:avLst/>
            <a:gdLst>
              <a:gd name="connsiteX0" fmla="*/ 1 w 4076555"/>
              <a:gd name="connsiteY0" fmla="*/ 0 h 51458"/>
              <a:gd name="connsiteX1" fmla="*/ 4076556 w 4076555"/>
              <a:gd name="connsiteY1" fmla="*/ 0 h 51458"/>
              <a:gd name="connsiteX2" fmla="*/ 4076556 w 4076555"/>
              <a:gd name="connsiteY2" fmla="*/ 51459 h 51458"/>
              <a:gd name="connsiteX3" fmla="*/ 1 w 4076555"/>
              <a:gd name="connsiteY3" fmla="*/ 51459 h 51458"/>
            </a:gdLst>
            <a:ahLst/>
            <a:cxnLst>
              <a:cxn ang="0">
                <a:pos x="connsiteX0" y="connsiteY0"/>
              </a:cxn>
              <a:cxn ang="0">
                <a:pos x="connsiteX1" y="connsiteY1"/>
              </a:cxn>
              <a:cxn ang="0">
                <a:pos x="connsiteX2" y="connsiteY2"/>
              </a:cxn>
              <a:cxn ang="0">
                <a:pos x="connsiteX3" y="connsiteY3"/>
              </a:cxn>
            </a:cxnLst>
            <a:rect l="l" t="t" r="r" b="b"/>
            <a:pathLst>
              <a:path w="4076555" h="51458">
                <a:moveTo>
                  <a:pt x="1" y="0"/>
                </a:moveTo>
                <a:lnTo>
                  <a:pt x="4076556" y="0"/>
                </a:lnTo>
                <a:lnTo>
                  <a:pt x="4076556" y="51459"/>
                </a:lnTo>
                <a:lnTo>
                  <a:pt x="1" y="51459"/>
                </a:lnTo>
                <a:close/>
              </a:path>
            </a:pathLst>
          </a:custGeom>
          <a:solidFill>
            <a:srgbClr val="FBA63B"/>
          </a:solidFill>
          <a:ln w="24491" cap="flat">
            <a:solidFill>
              <a:srgbClr val="FBA63B"/>
            </a:solidFill>
            <a:prstDash val="solid"/>
            <a:miter/>
          </a:ln>
        </p:spPr>
        <p:txBody>
          <a:bodyPr rtlCol="0" anchor="ctr"/>
          <a:lstStyle/>
          <a:p>
            <a:endParaRPr lang="en-US"/>
          </a:p>
        </p:txBody>
      </p:sp>
      <p:sp>
        <p:nvSpPr>
          <p:cNvPr id="46" name="Text Placeholder 23">
            <a:extLst>
              <a:ext uri="{FF2B5EF4-FFF2-40B4-BE49-F238E27FC236}">
                <a16:creationId xmlns:a16="http://schemas.microsoft.com/office/drawing/2014/main" id="{0D7D5BA7-4F69-404A-9C14-2AAE5C10692D}"/>
              </a:ext>
            </a:extLst>
          </p:cNvPr>
          <p:cNvSpPr>
            <a:spLocks noGrp="1"/>
          </p:cNvSpPr>
          <p:nvPr>
            <p:ph type="body" sz="quarter" idx="16" hasCustomPrompt="1"/>
          </p:nvPr>
        </p:nvSpPr>
        <p:spPr>
          <a:xfrm>
            <a:off x="1619810" y="2472714"/>
            <a:ext cx="6010480" cy="3066422"/>
          </a:xfrm>
          <a:prstGeom prst="rect">
            <a:avLst/>
          </a:prstGeom>
        </p:spPr>
        <p:txBody>
          <a:bodyPr>
            <a:normAutofit/>
          </a:bodyPr>
          <a:lstStyle>
            <a:lvl1pPr marL="0" indent="0" algn="l">
              <a:lnSpc>
                <a:spcPct val="100000"/>
              </a:lnSpc>
              <a:spcBef>
                <a:spcPts val="0"/>
              </a:spcBef>
              <a:buNone/>
              <a:defRPr sz="4800" b="0" i="0">
                <a:solidFill>
                  <a:schemeClr val="bg1"/>
                </a:solidFill>
                <a:latin typeface="+mn-lt"/>
              </a:defRPr>
            </a:lvl1pPr>
          </a:lstStyle>
          <a:p>
            <a:pPr lvl="0"/>
            <a:r>
              <a:rPr lang="en-US" dirty="0"/>
              <a:t>Divider Title</a:t>
            </a:r>
          </a:p>
        </p:txBody>
      </p:sp>
      <p:sp>
        <p:nvSpPr>
          <p:cNvPr id="47" name="Text Placeholder 23">
            <a:extLst>
              <a:ext uri="{FF2B5EF4-FFF2-40B4-BE49-F238E27FC236}">
                <a16:creationId xmlns:a16="http://schemas.microsoft.com/office/drawing/2014/main" id="{AE77B303-149B-3242-B9F9-CA4AA9DCA5E4}"/>
              </a:ext>
            </a:extLst>
          </p:cNvPr>
          <p:cNvSpPr>
            <a:spLocks noGrp="1"/>
          </p:cNvSpPr>
          <p:nvPr>
            <p:ph type="body" sz="quarter" idx="17" hasCustomPrompt="1"/>
          </p:nvPr>
        </p:nvSpPr>
        <p:spPr>
          <a:xfrm>
            <a:off x="352931" y="1213009"/>
            <a:ext cx="2066906" cy="582221"/>
          </a:xfrm>
          <a:prstGeom prst="rect">
            <a:avLst/>
          </a:prstGeom>
        </p:spPr>
        <p:txBody>
          <a:bodyPr>
            <a:noAutofit/>
          </a:bodyPr>
          <a:lstStyle>
            <a:lvl1pPr marL="0" indent="0" algn="l">
              <a:buNone/>
              <a:defRPr sz="9000" b="0" i="0">
                <a:solidFill>
                  <a:schemeClr val="bg1"/>
                </a:solidFill>
                <a:latin typeface="+mn-lt"/>
              </a:defRPr>
            </a:lvl1pPr>
          </a:lstStyle>
          <a:p>
            <a:pPr lvl="0"/>
            <a:r>
              <a:rPr lang="en-US" dirty="0"/>
              <a:t>01</a:t>
            </a:r>
          </a:p>
        </p:txBody>
      </p:sp>
      <p:sp>
        <p:nvSpPr>
          <p:cNvPr id="11" name="Freeform 10">
            <a:extLst>
              <a:ext uri="{FF2B5EF4-FFF2-40B4-BE49-F238E27FC236}">
                <a16:creationId xmlns:a16="http://schemas.microsoft.com/office/drawing/2014/main" id="{034A05A5-BCEB-42FD-D487-EF7058319242}"/>
              </a:ext>
            </a:extLst>
          </p:cNvPr>
          <p:cNvSpPr>
            <a:spLocks noGrp="1"/>
          </p:cNvSpPr>
          <p:nvPr>
            <p:ph type="pic" sz="quarter" idx="19"/>
          </p:nvPr>
        </p:nvSpPr>
        <p:spPr>
          <a:xfrm>
            <a:off x="5635270" y="1729840"/>
            <a:ext cx="6560312" cy="4556399"/>
          </a:xfrm>
          <a:custGeom>
            <a:avLst/>
            <a:gdLst>
              <a:gd name="connsiteX0" fmla="*/ 2277673 w 6560312"/>
              <a:gd name="connsiteY0" fmla="*/ 0 h 4556399"/>
              <a:gd name="connsiteX1" fmla="*/ 2406059 w 6560312"/>
              <a:gd name="connsiteY1" fmla="*/ 4755 h 4556399"/>
              <a:gd name="connsiteX2" fmla="*/ 2406059 w 6560312"/>
              <a:gd name="connsiteY2" fmla="*/ 0 h 4556399"/>
              <a:gd name="connsiteX3" fmla="*/ 3325106 w 6560312"/>
              <a:gd name="connsiteY3" fmla="*/ 0 h 4556399"/>
              <a:gd name="connsiteX4" fmla="*/ 3439772 w 6560312"/>
              <a:gd name="connsiteY4" fmla="*/ 0 h 4556399"/>
              <a:gd name="connsiteX5" fmla="*/ 3596999 w 6560312"/>
              <a:gd name="connsiteY5" fmla="*/ 0 h 4556399"/>
              <a:gd name="connsiteX6" fmla="*/ 3596999 w 6560312"/>
              <a:gd name="connsiteY6" fmla="*/ 174157 h 4556399"/>
              <a:gd name="connsiteX7" fmla="*/ 6556695 w 6560312"/>
              <a:gd name="connsiteY7" fmla="*/ 174157 h 4556399"/>
              <a:gd name="connsiteX8" fmla="*/ 6556695 w 6560312"/>
              <a:gd name="connsiteY8" fmla="*/ 0 h 4556399"/>
              <a:gd name="connsiteX9" fmla="*/ 6560312 w 6560312"/>
              <a:gd name="connsiteY9" fmla="*/ 0 h 4556399"/>
              <a:gd name="connsiteX10" fmla="*/ 6560312 w 6560312"/>
              <a:gd name="connsiteY10" fmla="*/ 4556399 h 4556399"/>
              <a:gd name="connsiteX11" fmla="*/ 5900026 w 6560312"/>
              <a:gd name="connsiteY11" fmla="*/ 4556399 h 4556399"/>
              <a:gd name="connsiteX12" fmla="*/ 3439772 w 6560312"/>
              <a:gd name="connsiteY12" fmla="*/ 4556399 h 4556399"/>
              <a:gd name="connsiteX13" fmla="*/ 3325106 w 6560312"/>
              <a:gd name="connsiteY13" fmla="*/ 4556399 h 4556399"/>
              <a:gd name="connsiteX14" fmla="*/ 2406059 w 6560312"/>
              <a:gd name="connsiteY14" fmla="*/ 4556399 h 4556399"/>
              <a:gd name="connsiteX15" fmla="*/ 2406059 w 6560312"/>
              <a:gd name="connsiteY15" fmla="*/ 4551645 h 4556399"/>
              <a:gd name="connsiteX16" fmla="*/ 2277673 w 6560312"/>
              <a:gd name="connsiteY16" fmla="*/ 4556399 h 4556399"/>
              <a:gd name="connsiteX17" fmla="*/ 0 w 6560312"/>
              <a:gd name="connsiteY17" fmla="*/ 2278201 h 4556399"/>
              <a:gd name="connsiteX18" fmla="*/ 2277673 w 6560312"/>
              <a:gd name="connsiteY18" fmla="*/ 0 h 4556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60312" h="4556399">
                <a:moveTo>
                  <a:pt x="2277673" y="0"/>
                </a:moveTo>
                <a:cubicBezTo>
                  <a:pt x="2320467" y="0"/>
                  <a:pt x="2368019" y="0"/>
                  <a:pt x="2406059" y="4755"/>
                </a:cubicBezTo>
                <a:lnTo>
                  <a:pt x="2406059" y="0"/>
                </a:lnTo>
                <a:lnTo>
                  <a:pt x="3325106" y="0"/>
                </a:lnTo>
                <a:lnTo>
                  <a:pt x="3439772" y="0"/>
                </a:lnTo>
                <a:lnTo>
                  <a:pt x="3596999" y="0"/>
                </a:lnTo>
                <a:lnTo>
                  <a:pt x="3596999" y="174157"/>
                </a:lnTo>
                <a:lnTo>
                  <a:pt x="6556695" y="174157"/>
                </a:lnTo>
                <a:lnTo>
                  <a:pt x="6556695" y="0"/>
                </a:lnTo>
                <a:lnTo>
                  <a:pt x="6560312" y="0"/>
                </a:lnTo>
                <a:lnTo>
                  <a:pt x="6560312" y="4556399"/>
                </a:lnTo>
                <a:lnTo>
                  <a:pt x="5900026" y="4556399"/>
                </a:lnTo>
                <a:lnTo>
                  <a:pt x="3439772" y="4556399"/>
                </a:lnTo>
                <a:lnTo>
                  <a:pt x="3325106" y="4556399"/>
                </a:lnTo>
                <a:lnTo>
                  <a:pt x="2406059" y="4556399"/>
                </a:lnTo>
                <a:lnTo>
                  <a:pt x="2406059" y="4551645"/>
                </a:lnTo>
                <a:cubicBezTo>
                  <a:pt x="2363265" y="4556399"/>
                  <a:pt x="2320467" y="4556399"/>
                  <a:pt x="2277673" y="4556399"/>
                </a:cubicBezTo>
                <a:cubicBezTo>
                  <a:pt x="1017580" y="4556399"/>
                  <a:pt x="0" y="3538583"/>
                  <a:pt x="0" y="2278201"/>
                </a:cubicBezTo>
                <a:cubicBezTo>
                  <a:pt x="0" y="1017820"/>
                  <a:pt x="1022338" y="0"/>
                  <a:pt x="2277673"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
        <p:nvSpPr>
          <p:cNvPr id="4" name="Slide Number Placeholder 5">
            <a:extLst>
              <a:ext uri="{FF2B5EF4-FFF2-40B4-BE49-F238E27FC236}">
                <a16:creationId xmlns:a16="http://schemas.microsoft.com/office/drawing/2014/main" id="{D871EDFA-9011-5220-AF61-F5EDA5AB5D66}"/>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10" name="Text Placeholder 23">
            <a:extLst>
              <a:ext uri="{FF2B5EF4-FFF2-40B4-BE49-F238E27FC236}">
                <a16:creationId xmlns:a16="http://schemas.microsoft.com/office/drawing/2014/main" id="{4F045BD3-6980-8697-3515-6C492A0E2F73}"/>
              </a:ext>
            </a:extLst>
          </p:cNvPr>
          <p:cNvSpPr>
            <a:spLocks noGrp="1"/>
          </p:cNvSpPr>
          <p:nvPr>
            <p:ph type="body" sz="quarter" idx="65" hasCustomPrompt="1"/>
          </p:nvPr>
        </p:nvSpPr>
        <p:spPr>
          <a:xfrm>
            <a:off x="9238279" y="1451578"/>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410315320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vider 02">
    <p:spTree>
      <p:nvGrpSpPr>
        <p:cNvPr id="1" name=""/>
        <p:cNvGrpSpPr/>
        <p:nvPr/>
      </p:nvGrpSpPr>
      <p:grpSpPr>
        <a:xfrm>
          <a:off x="0" y="0"/>
          <a:ext cx="0" cy="0"/>
          <a:chOff x="0" y="0"/>
          <a:chExt cx="0" cy="0"/>
        </a:xfrm>
      </p:grpSpPr>
      <p:sp>
        <p:nvSpPr>
          <p:cNvPr id="12" name="object 3">
            <a:extLst>
              <a:ext uri="{FF2B5EF4-FFF2-40B4-BE49-F238E27FC236}">
                <a16:creationId xmlns:a16="http://schemas.microsoft.com/office/drawing/2014/main" id="{88279C37-A1BE-B924-9BAE-BEFBBDCCD758}"/>
              </a:ext>
            </a:extLst>
          </p:cNvPr>
          <p:cNvSpPr/>
          <p:nvPr userDrawn="1"/>
        </p:nvSpPr>
        <p:spPr>
          <a:xfrm>
            <a:off x="9232269" y="1451577"/>
            <a:ext cx="2959731"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solidFill>
                <a:srgbClr val="459597"/>
              </a:solidFill>
            </a:endParaRPr>
          </a:p>
        </p:txBody>
      </p:sp>
      <p:sp>
        <p:nvSpPr>
          <p:cNvPr id="2" name="Slide Number Placeholder 5">
            <a:extLst>
              <a:ext uri="{FF2B5EF4-FFF2-40B4-BE49-F238E27FC236}">
                <a16:creationId xmlns:a16="http://schemas.microsoft.com/office/drawing/2014/main" id="{56440CD4-2B14-FFB8-AC70-0F69B1216969}"/>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3" name="Rectangle 2">
            <a:extLst>
              <a:ext uri="{FF2B5EF4-FFF2-40B4-BE49-F238E27FC236}">
                <a16:creationId xmlns:a16="http://schemas.microsoft.com/office/drawing/2014/main" id="{A084AFDC-B1DE-7DD8-7E65-2408B3D2C1CD}"/>
              </a:ext>
            </a:extLst>
          </p:cNvPr>
          <p:cNvSpPr/>
          <p:nvPr userDrawn="1"/>
        </p:nvSpPr>
        <p:spPr>
          <a:xfrm>
            <a:off x="11360727" y="4350327"/>
            <a:ext cx="831273" cy="206432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reeform 3">
            <a:extLst>
              <a:ext uri="{FF2B5EF4-FFF2-40B4-BE49-F238E27FC236}">
                <a16:creationId xmlns:a16="http://schemas.microsoft.com/office/drawing/2014/main" id="{229F84FE-4DDB-0EB7-4459-D7BD3D4AD1D0}"/>
              </a:ext>
            </a:extLst>
          </p:cNvPr>
          <p:cNvSpPr/>
          <p:nvPr userDrawn="1"/>
        </p:nvSpPr>
        <p:spPr>
          <a:xfrm rot="16200000">
            <a:off x="1066228" y="-494466"/>
            <a:ext cx="5056445" cy="7188900"/>
          </a:xfrm>
          <a:custGeom>
            <a:avLst/>
            <a:gdLst>
              <a:gd name="connsiteX0" fmla="*/ 5056445 w 5056445"/>
              <a:gd name="connsiteY0" fmla="*/ 1727700 h 7188900"/>
              <a:gd name="connsiteX1" fmla="*/ 5056445 w 5056445"/>
              <a:gd name="connsiteY1" fmla="*/ 4517517 h 7188900"/>
              <a:gd name="connsiteX2" fmla="*/ 5051169 w 5056445"/>
              <a:gd name="connsiteY2" fmla="*/ 4517517 h 7188900"/>
              <a:gd name="connsiteX3" fmla="*/ 5056445 w 5056445"/>
              <a:gd name="connsiteY3" fmla="*/ 4660062 h 7188900"/>
              <a:gd name="connsiteX4" fmla="*/ 2528223 w 5056445"/>
              <a:gd name="connsiteY4" fmla="*/ 7188900 h 7188900"/>
              <a:gd name="connsiteX5" fmla="*/ 1 w 5056445"/>
              <a:gd name="connsiteY5" fmla="*/ 4660062 h 7188900"/>
              <a:gd name="connsiteX6" fmla="*/ 5278 w 5056445"/>
              <a:gd name="connsiteY6" fmla="*/ 4517517 h 7188900"/>
              <a:gd name="connsiteX7" fmla="*/ 1 w 5056445"/>
              <a:gd name="connsiteY7" fmla="*/ 4517517 h 7188900"/>
              <a:gd name="connsiteX8" fmla="*/ 1 w 5056445"/>
              <a:gd name="connsiteY8" fmla="*/ 2932382 h 7188900"/>
              <a:gd name="connsiteX9" fmla="*/ 0 w 5056445"/>
              <a:gd name="connsiteY9" fmla="*/ 2932362 h 7188900"/>
              <a:gd name="connsiteX10" fmla="*/ 1 w 5056445"/>
              <a:gd name="connsiteY10" fmla="*/ 2932253 h 7188900"/>
              <a:gd name="connsiteX11" fmla="*/ 1 w 5056445"/>
              <a:gd name="connsiteY11" fmla="*/ 2789817 h 7188900"/>
              <a:gd name="connsiteX12" fmla="*/ 0 w 5056445"/>
              <a:gd name="connsiteY12" fmla="*/ 2789817 h 7188900"/>
              <a:gd name="connsiteX13" fmla="*/ 0 w 5056445"/>
              <a:gd name="connsiteY13" fmla="*/ 0 h 7188900"/>
              <a:gd name="connsiteX14" fmla="*/ 5056444 w 5056445"/>
              <a:gd name="connsiteY14" fmla="*/ 0 h 7188900"/>
              <a:gd name="connsiteX15" fmla="*/ 5056444 w 5056445"/>
              <a:gd name="connsiteY15" fmla="*/ 1727700 h 7188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056445" h="7188900">
                <a:moveTo>
                  <a:pt x="5056445" y="1727700"/>
                </a:moveTo>
                <a:lnTo>
                  <a:pt x="5056445" y="4517517"/>
                </a:lnTo>
                <a:lnTo>
                  <a:pt x="5051169" y="4517517"/>
                </a:lnTo>
                <a:cubicBezTo>
                  <a:pt x="5056445" y="4565032"/>
                  <a:pt x="5056445" y="4612549"/>
                  <a:pt x="5056445" y="4660062"/>
                </a:cubicBezTo>
                <a:cubicBezTo>
                  <a:pt x="5056445" y="6059108"/>
                  <a:pt x="3926928" y="7188900"/>
                  <a:pt x="2528223" y="7188900"/>
                </a:cubicBezTo>
                <a:cubicBezTo>
                  <a:pt x="1129521" y="7188900"/>
                  <a:pt x="1" y="6053825"/>
                  <a:pt x="1" y="4660062"/>
                </a:cubicBezTo>
                <a:cubicBezTo>
                  <a:pt x="1" y="4612549"/>
                  <a:pt x="1" y="4559752"/>
                  <a:pt x="5278" y="4517517"/>
                </a:cubicBezTo>
                <a:lnTo>
                  <a:pt x="1" y="4517517"/>
                </a:lnTo>
                <a:lnTo>
                  <a:pt x="1" y="2932382"/>
                </a:lnTo>
                <a:lnTo>
                  <a:pt x="0" y="2932362"/>
                </a:lnTo>
                <a:lnTo>
                  <a:pt x="1" y="2932253"/>
                </a:lnTo>
                <a:lnTo>
                  <a:pt x="1" y="2789817"/>
                </a:lnTo>
                <a:lnTo>
                  <a:pt x="0" y="2789817"/>
                </a:lnTo>
                <a:lnTo>
                  <a:pt x="0" y="0"/>
                </a:lnTo>
                <a:lnTo>
                  <a:pt x="5056444" y="0"/>
                </a:lnTo>
                <a:lnTo>
                  <a:pt x="5056444" y="1727700"/>
                </a:lnTo>
                <a:close/>
              </a:path>
            </a:pathLst>
          </a:custGeom>
          <a:solidFill>
            <a:srgbClr val="EC7C6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CC09CB29-0FF7-F578-647A-B060ACA2F633}"/>
              </a:ext>
            </a:extLst>
          </p:cNvPr>
          <p:cNvSpPr/>
          <p:nvPr userDrawn="1"/>
        </p:nvSpPr>
        <p:spPr>
          <a:xfrm>
            <a:off x="1621052" y="2125333"/>
            <a:ext cx="5184000" cy="36000"/>
          </a:xfrm>
          <a:custGeom>
            <a:avLst/>
            <a:gdLst>
              <a:gd name="connsiteX0" fmla="*/ 1 w 4076555"/>
              <a:gd name="connsiteY0" fmla="*/ 0 h 51458"/>
              <a:gd name="connsiteX1" fmla="*/ 4076556 w 4076555"/>
              <a:gd name="connsiteY1" fmla="*/ 0 h 51458"/>
              <a:gd name="connsiteX2" fmla="*/ 4076556 w 4076555"/>
              <a:gd name="connsiteY2" fmla="*/ 51459 h 51458"/>
              <a:gd name="connsiteX3" fmla="*/ 1 w 4076555"/>
              <a:gd name="connsiteY3" fmla="*/ 51459 h 51458"/>
            </a:gdLst>
            <a:ahLst/>
            <a:cxnLst>
              <a:cxn ang="0">
                <a:pos x="connsiteX0" y="connsiteY0"/>
              </a:cxn>
              <a:cxn ang="0">
                <a:pos x="connsiteX1" y="connsiteY1"/>
              </a:cxn>
              <a:cxn ang="0">
                <a:pos x="connsiteX2" y="connsiteY2"/>
              </a:cxn>
              <a:cxn ang="0">
                <a:pos x="connsiteX3" y="connsiteY3"/>
              </a:cxn>
            </a:cxnLst>
            <a:rect l="l" t="t" r="r" b="b"/>
            <a:pathLst>
              <a:path w="4076555" h="51458">
                <a:moveTo>
                  <a:pt x="1" y="0"/>
                </a:moveTo>
                <a:lnTo>
                  <a:pt x="4076556" y="0"/>
                </a:lnTo>
                <a:lnTo>
                  <a:pt x="4076556" y="51459"/>
                </a:lnTo>
                <a:lnTo>
                  <a:pt x="1" y="51459"/>
                </a:lnTo>
                <a:close/>
              </a:path>
            </a:pathLst>
          </a:custGeom>
          <a:solidFill>
            <a:srgbClr val="FBA63B"/>
          </a:solidFill>
          <a:ln w="24491" cap="flat">
            <a:solidFill>
              <a:srgbClr val="FBA63B"/>
            </a:solidFill>
            <a:prstDash val="solid"/>
            <a:miter/>
          </a:ln>
        </p:spPr>
        <p:txBody>
          <a:bodyPr rtlCol="0" anchor="ctr"/>
          <a:lstStyle/>
          <a:p>
            <a:endParaRPr lang="en-US"/>
          </a:p>
        </p:txBody>
      </p:sp>
      <p:sp>
        <p:nvSpPr>
          <p:cNvPr id="6" name="Text Placeholder 23">
            <a:extLst>
              <a:ext uri="{FF2B5EF4-FFF2-40B4-BE49-F238E27FC236}">
                <a16:creationId xmlns:a16="http://schemas.microsoft.com/office/drawing/2014/main" id="{90E33F44-5B33-B28A-15AC-1EF95B309513}"/>
              </a:ext>
            </a:extLst>
          </p:cNvPr>
          <p:cNvSpPr>
            <a:spLocks noGrp="1"/>
          </p:cNvSpPr>
          <p:nvPr>
            <p:ph type="body" sz="quarter" idx="16" hasCustomPrompt="1"/>
          </p:nvPr>
        </p:nvSpPr>
        <p:spPr>
          <a:xfrm>
            <a:off x="1619810" y="2472714"/>
            <a:ext cx="6010480" cy="3066422"/>
          </a:xfrm>
          <a:prstGeom prst="rect">
            <a:avLst/>
          </a:prstGeom>
        </p:spPr>
        <p:txBody>
          <a:bodyPr>
            <a:normAutofit/>
          </a:bodyPr>
          <a:lstStyle>
            <a:lvl1pPr marL="0" indent="0" algn="l">
              <a:lnSpc>
                <a:spcPct val="100000"/>
              </a:lnSpc>
              <a:spcBef>
                <a:spcPts val="0"/>
              </a:spcBef>
              <a:buNone/>
              <a:defRPr sz="4800" b="0" i="0">
                <a:solidFill>
                  <a:schemeClr val="bg1"/>
                </a:solidFill>
                <a:latin typeface="+mn-lt"/>
              </a:defRPr>
            </a:lvl1pPr>
          </a:lstStyle>
          <a:p>
            <a:pPr lvl="0"/>
            <a:r>
              <a:rPr lang="en-US" dirty="0"/>
              <a:t>Divider Title</a:t>
            </a:r>
          </a:p>
        </p:txBody>
      </p:sp>
      <p:sp>
        <p:nvSpPr>
          <p:cNvPr id="7" name="Text Placeholder 23">
            <a:extLst>
              <a:ext uri="{FF2B5EF4-FFF2-40B4-BE49-F238E27FC236}">
                <a16:creationId xmlns:a16="http://schemas.microsoft.com/office/drawing/2014/main" id="{B0B1A17E-F7EF-AB28-3217-F9DD59500492}"/>
              </a:ext>
            </a:extLst>
          </p:cNvPr>
          <p:cNvSpPr>
            <a:spLocks noGrp="1"/>
          </p:cNvSpPr>
          <p:nvPr>
            <p:ph type="body" sz="quarter" idx="17" hasCustomPrompt="1"/>
          </p:nvPr>
        </p:nvSpPr>
        <p:spPr>
          <a:xfrm>
            <a:off x="352931" y="1213009"/>
            <a:ext cx="2066906" cy="582221"/>
          </a:xfrm>
          <a:prstGeom prst="rect">
            <a:avLst/>
          </a:prstGeom>
        </p:spPr>
        <p:txBody>
          <a:bodyPr>
            <a:noAutofit/>
          </a:bodyPr>
          <a:lstStyle>
            <a:lvl1pPr marL="0" indent="0" algn="l">
              <a:buNone/>
              <a:defRPr sz="9000" b="0" i="0">
                <a:solidFill>
                  <a:schemeClr val="bg1"/>
                </a:solidFill>
                <a:latin typeface="+mn-lt"/>
              </a:defRPr>
            </a:lvl1pPr>
          </a:lstStyle>
          <a:p>
            <a:pPr lvl="0"/>
            <a:r>
              <a:rPr lang="en-US" dirty="0"/>
              <a:t>02</a:t>
            </a:r>
          </a:p>
        </p:txBody>
      </p:sp>
      <p:sp>
        <p:nvSpPr>
          <p:cNvPr id="11" name="Freeform 10">
            <a:extLst>
              <a:ext uri="{FF2B5EF4-FFF2-40B4-BE49-F238E27FC236}">
                <a16:creationId xmlns:a16="http://schemas.microsoft.com/office/drawing/2014/main" id="{6630A75D-6D8B-3A21-6A9F-016DCE41F7F0}"/>
              </a:ext>
            </a:extLst>
          </p:cNvPr>
          <p:cNvSpPr>
            <a:spLocks noGrp="1"/>
          </p:cNvSpPr>
          <p:nvPr>
            <p:ph type="pic" sz="quarter" idx="19"/>
          </p:nvPr>
        </p:nvSpPr>
        <p:spPr>
          <a:xfrm>
            <a:off x="5635270" y="1729840"/>
            <a:ext cx="6560312" cy="4556399"/>
          </a:xfrm>
          <a:custGeom>
            <a:avLst/>
            <a:gdLst>
              <a:gd name="connsiteX0" fmla="*/ 2277673 w 6560312"/>
              <a:gd name="connsiteY0" fmla="*/ 0 h 4556399"/>
              <a:gd name="connsiteX1" fmla="*/ 2406059 w 6560312"/>
              <a:gd name="connsiteY1" fmla="*/ 4755 h 4556399"/>
              <a:gd name="connsiteX2" fmla="*/ 2406059 w 6560312"/>
              <a:gd name="connsiteY2" fmla="*/ 0 h 4556399"/>
              <a:gd name="connsiteX3" fmla="*/ 3325106 w 6560312"/>
              <a:gd name="connsiteY3" fmla="*/ 0 h 4556399"/>
              <a:gd name="connsiteX4" fmla="*/ 3439772 w 6560312"/>
              <a:gd name="connsiteY4" fmla="*/ 0 h 4556399"/>
              <a:gd name="connsiteX5" fmla="*/ 3596999 w 6560312"/>
              <a:gd name="connsiteY5" fmla="*/ 0 h 4556399"/>
              <a:gd name="connsiteX6" fmla="*/ 3596999 w 6560312"/>
              <a:gd name="connsiteY6" fmla="*/ 174157 h 4556399"/>
              <a:gd name="connsiteX7" fmla="*/ 6556695 w 6560312"/>
              <a:gd name="connsiteY7" fmla="*/ 174157 h 4556399"/>
              <a:gd name="connsiteX8" fmla="*/ 6556695 w 6560312"/>
              <a:gd name="connsiteY8" fmla="*/ 0 h 4556399"/>
              <a:gd name="connsiteX9" fmla="*/ 6560312 w 6560312"/>
              <a:gd name="connsiteY9" fmla="*/ 0 h 4556399"/>
              <a:gd name="connsiteX10" fmla="*/ 6560312 w 6560312"/>
              <a:gd name="connsiteY10" fmla="*/ 4556399 h 4556399"/>
              <a:gd name="connsiteX11" fmla="*/ 5900026 w 6560312"/>
              <a:gd name="connsiteY11" fmla="*/ 4556399 h 4556399"/>
              <a:gd name="connsiteX12" fmla="*/ 3439772 w 6560312"/>
              <a:gd name="connsiteY12" fmla="*/ 4556399 h 4556399"/>
              <a:gd name="connsiteX13" fmla="*/ 3325106 w 6560312"/>
              <a:gd name="connsiteY13" fmla="*/ 4556399 h 4556399"/>
              <a:gd name="connsiteX14" fmla="*/ 2406059 w 6560312"/>
              <a:gd name="connsiteY14" fmla="*/ 4556399 h 4556399"/>
              <a:gd name="connsiteX15" fmla="*/ 2406059 w 6560312"/>
              <a:gd name="connsiteY15" fmla="*/ 4551645 h 4556399"/>
              <a:gd name="connsiteX16" fmla="*/ 2277673 w 6560312"/>
              <a:gd name="connsiteY16" fmla="*/ 4556399 h 4556399"/>
              <a:gd name="connsiteX17" fmla="*/ 0 w 6560312"/>
              <a:gd name="connsiteY17" fmla="*/ 2278201 h 4556399"/>
              <a:gd name="connsiteX18" fmla="*/ 2277673 w 6560312"/>
              <a:gd name="connsiteY18" fmla="*/ 0 h 4556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60312" h="4556399">
                <a:moveTo>
                  <a:pt x="2277673" y="0"/>
                </a:moveTo>
                <a:cubicBezTo>
                  <a:pt x="2320467" y="0"/>
                  <a:pt x="2368019" y="0"/>
                  <a:pt x="2406059" y="4755"/>
                </a:cubicBezTo>
                <a:lnTo>
                  <a:pt x="2406059" y="0"/>
                </a:lnTo>
                <a:lnTo>
                  <a:pt x="3325106" y="0"/>
                </a:lnTo>
                <a:lnTo>
                  <a:pt x="3439772" y="0"/>
                </a:lnTo>
                <a:lnTo>
                  <a:pt x="3596999" y="0"/>
                </a:lnTo>
                <a:lnTo>
                  <a:pt x="3596999" y="174157"/>
                </a:lnTo>
                <a:lnTo>
                  <a:pt x="6556695" y="174157"/>
                </a:lnTo>
                <a:lnTo>
                  <a:pt x="6556695" y="0"/>
                </a:lnTo>
                <a:lnTo>
                  <a:pt x="6560312" y="0"/>
                </a:lnTo>
                <a:lnTo>
                  <a:pt x="6560312" y="4556399"/>
                </a:lnTo>
                <a:lnTo>
                  <a:pt x="5900026" y="4556399"/>
                </a:lnTo>
                <a:lnTo>
                  <a:pt x="3439772" y="4556399"/>
                </a:lnTo>
                <a:lnTo>
                  <a:pt x="3325106" y="4556399"/>
                </a:lnTo>
                <a:lnTo>
                  <a:pt x="2406059" y="4556399"/>
                </a:lnTo>
                <a:lnTo>
                  <a:pt x="2406059" y="4551645"/>
                </a:lnTo>
                <a:cubicBezTo>
                  <a:pt x="2363265" y="4556399"/>
                  <a:pt x="2320467" y="4556399"/>
                  <a:pt x="2277673" y="4556399"/>
                </a:cubicBezTo>
                <a:cubicBezTo>
                  <a:pt x="1017580" y="4556399"/>
                  <a:pt x="0" y="3538583"/>
                  <a:pt x="0" y="2278201"/>
                </a:cubicBezTo>
                <a:cubicBezTo>
                  <a:pt x="0" y="1017820"/>
                  <a:pt x="1022338" y="0"/>
                  <a:pt x="2277673"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
        <p:nvSpPr>
          <p:cNvPr id="10" name="Text Placeholder 23">
            <a:extLst>
              <a:ext uri="{FF2B5EF4-FFF2-40B4-BE49-F238E27FC236}">
                <a16:creationId xmlns:a16="http://schemas.microsoft.com/office/drawing/2014/main" id="{2E7B18D9-B18D-C990-3B81-03007F9555DD}"/>
              </a:ext>
            </a:extLst>
          </p:cNvPr>
          <p:cNvSpPr>
            <a:spLocks noGrp="1"/>
          </p:cNvSpPr>
          <p:nvPr>
            <p:ph type="body" sz="quarter" idx="65" hasCustomPrompt="1"/>
          </p:nvPr>
        </p:nvSpPr>
        <p:spPr>
          <a:xfrm>
            <a:off x="9238279" y="1451578"/>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6663490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vider 03">
    <p:spTree>
      <p:nvGrpSpPr>
        <p:cNvPr id="1" name=""/>
        <p:cNvGrpSpPr/>
        <p:nvPr/>
      </p:nvGrpSpPr>
      <p:grpSpPr>
        <a:xfrm>
          <a:off x="0" y="0"/>
          <a:ext cx="0" cy="0"/>
          <a:chOff x="0" y="0"/>
          <a:chExt cx="0" cy="0"/>
        </a:xfrm>
      </p:grpSpPr>
      <p:sp>
        <p:nvSpPr>
          <p:cNvPr id="12" name="object 3">
            <a:extLst>
              <a:ext uri="{FF2B5EF4-FFF2-40B4-BE49-F238E27FC236}">
                <a16:creationId xmlns:a16="http://schemas.microsoft.com/office/drawing/2014/main" id="{10FA6DCC-313C-4786-6A6A-A20CB81D3717}"/>
              </a:ext>
            </a:extLst>
          </p:cNvPr>
          <p:cNvSpPr/>
          <p:nvPr userDrawn="1"/>
        </p:nvSpPr>
        <p:spPr>
          <a:xfrm>
            <a:off x="9232269" y="1451577"/>
            <a:ext cx="2959731"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solidFill>
                <a:srgbClr val="459597"/>
              </a:solidFill>
            </a:endParaRPr>
          </a:p>
        </p:txBody>
      </p:sp>
      <p:sp>
        <p:nvSpPr>
          <p:cNvPr id="2" name="Slide Number Placeholder 5">
            <a:extLst>
              <a:ext uri="{FF2B5EF4-FFF2-40B4-BE49-F238E27FC236}">
                <a16:creationId xmlns:a16="http://schemas.microsoft.com/office/drawing/2014/main" id="{56440CD4-2B14-FFB8-AC70-0F69B1216969}"/>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3" name="Rectangle 2">
            <a:extLst>
              <a:ext uri="{FF2B5EF4-FFF2-40B4-BE49-F238E27FC236}">
                <a16:creationId xmlns:a16="http://schemas.microsoft.com/office/drawing/2014/main" id="{A084AFDC-B1DE-7DD8-7E65-2408B3D2C1CD}"/>
              </a:ext>
            </a:extLst>
          </p:cNvPr>
          <p:cNvSpPr/>
          <p:nvPr userDrawn="1"/>
        </p:nvSpPr>
        <p:spPr>
          <a:xfrm>
            <a:off x="11360727" y="4350327"/>
            <a:ext cx="831273" cy="206432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reeform 3">
            <a:extLst>
              <a:ext uri="{FF2B5EF4-FFF2-40B4-BE49-F238E27FC236}">
                <a16:creationId xmlns:a16="http://schemas.microsoft.com/office/drawing/2014/main" id="{229F84FE-4DDB-0EB7-4459-D7BD3D4AD1D0}"/>
              </a:ext>
            </a:extLst>
          </p:cNvPr>
          <p:cNvSpPr/>
          <p:nvPr userDrawn="1"/>
        </p:nvSpPr>
        <p:spPr>
          <a:xfrm rot="16200000">
            <a:off x="1066228" y="-494466"/>
            <a:ext cx="5056445" cy="7188900"/>
          </a:xfrm>
          <a:custGeom>
            <a:avLst/>
            <a:gdLst>
              <a:gd name="connsiteX0" fmla="*/ 5056445 w 5056445"/>
              <a:gd name="connsiteY0" fmla="*/ 1727700 h 7188900"/>
              <a:gd name="connsiteX1" fmla="*/ 5056445 w 5056445"/>
              <a:gd name="connsiteY1" fmla="*/ 4517517 h 7188900"/>
              <a:gd name="connsiteX2" fmla="*/ 5051169 w 5056445"/>
              <a:gd name="connsiteY2" fmla="*/ 4517517 h 7188900"/>
              <a:gd name="connsiteX3" fmla="*/ 5056445 w 5056445"/>
              <a:gd name="connsiteY3" fmla="*/ 4660062 h 7188900"/>
              <a:gd name="connsiteX4" fmla="*/ 2528223 w 5056445"/>
              <a:gd name="connsiteY4" fmla="*/ 7188900 h 7188900"/>
              <a:gd name="connsiteX5" fmla="*/ 1 w 5056445"/>
              <a:gd name="connsiteY5" fmla="*/ 4660062 h 7188900"/>
              <a:gd name="connsiteX6" fmla="*/ 5278 w 5056445"/>
              <a:gd name="connsiteY6" fmla="*/ 4517517 h 7188900"/>
              <a:gd name="connsiteX7" fmla="*/ 1 w 5056445"/>
              <a:gd name="connsiteY7" fmla="*/ 4517517 h 7188900"/>
              <a:gd name="connsiteX8" fmla="*/ 1 w 5056445"/>
              <a:gd name="connsiteY8" fmla="*/ 2932382 h 7188900"/>
              <a:gd name="connsiteX9" fmla="*/ 0 w 5056445"/>
              <a:gd name="connsiteY9" fmla="*/ 2932362 h 7188900"/>
              <a:gd name="connsiteX10" fmla="*/ 1 w 5056445"/>
              <a:gd name="connsiteY10" fmla="*/ 2932253 h 7188900"/>
              <a:gd name="connsiteX11" fmla="*/ 1 w 5056445"/>
              <a:gd name="connsiteY11" fmla="*/ 2789817 h 7188900"/>
              <a:gd name="connsiteX12" fmla="*/ 0 w 5056445"/>
              <a:gd name="connsiteY12" fmla="*/ 2789817 h 7188900"/>
              <a:gd name="connsiteX13" fmla="*/ 0 w 5056445"/>
              <a:gd name="connsiteY13" fmla="*/ 0 h 7188900"/>
              <a:gd name="connsiteX14" fmla="*/ 5056444 w 5056445"/>
              <a:gd name="connsiteY14" fmla="*/ 0 h 7188900"/>
              <a:gd name="connsiteX15" fmla="*/ 5056444 w 5056445"/>
              <a:gd name="connsiteY15" fmla="*/ 1727700 h 7188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056445" h="7188900">
                <a:moveTo>
                  <a:pt x="5056445" y="1727700"/>
                </a:moveTo>
                <a:lnTo>
                  <a:pt x="5056445" y="4517517"/>
                </a:lnTo>
                <a:lnTo>
                  <a:pt x="5051169" y="4517517"/>
                </a:lnTo>
                <a:cubicBezTo>
                  <a:pt x="5056445" y="4565032"/>
                  <a:pt x="5056445" y="4612549"/>
                  <a:pt x="5056445" y="4660062"/>
                </a:cubicBezTo>
                <a:cubicBezTo>
                  <a:pt x="5056445" y="6059108"/>
                  <a:pt x="3926928" y="7188900"/>
                  <a:pt x="2528223" y="7188900"/>
                </a:cubicBezTo>
                <a:cubicBezTo>
                  <a:pt x="1129521" y="7188900"/>
                  <a:pt x="1" y="6053825"/>
                  <a:pt x="1" y="4660062"/>
                </a:cubicBezTo>
                <a:cubicBezTo>
                  <a:pt x="1" y="4612549"/>
                  <a:pt x="1" y="4559752"/>
                  <a:pt x="5278" y="4517517"/>
                </a:cubicBezTo>
                <a:lnTo>
                  <a:pt x="1" y="4517517"/>
                </a:lnTo>
                <a:lnTo>
                  <a:pt x="1" y="2932382"/>
                </a:lnTo>
                <a:lnTo>
                  <a:pt x="0" y="2932362"/>
                </a:lnTo>
                <a:lnTo>
                  <a:pt x="1" y="2932253"/>
                </a:lnTo>
                <a:lnTo>
                  <a:pt x="1" y="2789817"/>
                </a:lnTo>
                <a:lnTo>
                  <a:pt x="0" y="2789817"/>
                </a:lnTo>
                <a:lnTo>
                  <a:pt x="0" y="0"/>
                </a:lnTo>
                <a:lnTo>
                  <a:pt x="5056444" y="0"/>
                </a:lnTo>
                <a:lnTo>
                  <a:pt x="5056444" y="1727700"/>
                </a:lnTo>
                <a:close/>
              </a:path>
            </a:pathLst>
          </a:custGeom>
          <a:solidFill>
            <a:srgbClr val="FBA63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CC09CB29-0FF7-F578-647A-B060ACA2F633}"/>
              </a:ext>
            </a:extLst>
          </p:cNvPr>
          <p:cNvSpPr/>
          <p:nvPr userDrawn="1"/>
        </p:nvSpPr>
        <p:spPr>
          <a:xfrm>
            <a:off x="1621052" y="2125333"/>
            <a:ext cx="5184000" cy="36000"/>
          </a:xfrm>
          <a:custGeom>
            <a:avLst/>
            <a:gdLst>
              <a:gd name="connsiteX0" fmla="*/ 1 w 4076555"/>
              <a:gd name="connsiteY0" fmla="*/ 0 h 51458"/>
              <a:gd name="connsiteX1" fmla="*/ 4076556 w 4076555"/>
              <a:gd name="connsiteY1" fmla="*/ 0 h 51458"/>
              <a:gd name="connsiteX2" fmla="*/ 4076556 w 4076555"/>
              <a:gd name="connsiteY2" fmla="*/ 51459 h 51458"/>
              <a:gd name="connsiteX3" fmla="*/ 1 w 4076555"/>
              <a:gd name="connsiteY3" fmla="*/ 51459 h 51458"/>
            </a:gdLst>
            <a:ahLst/>
            <a:cxnLst>
              <a:cxn ang="0">
                <a:pos x="connsiteX0" y="connsiteY0"/>
              </a:cxn>
              <a:cxn ang="0">
                <a:pos x="connsiteX1" y="connsiteY1"/>
              </a:cxn>
              <a:cxn ang="0">
                <a:pos x="connsiteX2" y="connsiteY2"/>
              </a:cxn>
              <a:cxn ang="0">
                <a:pos x="connsiteX3" y="connsiteY3"/>
              </a:cxn>
            </a:cxnLst>
            <a:rect l="l" t="t" r="r" b="b"/>
            <a:pathLst>
              <a:path w="4076555" h="51458">
                <a:moveTo>
                  <a:pt x="1" y="0"/>
                </a:moveTo>
                <a:lnTo>
                  <a:pt x="4076556" y="0"/>
                </a:lnTo>
                <a:lnTo>
                  <a:pt x="4076556" y="51459"/>
                </a:lnTo>
                <a:lnTo>
                  <a:pt x="1" y="51459"/>
                </a:lnTo>
                <a:close/>
              </a:path>
            </a:pathLst>
          </a:custGeom>
          <a:solidFill>
            <a:srgbClr val="459597"/>
          </a:solidFill>
          <a:ln w="24491" cap="flat">
            <a:solidFill>
              <a:srgbClr val="459597"/>
            </a:solidFill>
            <a:prstDash val="solid"/>
            <a:miter/>
          </a:ln>
        </p:spPr>
        <p:txBody>
          <a:bodyPr rtlCol="0" anchor="ctr"/>
          <a:lstStyle/>
          <a:p>
            <a:endParaRPr lang="en-US"/>
          </a:p>
        </p:txBody>
      </p:sp>
      <p:sp>
        <p:nvSpPr>
          <p:cNvPr id="6" name="Text Placeholder 23">
            <a:extLst>
              <a:ext uri="{FF2B5EF4-FFF2-40B4-BE49-F238E27FC236}">
                <a16:creationId xmlns:a16="http://schemas.microsoft.com/office/drawing/2014/main" id="{90E33F44-5B33-B28A-15AC-1EF95B309513}"/>
              </a:ext>
            </a:extLst>
          </p:cNvPr>
          <p:cNvSpPr>
            <a:spLocks noGrp="1"/>
          </p:cNvSpPr>
          <p:nvPr>
            <p:ph type="body" sz="quarter" idx="16" hasCustomPrompt="1"/>
          </p:nvPr>
        </p:nvSpPr>
        <p:spPr>
          <a:xfrm>
            <a:off x="1619810" y="2472714"/>
            <a:ext cx="6010480" cy="3066422"/>
          </a:xfrm>
          <a:prstGeom prst="rect">
            <a:avLst/>
          </a:prstGeom>
        </p:spPr>
        <p:txBody>
          <a:bodyPr>
            <a:normAutofit/>
          </a:bodyPr>
          <a:lstStyle>
            <a:lvl1pPr marL="0" indent="0" algn="l">
              <a:lnSpc>
                <a:spcPct val="100000"/>
              </a:lnSpc>
              <a:spcBef>
                <a:spcPts val="0"/>
              </a:spcBef>
              <a:buNone/>
              <a:defRPr sz="4800" b="0" i="0">
                <a:solidFill>
                  <a:schemeClr val="bg1"/>
                </a:solidFill>
                <a:latin typeface="+mn-lt"/>
              </a:defRPr>
            </a:lvl1pPr>
          </a:lstStyle>
          <a:p>
            <a:pPr lvl="0"/>
            <a:r>
              <a:rPr lang="en-US" dirty="0"/>
              <a:t>Divider Title</a:t>
            </a:r>
          </a:p>
        </p:txBody>
      </p:sp>
      <p:sp>
        <p:nvSpPr>
          <p:cNvPr id="7" name="Text Placeholder 23">
            <a:extLst>
              <a:ext uri="{FF2B5EF4-FFF2-40B4-BE49-F238E27FC236}">
                <a16:creationId xmlns:a16="http://schemas.microsoft.com/office/drawing/2014/main" id="{B0B1A17E-F7EF-AB28-3217-F9DD59500492}"/>
              </a:ext>
            </a:extLst>
          </p:cNvPr>
          <p:cNvSpPr>
            <a:spLocks noGrp="1"/>
          </p:cNvSpPr>
          <p:nvPr>
            <p:ph type="body" sz="quarter" idx="17" hasCustomPrompt="1"/>
          </p:nvPr>
        </p:nvSpPr>
        <p:spPr>
          <a:xfrm>
            <a:off x="352931" y="1213009"/>
            <a:ext cx="2066906" cy="582221"/>
          </a:xfrm>
          <a:prstGeom prst="rect">
            <a:avLst/>
          </a:prstGeom>
        </p:spPr>
        <p:txBody>
          <a:bodyPr>
            <a:noAutofit/>
          </a:bodyPr>
          <a:lstStyle>
            <a:lvl1pPr marL="0" indent="0" algn="l">
              <a:buNone/>
              <a:defRPr sz="9000" b="0" i="0">
                <a:solidFill>
                  <a:schemeClr val="bg1"/>
                </a:solidFill>
                <a:latin typeface="+mn-lt"/>
              </a:defRPr>
            </a:lvl1pPr>
          </a:lstStyle>
          <a:p>
            <a:pPr lvl="0"/>
            <a:r>
              <a:rPr lang="en-US" dirty="0"/>
              <a:t>03</a:t>
            </a:r>
          </a:p>
        </p:txBody>
      </p:sp>
      <p:sp>
        <p:nvSpPr>
          <p:cNvPr id="11" name="Freeform 10">
            <a:extLst>
              <a:ext uri="{FF2B5EF4-FFF2-40B4-BE49-F238E27FC236}">
                <a16:creationId xmlns:a16="http://schemas.microsoft.com/office/drawing/2014/main" id="{F98284DC-9D41-FC42-06B0-7FE39D671A7D}"/>
              </a:ext>
            </a:extLst>
          </p:cNvPr>
          <p:cNvSpPr>
            <a:spLocks noGrp="1"/>
          </p:cNvSpPr>
          <p:nvPr>
            <p:ph type="pic" sz="quarter" idx="19"/>
          </p:nvPr>
        </p:nvSpPr>
        <p:spPr>
          <a:xfrm>
            <a:off x="5635270" y="1729840"/>
            <a:ext cx="6560312" cy="4556399"/>
          </a:xfrm>
          <a:custGeom>
            <a:avLst/>
            <a:gdLst>
              <a:gd name="connsiteX0" fmla="*/ 2277673 w 6560312"/>
              <a:gd name="connsiteY0" fmla="*/ 0 h 4556399"/>
              <a:gd name="connsiteX1" fmla="*/ 2406059 w 6560312"/>
              <a:gd name="connsiteY1" fmla="*/ 4755 h 4556399"/>
              <a:gd name="connsiteX2" fmla="*/ 2406059 w 6560312"/>
              <a:gd name="connsiteY2" fmla="*/ 0 h 4556399"/>
              <a:gd name="connsiteX3" fmla="*/ 3325106 w 6560312"/>
              <a:gd name="connsiteY3" fmla="*/ 0 h 4556399"/>
              <a:gd name="connsiteX4" fmla="*/ 3439772 w 6560312"/>
              <a:gd name="connsiteY4" fmla="*/ 0 h 4556399"/>
              <a:gd name="connsiteX5" fmla="*/ 3596999 w 6560312"/>
              <a:gd name="connsiteY5" fmla="*/ 0 h 4556399"/>
              <a:gd name="connsiteX6" fmla="*/ 3596999 w 6560312"/>
              <a:gd name="connsiteY6" fmla="*/ 174157 h 4556399"/>
              <a:gd name="connsiteX7" fmla="*/ 6556695 w 6560312"/>
              <a:gd name="connsiteY7" fmla="*/ 174157 h 4556399"/>
              <a:gd name="connsiteX8" fmla="*/ 6556695 w 6560312"/>
              <a:gd name="connsiteY8" fmla="*/ 0 h 4556399"/>
              <a:gd name="connsiteX9" fmla="*/ 6560312 w 6560312"/>
              <a:gd name="connsiteY9" fmla="*/ 0 h 4556399"/>
              <a:gd name="connsiteX10" fmla="*/ 6560312 w 6560312"/>
              <a:gd name="connsiteY10" fmla="*/ 4556399 h 4556399"/>
              <a:gd name="connsiteX11" fmla="*/ 5900026 w 6560312"/>
              <a:gd name="connsiteY11" fmla="*/ 4556399 h 4556399"/>
              <a:gd name="connsiteX12" fmla="*/ 3439772 w 6560312"/>
              <a:gd name="connsiteY12" fmla="*/ 4556399 h 4556399"/>
              <a:gd name="connsiteX13" fmla="*/ 3325106 w 6560312"/>
              <a:gd name="connsiteY13" fmla="*/ 4556399 h 4556399"/>
              <a:gd name="connsiteX14" fmla="*/ 2406059 w 6560312"/>
              <a:gd name="connsiteY14" fmla="*/ 4556399 h 4556399"/>
              <a:gd name="connsiteX15" fmla="*/ 2406059 w 6560312"/>
              <a:gd name="connsiteY15" fmla="*/ 4551645 h 4556399"/>
              <a:gd name="connsiteX16" fmla="*/ 2277673 w 6560312"/>
              <a:gd name="connsiteY16" fmla="*/ 4556399 h 4556399"/>
              <a:gd name="connsiteX17" fmla="*/ 0 w 6560312"/>
              <a:gd name="connsiteY17" fmla="*/ 2278201 h 4556399"/>
              <a:gd name="connsiteX18" fmla="*/ 2277673 w 6560312"/>
              <a:gd name="connsiteY18" fmla="*/ 0 h 4556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60312" h="4556399">
                <a:moveTo>
                  <a:pt x="2277673" y="0"/>
                </a:moveTo>
                <a:cubicBezTo>
                  <a:pt x="2320467" y="0"/>
                  <a:pt x="2368019" y="0"/>
                  <a:pt x="2406059" y="4755"/>
                </a:cubicBezTo>
                <a:lnTo>
                  <a:pt x="2406059" y="0"/>
                </a:lnTo>
                <a:lnTo>
                  <a:pt x="3325106" y="0"/>
                </a:lnTo>
                <a:lnTo>
                  <a:pt x="3439772" y="0"/>
                </a:lnTo>
                <a:lnTo>
                  <a:pt x="3596999" y="0"/>
                </a:lnTo>
                <a:lnTo>
                  <a:pt x="3596999" y="174157"/>
                </a:lnTo>
                <a:lnTo>
                  <a:pt x="6556695" y="174157"/>
                </a:lnTo>
                <a:lnTo>
                  <a:pt x="6556695" y="0"/>
                </a:lnTo>
                <a:lnTo>
                  <a:pt x="6560312" y="0"/>
                </a:lnTo>
                <a:lnTo>
                  <a:pt x="6560312" y="4556399"/>
                </a:lnTo>
                <a:lnTo>
                  <a:pt x="5900026" y="4556399"/>
                </a:lnTo>
                <a:lnTo>
                  <a:pt x="3439772" y="4556399"/>
                </a:lnTo>
                <a:lnTo>
                  <a:pt x="3325106" y="4556399"/>
                </a:lnTo>
                <a:lnTo>
                  <a:pt x="2406059" y="4556399"/>
                </a:lnTo>
                <a:lnTo>
                  <a:pt x="2406059" y="4551645"/>
                </a:lnTo>
                <a:cubicBezTo>
                  <a:pt x="2363265" y="4556399"/>
                  <a:pt x="2320467" y="4556399"/>
                  <a:pt x="2277673" y="4556399"/>
                </a:cubicBezTo>
                <a:cubicBezTo>
                  <a:pt x="1017580" y="4556399"/>
                  <a:pt x="0" y="3538583"/>
                  <a:pt x="0" y="2278201"/>
                </a:cubicBezTo>
                <a:cubicBezTo>
                  <a:pt x="0" y="1017820"/>
                  <a:pt x="1022338" y="0"/>
                  <a:pt x="2277673"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
        <p:nvSpPr>
          <p:cNvPr id="10" name="Text Placeholder 23">
            <a:extLst>
              <a:ext uri="{FF2B5EF4-FFF2-40B4-BE49-F238E27FC236}">
                <a16:creationId xmlns:a16="http://schemas.microsoft.com/office/drawing/2014/main" id="{4D3F3092-6DB8-88B6-0D10-6C3A11BFCC22}"/>
              </a:ext>
            </a:extLst>
          </p:cNvPr>
          <p:cNvSpPr>
            <a:spLocks noGrp="1"/>
          </p:cNvSpPr>
          <p:nvPr>
            <p:ph type="body" sz="quarter" idx="65" hasCustomPrompt="1"/>
          </p:nvPr>
        </p:nvSpPr>
        <p:spPr>
          <a:xfrm>
            <a:off x="9238279" y="1451578"/>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41314216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Divider 03">
    <p:spTree>
      <p:nvGrpSpPr>
        <p:cNvPr id="1" name=""/>
        <p:cNvGrpSpPr/>
        <p:nvPr/>
      </p:nvGrpSpPr>
      <p:grpSpPr>
        <a:xfrm>
          <a:off x="0" y="0"/>
          <a:ext cx="0" cy="0"/>
          <a:chOff x="0" y="0"/>
          <a:chExt cx="0" cy="0"/>
        </a:xfrm>
      </p:grpSpPr>
      <p:sp>
        <p:nvSpPr>
          <p:cNvPr id="12" name="object 3">
            <a:extLst>
              <a:ext uri="{FF2B5EF4-FFF2-40B4-BE49-F238E27FC236}">
                <a16:creationId xmlns:a16="http://schemas.microsoft.com/office/drawing/2014/main" id="{10FA6DCC-313C-4786-6A6A-A20CB81D3717}"/>
              </a:ext>
            </a:extLst>
          </p:cNvPr>
          <p:cNvSpPr/>
          <p:nvPr userDrawn="1"/>
        </p:nvSpPr>
        <p:spPr>
          <a:xfrm>
            <a:off x="9232269" y="925235"/>
            <a:ext cx="2959731"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solidFill>
                <a:srgbClr val="459597"/>
              </a:solidFill>
            </a:endParaRPr>
          </a:p>
        </p:txBody>
      </p:sp>
      <p:sp>
        <p:nvSpPr>
          <p:cNvPr id="2" name="Slide Number Placeholder 5">
            <a:extLst>
              <a:ext uri="{FF2B5EF4-FFF2-40B4-BE49-F238E27FC236}">
                <a16:creationId xmlns:a16="http://schemas.microsoft.com/office/drawing/2014/main" id="{56440CD4-2B14-FFB8-AC70-0F69B1216969}"/>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3" name="Rectangle 2">
            <a:extLst>
              <a:ext uri="{FF2B5EF4-FFF2-40B4-BE49-F238E27FC236}">
                <a16:creationId xmlns:a16="http://schemas.microsoft.com/office/drawing/2014/main" id="{A084AFDC-B1DE-7DD8-7E65-2408B3D2C1CD}"/>
              </a:ext>
            </a:extLst>
          </p:cNvPr>
          <p:cNvSpPr/>
          <p:nvPr userDrawn="1"/>
        </p:nvSpPr>
        <p:spPr>
          <a:xfrm>
            <a:off x="11360727" y="4350327"/>
            <a:ext cx="831273" cy="206432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reeform 3">
            <a:extLst>
              <a:ext uri="{FF2B5EF4-FFF2-40B4-BE49-F238E27FC236}">
                <a16:creationId xmlns:a16="http://schemas.microsoft.com/office/drawing/2014/main" id="{229F84FE-4DDB-0EB7-4459-D7BD3D4AD1D0}"/>
              </a:ext>
            </a:extLst>
          </p:cNvPr>
          <p:cNvSpPr/>
          <p:nvPr userDrawn="1"/>
        </p:nvSpPr>
        <p:spPr>
          <a:xfrm rot="16200000">
            <a:off x="1589569" y="-1017807"/>
            <a:ext cx="4009764" cy="7188900"/>
          </a:xfrm>
          <a:custGeom>
            <a:avLst/>
            <a:gdLst>
              <a:gd name="connsiteX0" fmla="*/ 5056445 w 5056445"/>
              <a:gd name="connsiteY0" fmla="*/ 1727700 h 7188900"/>
              <a:gd name="connsiteX1" fmla="*/ 5056445 w 5056445"/>
              <a:gd name="connsiteY1" fmla="*/ 4517517 h 7188900"/>
              <a:gd name="connsiteX2" fmla="*/ 5051169 w 5056445"/>
              <a:gd name="connsiteY2" fmla="*/ 4517517 h 7188900"/>
              <a:gd name="connsiteX3" fmla="*/ 5056445 w 5056445"/>
              <a:gd name="connsiteY3" fmla="*/ 4660062 h 7188900"/>
              <a:gd name="connsiteX4" fmla="*/ 2528223 w 5056445"/>
              <a:gd name="connsiteY4" fmla="*/ 7188900 h 7188900"/>
              <a:gd name="connsiteX5" fmla="*/ 1 w 5056445"/>
              <a:gd name="connsiteY5" fmla="*/ 4660062 h 7188900"/>
              <a:gd name="connsiteX6" fmla="*/ 5278 w 5056445"/>
              <a:gd name="connsiteY6" fmla="*/ 4517517 h 7188900"/>
              <a:gd name="connsiteX7" fmla="*/ 1 w 5056445"/>
              <a:gd name="connsiteY7" fmla="*/ 4517517 h 7188900"/>
              <a:gd name="connsiteX8" fmla="*/ 1 w 5056445"/>
              <a:gd name="connsiteY8" fmla="*/ 2932382 h 7188900"/>
              <a:gd name="connsiteX9" fmla="*/ 0 w 5056445"/>
              <a:gd name="connsiteY9" fmla="*/ 2932362 h 7188900"/>
              <a:gd name="connsiteX10" fmla="*/ 1 w 5056445"/>
              <a:gd name="connsiteY10" fmla="*/ 2932253 h 7188900"/>
              <a:gd name="connsiteX11" fmla="*/ 1 w 5056445"/>
              <a:gd name="connsiteY11" fmla="*/ 2789817 h 7188900"/>
              <a:gd name="connsiteX12" fmla="*/ 0 w 5056445"/>
              <a:gd name="connsiteY12" fmla="*/ 2789817 h 7188900"/>
              <a:gd name="connsiteX13" fmla="*/ 0 w 5056445"/>
              <a:gd name="connsiteY13" fmla="*/ 0 h 7188900"/>
              <a:gd name="connsiteX14" fmla="*/ 5056444 w 5056445"/>
              <a:gd name="connsiteY14" fmla="*/ 0 h 7188900"/>
              <a:gd name="connsiteX15" fmla="*/ 5056444 w 5056445"/>
              <a:gd name="connsiteY15" fmla="*/ 1727700 h 7188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056445" h="7188900">
                <a:moveTo>
                  <a:pt x="5056445" y="1727700"/>
                </a:moveTo>
                <a:lnTo>
                  <a:pt x="5056445" y="4517517"/>
                </a:lnTo>
                <a:lnTo>
                  <a:pt x="5051169" y="4517517"/>
                </a:lnTo>
                <a:cubicBezTo>
                  <a:pt x="5056445" y="4565032"/>
                  <a:pt x="5056445" y="4612549"/>
                  <a:pt x="5056445" y="4660062"/>
                </a:cubicBezTo>
                <a:cubicBezTo>
                  <a:pt x="5056445" y="6059108"/>
                  <a:pt x="3926928" y="7188900"/>
                  <a:pt x="2528223" y="7188900"/>
                </a:cubicBezTo>
                <a:cubicBezTo>
                  <a:pt x="1129521" y="7188900"/>
                  <a:pt x="1" y="6053825"/>
                  <a:pt x="1" y="4660062"/>
                </a:cubicBezTo>
                <a:cubicBezTo>
                  <a:pt x="1" y="4612549"/>
                  <a:pt x="1" y="4559752"/>
                  <a:pt x="5278" y="4517517"/>
                </a:cubicBezTo>
                <a:lnTo>
                  <a:pt x="1" y="4517517"/>
                </a:lnTo>
                <a:lnTo>
                  <a:pt x="1" y="2932382"/>
                </a:lnTo>
                <a:lnTo>
                  <a:pt x="0" y="2932362"/>
                </a:lnTo>
                <a:lnTo>
                  <a:pt x="1" y="2932253"/>
                </a:lnTo>
                <a:lnTo>
                  <a:pt x="1" y="2789817"/>
                </a:lnTo>
                <a:lnTo>
                  <a:pt x="0" y="2789817"/>
                </a:lnTo>
                <a:lnTo>
                  <a:pt x="0" y="0"/>
                </a:lnTo>
                <a:lnTo>
                  <a:pt x="5056444" y="0"/>
                </a:lnTo>
                <a:lnTo>
                  <a:pt x="5056444" y="1727700"/>
                </a:lnTo>
                <a:close/>
              </a:path>
            </a:pathLst>
          </a:custGeom>
          <a:solidFill>
            <a:srgbClr val="FBA63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CC09CB29-0FF7-F578-647A-B060ACA2F633}"/>
              </a:ext>
            </a:extLst>
          </p:cNvPr>
          <p:cNvSpPr/>
          <p:nvPr userDrawn="1"/>
        </p:nvSpPr>
        <p:spPr>
          <a:xfrm>
            <a:off x="1621052" y="2125333"/>
            <a:ext cx="5184000" cy="36000"/>
          </a:xfrm>
          <a:custGeom>
            <a:avLst/>
            <a:gdLst>
              <a:gd name="connsiteX0" fmla="*/ 1 w 4076555"/>
              <a:gd name="connsiteY0" fmla="*/ 0 h 51458"/>
              <a:gd name="connsiteX1" fmla="*/ 4076556 w 4076555"/>
              <a:gd name="connsiteY1" fmla="*/ 0 h 51458"/>
              <a:gd name="connsiteX2" fmla="*/ 4076556 w 4076555"/>
              <a:gd name="connsiteY2" fmla="*/ 51459 h 51458"/>
              <a:gd name="connsiteX3" fmla="*/ 1 w 4076555"/>
              <a:gd name="connsiteY3" fmla="*/ 51459 h 51458"/>
            </a:gdLst>
            <a:ahLst/>
            <a:cxnLst>
              <a:cxn ang="0">
                <a:pos x="connsiteX0" y="connsiteY0"/>
              </a:cxn>
              <a:cxn ang="0">
                <a:pos x="connsiteX1" y="connsiteY1"/>
              </a:cxn>
              <a:cxn ang="0">
                <a:pos x="connsiteX2" y="connsiteY2"/>
              </a:cxn>
              <a:cxn ang="0">
                <a:pos x="connsiteX3" y="connsiteY3"/>
              </a:cxn>
            </a:cxnLst>
            <a:rect l="l" t="t" r="r" b="b"/>
            <a:pathLst>
              <a:path w="4076555" h="51458">
                <a:moveTo>
                  <a:pt x="1" y="0"/>
                </a:moveTo>
                <a:lnTo>
                  <a:pt x="4076556" y="0"/>
                </a:lnTo>
                <a:lnTo>
                  <a:pt x="4076556" y="51459"/>
                </a:lnTo>
                <a:lnTo>
                  <a:pt x="1" y="51459"/>
                </a:lnTo>
                <a:close/>
              </a:path>
            </a:pathLst>
          </a:custGeom>
          <a:solidFill>
            <a:srgbClr val="459597"/>
          </a:solidFill>
          <a:ln w="24491" cap="flat">
            <a:solidFill>
              <a:srgbClr val="459597"/>
            </a:solidFill>
            <a:prstDash val="solid"/>
            <a:miter/>
          </a:ln>
        </p:spPr>
        <p:txBody>
          <a:bodyPr rtlCol="0" anchor="ctr"/>
          <a:lstStyle/>
          <a:p>
            <a:endParaRPr lang="en-US"/>
          </a:p>
        </p:txBody>
      </p:sp>
      <p:sp>
        <p:nvSpPr>
          <p:cNvPr id="6" name="Text Placeholder 23">
            <a:extLst>
              <a:ext uri="{FF2B5EF4-FFF2-40B4-BE49-F238E27FC236}">
                <a16:creationId xmlns:a16="http://schemas.microsoft.com/office/drawing/2014/main" id="{90E33F44-5B33-B28A-15AC-1EF95B309513}"/>
              </a:ext>
            </a:extLst>
          </p:cNvPr>
          <p:cNvSpPr>
            <a:spLocks noGrp="1"/>
          </p:cNvSpPr>
          <p:nvPr>
            <p:ph type="body" sz="quarter" idx="16" hasCustomPrompt="1"/>
          </p:nvPr>
        </p:nvSpPr>
        <p:spPr>
          <a:xfrm>
            <a:off x="1619810" y="2472714"/>
            <a:ext cx="6010480" cy="3066422"/>
          </a:xfrm>
          <a:prstGeom prst="rect">
            <a:avLst/>
          </a:prstGeom>
        </p:spPr>
        <p:txBody>
          <a:bodyPr>
            <a:normAutofit/>
          </a:bodyPr>
          <a:lstStyle>
            <a:lvl1pPr marL="0" indent="0" algn="l">
              <a:lnSpc>
                <a:spcPct val="100000"/>
              </a:lnSpc>
              <a:spcBef>
                <a:spcPts val="0"/>
              </a:spcBef>
              <a:buNone/>
              <a:defRPr sz="4800" b="0" i="0">
                <a:solidFill>
                  <a:schemeClr val="bg1"/>
                </a:solidFill>
                <a:latin typeface="+mn-lt"/>
              </a:defRPr>
            </a:lvl1pPr>
          </a:lstStyle>
          <a:p>
            <a:pPr lvl="0"/>
            <a:r>
              <a:rPr lang="en-US" dirty="0"/>
              <a:t>Divider Title</a:t>
            </a:r>
          </a:p>
        </p:txBody>
      </p:sp>
      <p:sp>
        <p:nvSpPr>
          <p:cNvPr id="7" name="Text Placeholder 23">
            <a:extLst>
              <a:ext uri="{FF2B5EF4-FFF2-40B4-BE49-F238E27FC236}">
                <a16:creationId xmlns:a16="http://schemas.microsoft.com/office/drawing/2014/main" id="{B0B1A17E-F7EF-AB28-3217-F9DD59500492}"/>
              </a:ext>
            </a:extLst>
          </p:cNvPr>
          <p:cNvSpPr>
            <a:spLocks noGrp="1"/>
          </p:cNvSpPr>
          <p:nvPr>
            <p:ph type="body" sz="quarter" idx="17" hasCustomPrompt="1"/>
          </p:nvPr>
        </p:nvSpPr>
        <p:spPr>
          <a:xfrm>
            <a:off x="352931" y="1213009"/>
            <a:ext cx="2066906" cy="582221"/>
          </a:xfrm>
          <a:prstGeom prst="rect">
            <a:avLst/>
          </a:prstGeom>
        </p:spPr>
        <p:txBody>
          <a:bodyPr>
            <a:noAutofit/>
          </a:bodyPr>
          <a:lstStyle>
            <a:lvl1pPr marL="0" indent="0" algn="l">
              <a:buNone/>
              <a:defRPr sz="9000" b="0" i="0">
                <a:solidFill>
                  <a:schemeClr val="bg1"/>
                </a:solidFill>
                <a:latin typeface="+mn-lt"/>
              </a:defRPr>
            </a:lvl1pPr>
          </a:lstStyle>
          <a:p>
            <a:pPr lvl="0"/>
            <a:r>
              <a:rPr lang="en-US" dirty="0"/>
              <a:t>03</a:t>
            </a:r>
          </a:p>
        </p:txBody>
      </p:sp>
      <p:sp>
        <p:nvSpPr>
          <p:cNvPr id="11" name="Freeform 10">
            <a:extLst>
              <a:ext uri="{FF2B5EF4-FFF2-40B4-BE49-F238E27FC236}">
                <a16:creationId xmlns:a16="http://schemas.microsoft.com/office/drawing/2014/main" id="{F98284DC-9D41-FC42-06B0-7FE39D671A7D}"/>
              </a:ext>
            </a:extLst>
          </p:cNvPr>
          <p:cNvSpPr>
            <a:spLocks noGrp="1"/>
          </p:cNvSpPr>
          <p:nvPr>
            <p:ph type="pic" sz="quarter" idx="19"/>
          </p:nvPr>
        </p:nvSpPr>
        <p:spPr>
          <a:xfrm>
            <a:off x="5635270" y="1223593"/>
            <a:ext cx="6560312" cy="3473075"/>
          </a:xfrm>
          <a:custGeom>
            <a:avLst/>
            <a:gdLst>
              <a:gd name="connsiteX0" fmla="*/ 2277673 w 6560312"/>
              <a:gd name="connsiteY0" fmla="*/ 0 h 4556399"/>
              <a:gd name="connsiteX1" fmla="*/ 2406059 w 6560312"/>
              <a:gd name="connsiteY1" fmla="*/ 4755 h 4556399"/>
              <a:gd name="connsiteX2" fmla="*/ 2406059 w 6560312"/>
              <a:gd name="connsiteY2" fmla="*/ 0 h 4556399"/>
              <a:gd name="connsiteX3" fmla="*/ 3325106 w 6560312"/>
              <a:gd name="connsiteY3" fmla="*/ 0 h 4556399"/>
              <a:gd name="connsiteX4" fmla="*/ 3439772 w 6560312"/>
              <a:gd name="connsiteY4" fmla="*/ 0 h 4556399"/>
              <a:gd name="connsiteX5" fmla="*/ 3596999 w 6560312"/>
              <a:gd name="connsiteY5" fmla="*/ 0 h 4556399"/>
              <a:gd name="connsiteX6" fmla="*/ 3596999 w 6560312"/>
              <a:gd name="connsiteY6" fmla="*/ 174157 h 4556399"/>
              <a:gd name="connsiteX7" fmla="*/ 6556695 w 6560312"/>
              <a:gd name="connsiteY7" fmla="*/ 174157 h 4556399"/>
              <a:gd name="connsiteX8" fmla="*/ 6556695 w 6560312"/>
              <a:gd name="connsiteY8" fmla="*/ 0 h 4556399"/>
              <a:gd name="connsiteX9" fmla="*/ 6560312 w 6560312"/>
              <a:gd name="connsiteY9" fmla="*/ 0 h 4556399"/>
              <a:gd name="connsiteX10" fmla="*/ 6560312 w 6560312"/>
              <a:gd name="connsiteY10" fmla="*/ 4556399 h 4556399"/>
              <a:gd name="connsiteX11" fmla="*/ 5900026 w 6560312"/>
              <a:gd name="connsiteY11" fmla="*/ 4556399 h 4556399"/>
              <a:gd name="connsiteX12" fmla="*/ 3439772 w 6560312"/>
              <a:gd name="connsiteY12" fmla="*/ 4556399 h 4556399"/>
              <a:gd name="connsiteX13" fmla="*/ 3325106 w 6560312"/>
              <a:gd name="connsiteY13" fmla="*/ 4556399 h 4556399"/>
              <a:gd name="connsiteX14" fmla="*/ 2406059 w 6560312"/>
              <a:gd name="connsiteY14" fmla="*/ 4556399 h 4556399"/>
              <a:gd name="connsiteX15" fmla="*/ 2406059 w 6560312"/>
              <a:gd name="connsiteY15" fmla="*/ 4551645 h 4556399"/>
              <a:gd name="connsiteX16" fmla="*/ 2277673 w 6560312"/>
              <a:gd name="connsiteY16" fmla="*/ 4556399 h 4556399"/>
              <a:gd name="connsiteX17" fmla="*/ 0 w 6560312"/>
              <a:gd name="connsiteY17" fmla="*/ 2278201 h 4556399"/>
              <a:gd name="connsiteX18" fmla="*/ 2277673 w 6560312"/>
              <a:gd name="connsiteY18" fmla="*/ 0 h 4556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60312" h="4556399">
                <a:moveTo>
                  <a:pt x="2277673" y="0"/>
                </a:moveTo>
                <a:cubicBezTo>
                  <a:pt x="2320467" y="0"/>
                  <a:pt x="2368019" y="0"/>
                  <a:pt x="2406059" y="4755"/>
                </a:cubicBezTo>
                <a:lnTo>
                  <a:pt x="2406059" y="0"/>
                </a:lnTo>
                <a:lnTo>
                  <a:pt x="3325106" y="0"/>
                </a:lnTo>
                <a:lnTo>
                  <a:pt x="3439772" y="0"/>
                </a:lnTo>
                <a:lnTo>
                  <a:pt x="3596999" y="0"/>
                </a:lnTo>
                <a:lnTo>
                  <a:pt x="3596999" y="174157"/>
                </a:lnTo>
                <a:lnTo>
                  <a:pt x="6556695" y="174157"/>
                </a:lnTo>
                <a:lnTo>
                  <a:pt x="6556695" y="0"/>
                </a:lnTo>
                <a:lnTo>
                  <a:pt x="6560312" y="0"/>
                </a:lnTo>
                <a:lnTo>
                  <a:pt x="6560312" y="4556399"/>
                </a:lnTo>
                <a:lnTo>
                  <a:pt x="5900026" y="4556399"/>
                </a:lnTo>
                <a:lnTo>
                  <a:pt x="3439772" y="4556399"/>
                </a:lnTo>
                <a:lnTo>
                  <a:pt x="3325106" y="4556399"/>
                </a:lnTo>
                <a:lnTo>
                  <a:pt x="2406059" y="4556399"/>
                </a:lnTo>
                <a:lnTo>
                  <a:pt x="2406059" y="4551645"/>
                </a:lnTo>
                <a:cubicBezTo>
                  <a:pt x="2363265" y="4556399"/>
                  <a:pt x="2320467" y="4556399"/>
                  <a:pt x="2277673" y="4556399"/>
                </a:cubicBezTo>
                <a:cubicBezTo>
                  <a:pt x="1017580" y="4556399"/>
                  <a:pt x="0" y="3538583"/>
                  <a:pt x="0" y="2278201"/>
                </a:cubicBezTo>
                <a:cubicBezTo>
                  <a:pt x="0" y="1017820"/>
                  <a:pt x="1022338" y="0"/>
                  <a:pt x="2277673"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
        <p:nvSpPr>
          <p:cNvPr id="10" name="Text Placeholder 23">
            <a:extLst>
              <a:ext uri="{FF2B5EF4-FFF2-40B4-BE49-F238E27FC236}">
                <a16:creationId xmlns:a16="http://schemas.microsoft.com/office/drawing/2014/main" id="{4D3F3092-6DB8-88B6-0D10-6C3A11BFCC22}"/>
              </a:ext>
            </a:extLst>
          </p:cNvPr>
          <p:cNvSpPr>
            <a:spLocks noGrp="1"/>
          </p:cNvSpPr>
          <p:nvPr>
            <p:ph type="body" sz="quarter" idx="65" hasCustomPrompt="1"/>
          </p:nvPr>
        </p:nvSpPr>
        <p:spPr>
          <a:xfrm>
            <a:off x="9238279" y="925236"/>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2972896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Only Slide">
    <p:spTree>
      <p:nvGrpSpPr>
        <p:cNvPr id="1" name=""/>
        <p:cNvGrpSpPr/>
        <p:nvPr/>
      </p:nvGrpSpPr>
      <p:grpSpPr>
        <a:xfrm>
          <a:off x="0" y="0"/>
          <a:ext cx="0" cy="0"/>
          <a:chOff x="0" y="0"/>
          <a:chExt cx="0" cy="0"/>
        </a:xfrm>
      </p:grpSpPr>
      <p:sp>
        <p:nvSpPr>
          <p:cNvPr id="2" name="Text Placeholder 17">
            <a:extLst>
              <a:ext uri="{FF2B5EF4-FFF2-40B4-BE49-F238E27FC236}">
                <a16:creationId xmlns:a16="http://schemas.microsoft.com/office/drawing/2014/main" id="{F491658C-0475-E62C-8D89-FEF9C4B3B1CF}"/>
              </a:ext>
            </a:extLst>
          </p:cNvPr>
          <p:cNvSpPr>
            <a:spLocks noGrp="1"/>
          </p:cNvSpPr>
          <p:nvPr>
            <p:ph type="body" sz="quarter" idx="18" hasCustomPrompt="1"/>
          </p:nvPr>
        </p:nvSpPr>
        <p:spPr>
          <a:xfrm>
            <a:off x="774803" y="1994611"/>
            <a:ext cx="10614687" cy="3499183"/>
          </a:xfrm>
          <a:prstGeom prst="rect">
            <a:avLst/>
          </a:prstGeom>
        </p:spPr>
        <p:txBody>
          <a:bodyPr/>
          <a:lstStyle>
            <a:lvl1pPr marL="0" indent="0" algn="l">
              <a:lnSpc>
                <a:spcPct val="100000"/>
              </a:lnSpc>
              <a:spcBef>
                <a:spcPts val="0"/>
              </a:spcBef>
              <a:buNone/>
              <a:defRPr lang="en-US" sz="2200" b="0" i="0" kern="1200" spc="0" dirty="0">
                <a:solidFill>
                  <a:srgbClr val="494949"/>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spcAft>
                <a:spcPts val="600"/>
              </a:spcAft>
              <a:buFont typeface="Arial" panose="020B0604020202020204" pitchFamily="34" charset="0"/>
              <a:buNone/>
            </a:pPr>
            <a:r>
              <a:rPr lang="en-GB" dirty="0"/>
              <a:t>Click to type…</a:t>
            </a:r>
            <a:endParaRPr lang="en-US" dirty="0"/>
          </a:p>
        </p:txBody>
      </p:sp>
      <p:sp>
        <p:nvSpPr>
          <p:cNvPr id="3" name="Text Placeholder 23">
            <a:extLst>
              <a:ext uri="{FF2B5EF4-FFF2-40B4-BE49-F238E27FC236}">
                <a16:creationId xmlns:a16="http://schemas.microsoft.com/office/drawing/2014/main" id="{42FA9414-C07A-E4F5-AB85-1650A2A6BDD3}"/>
              </a:ext>
            </a:extLst>
          </p:cNvPr>
          <p:cNvSpPr>
            <a:spLocks noGrp="1"/>
          </p:cNvSpPr>
          <p:nvPr>
            <p:ph type="body" sz="quarter" idx="16" hasCustomPrompt="1"/>
          </p:nvPr>
        </p:nvSpPr>
        <p:spPr>
          <a:xfrm>
            <a:off x="774803" y="359776"/>
            <a:ext cx="10614687" cy="803654"/>
          </a:xfrm>
          <a:prstGeom prst="rect">
            <a:avLst/>
          </a:prstGeom>
        </p:spPr>
        <p:txBody>
          <a:bodyPr>
            <a:noAutofit/>
          </a:bodyPr>
          <a:lstStyle>
            <a:lvl1pPr marL="0" indent="0" algn="l">
              <a:lnSpc>
                <a:spcPct val="100000"/>
              </a:lnSpc>
              <a:spcBef>
                <a:spcPts val="0"/>
              </a:spcBef>
              <a:buNone/>
              <a:defRPr sz="2800" b="1" i="0">
                <a:solidFill>
                  <a:srgbClr val="459597"/>
                </a:solidFill>
                <a:latin typeface="+mn-lt"/>
              </a:defRPr>
            </a:lvl1pPr>
          </a:lstStyle>
          <a:p>
            <a:pPr lvl="0"/>
            <a:r>
              <a:rPr lang="en-US" dirty="0"/>
              <a:t>Heading</a:t>
            </a:r>
          </a:p>
        </p:txBody>
      </p:sp>
      <p:sp>
        <p:nvSpPr>
          <p:cNvPr id="4" name="Text Placeholder 23">
            <a:extLst>
              <a:ext uri="{FF2B5EF4-FFF2-40B4-BE49-F238E27FC236}">
                <a16:creationId xmlns:a16="http://schemas.microsoft.com/office/drawing/2014/main" id="{064BF269-509F-FF08-2AB8-13D0BA5CD02C}"/>
              </a:ext>
            </a:extLst>
          </p:cNvPr>
          <p:cNvSpPr>
            <a:spLocks noGrp="1"/>
          </p:cNvSpPr>
          <p:nvPr>
            <p:ph type="body" sz="quarter" idx="19" hasCustomPrompt="1"/>
          </p:nvPr>
        </p:nvSpPr>
        <p:spPr>
          <a:xfrm>
            <a:off x="760949" y="1177194"/>
            <a:ext cx="10614687" cy="803654"/>
          </a:xfrm>
          <a:prstGeom prst="rect">
            <a:avLst/>
          </a:prstGeom>
        </p:spPr>
        <p:txBody>
          <a:bodyPr>
            <a:noAutofit/>
          </a:bodyPr>
          <a:lstStyle>
            <a:lvl1pPr marL="0" indent="0" algn="l">
              <a:lnSpc>
                <a:spcPct val="100000"/>
              </a:lnSpc>
              <a:spcBef>
                <a:spcPts val="0"/>
              </a:spcBef>
              <a:buNone/>
              <a:defRPr sz="2400" b="1" i="0">
                <a:solidFill>
                  <a:srgbClr val="EC7C69"/>
                </a:solidFill>
                <a:latin typeface="+mn-lt"/>
              </a:defRPr>
            </a:lvl1pPr>
          </a:lstStyle>
          <a:p>
            <a:pPr lvl="0"/>
            <a:r>
              <a:rPr lang="en-US" dirty="0"/>
              <a:t>Sub-Heading</a:t>
            </a:r>
          </a:p>
        </p:txBody>
      </p:sp>
    </p:spTree>
    <p:extLst>
      <p:ext uri="{BB962C8B-B14F-4D97-AF65-F5344CB8AC3E}">
        <p14:creationId xmlns:p14="http://schemas.microsoft.com/office/powerpoint/2010/main" val="25466941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hoto/Text Slide 01">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9B064538-E1B5-B6C1-C4B2-0671259EDDB6}"/>
              </a:ext>
            </a:extLst>
          </p:cNvPr>
          <p:cNvSpPr/>
          <p:nvPr userDrawn="1"/>
        </p:nvSpPr>
        <p:spPr>
          <a:xfrm>
            <a:off x="391600" y="1650205"/>
            <a:ext cx="3423163" cy="3417095"/>
          </a:xfrm>
          <a:custGeom>
            <a:avLst/>
            <a:gdLst>
              <a:gd name="connsiteX0" fmla="*/ 3998034 w 3998034"/>
              <a:gd name="connsiteY0" fmla="*/ 0 h 4950763"/>
              <a:gd name="connsiteX1" fmla="*/ 3998034 w 3998034"/>
              <a:gd name="connsiteY1" fmla="*/ 634748 h 4950763"/>
              <a:gd name="connsiteX2" fmla="*/ 3998034 w 3998034"/>
              <a:gd name="connsiteY2" fmla="*/ 2204807 h 4950763"/>
              <a:gd name="connsiteX3" fmla="*/ 3998034 w 3998034"/>
              <a:gd name="connsiteY3" fmla="*/ 2317461 h 4950763"/>
              <a:gd name="connsiteX4" fmla="*/ 3998034 w 3998034"/>
              <a:gd name="connsiteY4" fmla="*/ 2839555 h 4950763"/>
              <a:gd name="connsiteX5" fmla="*/ 3993862 w 3998034"/>
              <a:gd name="connsiteY5" fmla="*/ 2839555 h 4950763"/>
              <a:gd name="connsiteX6" fmla="*/ 3998034 w 3998034"/>
              <a:gd name="connsiteY6" fmla="*/ 2952209 h 4950763"/>
              <a:gd name="connsiteX7" fmla="*/ 1999017 w 3998034"/>
              <a:gd name="connsiteY7" fmla="*/ 4950763 h 4950763"/>
              <a:gd name="connsiteX8" fmla="*/ 0 w 3998034"/>
              <a:gd name="connsiteY8" fmla="*/ 2952209 h 4950763"/>
              <a:gd name="connsiteX9" fmla="*/ 4172 w 3998034"/>
              <a:gd name="connsiteY9" fmla="*/ 2839555 h 4950763"/>
              <a:gd name="connsiteX10" fmla="*/ 0 w 3998034"/>
              <a:gd name="connsiteY10" fmla="*/ 2839555 h 4950763"/>
              <a:gd name="connsiteX11" fmla="*/ 0 w 3998034"/>
              <a:gd name="connsiteY11" fmla="*/ 2317461 h 4950763"/>
              <a:gd name="connsiteX12" fmla="*/ 0 w 3998034"/>
              <a:gd name="connsiteY12" fmla="*/ 2204807 h 4950763"/>
              <a:gd name="connsiteX13" fmla="*/ 0 w 3998034"/>
              <a:gd name="connsiteY13" fmla="*/ 634748 h 4950763"/>
              <a:gd name="connsiteX14" fmla="*/ 0 w 3998034"/>
              <a:gd name="connsiteY14" fmla="*/ 0 h 4950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98034" h="4950763">
                <a:moveTo>
                  <a:pt x="3998034" y="0"/>
                </a:moveTo>
                <a:lnTo>
                  <a:pt x="3998034" y="634748"/>
                </a:lnTo>
                <a:lnTo>
                  <a:pt x="3998034" y="2204807"/>
                </a:lnTo>
                <a:lnTo>
                  <a:pt x="3998034" y="2317461"/>
                </a:lnTo>
                <a:lnTo>
                  <a:pt x="3998034" y="2839555"/>
                </a:lnTo>
                <a:lnTo>
                  <a:pt x="3993862" y="2839555"/>
                </a:lnTo>
                <a:cubicBezTo>
                  <a:pt x="3998034" y="2877106"/>
                  <a:pt x="3998034" y="2914659"/>
                  <a:pt x="3998034" y="2952209"/>
                </a:cubicBezTo>
                <a:cubicBezTo>
                  <a:pt x="3998034" y="4057882"/>
                  <a:pt x="3104946" y="4950763"/>
                  <a:pt x="1999017" y="4950763"/>
                </a:cubicBezTo>
                <a:cubicBezTo>
                  <a:pt x="893090" y="4950763"/>
                  <a:pt x="0" y="4053707"/>
                  <a:pt x="0" y="2952209"/>
                </a:cubicBezTo>
                <a:cubicBezTo>
                  <a:pt x="0" y="2914659"/>
                  <a:pt x="0" y="2872934"/>
                  <a:pt x="4172" y="2839555"/>
                </a:cubicBezTo>
                <a:lnTo>
                  <a:pt x="0" y="2839555"/>
                </a:lnTo>
                <a:lnTo>
                  <a:pt x="0" y="2317461"/>
                </a:lnTo>
                <a:lnTo>
                  <a:pt x="0" y="2204807"/>
                </a:lnTo>
                <a:lnTo>
                  <a:pt x="0" y="634748"/>
                </a:lnTo>
                <a:lnTo>
                  <a:pt x="0" y="0"/>
                </a:lnTo>
                <a:close/>
              </a:path>
            </a:pathLst>
          </a:custGeom>
          <a:solidFill>
            <a:srgbClr val="45959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algn="l" defTabSz="914400" rtl="0" eaLnBrk="1" latinLnBrk="0" hangingPunct="1"/>
            <a:endParaRPr lang="en-US" dirty="0"/>
          </a:p>
        </p:txBody>
      </p:sp>
      <p:sp>
        <p:nvSpPr>
          <p:cNvPr id="16" name="object 3">
            <a:extLst>
              <a:ext uri="{FF2B5EF4-FFF2-40B4-BE49-F238E27FC236}">
                <a16:creationId xmlns:a16="http://schemas.microsoft.com/office/drawing/2014/main" id="{6843E0B1-0ACB-E295-48A6-722B477057E3}"/>
              </a:ext>
            </a:extLst>
          </p:cNvPr>
          <p:cNvSpPr/>
          <p:nvPr userDrawn="1"/>
        </p:nvSpPr>
        <p:spPr>
          <a:xfrm rot="16200000">
            <a:off x="2303259" y="1262732"/>
            <a:ext cx="2977922"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p>
        </p:txBody>
      </p:sp>
      <p:cxnSp>
        <p:nvCxnSpPr>
          <p:cNvPr id="6" name="Straight Connector 5">
            <a:extLst>
              <a:ext uri="{FF2B5EF4-FFF2-40B4-BE49-F238E27FC236}">
                <a16:creationId xmlns:a16="http://schemas.microsoft.com/office/drawing/2014/main" id="{CDF15AA0-BAB5-D100-8C2E-7AFCA8758823}"/>
              </a:ext>
            </a:extLst>
          </p:cNvPr>
          <p:cNvCxnSpPr>
            <a:cxnSpLocks/>
          </p:cNvCxnSpPr>
          <p:nvPr userDrawn="1"/>
        </p:nvCxnSpPr>
        <p:spPr>
          <a:xfrm>
            <a:off x="555777" y="3230134"/>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1C0A8D23-C9F8-5837-E534-6D23D7BC3CAB}"/>
              </a:ext>
            </a:extLst>
          </p:cNvPr>
          <p:cNvSpPr>
            <a:spLocks noGrp="1"/>
          </p:cNvSpPr>
          <p:nvPr>
            <p:ph type="body" sz="quarter" idx="18" hasCustomPrompt="1"/>
          </p:nvPr>
        </p:nvSpPr>
        <p:spPr>
          <a:xfrm>
            <a:off x="675021" y="3392026"/>
            <a:ext cx="1532272" cy="1049221"/>
          </a:xfrm>
          <a:prstGeom prst="rect">
            <a:avLst/>
          </a:prstGeom>
        </p:spPr>
        <p:txBody>
          <a:bodyPr anchor="t">
            <a:noAutofit/>
          </a:bodyPr>
          <a:lstStyle>
            <a:lvl1pPr marL="0" indent="0" algn="l">
              <a:lnSpc>
                <a:spcPct val="100000"/>
              </a:lnSpc>
              <a:spcBef>
                <a:spcPts val="0"/>
              </a:spcBef>
              <a:buNone/>
              <a:defRPr sz="2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8" name="Text Placeholder 32">
            <a:extLst>
              <a:ext uri="{FF2B5EF4-FFF2-40B4-BE49-F238E27FC236}">
                <a16:creationId xmlns:a16="http://schemas.microsoft.com/office/drawing/2014/main" id="{0688FA21-E612-22B2-749C-37E325FCAF97}"/>
              </a:ext>
            </a:extLst>
          </p:cNvPr>
          <p:cNvSpPr>
            <a:spLocks noGrp="1"/>
          </p:cNvSpPr>
          <p:nvPr>
            <p:ph type="body" sz="quarter" idx="19" hasCustomPrompt="1"/>
          </p:nvPr>
        </p:nvSpPr>
        <p:spPr>
          <a:xfrm>
            <a:off x="691820" y="2457107"/>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15" name="Freeform 14">
            <a:extLst>
              <a:ext uri="{FF2B5EF4-FFF2-40B4-BE49-F238E27FC236}">
                <a16:creationId xmlns:a16="http://schemas.microsoft.com/office/drawing/2014/main" id="{0E0A53C3-0F9C-FD0C-4CCE-32607FB06EC4}"/>
              </a:ext>
            </a:extLst>
          </p:cNvPr>
          <p:cNvSpPr>
            <a:spLocks noGrp="1"/>
          </p:cNvSpPr>
          <p:nvPr>
            <p:ph type="pic" sz="quarter" idx="10"/>
          </p:nvPr>
        </p:nvSpPr>
        <p:spPr>
          <a:xfrm>
            <a:off x="391600" y="0"/>
            <a:ext cx="3423163" cy="1945748"/>
          </a:xfrm>
          <a:custGeom>
            <a:avLst/>
            <a:gdLst>
              <a:gd name="connsiteX0" fmla="*/ 0 w 3423163"/>
              <a:gd name="connsiteY0" fmla="*/ 0 h 1945748"/>
              <a:gd name="connsiteX1" fmla="*/ 3423163 w 3423163"/>
              <a:gd name="connsiteY1" fmla="*/ 0 h 1945748"/>
              <a:gd name="connsiteX2" fmla="*/ 3423163 w 3423163"/>
              <a:gd name="connsiteY2" fmla="*/ 36 h 1945748"/>
              <a:gd name="connsiteX3" fmla="*/ 3174391 w 3423163"/>
              <a:gd name="connsiteY3" fmla="*/ 36 h 1945748"/>
              <a:gd name="connsiteX4" fmla="*/ 3174391 w 3423163"/>
              <a:gd name="connsiteY4" fmla="*/ 1945748 h 1945748"/>
              <a:gd name="connsiteX5" fmla="*/ 0 w 3423163"/>
              <a:gd name="connsiteY5" fmla="*/ 1945748 h 1945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23163" h="1945748">
                <a:moveTo>
                  <a:pt x="0" y="0"/>
                </a:moveTo>
                <a:lnTo>
                  <a:pt x="3423163" y="0"/>
                </a:lnTo>
                <a:lnTo>
                  <a:pt x="3423163" y="36"/>
                </a:lnTo>
                <a:lnTo>
                  <a:pt x="3174391" y="36"/>
                </a:lnTo>
                <a:lnTo>
                  <a:pt x="3174391" y="1945748"/>
                </a:lnTo>
                <a:lnTo>
                  <a:pt x="0" y="1945748"/>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1" name="Text Placeholder 23">
            <a:extLst>
              <a:ext uri="{FF2B5EF4-FFF2-40B4-BE49-F238E27FC236}">
                <a16:creationId xmlns:a16="http://schemas.microsoft.com/office/drawing/2014/main" id="{E77A2991-6E04-5086-DE80-DB9682314BAF}"/>
              </a:ext>
            </a:extLst>
          </p:cNvPr>
          <p:cNvSpPr>
            <a:spLocks noGrp="1"/>
          </p:cNvSpPr>
          <p:nvPr>
            <p:ph type="body" sz="quarter" idx="16" hasCustomPrompt="1"/>
          </p:nvPr>
        </p:nvSpPr>
        <p:spPr>
          <a:xfrm>
            <a:off x="4594469" y="761603"/>
            <a:ext cx="6808875" cy="803654"/>
          </a:xfrm>
          <a:prstGeom prst="rect">
            <a:avLst/>
          </a:prstGeom>
        </p:spPr>
        <p:txBody>
          <a:bodyPr>
            <a:noAutofit/>
          </a:bodyPr>
          <a:lstStyle>
            <a:lvl1pPr marL="0" indent="0" algn="l">
              <a:lnSpc>
                <a:spcPct val="100000"/>
              </a:lnSpc>
              <a:spcBef>
                <a:spcPts val="0"/>
              </a:spcBef>
              <a:buNone/>
              <a:defRPr lang="en-US" sz="2800" b="1" i="0" kern="1200" dirty="0">
                <a:solidFill>
                  <a:srgbClr val="459597"/>
                </a:solidFill>
                <a:latin typeface="+mn-lt"/>
                <a:ea typeface="+mn-ea"/>
                <a:cs typeface="+mn-cs"/>
              </a:defRPr>
            </a:lvl1pPr>
          </a:lstStyle>
          <a:p>
            <a:pPr lvl="0"/>
            <a:r>
              <a:rPr lang="en-US" dirty="0"/>
              <a:t>Heading</a:t>
            </a:r>
          </a:p>
        </p:txBody>
      </p:sp>
      <p:sp>
        <p:nvSpPr>
          <p:cNvPr id="3" name="Slide Number Placeholder 5">
            <a:extLst>
              <a:ext uri="{FF2B5EF4-FFF2-40B4-BE49-F238E27FC236}">
                <a16:creationId xmlns:a16="http://schemas.microsoft.com/office/drawing/2014/main" id="{34AF9B71-2207-2B84-77DD-F48EEA4CB5B4}"/>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4" name="Text Placeholder 17">
            <a:extLst>
              <a:ext uri="{FF2B5EF4-FFF2-40B4-BE49-F238E27FC236}">
                <a16:creationId xmlns:a16="http://schemas.microsoft.com/office/drawing/2014/main" id="{1F839923-FB21-EECD-2715-9AFE87047FDA}"/>
              </a:ext>
            </a:extLst>
          </p:cNvPr>
          <p:cNvSpPr>
            <a:spLocks noGrp="1"/>
          </p:cNvSpPr>
          <p:nvPr>
            <p:ph type="body" sz="quarter" idx="21" hasCustomPrompt="1"/>
          </p:nvPr>
        </p:nvSpPr>
        <p:spPr>
          <a:xfrm>
            <a:off x="4594468" y="2396438"/>
            <a:ext cx="6808876" cy="3499183"/>
          </a:xfrm>
          <a:prstGeom prst="rect">
            <a:avLst/>
          </a:prstGeom>
        </p:spPr>
        <p:txBody>
          <a:bodyPr/>
          <a:lstStyle>
            <a:lvl1pPr marL="0" indent="0" algn="l">
              <a:lnSpc>
                <a:spcPct val="100000"/>
              </a:lnSpc>
              <a:spcBef>
                <a:spcPts val="0"/>
              </a:spcBef>
              <a:buNone/>
              <a:defRPr lang="en-US" sz="2200" b="0" i="0" kern="1200" spc="0" dirty="0">
                <a:solidFill>
                  <a:srgbClr val="494949"/>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spcAft>
                <a:spcPts val="600"/>
              </a:spcAft>
              <a:buFont typeface="Arial" panose="020B0604020202020204" pitchFamily="34" charset="0"/>
              <a:buNone/>
            </a:pPr>
            <a:r>
              <a:rPr lang="en-GB" dirty="0"/>
              <a:t>Click to type…</a:t>
            </a:r>
            <a:endParaRPr lang="en-US" dirty="0"/>
          </a:p>
        </p:txBody>
      </p:sp>
      <p:sp>
        <p:nvSpPr>
          <p:cNvPr id="12" name="Text Placeholder 23">
            <a:extLst>
              <a:ext uri="{FF2B5EF4-FFF2-40B4-BE49-F238E27FC236}">
                <a16:creationId xmlns:a16="http://schemas.microsoft.com/office/drawing/2014/main" id="{9ABE1AC5-AD64-A0E5-7F6D-3C5AF43F9280}"/>
              </a:ext>
            </a:extLst>
          </p:cNvPr>
          <p:cNvSpPr>
            <a:spLocks noGrp="1"/>
          </p:cNvSpPr>
          <p:nvPr>
            <p:ph type="body" sz="quarter" idx="23" hasCustomPrompt="1"/>
          </p:nvPr>
        </p:nvSpPr>
        <p:spPr>
          <a:xfrm>
            <a:off x="4580614" y="1579021"/>
            <a:ext cx="6808876" cy="803654"/>
          </a:xfrm>
          <a:prstGeom prst="rect">
            <a:avLst/>
          </a:prstGeom>
        </p:spPr>
        <p:txBody>
          <a:bodyPr>
            <a:noAutofit/>
          </a:bodyPr>
          <a:lstStyle>
            <a:lvl1pPr marL="0" indent="0" algn="l">
              <a:lnSpc>
                <a:spcPct val="100000"/>
              </a:lnSpc>
              <a:spcBef>
                <a:spcPts val="0"/>
              </a:spcBef>
              <a:buNone/>
              <a:defRPr lang="en-US" sz="2400" b="1" i="0" kern="1200" dirty="0">
                <a:solidFill>
                  <a:srgbClr val="EC7C69"/>
                </a:solidFill>
                <a:latin typeface="+mn-lt"/>
                <a:ea typeface="+mn-ea"/>
                <a:cs typeface="+mn-cs"/>
              </a:defRPr>
            </a:lvl1pPr>
          </a:lstStyle>
          <a:p>
            <a:pPr marL="0" lvl="0" indent="0" algn="l" defTabSz="914400" rtl="0" eaLnBrk="1" latinLnBrk="0" hangingPunct="1">
              <a:lnSpc>
                <a:spcPct val="100000"/>
              </a:lnSpc>
              <a:spcBef>
                <a:spcPts val="0"/>
              </a:spcBef>
              <a:buFont typeface="Arial" panose="020B0604020202020204" pitchFamily="34" charset="0"/>
              <a:buNone/>
            </a:pPr>
            <a:r>
              <a:rPr lang="en-US" dirty="0"/>
              <a:t>Sub-Heading</a:t>
            </a:r>
          </a:p>
        </p:txBody>
      </p:sp>
      <p:sp>
        <p:nvSpPr>
          <p:cNvPr id="14" name="Text Placeholder 23">
            <a:extLst>
              <a:ext uri="{FF2B5EF4-FFF2-40B4-BE49-F238E27FC236}">
                <a16:creationId xmlns:a16="http://schemas.microsoft.com/office/drawing/2014/main" id="{1EBD8891-6E8B-E956-17F7-52151B22A4A7}"/>
              </a:ext>
            </a:extLst>
          </p:cNvPr>
          <p:cNvSpPr>
            <a:spLocks noGrp="1"/>
          </p:cNvSpPr>
          <p:nvPr>
            <p:ph type="body" sz="quarter" idx="66" hasCustomPrompt="1"/>
          </p:nvPr>
        </p:nvSpPr>
        <p:spPr>
          <a:xfrm rot="16200000">
            <a:off x="2318364" y="1271829"/>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492094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Photo/Text Slide 01">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9B064538-E1B5-B6C1-C4B2-0671259EDDB6}"/>
              </a:ext>
            </a:extLst>
          </p:cNvPr>
          <p:cNvSpPr/>
          <p:nvPr userDrawn="1"/>
        </p:nvSpPr>
        <p:spPr>
          <a:xfrm>
            <a:off x="391600" y="1650205"/>
            <a:ext cx="3423163" cy="3759995"/>
          </a:xfrm>
          <a:custGeom>
            <a:avLst/>
            <a:gdLst>
              <a:gd name="connsiteX0" fmla="*/ 3998034 w 3998034"/>
              <a:gd name="connsiteY0" fmla="*/ 0 h 4950763"/>
              <a:gd name="connsiteX1" fmla="*/ 3998034 w 3998034"/>
              <a:gd name="connsiteY1" fmla="*/ 634748 h 4950763"/>
              <a:gd name="connsiteX2" fmla="*/ 3998034 w 3998034"/>
              <a:gd name="connsiteY2" fmla="*/ 2204807 h 4950763"/>
              <a:gd name="connsiteX3" fmla="*/ 3998034 w 3998034"/>
              <a:gd name="connsiteY3" fmla="*/ 2317461 h 4950763"/>
              <a:gd name="connsiteX4" fmla="*/ 3998034 w 3998034"/>
              <a:gd name="connsiteY4" fmla="*/ 2839555 h 4950763"/>
              <a:gd name="connsiteX5" fmla="*/ 3993862 w 3998034"/>
              <a:gd name="connsiteY5" fmla="*/ 2839555 h 4950763"/>
              <a:gd name="connsiteX6" fmla="*/ 3998034 w 3998034"/>
              <a:gd name="connsiteY6" fmla="*/ 2952209 h 4950763"/>
              <a:gd name="connsiteX7" fmla="*/ 1999017 w 3998034"/>
              <a:gd name="connsiteY7" fmla="*/ 4950763 h 4950763"/>
              <a:gd name="connsiteX8" fmla="*/ 0 w 3998034"/>
              <a:gd name="connsiteY8" fmla="*/ 2952209 h 4950763"/>
              <a:gd name="connsiteX9" fmla="*/ 4172 w 3998034"/>
              <a:gd name="connsiteY9" fmla="*/ 2839555 h 4950763"/>
              <a:gd name="connsiteX10" fmla="*/ 0 w 3998034"/>
              <a:gd name="connsiteY10" fmla="*/ 2839555 h 4950763"/>
              <a:gd name="connsiteX11" fmla="*/ 0 w 3998034"/>
              <a:gd name="connsiteY11" fmla="*/ 2317461 h 4950763"/>
              <a:gd name="connsiteX12" fmla="*/ 0 w 3998034"/>
              <a:gd name="connsiteY12" fmla="*/ 2204807 h 4950763"/>
              <a:gd name="connsiteX13" fmla="*/ 0 w 3998034"/>
              <a:gd name="connsiteY13" fmla="*/ 634748 h 4950763"/>
              <a:gd name="connsiteX14" fmla="*/ 0 w 3998034"/>
              <a:gd name="connsiteY14" fmla="*/ 0 h 4950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98034" h="4950763">
                <a:moveTo>
                  <a:pt x="3998034" y="0"/>
                </a:moveTo>
                <a:lnTo>
                  <a:pt x="3998034" y="634748"/>
                </a:lnTo>
                <a:lnTo>
                  <a:pt x="3998034" y="2204807"/>
                </a:lnTo>
                <a:lnTo>
                  <a:pt x="3998034" y="2317461"/>
                </a:lnTo>
                <a:lnTo>
                  <a:pt x="3998034" y="2839555"/>
                </a:lnTo>
                <a:lnTo>
                  <a:pt x="3993862" y="2839555"/>
                </a:lnTo>
                <a:cubicBezTo>
                  <a:pt x="3998034" y="2877106"/>
                  <a:pt x="3998034" y="2914659"/>
                  <a:pt x="3998034" y="2952209"/>
                </a:cubicBezTo>
                <a:cubicBezTo>
                  <a:pt x="3998034" y="4057882"/>
                  <a:pt x="3104946" y="4950763"/>
                  <a:pt x="1999017" y="4950763"/>
                </a:cubicBezTo>
                <a:cubicBezTo>
                  <a:pt x="893090" y="4950763"/>
                  <a:pt x="0" y="4053707"/>
                  <a:pt x="0" y="2952209"/>
                </a:cubicBezTo>
                <a:cubicBezTo>
                  <a:pt x="0" y="2914659"/>
                  <a:pt x="0" y="2872934"/>
                  <a:pt x="4172" y="2839555"/>
                </a:cubicBezTo>
                <a:lnTo>
                  <a:pt x="0" y="2839555"/>
                </a:lnTo>
                <a:lnTo>
                  <a:pt x="0" y="2317461"/>
                </a:lnTo>
                <a:lnTo>
                  <a:pt x="0" y="2204807"/>
                </a:lnTo>
                <a:lnTo>
                  <a:pt x="0" y="634748"/>
                </a:lnTo>
                <a:lnTo>
                  <a:pt x="0" y="0"/>
                </a:lnTo>
                <a:close/>
              </a:path>
            </a:pathLst>
          </a:custGeom>
          <a:solidFill>
            <a:srgbClr val="EC7C6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algn="l" defTabSz="914400" rtl="0" eaLnBrk="1" latinLnBrk="0" hangingPunct="1"/>
            <a:endParaRPr lang="en-US" dirty="0"/>
          </a:p>
        </p:txBody>
      </p:sp>
      <p:sp>
        <p:nvSpPr>
          <p:cNvPr id="16" name="object 3">
            <a:extLst>
              <a:ext uri="{FF2B5EF4-FFF2-40B4-BE49-F238E27FC236}">
                <a16:creationId xmlns:a16="http://schemas.microsoft.com/office/drawing/2014/main" id="{6843E0B1-0ACB-E295-48A6-722B477057E3}"/>
              </a:ext>
            </a:extLst>
          </p:cNvPr>
          <p:cNvSpPr/>
          <p:nvPr userDrawn="1"/>
        </p:nvSpPr>
        <p:spPr>
          <a:xfrm rot="16200000">
            <a:off x="2303259" y="1262732"/>
            <a:ext cx="2977922"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459597"/>
          </a:solidFill>
        </p:spPr>
        <p:txBody>
          <a:bodyPr wrap="square" lIns="0" tIns="0" rIns="0" bIns="0" rtlCol="0"/>
          <a:lstStyle/>
          <a:p>
            <a:endParaRPr dirty="0"/>
          </a:p>
        </p:txBody>
      </p:sp>
      <p:cxnSp>
        <p:nvCxnSpPr>
          <p:cNvPr id="6" name="Straight Connector 5">
            <a:extLst>
              <a:ext uri="{FF2B5EF4-FFF2-40B4-BE49-F238E27FC236}">
                <a16:creationId xmlns:a16="http://schemas.microsoft.com/office/drawing/2014/main" id="{CDF15AA0-BAB5-D100-8C2E-7AFCA8758823}"/>
              </a:ext>
            </a:extLst>
          </p:cNvPr>
          <p:cNvCxnSpPr>
            <a:cxnSpLocks/>
          </p:cNvCxnSpPr>
          <p:nvPr userDrawn="1"/>
        </p:nvCxnSpPr>
        <p:spPr>
          <a:xfrm>
            <a:off x="555777" y="3230134"/>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1C0A8D23-C9F8-5837-E534-6D23D7BC3CAB}"/>
              </a:ext>
            </a:extLst>
          </p:cNvPr>
          <p:cNvSpPr>
            <a:spLocks noGrp="1"/>
          </p:cNvSpPr>
          <p:nvPr>
            <p:ph type="body" sz="quarter" idx="18" hasCustomPrompt="1"/>
          </p:nvPr>
        </p:nvSpPr>
        <p:spPr>
          <a:xfrm>
            <a:off x="675021" y="3392026"/>
            <a:ext cx="1532272" cy="1049221"/>
          </a:xfrm>
          <a:prstGeom prst="rect">
            <a:avLst/>
          </a:prstGeom>
        </p:spPr>
        <p:txBody>
          <a:bodyPr anchor="t">
            <a:noAutofit/>
          </a:bodyPr>
          <a:lstStyle>
            <a:lvl1pPr marL="0" indent="0" algn="l">
              <a:lnSpc>
                <a:spcPts val="2520"/>
              </a:lnSpc>
              <a:spcBef>
                <a:spcPts val="0"/>
              </a:spcBef>
              <a:buNone/>
              <a:defRPr lang="en-US" sz="2800" b="1" i="0" kern="1200" dirty="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lvl="0" indent="0" algn="l" defTabSz="914400" rtl="0" eaLnBrk="1" latinLnBrk="0" hangingPunct="1">
              <a:lnSpc>
                <a:spcPct val="100000"/>
              </a:lnSpc>
              <a:spcBef>
                <a:spcPts val="0"/>
              </a:spcBef>
              <a:buFont typeface="Arial" panose="020B0604020202020204" pitchFamily="34" charset="0"/>
              <a:buNone/>
            </a:pPr>
            <a:r>
              <a:rPr lang="en-US" dirty="0"/>
              <a:t>Title</a:t>
            </a:r>
          </a:p>
        </p:txBody>
      </p:sp>
      <p:sp>
        <p:nvSpPr>
          <p:cNvPr id="8" name="Text Placeholder 32">
            <a:extLst>
              <a:ext uri="{FF2B5EF4-FFF2-40B4-BE49-F238E27FC236}">
                <a16:creationId xmlns:a16="http://schemas.microsoft.com/office/drawing/2014/main" id="{0688FA21-E612-22B2-749C-37E325FCAF97}"/>
              </a:ext>
            </a:extLst>
          </p:cNvPr>
          <p:cNvSpPr>
            <a:spLocks noGrp="1"/>
          </p:cNvSpPr>
          <p:nvPr>
            <p:ph type="body" sz="quarter" idx="19" hasCustomPrompt="1"/>
          </p:nvPr>
        </p:nvSpPr>
        <p:spPr>
          <a:xfrm>
            <a:off x="691820" y="2457107"/>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15" name="Freeform 14">
            <a:extLst>
              <a:ext uri="{FF2B5EF4-FFF2-40B4-BE49-F238E27FC236}">
                <a16:creationId xmlns:a16="http://schemas.microsoft.com/office/drawing/2014/main" id="{0E0A53C3-0F9C-FD0C-4CCE-32607FB06EC4}"/>
              </a:ext>
            </a:extLst>
          </p:cNvPr>
          <p:cNvSpPr>
            <a:spLocks noGrp="1"/>
          </p:cNvSpPr>
          <p:nvPr>
            <p:ph type="pic" sz="quarter" idx="10"/>
          </p:nvPr>
        </p:nvSpPr>
        <p:spPr>
          <a:xfrm>
            <a:off x="391600" y="0"/>
            <a:ext cx="3423163" cy="1945748"/>
          </a:xfrm>
          <a:custGeom>
            <a:avLst/>
            <a:gdLst>
              <a:gd name="connsiteX0" fmla="*/ 0 w 3423163"/>
              <a:gd name="connsiteY0" fmla="*/ 0 h 1945748"/>
              <a:gd name="connsiteX1" fmla="*/ 3423163 w 3423163"/>
              <a:gd name="connsiteY1" fmla="*/ 0 h 1945748"/>
              <a:gd name="connsiteX2" fmla="*/ 3423163 w 3423163"/>
              <a:gd name="connsiteY2" fmla="*/ 36 h 1945748"/>
              <a:gd name="connsiteX3" fmla="*/ 3174391 w 3423163"/>
              <a:gd name="connsiteY3" fmla="*/ 36 h 1945748"/>
              <a:gd name="connsiteX4" fmla="*/ 3174391 w 3423163"/>
              <a:gd name="connsiteY4" fmla="*/ 1945748 h 1945748"/>
              <a:gd name="connsiteX5" fmla="*/ 0 w 3423163"/>
              <a:gd name="connsiteY5" fmla="*/ 1945748 h 1945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23163" h="1945748">
                <a:moveTo>
                  <a:pt x="0" y="0"/>
                </a:moveTo>
                <a:lnTo>
                  <a:pt x="3423163" y="0"/>
                </a:lnTo>
                <a:lnTo>
                  <a:pt x="3423163" y="36"/>
                </a:lnTo>
                <a:lnTo>
                  <a:pt x="3174391" y="36"/>
                </a:lnTo>
                <a:lnTo>
                  <a:pt x="3174391" y="1945748"/>
                </a:lnTo>
                <a:lnTo>
                  <a:pt x="0" y="1945748"/>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1" name="Text Placeholder 23">
            <a:extLst>
              <a:ext uri="{FF2B5EF4-FFF2-40B4-BE49-F238E27FC236}">
                <a16:creationId xmlns:a16="http://schemas.microsoft.com/office/drawing/2014/main" id="{E77A2991-6E04-5086-DE80-DB9682314BAF}"/>
              </a:ext>
            </a:extLst>
          </p:cNvPr>
          <p:cNvSpPr>
            <a:spLocks noGrp="1"/>
          </p:cNvSpPr>
          <p:nvPr>
            <p:ph type="body" sz="quarter" idx="16" hasCustomPrompt="1"/>
          </p:nvPr>
        </p:nvSpPr>
        <p:spPr>
          <a:xfrm>
            <a:off x="4594469" y="761603"/>
            <a:ext cx="6808875" cy="803654"/>
          </a:xfrm>
          <a:prstGeom prst="rect">
            <a:avLst/>
          </a:prstGeom>
        </p:spPr>
        <p:txBody>
          <a:bodyPr>
            <a:noAutofit/>
          </a:bodyPr>
          <a:lstStyle>
            <a:lvl1pPr marL="0" indent="0" algn="l">
              <a:lnSpc>
                <a:spcPct val="100000"/>
              </a:lnSpc>
              <a:spcBef>
                <a:spcPts val="0"/>
              </a:spcBef>
              <a:buNone/>
              <a:defRPr lang="en-US" sz="2800" b="1" i="0" kern="1200" dirty="0">
                <a:solidFill>
                  <a:srgbClr val="459597"/>
                </a:solidFill>
                <a:latin typeface="+mn-lt"/>
                <a:ea typeface="+mn-ea"/>
                <a:cs typeface="+mn-cs"/>
              </a:defRPr>
            </a:lvl1pPr>
          </a:lstStyle>
          <a:p>
            <a:pPr marL="0" lvl="0" indent="0" algn="l" defTabSz="914400" rtl="0" eaLnBrk="1" latinLnBrk="0" hangingPunct="1">
              <a:lnSpc>
                <a:spcPct val="100000"/>
              </a:lnSpc>
              <a:spcBef>
                <a:spcPts val="0"/>
              </a:spcBef>
              <a:buFont typeface="Arial" panose="020B0604020202020204" pitchFamily="34" charset="0"/>
              <a:buNone/>
            </a:pPr>
            <a:r>
              <a:rPr lang="en-US" dirty="0"/>
              <a:t>Heading</a:t>
            </a:r>
          </a:p>
        </p:txBody>
      </p:sp>
      <p:sp>
        <p:nvSpPr>
          <p:cNvPr id="3" name="Slide Number Placeholder 5">
            <a:extLst>
              <a:ext uri="{FF2B5EF4-FFF2-40B4-BE49-F238E27FC236}">
                <a16:creationId xmlns:a16="http://schemas.microsoft.com/office/drawing/2014/main" id="{34AF9B71-2207-2B84-77DD-F48EEA4CB5B4}"/>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4" name="Text Placeholder 17">
            <a:extLst>
              <a:ext uri="{FF2B5EF4-FFF2-40B4-BE49-F238E27FC236}">
                <a16:creationId xmlns:a16="http://schemas.microsoft.com/office/drawing/2014/main" id="{1F839923-FB21-EECD-2715-9AFE87047FDA}"/>
              </a:ext>
            </a:extLst>
          </p:cNvPr>
          <p:cNvSpPr>
            <a:spLocks noGrp="1"/>
          </p:cNvSpPr>
          <p:nvPr>
            <p:ph type="body" sz="quarter" idx="21" hasCustomPrompt="1"/>
          </p:nvPr>
        </p:nvSpPr>
        <p:spPr>
          <a:xfrm>
            <a:off x="4594468" y="2396438"/>
            <a:ext cx="6808876" cy="3499183"/>
          </a:xfrm>
          <a:prstGeom prst="rect">
            <a:avLst/>
          </a:prstGeom>
        </p:spPr>
        <p:txBody>
          <a:bodyPr/>
          <a:lstStyle>
            <a:lvl1pPr marL="0" indent="0" algn="l">
              <a:lnSpc>
                <a:spcPct val="100000"/>
              </a:lnSpc>
              <a:spcBef>
                <a:spcPts val="0"/>
              </a:spcBef>
              <a:buNone/>
              <a:defRPr lang="en-US" sz="2200" b="0" i="0" kern="1200" spc="0" dirty="0">
                <a:solidFill>
                  <a:srgbClr val="494949"/>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spcAft>
                <a:spcPts val="600"/>
              </a:spcAft>
              <a:buFont typeface="Arial" panose="020B0604020202020204" pitchFamily="34" charset="0"/>
              <a:buNone/>
            </a:pPr>
            <a:r>
              <a:rPr lang="en-GB" dirty="0"/>
              <a:t>Click to type…</a:t>
            </a:r>
            <a:endParaRPr lang="en-US" dirty="0"/>
          </a:p>
        </p:txBody>
      </p:sp>
      <p:sp>
        <p:nvSpPr>
          <p:cNvPr id="12" name="Text Placeholder 23">
            <a:extLst>
              <a:ext uri="{FF2B5EF4-FFF2-40B4-BE49-F238E27FC236}">
                <a16:creationId xmlns:a16="http://schemas.microsoft.com/office/drawing/2014/main" id="{9ABE1AC5-AD64-A0E5-7F6D-3C5AF43F9280}"/>
              </a:ext>
            </a:extLst>
          </p:cNvPr>
          <p:cNvSpPr>
            <a:spLocks noGrp="1"/>
          </p:cNvSpPr>
          <p:nvPr>
            <p:ph type="body" sz="quarter" idx="23" hasCustomPrompt="1"/>
          </p:nvPr>
        </p:nvSpPr>
        <p:spPr>
          <a:xfrm>
            <a:off x="4580614" y="1579021"/>
            <a:ext cx="6808876" cy="803654"/>
          </a:xfrm>
          <a:prstGeom prst="rect">
            <a:avLst/>
          </a:prstGeom>
        </p:spPr>
        <p:txBody>
          <a:bodyPr>
            <a:noAutofit/>
          </a:bodyPr>
          <a:lstStyle>
            <a:lvl1pPr marL="0" indent="0" algn="l">
              <a:lnSpc>
                <a:spcPct val="100000"/>
              </a:lnSpc>
              <a:spcBef>
                <a:spcPts val="0"/>
              </a:spcBef>
              <a:buNone/>
              <a:defRPr lang="en-US" sz="2400" b="1" i="0" kern="1200" dirty="0">
                <a:solidFill>
                  <a:srgbClr val="EC7C69"/>
                </a:solidFill>
                <a:latin typeface="+mn-lt"/>
                <a:ea typeface="+mn-ea"/>
                <a:cs typeface="+mn-cs"/>
              </a:defRPr>
            </a:lvl1pPr>
          </a:lstStyle>
          <a:p>
            <a:pPr lvl="0"/>
            <a:r>
              <a:rPr lang="en-US" dirty="0"/>
              <a:t>Sub-Heading</a:t>
            </a:r>
          </a:p>
        </p:txBody>
      </p:sp>
      <p:sp>
        <p:nvSpPr>
          <p:cNvPr id="14" name="Text Placeholder 23">
            <a:extLst>
              <a:ext uri="{FF2B5EF4-FFF2-40B4-BE49-F238E27FC236}">
                <a16:creationId xmlns:a16="http://schemas.microsoft.com/office/drawing/2014/main" id="{1EBD8891-6E8B-E956-17F7-52151B22A4A7}"/>
              </a:ext>
            </a:extLst>
          </p:cNvPr>
          <p:cNvSpPr>
            <a:spLocks noGrp="1"/>
          </p:cNvSpPr>
          <p:nvPr>
            <p:ph type="body" sz="quarter" idx="66" hasCustomPrompt="1"/>
          </p:nvPr>
        </p:nvSpPr>
        <p:spPr>
          <a:xfrm rot="16200000">
            <a:off x="2318364" y="1271829"/>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20196377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Photo/Text Slide 01">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9B064538-E1B5-B6C1-C4B2-0671259EDDB6}"/>
              </a:ext>
            </a:extLst>
          </p:cNvPr>
          <p:cNvSpPr/>
          <p:nvPr userDrawn="1"/>
        </p:nvSpPr>
        <p:spPr>
          <a:xfrm>
            <a:off x="391600" y="1650205"/>
            <a:ext cx="3423163" cy="3779045"/>
          </a:xfrm>
          <a:custGeom>
            <a:avLst/>
            <a:gdLst>
              <a:gd name="connsiteX0" fmla="*/ 3998034 w 3998034"/>
              <a:gd name="connsiteY0" fmla="*/ 0 h 4950763"/>
              <a:gd name="connsiteX1" fmla="*/ 3998034 w 3998034"/>
              <a:gd name="connsiteY1" fmla="*/ 634748 h 4950763"/>
              <a:gd name="connsiteX2" fmla="*/ 3998034 w 3998034"/>
              <a:gd name="connsiteY2" fmla="*/ 2204807 h 4950763"/>
              <a:gd name="connsiteX3" fmla="*/ 3998034 w 3998034"/>
              <a:gd name="connsiteY3" fmla="*/ 2317461 h 4950763"/>
              <a:gd name="connsiteX4" fmla="*/ 3998034 w 3998034"/>
              <a:gd name="connsiteY4" fmla="*/ 2839555 h 4950763"/>
              <a:gd name="connsiteX5" fmla="*/ 3993862 w 3998034"/>
              <a:gd name="connsiteY5" fmla="*/ 2839555 h 4950763"/>
              <a:gd name="connsiteX6" fmla="*/ 3998034 w 3998034"/>
              <a:gd name="connsiteY6" fmla="*/ 2952209 h 4950763"/>
              <a:gd name="connsiteX7" fmla="*/ 1999017 w 3998034"/>
              <a:gd name="connsiteY7" fmla="*/ 4950763 h 4950763"/>
              <a:gd name="connsiteX8" fmla="*/ 0 w 3998034"/>
              <a:gd name="connsiteY8" fmla="*/ 2952209 h 4950763"/>
              <a:gd name="connsiteX9" fmla="*/ 4172 w 3998034"/>
              <a:gd name="connsiteY9" fmla="*/ 2839555 h 4950763"/>
              <a:gd name="connsiteX10" fmla="*/ 0 w 3998034"/>
              <a:gd name="connsiteY10" fmla="*/ 2839555 h 4950763"/>
              <a:gd name="connsiteX11" fmla="*/ 0 w 3998034"/>
              <a:gd name="connsiteY11" fmla="*/ 2317461 h 4950763"/>
              <a:gd name="connsiteX12" fmla="*/ 0 w 3998034"/>
              <a:gd name="connsiteY12" fmla="*/ 2204807 h 4950763"/>
              <a:gd name="connsiteX13" fmla="*/ 0 w 3998034"/>
              <a:gd name="connsiteY13" fmla="*/ 634748 h 4950763"/>
              <a:gd name="connsiteX14" fmla="*/ 0 w 3998034"/>
              <a:gd name="connsiteY14" fmla="*/ 0 h 4950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98034" h="4950763">
                <a:moveTo>
                  <a:pt x="3998034" y="0"/>
                </a:moveTo>
                <a:lnTo>
                  <a:pt x="3998034" y="634748"/>
                </a:lnTo>
                <a:lnTo>
                  <a:pt x="3998034" y="2204807"/>
                </a:lnTo>
                <a:lnTo>
                  <a:pt x="3998034" y="2317461"/>
                </a:lnTo>
                <a:lnTo>
                  <a:pt x="3998034" y="2839555"/>
                </a:lnTo>
                <a:lnTo>
                  <a:pt x="3993862" y="2839555"/>
                </a:lnTo>
                <a:cubicBezTo>
                  <a:pt x="3998034" y="2877106"/>
                  <a:pt x="3998034" y="2914659"/>
                  <a:pt x="3998034" y="2952209"/>
                </a:cubicBezTo>
                <a:cubicBezTo>
                  <a:pt x="3998034" y="4057882"/>
                  <a:pt x="3104946" y="4950763"/>
                  <a:pt x="1999017" y="4950763"/>
                </a:cubicBezTo>
                <a:cubicBezTo>
                  <a:pt x="893090" y="4950763"/>
                  <a:pt x="0" y="4053707"/>
                  <a:pt x="0" y="2952209"/>
                </a:cubicBezTo>
                <a:cubicBezTo>
                  <a:pt x="0" y="2914659"/>
                  <a:pt x="0" y="2872934"/>
                  <a:pt x="4172" y="2839555"/>
                </a:cubicBezTo>
                <a:lnTo>
                  <a:pt x="0" y="2839555"/>
                </a:lnTo>
                <a:lnTo>
                  <a:pt x="0" y="2317461"/>
                </a:lnTo>
                <a:lnTo>
                  <a:pt x="0" y="2204807"/>
                </a:lnTo>
                <a:lnTo>
                  <a:pt x="0" y="634748"/>
                </a:lnTo>
                <a:lnTo>
                  <a:pt x="0" y="0"/>
                </a:lnTo>
                <a:close/>
              </a:path>
            </a:pathLst>
          </a:custGeom>
          <a:solidFill>
            <a:srgbClr val="FBA63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algn="l" defTabSz="914400" rtl="0" eaLnBrk="1" latinLnBrk="0" hangingPunct="1"/>
            <a:endParaRPr lang="en-US" dirty="0"/>
          </a:p>
        </p:txBody>
      </p:sp>
      <p:sp>
        <p:nvSpPr>
          <p:cNvPr id="16" name="object 3">
            <a:extLst>
              <a:ext uri="{FF2B5EF4-FFF2-40B4-BE49-F238E27FC236}">
                <a16:creationId xmlns:a16="http://schemas.microsoft.com/office/drawing/2014/main" id="{6843E0B1-0ACB-E295-48A6-722B477057E3}"/>
              </a:ext>
            </a:extLst>
          </p:cNvPr>
          <p:cNvSpPr/>
          <p:nvPr userDrawn="1"/>
        </p:nvSpPr>
        <p:spPr>
          <a:xfrm rot="16200000">
            <a:off x="2303259" y="1262732"/>
            <a:ext cx="2977922"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459597"/>
          </a:solidFill>
        </p:spPr>
        <p:txBody>
          <a:bodyPr wrap="square" lIns="0" tIns="0" rIns="0" bIns="0" rtlCol="0"/>
          <a:lstStyle/>
          <a:p>
            <a:endParaRPr dirty="0"/>
          </a:p>
        </p:txBody>
      </p:sp>
      <p:cxnSp>
        <p:nvCxnSpPr>
          <p:cNvPr id="6" name="Straight Connector 5">
            <a:extLst>
              <a:ext uri="{FF2B5EF4-FFF2-40B4-BE49-F238E27FC236}">
                <a16:creationId xmlns:a16="http://schemas.microsoft.com/office/drawing/2014/main" id="{CDF15AA0-BAB5-D100-8C2E-7AFCA8758823}"/>
              </a:ext>
            </a:extLst>
          </p:cNvPr>
          <p:cNvCxnSpPr>
            <a:cxnSpLocks/>
          </p:cNvCxnSpPr>
          <p:nvPr userDrawn="1"/>
        </p:nvCxnSpPr>
        <p:spPr>
          <a:xfrm>
            <a:off x="555777" y="3230134"/>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1C0A8D23-C9F8-5837-E534-6D23D7BC3CAB}"/>
              </a:ext>
            </a:extLst>
          </p:cNvPr>
          <p:cNvSpPr>
            <a:spLocks noGrp="1"/>
          </p:cNvSpPr>
          <p:nvPr>
            <p:ph type="body" sz="quarter" idx="18" hasCustomPrompt="1"/>
          </p:nvPr>
        </p:nvSpPr>
        <p:spPr>
          <a:xfrm>
            <a:off x="675021" y="3392026"/>
            <a:ext cx="1532272" cy="1049221"/>
          </a:xfrm>
          <a:prstGeom prst="rect">
            <a:avLst/>
          </a:prstGeom>
        </p:spPr>
        <p:txBody>
          <a:bodyPr anchor="t">
            <a:noAutofit/>
          </a:bodyPr>
          <a:lstStyle>
            <a:lvl1pPr marL="0" indent="0" algn="l">
              <a:lnSpc>
                <a:spcPts val="2520"/>
              </a:lnSpc>
              <a:spcBef>
                <a:spcPts val="0"/>
              </a:spcBef>
              <a:buNone/>
              <a:defRPr lang="en-US" sz="2800" b="1" i="0" kern="1200" dirty="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lvl="0" indent="0" algn="l" defTabSz="914400" rtl="0" eaLnBrk="1" latinLnBrk="0" hangingPunct="1">
              <a:lnSpc>
                <a:spcPct val="100000"/>
              </a:lnSpc>
              <a:spcBef>
                <a:spcPts val="0"/>
              </a:spcBef>
              <a:buFont typeface="Arial" panose="020B0604020202020204" pitchFamily="34" charset="0"/>
              <a:buNone/>
            </a:pPr>
            <a:r>
              <a:rPr lang="en-US" dirty="0"/>
              <a:t>Title</a:t>
            </a:r>
          </a:p>
        </p:txBody>
      </p:sp>
      <p:sp>
        <p:nvSpPr>
          <p:cNvPr id="8" name="Text Placeholder 32">
            <a:extLst>
              <a:ext uri="{FF2B5EF4-FFF2-40B4-BE49-F238E27FC236}">
                <a16:creationId xmlns:a16="http://schemas.microsoft.com/office/drawing/2014/main" id="{0688FA21-E612-22B2-749C-37E325FCAF97}"/>
              </a:ext>
            </a:extLst>
          </p:cNvPr>
          <p:cNvSpPr>
            <a:spLocks noGrp="1"/>
          </p:cNvSpPr>
          <p:nvPr>
            <p:ph type="body" sz="quarter" idx="19" hasCustomPrompt="1"/>
          </p:nvPr>
        </p:nvSpPr>
        <p:spPr>
          <a:xfrm>
            <a:off x="691820" y="2457107"/>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15" name="Freeform 14">
            <a:extLst>
              <a:ext uri="{FF2B5EF4-FFF2-40B4-BE49-F238E27FC236}">
                <a16:creationId xmlns:a16="http://schemas.microsoft.com/office/drawing/2014/main" id="{0E0A53C3-0F9C-FD0C-4CCE-32607FB06EC4}"/>
              </a:ext>
            </a:extLst>
          </p:cNvPr>
          <p:cNvSpPr>
            <a:spLocks noGrp="1"/>
          </p:cNvSpPr>
          <p:nvPr>
            <p:ph type="pic" sz="quarter" idx="10"/>
          </p:nvPr>
        </p:nvSpPr>
        <p:spPr>
          <a:xfrm>
            <a:off x="391600" y="0"/>
            <a:ext cx="3423163" cy="1945748"/>
          </a:xfrm>
          <a:custGeom>
            <a:avLst/>
            <a:gdLst>
              <a:gd name="connsiteX0" fmla="*/ 0 w 3423163"/>
              <a:gd name="connsiteY0" fmla="*/ 0 h 1945748"/>
              <a:gd name="connsiteX1" fmla="*/ 3423163 w 3423163"/>
              <a:gd name="connsiteY1" fmla="*/ 0 h 1945748"/>
              <a:gd name="connsiteX2" fmla="*/ 3423163 w 3423163"/>
              <a:gd name="connsiteY2" fmla="*/ 36 h 1945748"/>
              <a:gd name="connsiteX3" fmla="*/ 3174391 w 3423163"/>
              <a:gd name="connsiteY3" fmla="*/ 36 h 1945748"/>
              <a:gd name="connsiteX4" fmla="*/ 3174391 w 3423163"/>
              <a:gd name="connsiteY4" fmla="*/ 1945748 h 1945748"/>
              <a:gd name="connsiteX5" fmla="*/ 0 w 3423163"/>
              <a:gd name="connsiteY5" fmla="*/ 1945748 h 1945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23163" h="1945748">
                <a:moveTo>
                  <a:pt x="0" y="0"/>
                </a:moveTo>
                <a:lnTo>
                  <a:pt x="3423163" y="0"/>
                </a:lnTo>
                <a:lnTo>
                  <a:pt x="3423163" y="36"/>
                </a:lnTo>
                <a:lnTo>
                  <a:pt x="3174391" y="36"/>
                </a:lnTo>
                <a:lnTo>
                  <a:pt x="3174391" y="1945748"/>
                </a:lnTo>
                <a:lnTo>
                  <a:pt x="0" y="1945748"/>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1" name="Text Placeholder 23">
            <a:extLst>
              <a:ext uri="{FF2B5EF4-FFF2-40B4-BE49-F238E27FC236}">
                <a16:creationId xmlns:a16="http://schemas.microsoft.com/office/drawing/2014/main" id="{E77A2991-6E04-5086-DE80-DB9682314BAF}"/>
              </a:ext>
            </a:extLst>
          </p:cNvPr>
          <p:cNvSpPr>
            <a:spLocks noGrp="1"/>
          </p:cNvSpPr>
          <p:nvPr>
            <p:ph type="body" sz="quarter" idx="16" hasCustomPrompt="1"/>
          </p:nvPr>
        </p:nvSpPr>
        <p:spPr>
          <a:xfrm>
            <a:off x="4594469" y="761603"/>
            <a:ext cx="6808875" cy="803654"/>
          </a:xfrm>
          <a:prstGeom prst="rect">
            <a:avLst/>
          </a:prstGeom>
        </p:spPr>
        <p:txBody>
          <a:bodyPr>
            <a:noAutofit/>
          </a:bodyPr>
          <a:lstStyle>
            <a:lvl1pPr marL="0" indent="0" algn="l">
              <a:lnSpc>
                <a:spcPct val="100000"/>
              </a:lnSpc>
              <a:spcBef>
                <a:spcPts val="0"/>
              </a:spcBef>
              <a:buNone/>
              <a:defRPr lang="en-US" sz="2800" b="1" i="0" kern="1200" dirty="0">
                <a:solidFill>
                  <a:srgbClr val="459597"/>
                </a:solidFill>
                <a:latin typeface="+mn-lt"/>
                <a:ea typeface="+mn-ea"/>
                <a:cs typeface="+mn-cs"/>
              </a:defRPr>
            </a:lvl1pPr>
          </a:lstStyle>
          <a:p>
            <a:pPr marL="0" lvl="0" indent="0" algn="l" defTabSz="914400" rtl="0" eaLnBrk="1" latinLnBrk="0" hangingPunct="1">
              <a:lnSpc>
                <a:spcPct val="100000"/>
              </a:lnSpc>
              <a:spcBef>
                <a:spcPts val="0"/>
              </a:spcBef>
              <a:buFont typeface="Arial" panose="020B0604020202020204" pitchFamily="34" charset="0"/>
              <a:buNone/>
            </a:pPr>
            <a:r>
              <a:rPr lang="en-US" dirty="0"/>
              <a:t>Heading</a:t>
            </a:r>
          </a:p>
        </p:txBody>
      </p:sp>
      <p:sp>
        <p:nvSpPr>
          <p:cNvPr id="3" name="Slide Number Placeholder 5">
            <a:extLst>
              <a:ext uri="{FF2B5EF4-FFF2-40B4-BE49-F238E27FC236}">
                <a16:creationId xmlns:a16="http://schemas.microsoft.com/office/drawing/2014/main" id="{34AF9B71-2207-2B84-77DD-F48EEA4CB5B4}"/>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4" name="Text Placeholder 17">
            <a:extLst>
              <a:ext uri="{FF2B5EF4-FFF2-40B4-BE49-F238E27FC236}">
                <a16:creationId xmlns:a16="http://schemas.microsoft.com/office/drawing/2014/main" id="{1F839923-FB21-EECD-2715-9AFE87047FDA}"/>
              </a:ext>
            </a:extLst>
          </p:cNvPr>
          <p:cNvSpPr>
            <a:spLocks noGrp="1"/>
          </p:cNvSpPr>
          <p:nvPr>
            <p:ph type="body" sz="quarter" idx="21" hasCustomPrompt="1"/>
          </p:nvPr>
        </p:nvSpPr>
        <p:spPr>
          <a:xfrm>
            <a:off x="4594468" y="2396438"/>
            <a:ext cx="6808876" cy="3499183"/>
          </a:xfrm>
          <a:prstGeom prst="rect">
            <a:avLst/>
          </a:prstGeom>
        </p:spPr>
        <p:txBody>
          <a:bodyPr/>
          <a:lstStyle>
            <a:lvl1pPr marL="0" algn="l">
              <a:lnSpc>
                <a:spcPct val="100000"/>
              </a:lnSpc>
              <a:spcBef>
                <a:spcPts val="0"/>
              </a:spcBef>
              <a:spcAft>
                <a:spcPts val="600"/>
              </a:spcAft>
              <a:buNone/>
              <a:defRPr sz="2200" b="0" i="0" spc="0">
                <a:solidFill>
                  <a:srgbClr val="494949"/>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2" name="Text Placeholder 23">
            <a:extLst>
              <a:ext uri="{FF2B5EF4-FFF2-40B4-BE49-F238E27FC236}">
                <a16:creationId xmlns:a16="http://schemas.microsoft.com/office/drawing/2014/main" id="{9ABE1AC5-AD64-A0E5-7F6D-3C5AF43F9280}"/>
              </a:ext>
            </a:extLst>
          </p:cNvPr>
          <p:cNvSpPr>
            <a:spLocks noGrp="1"/>
          </p:cNvSpPr>
          <p:nvPr>
            <p:ph type="body" sz="quarter" idx="23" hasCustomPrompt="1"/>
          </p:nvPr>
        </p:nvSpPr>
        <p:spPr>
          <a:xfrm>
            <a:off x="4580614" y="1579021"/>
            <a:ext cx="6808876" cy="803654"/>
          </a:xfrm>
          <a:prstGeom prst="rect">
            <a:avLst/>
          </a:prstGeom>
        </p:spPr>
        <p:txBody>
          <a:bodyPr>
            <a:noAutofit/>
          </a:bodyPr>
          <a:lstStyle>
            <a:lvl1pPr marL="0" indent="0" algn="l">
              <a:lnSpc>
                <a:spcPct val="100000"/>
              </a:lnSpc>
              <a:spcBef>
                <a:spcPts val="0"/>
              </a:spcBef>
              <a:buNone/>
              <a:defRPr lang="en-US" sz="2400" b="1" i="0" kern="1200" dirty="0">
                <a:solidFill>
                  <a:srgbClr val="EC7C69"/>
                </a:solidFill>
                <a:latin typeface="+mn-lt"/>
                <a:ea typeface="+mn-ea"/>
                <a:cs typeface="+mn-cs"/>
              </a:defRPr>
            </a:lvl1pPr>
          </a:lstStyle>
          <a:p>
            <a:pPr lvl="0"/>
            <a:r>
              <a:rPr lang="en-US" dirty="0"/>
              <a:t>Sub-Heading</a:t>
            </a:r>
          </a:p>
        </p:txBody>
      </p:sp>
      <p:sp>
        <p:nvSpPr>
          <p:cNvPr id="14" name="Text Placeholder 23">
            <a:extLst>
              <a:ext uri="{FF2B5EF4-FFF2-40B4-BE49-F238E27FC236}">
                <a16:creationId xmlns:a16="http://schemas.microsoft.com/office/drawing/2014/main" id="{1EBD8891-6E8B-E956-17F7-52151B22A4A7}"/>
              </a:ext>
            </a:extLst>
          </p:cNvPr>
          <p:cNvSpPr>
            <a:spLocks noGrp="1"/>
          </p:cNvSpPr>
          <p:nvPr>
            <p:ph type="body" sz="quarter" idx="66" hasCustomPrompt="1"/>
          </p:nvPr>
        </p:nvSpPr>
        <p:spPr>
          <a:xfrm rot="16200000">
            <a:off x="2318364" y="1271829"/>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299956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Font Typecae &amp; Size">
    <p:spTree>
      <p:nvGrpSpPr>
        <p:cNvPr id="1" name=""/>
        <p:cNvGrpSpPr/>
        <p:nvPr/>
      </p:nvGrpSpPr>
      <p:grpSpPr>
        <a:xfrm>
          <a:off x="0" y="0"/>
          <a:ext cx="0" cy="0"/>
          <a:chOff x="0" y="0"/>
          <a:chExt cx="0" cy="0"/>
        </a:xfrm>
      </p:grpSpPr>
      <p:sp>
        <p:nvSpPr>
          <p:cNvPr id="6" name="Rectangle 5"/>
          <p:cNvSpPr/>
          <p:nvPr userDrawn="1"/>
        </p:nvSpPr>
        <p:spPr>
          <a:xfrm>
            <a:off x="0" y="0"/>
            <a:ext cx="12192000" cy="6858001"/>
          </a:xfrm>
          <a:prstGeom prst="rect">
            <a:avLst/>
          </a:prstGeom>
          <a:solidFill>
            <a:srgbClr val="4595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424669" y="270322"/>
            <a:ext cx="11582847" cy="830997"/>
          </a:xfrm>
          <a:prstGeom prst="rect">
            <a:avLst/>
          </a:prstGeom>
        </p:spPr>
        <p:txBody>
          <a:bodyPr wrap="square">
            <a:spAutoFit/>
          </a:bodyPr>
          <a:lstStyle/>
          <a:p>
            <a:pPr marL="0" lvl="0" indent="0" algn="ctr" rtl="0">
              <a:spcBef>
                <a:spcPts val="0"/>
              </a:spcBef>
              <a:spcAft>
                <a:spcPts val="0"/>
              </a:spcAft>
              <a:buClr>
                <a:schemeClr val="dk1"/>
              </a:buClr>
              <a:buSzPts val="1100"/>
              <a:buFont typeface="Arial"/>
              <a:buNone/>
            </a:pPr>
            <a:r>
              <a:rPr lang="en-IE" sz="2400" b="0" i="1" dirty="0">
                <a:solidFill>
                  <a:schemeClr val="bg1"/>
                </a:solidFill>
                <a:latin typeface="Verdana" panose="020B0604030504040204" pitchFamily="34" charset="0"/>
                <a:ea typeface="Verdana" panose="020B0604030504040204" pitchFamily="34" charset="0"/>
                <a:cs typeface="Verdana" panose="020B0604030504040204" pitchFamily="34" charset="0"/>
                <a:sym typeface="Quattrocento Sans"/>
              </a:rPr>
              <a:t>Icons</a:t>
            </a:r>
            <a:r>
              <a:rPr lang="en-IE" sz="2400" b="0" i="1" baseline="0" dirty="0">
                <a:solidFill>
                  <a:schemeClr val="bg1"/>
                </a:solidFill>
                <a:latin typeface="Verdana" panose="020B0604030504040204" pitchFamily="34" charset="0"/>
                <a:ea typeface="Verdana" panose="020B0604030504040204" pitchFamily="34" charset="0"/>
                <a:cs typeface="Verdana" panose="020B0604030504040204" pitchFamily="34" charset="0"/>
                <a:sym typeface="Quattrocento Sans"/>
              </a:rPr>
              <a:t> which can be used within this template </a:t>
            </a:r>
            <a:r>
              <a:rPr lang="en-IE" sz="2400" i="1" dirty="0">
                <a:solidFill>
                  <a:schemeClr val="bg1"/>
                </a:solidFill>
                <a:latin typeface="Verdana" panose="020B0604030504040204" pitchFamily="34" charset="0"/>
                <a:ea typeface="Verdana" panose="020B0604030504040204" pitchFamily="34" charset="0"/>
                <a:cs typeface="Verdana" panose="020B0604030504040204" pitchFamily="34" charset="0"/>
                <a:sym typeface="Quattrocento Sans"/>
              </a:rPr>
              <a:t>without losing quality.</a:t>
            </a:r>
            <a:r>
              <a:rPr lang="en-IE" sz="2400" i="1" baseline="0" dirty="0">
                <a:solidFill>
                  <a:schemeClr val="bg1"/>
                </a:solidFill>
                <a:latin typeface="Verdana" panose="020B0604030504040204" pitchFamily="34" charset="0"/>
                <a:ea typeface="Verdana" panose="020B0604030504040204" pitchFamily="34" charset="0"/>
                <a:cs typeface="Verdana" panose="020B0604030504040204" pitchFamily="34" charset="0"/>
                <a:sym typeface="Quattrocento Sans"/>
              </a:rPr>
              <a:t> </a:t>
            </a:r>
            <a:r>
              <a:rPr lang="en-IE" sz="2400" i="1" dirty="0">
                <a:solidFill>
                  <a:schemeClr val="bg1"/>
                </a:solidFill>
                <a:latin typeface="Verdana" panose="020B0604030504040204" pitchFamily="34" charset="0"/>
                <a:ea typeface="Verdana" panose="020B0604030504040204" pitchFamily="34" charset="0"/>
                <a:cs typeface="Verdana" panose="020B0604030504040204" pitchFamily="34" charset="0"/>
                <a:sym typeface="Quattrocento Sans"/>
              </a:rPr>
              <a:t> Change line colour, width and style.</a:t>
            </a:r>
            <a:r>
              <a:rPr lang="en-IE" sz="2400" i="1" baseline="0" dirty="0">
                <a:solidFill>
                  <a:schemeClr val="bg1"/>
                </a:solidFill>
                <a:latin typeface="Verdana" panose="020B0604030504040204" pitchFamily="34" charset="0"/>
                <a:ea typeface="Verdana" panose="020B0604030504040204" pitchFamily="34" charset="0"/>
                <a:cs typeface="Verdana" panose="020B0604030504040204" pitchFamily="34" charset="0"/>
                <a:sym typeface="Quattrocento Sans"/>
              </a:rPr>
              <a:t>  </a:t>
            </a:r>
          </a:p>
        </p:txBody>
      </p:sp>
      <p:sp>
        <p:nvSpPr>
          <p:cNvPr id="12" name="Rectangle 11"/>
          <p:cNvSpPr/>
          <p:nvPr userDrawn="1"/>
        </p:nvSpPr>
        <p:spPr>
          <a:xfrm>
            <a:off x="0" y="5968370"/>
            <a:ext cx="12192000" cy="461665"/>
          </a:xfrm>
          <a:prstGeom prst="rect">
            <a:avLst/>
          </a:prstGeom>
        </p:spPr>
        <p:txBody>
          <a:bodyPr wrap="square">
            <a:spAutoFit/>
          </a:bodyPr>
          <a:lstStyle/>
          <a:p>
            <a:pPr algn="ctr"/>
            <a:r>
              <a:rPr lang="en-IE" sz="2400" kern="1200" dirty="0">
                <a:solidFill>
                  <a:schemeClr val="bg1"/>
                </a:solidFill>
                <a:effectLst/>
                <a:latin typeface="+mn-lt"/>
                <a:ea typeface="+mn-ea"/>
                <a:cs typeface="+mn-cs"/>
              </a:rPr>
              <a:t>*** </a:t>
            </a:r>
            <a:r>
              <a:rPr lang="en-IE" sz="2400" b="1" kern="1200" dirty="0">
                <a:solidFill>
                  <a:schemeClr val="bg1"/>
                </a:solidFill>
                <a:effectLst/>
                <a:latin typeface="+mn-lt"/>
                <a:ea typeface="+mn-ea"/>
                <a:cs typeface="+mn-cs"/>
              </a:rPr>
              <a:t>PLEASE DELETE THIS INSTRUCTION SLIDE BEFORE PRESENTING FINAL PRESENTATION </a:t>
            </a:r>
            <a:r>
              <a:rPr lang="en-IE" sz="2400" kern="1200" dirty="0">
                <a:solidFill>
                  <a:schemeClr val="bg1"/>
                </a:solidFill>
                <a:effectLst/>
                <a:latin typeface="+mn-lt"/>
                <a:ea typeface="+mn-ea"/>
                <a:cs typeface="+mn-cs"/>
              </a:rPr>
              <a:t>*** </a:t>
            </a:r>
            <a:endParaRPr lang="en-US" sz="2400" kern="1200" dirty="0">
              <a:solidFill>
                <a:schemeClr val="bg1"/>
              </a:solidFill>
              <a:effectLst/>
              <a:latin typeface="+mn-lt"/>
              <a:ea typeface="+mn-ea"/>
              <a:cs typeface="+mn-cs"/>
            </a:endParaRPr>
          </a:p>
        </p:txBody>
      </p:sp>
      <p:cxnSp>
        <p:nvCxnSpPr>
          <p:cNvPr id="13" name="Straight Connector 12"/>
          <p:cNvCxnSpPr/>
          <p:nvPr userDrawn="1"/>
        </p:nvCxnSpPr>
        <p:spPr>
          <a:xfrm flipH="1">
            <a:off x="2" y="5540407"/>
            <a:ext cx="12191998"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 name="Straight Connector 1">
            <a:extLst>
              <a:ext uri="{FF2B5EF4-FFF2-40B4-BE49-F238E27FC236}">
                <a16:creationId xmlns:a16="http://schemas.microsoft.com/office/drawing/2014/main" id="{0A4A28A2-B6E8-DD2B-66F2-37A6CA09FDFF}"/>
              </a:ext>
            </a:extLst>
          </p:cNvPr>
          <p:cNvCxnSpPr/>
          <p:nvPr userDrawn="1"/>
        </p:nvCxnSpPr>
        <p:spPr>
          <a:xfrm flipH="1">
            <a:off x="12033" y="1329353"/>
            <a:ext cx="12191998"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568648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hoto/Text Slide 02">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22FF2704-C378-5558-979D-1005C48FBF15}"/>
              </a:ext>
            </a:extLst>
          </p:cNvPr>
          <p:cNvSpPr/>
          <p:nvPr userDrawn="1"/>
        </p:nvSpPr>
        <p:spPr>
          <a:xfrm>
            <a:off x="0" y="481429"/>
            <a:ext cx="3600000" cy="3026366"/>
          </a:xfrm>
          <a:custGeom>
            <a:avLst/>
            <a:gdLst>
              <a:gd name="connsiteX0" fmla="*/ 0 w 4276589"/>
              <a:gd name="connsiteY0" fmla="*/ 0 h 3026366"/>
              <a:gd name="connsiteX1" fmla="*/ 2678481 w 4276589"/>
              <a:gd name="connsiteY1" fmla="*/ 0 h 3026366"/>
              <a:gd name="connsiteX2" fmla="*/ 2678481 w 4276589"/>
              <a:gd name="connsiteY2" fmla="*/ 3158 h 3026366"/>
              <a:gd name="connsiteX3" fmla="*/ 2763756 w 4276589"/>
              <a:gd name="connsiteY3" fmla="*/ 0 h 3026366"/>
              <a:gd name="connsiteX4" fmla="*/ 4276589 w 4276589"/>
              <a:gd name="connsiteY4" fmla="*/ 1513183 h 3026366"/>
              <a:gd name="connsiteX5" fmla="*/ 2763756 w 4276589"/>
              <a:gd name="connsiteY5" fmla="*/ 3026366 h 3026366"/>
              <a:gd name="connsiteX6" fmla="*/ 2678480 w 4276589"/>
              <a:gd name="connsiteY6" fmla="*/ 3023207 h 3026366"/>
              <a:gd name="connsiteX7" fmla="*/ 2678480 w 4276589"/>
              <a:gd name="connsiteY7" fmla="*/ 3026366 h 3026366"/>
              <a:gd name="connsiteX8" fmla="*/ 0 w 4276589"/>
              <a:gd name="connsiteY8" fmla="*/ 3026366 h 3026366"/>
              <a:gd name="connsiteX9" fmla="*/ 0 w 4276589"/>
              <a:gd name="connsiteY9" fmla="*/ 0 h 302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76589" h="3026366">
                <a:moveTo>
                  <a:pt x="0" y="0"/>
                </a:moveTo>
                <a:lnTo>
                  <a:pt x="2678481" y="0"/>
                </a:lnTo>
                <a:lnTo>
                  <a:pt x="2678481" y="3158"/>
                </a:lnTo>
                <a:cubicBezTo>
                  <a:pt x="2706906" y="0"/>
                  <a:pt x="2735331" y="0"/>
                  <a:pt x="2763756" y="0"/>
                </a:cubicBezTo>
                <a:cubicBezTo>
                  <a:pt x="3600710" y="0"/>
                  <a:pt x="4276589" y="676035"/>
                  <a:pt x="4276589" y="1513183"/>
                </a:cubicBezTo>
                <a:cubicBezTo>
                  <a:pt x="4276589" y="2350329"/>
                  <a:pt x="3597550" y="3026366"/>
                  <a:pt x="2763756" y="3026366"/>
                </a:cubicBezTo>
                <a:cubicBezTo>
                  <a:pt x="2735331" y="3026366"/>
                  <a:pt x="2703746" y="3026366"/>
                  <a:pt x="2678480" y="3023207"/>
                </a:cubicBezTo>
                <a:lnTo>
                  <a:pt x="2678480" y="3026366"/>
                </a:lnTo>
                <a:lnTo>
                  <a:pt x="0" y="3026366"/>
                </a:lnTo>
                <a:lnTo>
                  <a:pt x="0" y="0"/>
                </a:lnTo>
                <a:close/>
              </a:path>
            </a:pathLst>
          </a:custGeom>
          <a:solidFill>
            <a:srgbClr val="FBA63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p>
        </p:txBody>
      </p:sp>
      <p:cxnSp>
        <p:nvCxnSpPr>
          <p:cNvPr id="4" name="Straight Connector 3">
            <a:extLst>
              <a:ext uri="{FF2B5EF4-FFF2-40B4-BE49-F238E27FC236}">
                <a16:creationId xmlns:a16="http://schemas.microsoft.com/office/drawing/2014/main" id="{8682A768-596E-926A-09FA-062AB27CC961}"/>
              </a:ext>
            </a:extLst>
          </p:cNvPr>
          <p:cNvCxnSpPr>
            <a:cxnSpLocks/>
          </p:cNvCxnSpPr>
          <p:nvPr userDrawn="1"/>
        </p:nvCxnSpPr>
        <p:spPr>
          <a:xfrm>
            <a:off x="170765" y="1714806"/>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E06DCB65-F86B-8EF8-CB2F-74148F949118}"/>
              </a:ext>
            </a:extLst>
          </p:cNvPr>
          <p:cNvSpPr>
            <a:spLocks noGrp="1"/>
          </p:cNvSpPr>
          <p:nvPr>
            <p:ph type="body" sz="quarter" idx="18" hasCustomPrompt="1"/>
          </p:nvPr>
        </p:nvSpPr>
        <p:spPr>
          <a:xfrm>
            <a:off x="290009" y="1876698"/>
            <a:ext cx="1532272" cy="1049221"/>
          </a:xfrm>
          <a:prstGeom prst="rect">
            <a:avLst/>
          </a:prstGeom>
        </p:spPr>
        <p:txBody>
          <a:bodyPr anchor="t">
            <a:noAutofit/>
          </a:bodyPr>
          <a:lstStyle>
            <a:lvl1pPr marL="0" indent="0" algn="l">
              <a:lnSpc>
                <a:spcPts val="2520"/>
              </a:lnSpc>
              <a:spcBef>
                <a:spcPts val="0"/>
              </a:spcBef>
              <a:buNone/>
              <a:defRPr lang="en-US" sz="2800" b="1" i="0" kern="1200" dirty="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lvl="0" indent="0" algn="l" defTabSz="914400" rtl="0" eaLnBrk="1" latinLnBrk="0" hangingPunct="1">
              <a:lnSpc>
                <a:spcPct val="100000"/>
              </a:lnSpc>
              <a:spcBef>
                <a:spcPts val="0"/>
              </a:spcBef>
              <a:buFont typeface="Arial" panose="020B0604020202020204" pitchFamily="34" charset="0"/>
              <a:buNone/>
            </a:pPr>
            <a:r>
              <a:rPr lang="en-US" dirty="0"/>
              <a:t>Title</a:t>
            </a:r>
          </a:p>
        </p:txBody>
      </p:sp>
      <p:sp>
        <p:nvSpPr>
          <p:cNvPr id="6" name="Text Placeholder 32">
            <a:extLst>
              <a:ext uri="{FF2B5EF4-FFF2-40B4-BE49-F238E27FC236}">
                <a16:creationId xmlns:a16="http://schemas.microsoft.com/office/drawing/2014/main" id="{95C6EC98-A69C-9FBE-FA7B-5905557F792C}"/>
              </a:ext>
            </a:extLst>
          </p:cNvPr>
          <p:cNvSpPr>
            <a:spLocks noGrp="1"/>
          </p:cNvSpPr>
          <p:nvPr>
            <p:ph type="body" sz="quarter" idx="19" hasCustomPrompt="1"/>
          </p:nvPr>
        </p:nvSpPr>
        <p:spPr>
          <a:xfrm>
            <a:off x="306808" y="941779"/>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2" name="Slide Number Placeholder 5">
            <a:extLst>
              <a:ext uri="{FF2B5EF4-FFF2-40B4-BE49-F238E27FC236}">
                <a16:creationId xmlns:a16="http://schemas.microsoft.com/office/drawing/2014/main" id="{BED94FB5-16D9-B18E-6854-4C7E797C8998}"/>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3" name="Text Placeholder 23">
            <a:extLst>
              <a:ext uri="{FF2B5EF4-FFF2-40B4-BE49-F238E27FC236}">
                <a16:creationId xmlns:a16="http://schemas.microsoft.com/office/drawing/2014/main" id="{D7865F29-799D-F0DC-5310-7DD19EAA79AC}"/>
              </a:ext>
            </a:extLst>
          </p:cNvPr>
          <p:cNvSpPr>
            <a:spLocks noGrp="1"/>
          </p:cNvSpPr>
          <p:nvPr>
            <p:ph type="body" sz="quarter" idx="16" hasCustomPrompt="1"/>
          </p:nvPr>
        </p:nvSpPr>
        <p:spPr>
          <a:xfrm>
            <a:off x="3861044" y="807784"/>
            <a:ext cx="8024148" cy="803654"/>
          </a:xfrm>
          <a:prstGeom prst="rect">
            <a:avLst/>
          </a:prstGeom>
        </p:spPr>
        <p:txBody>
          <a:bodyPr>
            <a:noAutofit/>
          </a:bodyPr>
          <a:lstStyle>
            <a:lvl1pPr marL="0" indent="0" algn="l">
              <a:lnSpc>
                <a:spcPct val="100000"/>
              </a:lnSpc>
              <a:spcBef>
                <a:spcPts val="0"/>
              </a:spcBef>
              <a:buNone/>
              <a:defRPr lang="en-US" sz="2800" b="1" i="0" kern="1200" dirty="0">
                <a:solidFill>
                  <a:srgbClr val="459597"/>
                </a:solidFill>
                <a:latin typeface="+mn-lt"/>
                <a:ea typeface="+mn-ea"/>
                <a:cs typeface="+mn-cs"/>
              </a:defRPr>
            </a:lvl1pPr>
          </a:lstStyle>
          <a:p>
            <a:pPr marL="0" lvl="0" indent="0" algn="l" defTabSz="914400" rtl="0" eaLnBrk="1" latinLnBrk="0" hangingPunct="1">
              <a:lnSpc>
                <a:spcPct val="100000"/>
              </a:lnSpc>
              <a:spcBef>
                <a:spcPts val="0"/>
              </a:spcBef>
              <a:buFont typeface="Arial" panose="020B0604020202020204" pitchFamily="34" charset="0"/>
              <a:buNone/>
            </a:pPr>
            <a:r>
              <a:rPr lang="en-US" dirty="0"/>
              <a:t>Heading</a:t>
            </a:r>
          </a:p>
        </p:txBody>
      </p:sp>
      <p:sp>
        <p:nvSpPr>
          <p:cNvPr id="7" name="Text Placeholder 17">
            <a:extLst>
              <a:ext uri="{FF2B5EF4-FFF2-40B4-BE49-F238E27FC236}">
                <a16:creationId xmlns:a16="http://schemas.microsoft.com/office/drawing/2014/main" id="{1EEA42BE-BBB2-ADC4-7F54-70AB05249154}"/>
              </a:ext>
            </a:extLst>
          </p:cNvPr>
          <p:cNvSpPr>
            <a:spLocks noGrp="1"/>
          </p:cNvSpPr>
          <p:nvPr>
            <p:ph type="body" sz="quarter" idx="21" hasCustomPrompt="1"/>
          </p:nvPr>
        </p:nvSpPr>
        <p:spPr>
          <a:xfrm>
            <a:off x="3861042" y="2442619"/>
            <a:ext cx="8024149" cy="3499183"/>
          </a:xfrm>
          <a:prstGeom prst="rect">
            <a:avLst/>
          </a:prstGeom>
        </p:spPr>
        <p:txBody>
          <a:bodyPr/>
          <a:lstStyle>
            <a:lvl1pPr marL="0" indent="0" algn="l">
              <a:lnSpc>
                <a:spcPct val="100000"/>
              </a:lnSpc>
              <a:spcBef>
                <a:spcPts val="0"/>
              </a:spcBef>
              <a:buNone/>
              <a:defRPr lang="en-US" sz="2200" b="0" i="0" kern="1200" spc="0" dirty="0">
                <a:solidFill>
                  <a:srgbClr val="494949"/>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spcAft>
                <a:spcPts val="600"/>
              </a:spcAft>
              <a:buFont typeface="Arial" panose="020B0604020202020204" pitchFamily="34" charset="0"/>
              <a:buNone/>
            </a:pPr>
            <a:r>
              <a:rPr lang="en-GB" dirty="0"/>
              <a:t>Click to type…</a:t>
            </a:r>
            <a:endParaRPr lang="en-US" dirty="0"/>
          </a:p>
        </p:txBody>
      </p:sp>
      <p:sp>
        <p:nvSpPr>
          <p:cNvPr id="8" name="Text Placeholder 23">
            <a:extLst>
              <a:ext uri="{FF2B5EF4-FFF2-40B4-BE49-F238E27FC236}">
                <a16:creationId xmlns:a16="http://schemas.microsoft.com/office/drawing/2014/main" id="{DACB570B-AD6F-DF71-65BD-681DDB6CC954}"/>
              </a:ext>
            </a:extLst>
          </p:cNvPr>
          <p:cNvSpPr>
            <a:spLocks noGrp="1"/>
          </p:cNvSpPr>
          <p:nvPr>
            <p:ph type="body" sz="quarter" idx="23" hasCustomPrompt="1"/>
          </p:nvPr>
        </p:nvSpPr>
        <p:spPr>
          <a:xfrm>
            <a:off x="3847188" y="1625202"/>
            <a:ext cx="8024149" cy="803654"/>
          </a:xfrm>
          <a:prstGeom prst="rect">
            <a:avLst/>
          </a:prstGeom>
        </p:spPr>
        <p:txBody>
          <a:bodyPr>
            <a:noAutofit/>
          </a:bodyPr>
          <a:lstStyle>
            <a:lvl1pPr marL="0" indent="0" algn="l">
              <a:lnSpc>
                <a:spcPct val="100000"/>
              </a:lnSpc>
              <a:spcBef>
                <a:spcPts val="0"/>
              </a:spcBef>
              <a:buNone/>
              <a:defRPr lang="en-US" sz="2400" b="1" i="0" kern="1200" dirty="0">
                <a:solidFill>
                  <a:srgbClr val="EC7C69"/>
                </a:solidFill>
                <a:latin typeface="+mn-lt"/>
                <a:ea typeface="+mn-ea"/>
                <a:cs typeface="+mn-cs"/>
              </a:defRPr>
            </a:lvl1pPr>
          </a:lstStyle>
          <a:p>
            <a:pPr lvl="0"/>
            <a:r>
              <a:rPr lang="en-US" dirty="0"/>
              <a:t>Sub-Heading</a:t>
            </a:r>
          </a:p>
        </p:txBody>
      </p:sp>
    </p:spTree>
    <p:extLst>
      <p:ext uri="{BB962C8B-B14F-4D97-AF65-F5344CB8AC3E}">
        <p14:creationId xmlns:p14="http://schemas.microsoft.com/office/powerpoint/2010/main" val="419105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Photo/Text Slide 02">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22FF2704-C378-5558-979D-1005C48FBF15}"/>
              </a:ext>
            </a:extLst>
          </p:cNvPr>
          <p:cNvSpPr/>
          <p:nvPr userDrawn="1"/>
        </p:nvSpPr>
        <p:spPr>
          <a:xfrm>
            <a:off x="0" y="481429"/>
            <a:ext cx="3600000" cy="3026366"/>
          </a:xfrm>
          <a:custGeom>
            <a:avLst/>
            <a:gdLst>
              <a:gd name="connsiteX0" fmla="*/ 0 w 4276589"/>
              <a:gd name="connsiteY0" fmla="*/ 0 h 3026366"/>
              <a:gd name="connsiteX1" fmla="*/ 2678481 w 4276589"/>
              <a:gd name="connsiteY1" fmla="*/ 0 h 3026366"/>
              <a:gd name="connsiteX2" fmla="*/ 2678481 w 4276589"/>
              <a:gd name="connsiteY2" fmla="*/ 3158 h 3026366"/>
              <a:gd name="connsiteX3" fmla="*/ 2763756 w 4276589"/>
              <a:gd name="connsiteY3" fmla="*/ 0 h 3026366"/>
              <a:gd name="connsiteX4" fmla="*/ 4276589 w 4276589"/>
              <a:gd name="connsiteY4" fmla="*/ 1513183 h 3026366"/>
              <a:gd name="connsiteX5" fmla="*/ 2763756 w 4276589"/>
              <a:gd name="connsiteY5" fmla="*/ 3026366 h 3026366"/>
              <a:gd name="connsiteX6" fmla="*/ 2678480 w 4276589"/>
              <a:gd name="connsiteY6" fmla="*/ 3023207 h 3026366"/>
              <a:gd name="connsiteX7" fmla="*/ 2678480 w 4276589"/>
              <a:gd name="connsiteY7" fmla="*/ 3026366 h 3026366"/>
              <a:gd name="connsiteX8" fmla="*/ 0 w 4276589"/>
              <a:gd name="connsiteY8" fmla="*/ 3026366 h 3026366"/>
              <a:gd name="connsiteX9" fmla="*/ 0 w 4276589"/>
              <a:gd name="connsiteY9" fmla="*/ 0 h 302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76589" h="3026366">
                <a:moveTo>
                  <a:pt x="0" y="0"/>
                </a:moveTo>
                <a:lnTo>
                  <a:pt x="2678481" y="0"/>
                </a:lnTo>
                <a:lnTo>
                  <a:pt x="2678481" y="3158"/>
                </a:lnTo>
                <a:cubicBezTo>
                  <a:pt x="2706906" y="0"/>
                  <a:pt x="2735331" y="0"/>
                  <a:pt x="2763756" y="0"/>
                </a:cubicBezTo>
                <a:cubicBezTo>
                  <a:pt x="3600710" y="0"/>
                  <a:pt x="4276589" y="676035"/>
                  <a:pt x="4276589" y="1513183"/>
                </a:cubicBezTo>
                <a:cubicBezTo>
                  <a:pt x="4276589" y="2350329"/>
                  <a:pt x="3597550" y="3026366"/>
                  <a:pt x="2763756" y="3026366"/>
                </a:cubicBezTo>
                <a:cubicBezTo>
                  <a:pt x="2735331" y="3026366"/>
                  <a:pt x="2703746" y="3026366"/>
                  <a:pt x="2678480" y="3023207"/>
                </a:cubicBezTo>
                <a:lnTo>
                  <a:pt x="2678480" y="3026366"/>
                </a:lnTo>
                <a:lnTo>
                  <a:pt x="0" y="3026366"/>
                </a:lnTo>
                <a:lnTo>
                  <a:pt x="0" y="0"/>
                </a:lnTo>
                <a:close/>
              </a:path>
            </a:pathLst>
          </a:custGeom>
          <a:solidFill>
            <a:srgbClr val="459597"/>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p>
        </p:txBody>
      </p:sp>
      <p:cxnSp>
        <p:nvCxnSpPr>
          <p:cNvPr id="4" name="Straight Connector 3">
            <a:extLst>
              <a:ext uri="{FF2B5EF4-FFF2-40B4-BE49-F238E27FC236}">
                <a16:creationId xmlns:a16="http://schemas.microsoft.com/office/drawing/2014/main" id="{8682A768-596E-926A-09FA-062AB27CC961}"/>
              </a:ext>
            </a:extLst>
          </p:cNvPr>
          <p:cNvCxnSpPr>
            <a:cxnSpLocks/>
          </p:cNvCxnSpPr>
          <p:nvPr userDrawn="1"/>
        </p:nvCxnSpPr>
        <p:spPr>
          <a:xfrm>
            <a:off x="170765" y="1714806"/>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E06DCB65-F86B-8EF8-CB2F-74148F949118}"/>
              </a:ext>
            </a:extLst>
          </p:cNvPr>
          <p:cNvSpPr>
            <a:spLocks noGrp="1"/>
          </p:cNvSpPr>
          <p:nvPr>
            <p:ph type="body" sz="quarter" idx="18" hasCustomPrompt="1"/>
          </p:nvPr>
        </p:nvSpPr>
        <p:spPr>
          <a:xfrm>
            <a:off x="290009" y="1876698"/>
            <a:ext cx="1532272" cy="1049221"/>
          </a:xfrm>
          <a:prstGeom prst="rect">
            <a:avLst/>
          </a:prstGeom>
        </p:spPr>
        <p:txBody>
          <a:bodyPr anchor="t">
            <a:noAutofit/>
          </a:bodyPr>
          <a:lstStyle>
            <a:lvl1pPr marL="0" indent="0" algn="l">
              <a:lnSpc>
                <a:spcPts val="2520"/>
              </a:lnSpc>
              <a:spcBef>
                <a:spcPts val="0"/>
              </a:spcBef>
              <a:buNone/>
              <a:defRPr lang="en-US" sz="2800" b="1" i="0" kern="1200" dirty="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lvl="0" indent="0" algn="l" defTabSz="914400" rtl="0" eaLnBrk="1" latinLnBrk="0" hangingPunct="1">
              <a:lnSpc>
                <a:spcPct val="100000"/>
              </a:lnSpc>
              <a:spcBef>
                <a:spcPts val="0"/>
              </a:spcBef>
              <a:buFont typeface="Arial" panose="020B0604020202020204" pitchFamily="34" charset="0"/>
              <a:buNone/>
            </a:pPr>
            <a:r>
              <a:rPr lang="en-US" dirty="0"/>
              <a:t>Title</a:t>
            </a:r>
          </a:p>
        </p:txBody>
      </p:sp>
      <p:sp>
        <p:nvSpPr>
          <p:cNvPr id="6" name="Text Placeholder 32">
            <a:extLst>
              <a:ext uri="{FF2B5EF4-FFF2-40B4-BE49-F238E27FC236}">
                <a16:creationId xmlns:a16="http://schemas.microsoft.com/office/drawing/2014/main" id="{95C6EC98-A69C-9FBE-FA7B-5905557F792C}"/>
              </a:ext>
            </a:extLst>
          </p:cNvPr>
          <p:cNvSpPr>
            <a:spLocks noGrp="1"/>
          </p:cNvSpPr>
          <p:nvPr>
            <p:ph type="body" sz="quarter" idx="19" hasCustomPrompt="1"/>
          </p:nvPr>
        </p:nvSpPr>
        <p:spPr>
          <a:xfrm>
            <a:off x="306808" y="941779"/>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2" name="Slide Number Placeholder 5">
            <a:extLst>
              <a:ext uri="{FF2B5EF4-FFF2-40B4-BE49-F238E27FC236}">
                <a16:creationId xmlns:a16="http://schemas.microsoft.com/office/drawing/2014/main" id="{BED94FB5-16D9-B18E-6854-4C7E797C8998}"/>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3" name="Text Placeholder 23">
            <a:extLst>
              <a:ext uri="{FF2B5EF4-FFF2-40B4-BE49-F238E27FC236}">
                <a16:creationId xmlns:a16="http://schemas.microsoft.com/office/drawing/2014/main" id="{D7865F29-799D-F0DC-5310-7DD19EAA79AC}"/>
              </a:ext>
            </a:extLst>
          </p:cNvPr>
          <p:cNvSpPr>
            <a:spLocks noGrp="1"/>
          </p:cNvSpPr>
          <p:nvPr>
            <p:ph type="body" sz="quarter" idx="16" hasCustomPrompt="1"/>
          </p:nvPr>
        </p:nvSpPr>
        <p:spPr>
          <a:xfrm>
            <a:off x="3861044" y="807784"/>
            <a:ext cx="8024148" cy="803654"/>
          </a:xfrm>
          <a:prstGeom prst="rect">
            <a:avLst/>
          </a:prstGeom>
        </p:spPr>
        <p:txBody>
          <a:bodyPr>
            <a:noAutofit/>
          </a:bodyPr>
          <a:lstStyle>
            <a:lvl1pPr marL="0" indent="0" algn="l">
              <a:lnSpc>
                <a:spcPct val="100000"/>
              </a:lnSpc>
              <a:spcBef>
                <a:spcPts val="0"/>
              </a:spcBef>
              <a:buNone/>
              <a:defRPr lang="en-US" sz="2800" b="1" i="0" kern="1200" dirty="0">
                <a:solidFill>
                  <a:srgbClr val="459597"/>
                </a:solidFill>
                <a:latin typeface="+mn-lt"/>
                <a:ea typeface="+mn-ea"/>
                <a:cs typeface="+mn-cs"/>
              </a:defRPr>
            </a:lvl1pPr>
          </a:lstStyle>
          <a:p>
            <a:pPr marL="0" lvl="0" indent="0" algn="l" defTabSz="914400" rtl="0" eaLnBrk="1" latinLnBrk="0" hangingPunct="1">
              <a:lnSpc>
                <a:spcPct val="100000"/>
              </a:lnSpc>
              <a:spcBef>
                <a:spcPts val="0"/>
              </a:spcBef>
              <a:buFont typeface="Arial" panose="020B0604020202020204" pitchFamily="34" charset="0"/>
              <a:buNone/>
            </a:pPr>
            <a:r>
              <a:rPr lang="en-US" dirty="0"/>
              <a:t>Heading</a:t>
            </a:r>
          </a:p>
        </p:txBody>
      </p:sp>
      <p:sp>
        <p:nvSpPr>
          <p:cNvPr id="7" name="Text Placeholder 17">
            <a:extLst>
              <a:ext uri="{FF2B5EF4-FFF2-40B4-BE49-F238E27FC236}">
                <a16:creationId xmlns:a16="http://schemas.microsoft.com/office/drawing/2014/main" id="{1EEA42BE-BBB2-ADC4-7F54-70AB05249154}"/>
              </a:ext>
            </a:extLst>
          </p:cNvPr>
          <p:cNvSpPr>
            <a:spLocks noGrp="1"/>
          </p:cNvSpPr>
          <p:nvPr>
            <p:ph type="body" sz="quarter" idx="21" hasCustomPrompt="1"/>
          </p:nvPr>
        </p:nvSpPr>
        <p:spPr>
          <a:xfrm>
            <a:off x="3861042" y="2442619"/>
            <a:ext cx="8024149" cy="3499183"/>
          </a:xfrm>
          <a:prstGeom prst="rect">
            <a:avLst/>
          </a:prstGeom>
        </p:spPr>
        <p:txBody>
          <a:bodyPr/>
          <a:lstStyle>
            <a:lvl1pPr marL="0" indent="0" algn="l">
              <a:lnSpc>
                <a:spcPct val="100000"/>
              </a:lnSpc>
              <a:spcBef>
                <a:spcPts val="0"/>
              </a:spcBef>
              <a:buNone/>
              <a:defRPr lang="en-US" sz="2200" b="0" i="0" kern="1200" spc="0" dirty="0">
                <a:solidFill>
                  <a:srgbClr val="494949"/>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spcAft>
                <a:spcPts val="600"/>
              </a:spcAft>
              <a:buFont typeface="Arial" panose="020B0604020202020204" pitchFamily="34" charset="0"/>
              <a:buNone/>
            </a:pPr>
            <a:r>
              <a:rPr lang="en-GB" dirty="0"/>
              <a:t>Click to type…</a:t>
            </a:r>
            <a:endParaRPr lang="en-US" dirty="0"/>
          </a:p>
        </p:txBody>
      </p:sp>
      <p:sp>
        <p:nvSpPr>
          <p:cNvPr id="8" name="Text Placeholder 23">
            <a:extLst>
              <a:ext uri="{FF2B5EF4-FFF2-40B4-BE49-F238E27FC236}">
                <a16:creationId xmlns:a16="http://schemas.microsoft.com/office/drawing/2014/main" id="{DACB570B-AD6F-DF71-65BD-681DDB6CC954}"/>
              </a:ext>
            </a:extLst>
          </p:cNvPr>
          <p:cNvSpPr>
            <a:spLocks noGrp="1"/>
          </p:cNvSpPr>
          <p:nvPr>
            <p:ph type="body" sz="quarter" idx="23" hasCustomPrompt="1"/>
          </p:nvPr>
        </p:nvSpPr>
        <p:spPr>
          <a:xfrm>
            <a:off x="3847188" y="1625202"/>
            <a:ext cx="8024149" cy="803654"/>
          </a:xfrm>
          <a:prstGeom prst="rect">
            <a:avLst/>
          </a:prstGeom>
        </p:spPr>
        <p:txBody>
          <a:bodyPr>
            <a:noAutofit/>
          </a:bodyPr>
          <a:lstStyle>
            <a:lvl1pPr marL="0" indent="0" algn="l">
              <a:lnSpc>
                <a:spcPct val="100000"/>
              </a:lnSpc>
              <a:spcBef>
                <a:spcPts val="0"/>
              </a:spcBef>
              <a:buNone/>
              <a:defRPr lang="en-US" sz="2400" b="1" i="0" kern="1200" dirty="0">
                <a:solidFill>
                  <a:srgbClr val="EC7C69"/>
                </a:solidFill>
                <a:latin typeface="+mn-lt"/>
                <a:ea typeface="+mn-ea"/>
                <a:cs typeface="+mn-cs"/>
              </a:defRPr>
            </a:lvl1pPr>
          </a:lstStyle>
          <a:p>
            <a:pPr lvl="0"/>
            <a:r>
              <a:rPr lang="en-US" dirty="0"/>
              <a:t>Sub-Heading</a:t>
            </a:r>
          </a:p>
        </p:txBody>
      </p:sp>
    </p:spTree>
    <p:extLst>
      <p:ext uri="{BB962C8B-B14F-4D97-AF65-F5344CB8AC3E}">
        <p14:creationId xmlns:p14="http://schemas.microsoft.com/office/powerpoint/2010/main" val="22962016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_Photo/Text Slide 02">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22FF2704-C378-5558-979D-1005C48FBF15}"/>
              </a:ext>
            </a:extLst>
          </p:cNvPr>
          <p:cNvSpPr/>
          <p:nvPr userDrawn="1"/>
        </p:nvSpPr>
        <p:spPr>
          <a:xfrm>
            <a:off x="0" y="481429"/>
            <a:ext cx="3600000" cy="3026366"/>
          </a:xfrm>
          <a:custGeom>
            <a:avLst/>
            <a:gdLst>
              <a:gd name="connsiteX0" fmla="*/ 0 w 4276589"/>
              <a:gd name="connsiteY0" fmla="*/ 0 h 3026366"/>
              <a:gd name="connsiteX1" fmla="*/ 2678481 w 4276589"/>
              <a:gd name="connsiteY1" fmla="*/ 0 h 3026366"/>
              <a:gd name="connsiteX2" fmla="*/ 2678481 w 4276589"/>
              <a:gd name="connsiteY2" fmla="*/ 3158 h 3026366"/>
              <a:gd name="connsiteX3" fmla="*/ 2763756 w 4276589"/>
              <a:gd name="connsiteY3" fmla="*/ 0 h 3026366"/>
              <a:gd name="connsiteX4" fmla="*/ 4276589 w 4276589"/>
              <a:gd name="connsiteY4" fmla="*/ 1513183 h 3026366"/>
              <a:gd name="connsiteX5" fmla="*/ 2763756 w 4276589"/>
              <a:gd name="connsiteY5" fmla="*/ 3026366 h 3026366"/>
              <a:gd name="connsiteX6" fmla="*/ 2678480 w 4276589"/>
              <a:gd name="connsiteY6" fmla="*/ 3023207 h 3026366"/>
              <a:gd name="connsiteX7" fmla="*/ 2678480 w 4276589"/>
              <a:gd name="connsiteY7" fmla="*/ 3026366 h 3026366"/>
              <a:gd name="connsiteX8" fmla="*/ 0 w 4276589"/>
              <a:gd name="connsiteY8" fmla="*/ 3026366 h 3026366"/>
              <a:gd name="connsiteX9" fmla="*/ 0 w 4276589"/>
              <a:gd name="connsiteY9" fmla="*/ 0 h 302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76589" h="3026366">
                <a:moveTo>
                  <a:pt x="0" y="0"/>
                </a:moveTo>
                <a:lnTo>
                  <a:pt x="2678481" y="0"/>
                </a:lnTo>
                <a:lnTo>
                  <a:pt x="2678481" y="3158"/>
                </a:lnTo>
                <a:cubicBezTo>
                  <a:pt x="2706906" y="0"/>
                  <a:pt x="2735331" y="0"/>
                  <a:pt x="2763756" y="0"/>
                </a:cubicBezTo>
                <a:cubicBezTo>
                  <a:pt x="3600710" y="0"/>
                  <a:pt x="4276589" y="676035"/>
                  <a:pt x="4276589" y="1513183"/>
                </a:cubicBezTo>
                <a:cubicBezTo>
                  <a:pt x="4276589" y="2350329"/>
                  <a:pt x="3597550" y="3026366"/>
                  <a:pt x="2763756" y="3026366"/>
                </a:cubicBezTo>
                <a:cubicBezTo>
                  <a:pt x="2735331" y="3026366"/>
                  <a:pt x="2703746" y="3026366"/>
                  <a:pt x="2678480" y="3023207"/>
                </a:cubicBezTo>
                <a:lnTo>
                  <a:pt x="2678480" y="3026366"/>
                </a:lnTo>
                <a:lnTo>
                  <a:pt x="0" y="3026366"/>
                </a:lnTo>
                <a:lnTo>
                  <a:pt x="0" y="0"/>
                </a:lnTo>
                <a:close/>
              </a:path>
            </a:pathLst>
          </a:custGeom>
          <a:solidFill>
            <a:srgbClr val="EC7C69"/>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p>
        </p:txBody>
      </p:sp>
      <p:cxnSp>
        <p:nvCxnSpPr>
          <p:cNvPr id="4" name="Straight Connector 3">
            <a:extLst>
              <a:ext uri="{FF2B5EF4-FFF2-40B4-BE49-F238E27FC236}">
                <a16:creationId xmlns:a16="http://schemas.microsoft.com/office/drawing/2014/main" id="{8682A768-596E-926A-09FA-062AB27CC961}"/>
              </a:ext>
            </a:extLst>
          </p:cNvPr>
          <p:cNvCxnSpPr>
            <a:cxnSpLocks/>
          </p:cNvCxnSpPr>
          <p:nvPr userDrawn="1"/>
        </p:nvCxnSpPr>
        <p:spPr>
          <a:xfrm>
            <a:off x="170765" y="1714806"/>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E06DCB65-F86B-8EF8-CB2F-74148F949118}"/>
              </a:ext>
            </a:extLst>
          </p:cNvPr>
          <p:cNvSpPr>
            <a:spLocks noGrp="1"/>
          </p:cNvSpPr>
          <p:nvPr>
            <p:ph type="body" sz="quarter" idx="18" hasCustomPrompt="1"/>
          </p:nvPr>
        </p:nvSpPr>
        <p:spPr>
          <a:xfrm>
            <a:off x="290009" y="1876698"/>
            <a:ext cx="1532272" cy="1049221"/>
          </a:xfrm>
          <a:prstGeom prst="rect">
            <a:avLst/>
          </a:prstGeom>
        </p:spPr>
        <p:txBody>
          <a:bodyPr anchor="t">
            <a:noAutofit/>
          </a:bodyPr>
          <a:lstStyle>
            <a:lvl1pPr marL="0" indent="0" algn="l">
              <a:lnSpc>
                <a:spcPts val="2520"/>
              </a:lnSpc>
              <a:spcBef>
                <a:spcPts val="0"/>
              </a:spcBef>
              <a:buNone/>
              <a:defRPr lang="en-US" sz="2800" b="1" i="0" kern="1200" dirty="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lvl="0" indent="0" algn="l" defTabSz="914400" rtl="0" eaLnBrk="1" latinLnBrk="0" hangingPunct="1">
              <a:lnSpc>
                <a:spcPct val="100000"/>
              </a:lnSpc>
              <a:spcBef>
                <a:spcPts val="0"/>
              </a:spcBef>
              <a:buFont typeface="Arial" panose="020B0604020202020204" pitchFamily="34" charset="0"/>
              <a:buNone/>
            </a:pPr>
            <a:r>
              <a:rPr lang="en-US" dirty="0"/>
              <a:t>Title</a:t>
            </a:r>
          </a:p>
        </p:txBody>
      </p:sp>
      <p:sp>
        <p:nvSpPr>
          <p:cNvPr id="6" name="Text Placeholder 32">
            <a:extLst>
              <a:ext uri="{FF2B5EF4-FFF2-40B4-BE49-F238E27FC236}">
                <a16:creationId xmlns:a16="http://schemas.microsoft.com/office/drawing/2014/main" id="{95C6EC98-A69C-9FBE-FA7B-5905557F792C}"/>
              </a:ext>
            </a:extLst>
          </p:cNvPr>
          <p:cNvSpPr>
            <a:spLocks noGrp="1"/>
          </p:cNvSpPr>
          <p:nvPr>
            <p:ph type="body" sz="quarter" idx="19" hasCustomPrompt="1"/>
          </p:nvPr>
        </p:nvSpPr>
        <p:spPr>
          <a:xfrm>
            <a:off x="306808" y="941779"/>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2" name="Slide Number Placeholder 5">
            <a:extLst>
              <a:ext uri="{FF2B5EF4-FFF2-40B4-BE49-F238E27FC236}">
                <a16:creationId xmlns:a16="http://schemas.microsoft.com/office/drawing/2014/main" id="{BED94FB5-16D9-B18E-6854-4C7E797C8998}"/>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3" name="Text Placeholder 23">
            <a:extLst>
              <a:ext uri="{FF2B5EF4-FFF2-40B4-BE49-F238E27FC236}">
                <a16:creationId xmlns:a16="http://schemas.microsoft.com/office/drawing/2014/main" id="{D7865F29-799D-F0DC-5310-7DD19EAA79AC}"/>
              </a:ext>
            </a:extLst>
          </p:cNvPr>
          <p:cNvSpPr>
            <a:spLocks noGrp="1"/>
          </p:cNvSpPr>
          <p:nvPr>
            <p:ph type="body" sz="quarter" idx="16" hasCustomPrompt="1"/>
          </p:nvPr>
        </p:nvSpPr>
        <p:spPr>
          <a:xfrm>
            <a:off x="3861044" y="807784"/>
            <a:ext cx="8024148" cy="803654"/>
          </a:xfrm>
          <a:prstGeom prst="rect">
            <a:avLst/>
          </a:prstGeom>
        </p:spPr>
        <p:txBody>
          <a:bodyPr>
            <a:noAutofit/>
          </a:bodyPr>
          <a:lstStyle>
            <a:lvl1pPr marL="0" indent="0" algn="l">
              <a:lnSpc>
                <a:spcPct val="100000"/>
              </a:lnSpc>
              <a:spcBef>
                <a:spcPts val="0"/>
              </a:spcBef>
              <a:buNone/>
              <a:defRPr lang="en-US" sz="2800" b="1" i="0" kern="1200" dirty="0">
                <a:solidFill>
                  <a:srgbClr val="459597"/>
                </a:solidFill>
                <a:latin typeface="+mn-lt"/>
                <a:ea typeface="+mn-ea"/>
                <a:cs typeface="+mn-cs"/>
              </a:defRPr>
            </a:lvl1pPr>
          </a:lstStyle>
          <a:p>
            <a:pPr marL="0" lvl="0" indent="0" algn="l" defTabSz="914400" rtl="0" eaLnBrk="1" latinLnBrk="0" hangingPunct="1">
              <a:lnSpc>
                <a:spcPct val="100000"/>
              </a:lnSpc>
              <a:spcBef>
                <a:spcPts val="0"/>
              </a:spcBef>
              <a:buFont typeface="Arial" panose="020B0604020202020204" pitchFamily="34" charset="0"/>
              <a:buNone/>
            </a:pPr>
            <a:r>
              <a:rPr lang="en-US" dirty="0"/>
              <a:t>Heading</a:t>
            </a:r>
          </a:p>
        </p:txBody>
      </p:sp>
      <p:sp>
        <p:nvSpPr>
          <p:cNvPr id="7" name="Text Placeholder 17">
            <a:extLst>
              <a:ext uri="{FF2B5EF4-FFF2-40B4-BE49-F238E27FC236}">
                <a16:creationId xmlns:a16="http://schemas.microsoft.com/office/drawing/2014/main" id="{1EEA42BE-BBB2-ADC4-7F54-70AB05249154}"/>
              </a:ext>
            </a:extLst>
          </p:cNvPr>
          <p:cNvSpPr>
            <a:spLocks noGrp="1"/>
          </p:cNvSpPr>
          <p:nvPr>
            <p:ph type="body" sz="quarter" idx="21" hasCustomPrompt="1"/>
          </p:nvPr>
        </p:nvSpPr>
        <p:spPr>
          <a:xfrm>
            <a:off x="3861042" y="2442619"/>
            <a:ext cx="8024149" cy="3499183"/>
          </a:xfrm>
          <a:prstGeom prst="rect">
            <a:avLst/>
          </a:prstGeom>
        </p:spPr>
        <p:txBody>
          <a:bodyPr/>
          <a:lstStyle>
            <a:lvl1pPr marL="0" indent="0" algn="l">
              <a:lnSpc>
                <a:spcPct val="100000"/>
              </a:lnSpc>
              <a:spcBef>
                <a:spcPts val="0"/>
              </a:spcBef>
              <a:buNone/>
              <a:defRPr lang="en-US" sz="2200" b="0" i="0" kern="1200" spc="0" dirty="0">
                <a:solidFill>
                  <a:srgbClr val="494949"/>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spcAft>
                <a:spcPts val="600"/>
              </a:spcAft>
              <a:buFont typeface="Arial" panose="020B0604020202020204" pitchFamily="34" charset="0"/>
              <a:buNone/>
            </a:pPr>
            <a:r>
              <a:rPr lang="en-GB" dirty="0"/>
              <a:t>Click to type…</a:t>
            </a:r>
            <a:endParaRPr lang="en-US" dirty="0"/>
          </a:p>
        </p:txBody>
      </p:sp>
      <p:sp>
        <p:nvSpPr>
          <p:cNvPr id="8" name="Text Placeholder 23">
            <a:extLst>
              <a:ext uri="{FF2B5EF4-FFF2-40B4-BE49-F238E27FC236}">
                <a16:creationId xmlns:a16="http://schemas.microsoft.com/office/drawing/2014/main" id="{DACB570B-AD6F-DF71-65BD-681DDB6CC954}"/>
              </a:ext>
            </a:extLst>
          </p:cNvPr>
          <p:cNvSpPr>
            <a:spLocks noGrp="1"/>
          </p:cNvSpPr>
          <p:nvPr>
            <p:ph type="body" sz="quarter" idx="23" hasCustomPrompt="1"/>
          </p:nvPr>
        </p:nvSpPr>
        <p:spPr>
          <a:xfrm>
            <a:off x="3847188" y="1625202"/>
            <a:ext cx="8024149" cy="803654"/>
          </a:xfrm>
          <a:prstGeom prst="rect">
            <a:avLst/>
          </a:prstGeom>
        </p:spPr>
        <p:txBody>
          <a:bodyPr>
            <a:noAutofit/>
          </a:bodyPr>
          <a:lstStyle>
            <a:lvl1pPr marL="0" indent="0" algn="l">
              <a:lnSpc>
                <a:spcPct val="100000"/>
              </a:lnSpc>
              <a:spcBef>
                <a:spcPts val="0"/>
              </a:spcBef>
              <a:buNone/>
              <a:defRPr lang="en-US" sz="2400" b="1" i="0" kern="1200" dirty="0">
                <a:solidFill>
                  <a:srgbClr val="EC7C69"/>
                </a:solidFill>
                <a:latin typeface="+mn-lt"/>
                <a:ea typeface="+mn-ea"/>
                <a:cs typeface="+mn-cs"/>
              </a:defRPr>
            </a:lvl1pPr>
          </a:lstStyle>
          <a:p>
            <a:pPr lvl="0"/>
            <a:r>
              <a:rPr lang="en-US" dirty="0"/>
              <a:t>Sub-Heading</a:t>
            </a:r>
          </a:p>
        </p:txBody>
      </p:sp>
    </p:spTree>
    <p:extLst>
      <p:ext uri="{BB962C8B-B14F-4D97-AF65-F5344CB8AC3E}">
        <p14:creationId xmlns:p14="http://schemas.microsoft.com/office/powerpoint/2010/main" val="10134561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Photo/Text Slide 02">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22FF2704-C378-5558-979D-1005C48FBF15}"/>
              </a:ext>
            </a:extLst>
          </p:cNvPr>
          <p:cNvSpPr/>
          <p:nvPr userDrawn="1"/>
        </p:nvSpPr>
        <p:spPr>
          <a:xfrm>
            <a:off x="0" y="532521"/>
            <a:ext cx="4276589" cy="3026366"/>
          </a:xfrm>
          <a:custGeom>
            <a:avLst/>
            <a:gdLst>
              <a:gd name="connsiteX0" fmla="*/ 0 w 4276589"/>
              <a:gd name="connsiteY0" fmla="*/ 0 h 3026366"/>
              <a:gd name="connsiteX1" fmla="*/ 2678481 w 4276589"/>
              <a:gd name="connsiteY1" fmla="*/ 0 h 3026366"/>
              <a:gd name="connsiteX2" fmla="*/ 2678481 w 4276589"/>
              <a:gd name="connsiteY2" fmla="*/ 3158 h 3026366"/>
              <a:gd name="connsiteX3" fmla="*/ 2763756 w 4276589"/>
              <a:gd name="connsiteY3" fmla="*/ 0 h 3026366"/>
              <a:gd name="connsiteX4" fmla="*/ 4276589 w 4276589"/>
              <a:gd name="connsiteY4" fmla="*/ 1513183 h 3026366"/>
              <a:gd name="connsiteX5" fmla="*/ 2763756 w 4276589"/>
              <a:gd name="connsiteY5" fmla="*/ 3026366 h 3026366"/>
              <a:gd name="connsiteX6" fmla="*/ 2678480 w 4276589"/>
              <a:gd name="connsiteY6" fmla="*/ 3023207 h 3026366"/>
              <a:gd name="connsiteX7" fmla="*/ 2678480 w 4276589"/>
              <a:gd name="connsiteY7" fmla="*/ 3026366 h 3026366"/>
              <a:gd name="connsiteX8" fmla="*/ 0 w 4276589"/>
              <a:gd name="connsiteY8" fmla="*/ 3026366 h 3026366"/>
              <a:gd name="connsiteX9" fmla="*/ 0 w 4276589"/>
              <a:gd name="connsiteY9" fmla="*/ 0 h 302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76589" h="3026366">
                <a:moveTo>
                  <a:pt x="0" y="0"/>
                </a:moveTo>
                <a:lnTo>
                  <a:pt x="2678481" y="0"/>
                </a:lnTo>
                <a:lnTo>
                  <a:pt x="2678481" y="3158"/>
                </a:lnTo>
                <a:cubicBezTo>
                  <a:pt x="2706906" y="0"/>
                  <a:pt x="2735331" y="0"/>
                  <a:pt x="2763756" y="0"/>
                </a:cubicBezTo>
                <a:cubicBezTo>
                  <a:pt x="3600710" y="0"/>
                  <a:pt x="4276589" y="676035"/>
                  <a:pt x="4276589" y="1513183"/>
                </a:cubicBezTo>
                <a:cubicBezTo>
                  <a:pt x="4276589" y="2350329"/>
                  <a:pt x="3597550" y="3026366"/>
                  <a:pt x="2763756" y="3026366"/>
                </a:cubicBezTo>
                <a:cubicBezTo>
                  <a:pt x="2735331" y="3026366"/>
                  <a:pt x="2703746" y="3026366"/>
                  <a:pt x="2678480" y="3023207"/>
                </a:cubicBezTo>
                <a:lnTo>
                  <a:pt x="2678480" y="3026366"/>
                </a:lnTo>
                <a:lnTo>
                  <a:pt x="0" y="3026366"/>
                </a:lnTo>
                <a:lnTo>
                  <a:pt x="0" y="0"/>
                </a:lnTo>
                <a:close/>
              </a:path>
            </a:pathLst>
          </a:custGeom>
          <a:solidFill>
            <a:srgbClr val="EC7C69"/>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4" name="Straight Connector 3">
            <a:extLst>
              <a:ext uri="{FF2B5EF4-FFF2-40B4-BE49-F238E27FC236}">
                <a16:creationId xmlns:a16="http://schemas.microsoft.com/office/drawing/2014/main" id="{8682A768-596E-926A-09FA-062AB27CC961}"/>
              </a:ext>
            </a:extLst>
          </p:cNvPr>
          <p:cNvCxnSpPr>
            <a:cxnSpLocks/>
          </p:cNvCxnSpPr>
          <p:nvPr userDrawn="1"/>
        </p:nvCxnSpPr>
        <p:spPr>
          <a:xfrm>
            <a:off x="408890" y="1714806"/>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E06DCB65-F86B-8EF8-CB2F-74148F949118}"/>
              </a:ext>
            </a:extLst>
          </p:cNvPr>
          <p:cNvSpPr>
            <a:spLocks noGrp="1"/>
          </p:cNvSpPr>
          <p:nvPr>
            <p:ph type="body" sz="quarter" idx="18" hasCustomPrompt="1"/>
          </p:nvPr>
        </p:nvSpPr>
        <p:spPr>
          <a:xfrm>
            <a:off x="528134" y="1876698"/>
            <a:ext cx="1532272" cy="1049221"/>
          </a:xfrm>
          <a:prstGeom prst="rect">
            <a:avLst/>
          </a:prstGeom>
        </p:spPr>
        <p:txBody>
          <a:bodyPr anchor="t">
            <a:noAutofit/>
          </a:bodyPr>
          <a:lstStyle>
            <a:lvl1pPr marL="0" indent="0" algn="l">
              <a:lnSpc>
                <a:spcPts val="2520"/>
              </a:lnSpc>
              <a:spcBef>
                <a:spcPts val="0"/>
              </a:spcBef>
              <a:buNone/>
              <a:defRPr lang="en-US" sz="2800" b="1" i="0" kern="1200" dirty="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lvl="0" indent="0" algn="l" defTabSz="914400" rtl="0" eaLnBrk="1" latinLnBrk="0" hangingPunct="1">
              <a:lnSpc>
                <a:spcPct val="100000"/>
              </a:lnSpc>
              <a:spcBef>
                <a:spcPts val="0"/>
              </a:spcBef>
              <a:buFont typeface="Arial" panose="020B0604020202020204" pitchFamily="34" charset="0"/>
              <a:buNone/>
            </a:pPr>
            <a:r>
              <a:rPr lang="en-US" dirty="0"/>
              <a:t>Title</a:t>
            </a:r>
          </a:p>
        </p:txBody>
      </p:sp>
      <p:sp>
        <p:nvSpPr>
          <p:cNvPr id="6" name="Text Placeholder 32">
            <a:extLst>
              <a:ext uri="{FF2B5EF4-FFF2-40B4-BE49-F238E27FC236}">
                <a16:creationId xmlns:a16="http://schemas.microsoft.com/office/drawing/2014/main" id="{95C6EC98-A69C-9FBE-FA7B-5905557F792C}"/>
              </a:ext>
            </a:extLst>
          </p:cNvPr>
          <p:cNvSpPr>
            <a:spLocks noGrp="1"/>
          </p:cNvSpPr>
          <p:nvPr>
            <p:ph type="body" sz="quarter" idx="19" hasCustomPrompt="1"/>
          </p:nvPr>
        </p:nvSpPr>
        <p:spPr>
          <a:xfrm>
            <a:off x="544933" y="941779"/>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2" name="Slide Number Placeholder 5">
            <a:extLst>
              <a:ext uri="{FF2B5EF4-FFF2-40B4-BE49-F238E27FC236}">
                <a16:creationId xmlns:a16="http://schemas.microsoft.com/office/drawing/2014/main" id="{BED94FB5-16D9-B18E-6854-4C7E797C8998}"/>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3" name="Text Placeholder 23">
            <a:extLst>
              <a:ext uri="{FF2B5EF4-FFF2-40B4-BE49-F238E27FC236}">
                <a16:creationId xmlns:a16="http://schemas.microsoft.com/office/drawing/2014/main" id="{D7865F29-799D-F0DC-5310-7DD19EAA79AC}"/>
              </a:ext>
            </a:extLst>
          </p:cNvPr>
          <p:cNvSpPr>
            <a:spLocks noGrp="1"/>
          </p:cNvSpPr>
          <p:nvPr>
            <p:ph type="body" sz="quarter" idx="16" hasCustomPrompt="1"/>
          </p:nvPr>
        </p:nvSpPr>
        <p:spPr>
          <a:xfrm>
            <a:off x="4594469" y="761603"/>
            <a:ext cx="6808875" cy="803654"/>
          </a:xfrm>
          <a:prstGeom prst="rect">
            <a:avLst/>
          </a:prstGeom>
        </p:spPr>
        <p:txBody>
          <a:bodyPr>
            <a:noAutofit/>
          </a:bodyPr>
          <a:lstStyle>
            <a:lvl1pPr marL="0" indent="0" algn="l">
              <a:lnSpc>
                <a:spcPct val="100000"/>
              </a:lnSpc>
              <a:spcBef>
                <a:spcPts val="0"/>
              </a:spcBef>
              <a:buNone/>
              <a:defRPr lang="en-US" sz="2800" b="1" i="0" kern="1200" dirty="0">
                <a:solidFill>
                  <a:srgbClr val="459597"/>
                </a:solidFill>
                <a:latin typeface="+mn-lt"/>
                <a:ea typeface="+mn-ea"/>
                <a:cs typeface="+mn-cs"/>
              </a:defRPr>
            </a:lvl1pPr>
          </a:lstStyle>
          <a:p>
            <a:pPr marL="0" lvl="0" indent="0" algn="l" defTabSz="914400" rtl="0" eaLnBrk="1" latinLnBrk="0" hangingPunct="1">
              <a:lnSpc>
                <a:spcPct val="100000"/>
              </a:lnSpc>
              <a:spcBef>
                <a:spcPts val="0"/>
              </a:spcBef>
              <a:buFont typeface="Arial" panose="020B0604020202020204" pitchFamily="34" charset="0"/>
              <a:buNone/>
            </a:pPr>
            <a:r>
              <a:rPr lang="en-US" dirty="0"/>
              <a:t>Heading</a:t>
            </a:r>
          </a:p>
        </p:txBody>
      </p:sp>
      <p:sp>
        <p:nvSpPr>
          <p:cNvPr id="7" name="Text Placeholder 17">
            <a:extLst>
              <a:ext uri="{FF2B5EF4-FFF2-40B4-BE49-F238E27FC236}">
                <a16:creationId xmlns:a16="http://schemas.microsoft.com/office/drawing/2014/main" id="{1EEA42BE-BBB2-ADC4-7F54-70AB05249154}"/>
              </a:ext>
            </a:extLst>
          </p:cNvPr>
          <p:cNvSpPr>
            <a:spLocks noGrp="1"/>
          </p:cNvSpPr>
          <p:nvPr>
            <p:ph type="body" sz="quarter" idx="21" hasCustomPrompt="1"/>
          </p:nvPr>
        </p:nvSpPr>
        <p:spPr>
          <a:xfrm>
            <a:off x="4594468" y="2396438"/>
            <a:ext cx="6808876" cy="3499183"/>
          </a:xfrm>
          <a:prstGeom prst="rect">
            <a:avLst/>
          </a:prstGeom>
        </p:spPr>
        <p:txBody>
          <a:bodyPr/>
          <a:lstStyle>
            <a:lvl1pPr marL="0" indent="0" algn="l">
              <a:lnSpc>
                <a:spcPct val="100000"/>
              </a:lnSpc>
              <a:spcBef>
                <a:spcPts val="0"/>
              </a:spcBef>
              <a:buNone/>
              <a:defRPr lang="en-US" sz="2200" b="0" i="0" kern="1200" spc="0" dirty="0">
                <a:solidFill>
                  <a:srgbClr val="494949"/>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spcAft>
                <a:spcPts val="600"/>
              </a:spcAft>
              <a:buFont typeface="Arial" panose="020B0604020202020204" pitchFamily="34" charset="0"/>
              <a:buNone/>
            </a:pPr>
            <a:r>
              <a:rPr lang="en-GB" dirty="0"/>
              <a:t>Click to type…</a:t>
            </a:r>
            <a:endParaRPr lang="en-US" dirty="0"/>
          </a:p>
        </p:txBody>
      </p:sp>
      <p:sp>
        <p:nvSpPr>
          <p:cNvPr id="8" name="Text Placeholder 23">
            <a:extLst>
              <a:ext uri="{FF2B5EF4-FFF2-40B4-BE49-F238E27FC236}">
                <a16:creationId xmlns:a16="http://schemas.microsoft.com/office/drawing/2014/main" id="{DACB570B-AD6F-DF71-65BD-681DDB6CC954}"/>
              </a:ext>
            </a:extLst>
          </p:cNvPr>
          <p:cNvSpPr>
            <a:spLocks noGrp="1"/>
          </p:cNvSpPr>
          <p:nvPr>
            <p:ph type="body" sz="quarter" idx="23" hasCustomPrompt="1"/>
          </p:nvPr>
        </p:nvSpPr>
        <p:spPr>
          <a:xfrm>
            <a:off x="4580614" y="1579021"/>
            <a:ext cx="6808876" cy="803654"/>
          </a:xfrm>
          <a:prstGeom prst="rect">
            <a:avLst/>
          </a:prstGeom>
        </p:spPr>
        <p:txBody>
          <a:bodyPr>
            <a:noAutofit/>
          </a:bodyPr>
          <a:lstStyle>
            <a:lvl1pPr marL="0" indent="0" algn="l">
              <a:lnSpc>
                <a:spcPct val="100000"/>
              </a:lnSpc>
              <a:spcBef>
                <a:spcPts val="0"/>
              </a:spcBef>
              <a:buNone/>
              <a:defRPr lang="en-US" sz="2400" b="1" i="0" kern="1200" dirty="0">
                <a:solidFill>
                  <a:srgbClr val="EC7C69"/>
                </a:solidFill>
                <a:latin typeface="+mn-lt"/>
                <a:ea typeface="+mn-ea"/>
                <a:cs typeface="+mn-cs"/>
              </a:defRPr>
            </a:lvl1pPr>
          </a:lstStyle>
          <a:p>
            <a:pPr lvl="0"/>
            <a:r>
              <a:rPr lang="en-US" dirty="0"/>
              <a:t>Sub-Heading</a:t>
            </a:r>
          </a:p>
        </p:txBody>
      </p:sp>
    </p:spTree>
    <p:extLst>
      <p:ext uri="{BB962C8B-B14F-4D97-AF65-F5344CB8AC3E}">
        <p14:creationId xmlns:p14="http://schemas.microsoft.com/office/powerpoint/2010/main" val="17971864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_Photo/Text Slide 02">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22FF2704-C378-5558-979D-1005C48FBF15}"/>
              </a:ext>
            </a:extLst>
          </p:cNvPr>
          <p:cNvSpPr/>
          <p:nvPr userDrawn="1"/>
        </p:nvSpPr>
        <p:spPr>
          <a:xfrm>
            <a:off x="0" y="532521"/>
            <a:ext cx="4276589" cy="3026366"/>
          </a:xfrm>
          <a:custGeom>
            <a:avLst/>
            <a:gdLst>
              <a:gd name="connsiteX0" fmla="*/ 0 w 4276589"/>
              <a:gd name="connsiteY0" fmla="*/ 0 h 3026366"/>
              <a:gd name="connsiteX1" fmla="*/ 2678481 w 4276589"/>
              <a:gd name="connsiteY1" fmla="*/ 0 h 3026366"/>
              <a:gd name="connsiteX2" fmla="*/ 2678481 w 4276589"/>
              <a:gd name="connsiteY2" fmla="*/ 3158 h 3026366"/>
              <a:gd name="connsiteX3" fmla="*/ 2763756 w 4276589"/>
              <a:gd name="connsiteY3" fmla="*/ 0 h 3026366"/>
              <a:gd name="connsiteX4" fmla="*/ 4276589 w 4276589"/>
              <a:gd name="connsiteY4" fmla="*/ 1513183 h 3026366"/>
              <a:gd name="connsiteX5" fmla="*/ 2763756 w 4276589"/>
              <a:gd name="connsiteY5" fmla="*/ 3026366 h 3026366"/>
              <a:gd name="connsiteX6" fmla="*/ 2678480 w 4276589"/>
              <a:gd name="connsiteY6" fmla="*/ 3023207 h 3026366"/>
              <a:gd name="connsiteX7" fmla="*/ 2678480 w 4276589"/>
              <a:gd name="connsiteY7" fmla="*/ 3026366 h 3026366"/>
              <a:gd name="connsiteX8" fmla="*/ 0 w 4276589"/>
              <a:gd name="connsiteY8" fmla="*/ 3026366 h 3026366"/>
              <a:gd name="connsiteX9" fmla="*/ 0 w 4276589"/>
              <a:gd name="connsiteY9" fmla="*/ 0 h 302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76589" h="3026366">
                <a:moveTo>
                  <a:pt x="0" y="0"/>
                </a:moveTo>
                <a:lnTo>
                  <a:pt x="2678481" y="0"/>
                </a:lnTo>
                <a:lnTo>
                  <a:pt x="2678481" y="3158"/>
                </a:lnTo>
                <a:cubicBezTo>
                  <a:pt x="2706906" y="0"/>
                  <a:pt x="2735331" y="0"/>
                  <a:pt x="2763756" y="0"/>
                </a:cubicBezTo>
                <a:cubicBezTo>
                  <a:pt x="3600710" y="0"/>
                  <a:pt x="4276589" y="676035"/>
                  <a:pt x="4276589" y="1513183"/>
                </a:cubicBezTo>
                <a:cubicBezTo>
                  <a:pt x="4276589" y="2350329"/>
                  <a:pt x="3597550" y="3026366"/>
                  <a:pt x="2763756" y="3026366"/>
                </a:cubicBezTo>
                <a:cubicBezTo>
                  <a:pt x="2735331" y="3026366"/>
                  <a:pt x="2703746" y="3026366"/>
                  <a:pt x="2678480" y="3023207"/>
                </a:cubicBezTo>
                <a:lnTo>
                  <a:pt x="2678480" y="3026366"/>
                </a:lnTo>
                <a:lnTo>
                  <a:pt x="0" y="3026366"/>
                </a:lnTo>
                <a:lnTo>
                  <a:pt x="0" y="0"/>
                </a:lnTo>
                <a:close/>
              </a:path>
            </a:pathLst>
          </a:custGeom>
          <a:solidFill>
            <a:srgbClr val="FBA63B"/>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4" name="Straight Connector 3">
            <a:extLst>
              <a:ext uri="{FF2B5EF4-FFF2-40B4-BE49-F238E27FC236}">
                <a16:creationId xmlns:a16="http://schemas.microsoft.com/office/drawing/2014/main" id="{8682A768-596E-926A-09FA-062AB27CC961}"/>
              </a:ext>
            </a:extLst>
          </p:cNvPr>
          <p:cNvCxnSpPr>
            <a:cxnSpLocks/>
          </p:cNvCxnSpPr>
          <p:nvPr userDrawn="1"/>
        </p:nvCxnSpPr>
        <p:spPr>
          <a:xfrm>
            <a:off x="408890" y="1714806"/>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E06DCB65-F86B-8EF8-CB2F-74148F949118}"/>
              </a:ext>
            </a:extLst>
          </p:cNvPr>
          <p:cNvSpPr>
            <a:spLocks noGrp="1"/>
          </p:cNvSpPr>
          <p:nvPr>
            <p:ph type="body" sz="quarter" idx="18" hasCustomPrompt="1"/>
          </p:nvPr>
        </p:nvSpPr>
        <p:spPr>
          <a:xfrm>
            <a:off x="528134" y="1876698"/>
            <a:ext cx="1532272" cy="1049221"/>
          </a:xfrm>
          <a:prstGeom prst="rect">
            <a:avLst/>
          </a:prstGeom>
        </p:spPr>
        <p:txBody>
          <a:bodyPr anchor="t">
            <a:noAutofit/>
          </a:bodyPr>
          <a:lstStyle>
            <a:lvl1pPr marL="0" indent="0" algn="l">
              <a:lnSpc>
                <a:spcPts val="2520"/>
              </a:lnSpc>
              <a:spcBef>
                <a:spcPts val="0"/>
              </a:spcBef>
              <a:buNone/>
              <a:defRPr lang="en-US" sz="2800" b="1" i="0" kern="1200" dirty="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lvl="0" indent="0" algn="l" defTabSz="914400" rtl="0" eaLnBrk="1" latinLnBrk="0" hangingPunct="1">
              <a:lnSpc>
                <a:spcPct val="100000"/>
              </a:lnSpc>
              <a:spcBef>
                <a:spcPts val="0"/>
              </a:spcBef>
              <a:buFont typeface="Arial" panose="020B0604020202020204" pitchFamily="34" charset="0"/>
              <a:buNone/>
            </a:pPr>
            <a:r>
              <a:rPr lang="en-US" dirty="0"/>
              <a:t>Title</a:t>
            </a:r>
          </a:p>
        </p:txBody>
      </p:sp>
      <p:sp>
        <p:nvSpPr>
          <p:cNvPr id="6" name="Text Placeholder 32">
            <a:extLst>
              <a:ext uri="{FF2B5EF4-FFF2-40B4-BE49-F238E27FC236}">
                <a16:creationId xmlns:a16="http://schemas.microsoft.com/office/drawing/2014/main" id="{95C6EC98-A69C-9FBE-FA7B-5905557F792C}"/>
              </a:ext>
            </a:extLst>
          </p:cNvPr>
          <p:cNvSpPr>
            <a:spLocks noGrp="1"/>
          </p:cNvSpPr>
          <p:nvPr>
            <p:ph type="body" sz="quarter" idx="19" hasCustomPrompt="1"/>
          </p:nvPr>
        </p:nvSpPr>
        <p:spPr>
          <a:xfrm>
            <a:off x="544933" y="941779"/>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2" name="Slide Number Placeholder 5">
            <a:extLst>
              <a:ext uri="{FF2B5EF4-FFF2-40B4-BE49-F238E27FC236}">
                <a16:creationId xmlns:a16="http://schemas.microsoft.com/office/drawing/2014/main" id="{BED94FB5-16D9-B18E-6854-4C7E797C8998}"/>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3" name="Text Placeholder 23">
            <a:extLst>
              <a:ext uri="{FF2B5EF4-FFF2-40B4-BE49-F238E27FC236}">
                <a16:creationId xmlns:a16="http://schemas.microsoft.com/office/drawing/2014/main" id="{D7865F29-799D-F0DC-5310-7DD19EAA79AC}"/>
              </a:ext>
            </a:extLst>
          </p:cNvPr>
          <p:cNvSpPr>
            <a:spLocks noGrp="1"/>
          </p:cNvSpPr>
          <p:nvPr>
            <p:ph type="body" sz="quarter" idx="16" hasCustomPrompt="1"/>
          </p:nvPr>
        </p:nvSpPr>
        <p:spPr>
          <a:xfrm>
            <a:off x="4594469" y="761603"/>
            <a:ext cx="6808875" cy="803654"/>
          </a:xfrm>
          <a:prstGeom prst="rect">
            <a:avLst/>
          </a:prstGeom>
        </p:spPr>
        <p:txBody>
          <a:bodyPr>
            <a:noAutofit/>
          </a:bodyPr>
          <a:lstStyle>
            <a:lvl1pPr marL="0" indent="0" algn="l">
              <a:lnSpc>
                <a:spcPct val="100000"/>
              </a:lnSpc>
              <a:spcBef>
                <a:spcPts val="0"/>
              </a:spcBef>
              <a:buNone/>
              <a:defRPr lang="en-US" sz="2800" b="1" i="0" kern="1200" dirty="0">
                <a:solidFill>
                  <a:srgbClr val="459597"/>
                </a:solidFill>
                <a:latin typeface="+mn-lt"/>
                <a:ea typeface="+mn-ea"/>
                <a:cs typeface="+mn-cs"/>
              </a:defRPr>
            </a:lvl1pPr>
          </a:lstStyle>
          <a:p>
            <a:pPr marL="0" lvl="0" indent="0" algn="l" defTabSz="914400" rtl="0" eaLnBrk="1" latinLnBrk="0" hangingPunct="1">
              <a:lnSpc>
                <a:spcPct val="100000"/>
              </a:lnSpc>
              <a:spcBef>
                <a:spcPts val="0"/>
              </a:spcBef>
              <a:buFont typeface="Arial" panose="020B0604020202020204" pitchFamily="34" charset="0"/>
              <a:buNone/>
            </a:pPr>
            <a:r>
              <a:rPr lang="en-US" dirty="0"/>
              <a:t>Heading</a:t>
            </a:r>
          </a:p>
        </p:txBody>
      </p:sp>
      <p:sp>
        <p:nvSpPr>
          <p:cNvPr id="7" name="Text Placeholder 17">
            <a:extLst>
              <a:ext uri="{FF2B5EF4-FFF2-40B4-BE49-F238E27FC236}">
                <a16:creationId xmlns:a16="http://schemas.microsoft.com/office/drawing/2014/main" id="{1EEA42BE-BBB2-ADC4-7F54-70AB05249154}"/>
              </a:ext>
            </a:extLst>
          </p:cNvPr>
          <p:cNvSpPr>
            <a:spLocks noGrp="1"/>
          </p:cNvSpPr>
          <p:nvPr>
            <p:ph type="body" sz="quarter" idx="21" hasCustomPrompt="1"/>
          </p:nvPr>
        </p:nvSpPr>
        <p:spPr>
          <a:xfrm>
            <a:off x="4594468" y="2396438"/>
            <a:ext cx="6808876" cy="3499183"/>
          </a:xfrm>
          <a:prstGeom prst="rect">
            <a:avLst/>
          </a:prstGeom>
        </p:spPr>
        <p:txBody>
          <a:bodyPr/>
          <a:lstStyle>
            <a:lvl1pPr marL="0" indent="0" algn="l">
              <a:lnSpc>
                <a:spcPct val="100000"/>
              </a:lnSpc>
              <a:spcBef>
                <a:spcPts val="0"/>
              </a:spcBef>
              <a:buNone/>
              <a:defRPr lang="en-US" sz="2200" b="0" i="0" kern="1200" spc="0" dirty="0">
                <a:solidFill>
                  <a:srgbClr val="494949"/>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spcAft>
                <a:spcPts val="600"/>
              </a:spcAft>
              <a:buFont typeface="Arial" panose="020B0604020202020204" pitchFamily="34" charset="0"/>
              <a:buNone/>
            </a:pPr>
            <a:r>
              <a:rPr lang="en-GB" dirty="0"/>
              <a:t>Click to type…</a:t>
            </a:r>
            <a:endParaRPr lang="en-US" dirty="0"/>
          </a:p>
        </p:txBody>
      </p:sp>
      <p:sp>
        <p:nvSpPr>
          <p:cNvPr id="8" name="Text Placeholder 23">
            <a:extLst>
              <a:ext uri="{FF2B5EF4-FFF2-40B4-BE49-F238E27FC236}">
                <a16:creationId xmlns:a16="http://schemas.microsoft.com/office/drawing/2014/main" id="{DACB570B-AD6F-DF71-65BD-681DDB6CC954}"/>
              </a:ext>
            </a:extLst>
          </p:cNvPr>
          <p:cNvSpPr>
            <a:spLocks noGrp="1"/>
          </p:cNvSpPr>
          <p:nvPr>
            <p:ph type="body" sz="quarter" idx="23" hasCustomPrompt="1"/>
          </p:nvPr>
        </p:nvSpPr>
        <p:spPr>
          <a:xfrm>
            <a:off x="4580614" y="1579021"/>
            <a:ext cx="6808876" cy="803654"/>
          </a:xfrm>
          <a:prstGeom prst="rect">
            <a:avLst/>
          </a:prstGeom>
        </p:spPr>
        <p:txBody>
          <a:bodyPr>
            <a:noAutofit/>
          </a:bodyPr>
          <a:lstStyle>
            <a:lvl1pPr marL="0" indent="0" algn="l">
              <a:lnSpc>
                <a:spcPct val="100000"/>
              </a:lnSpc>
              <a:spcBef>
                <a:spcPts val="0"/>
              </a:spcBef>
              <a:buNone/>
              <a:defRPr lang="en-US" sz="2400" b="1" i="0" kern="1200" dirty="0">
                <a:solidFill>
                  <a:srgbClr val="EC7C69"/>
                </a:solidFill>
                <a:latin typeface="+mn-lt"/>
                <a:ea typeface="+mn-ea"/>
                <a:cs typeface="+mn-cs"/>
              </a:defRPr>
            </a:lvl1pPr>
          </a:lstStyle>
          <a:p>
            <a:pPr lvl="0"/>
            <a:r>
              <a:rPr lang="en-US" dirty="0"/>
              <a:t>Sub-Heading</a:t>
            </a:r>
          </a:p>
        </p:txBody>
      </p:sp>
    </p:spTree>
    <p:extLst>
      <p:ext uri="{BB962C8B-B14F-4D97-AF65-F5344CB8AC3E}">
        <p14:creationId xmlns:p14="http://schemas.microsoft.com/office/powerpoint/2010/main" val="42713043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Photo/Text Slide 02">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22FF2704-C378-5558-979D-1005C48FBF15}"/>
              </a:ext>
            </a:extLst>
          </p:cNvPr>
          <p:cNvSpPr/>
          <p:nvPr userDrawn="1"/>
        </p:nvSpPr>
        <p:spPr>
          <a:xfrm>
            <a:off x="1" y="532521"/>
            <a:ext cx="3790950" cy="2896479"/>
          </a:xfrm>
          <a:custGeom>
            <a:avLst/>
            <a:gdLst>
              <a:gd name="connsiteX0" fmla="*/ 0 w 4276589"/>
              <a:gd name="connsiteY0" fmla="*/ 0 h 3026366"/>
              <a:gd name="connsiteX1" fmla="*/ 2678481 w 4276589"/>
              <a:gd name="connsiteY1" fmla="*/ 0 h 3026366"/>
              <a:gd name="connsiteX2" fmla="*/ 2678481 w 4276589"/>
              <a:gd name="connsiteY2" fmla="*/ 3158 h 3026366"/>
              <a:gd name="connsiteX3" fmla="*/ 2763756 w 4276589"/>
              <a:gd name="connsiteY3" fmla="*/ 0 h 3026366"/>
              <a:gd name="connsiteX4" fmla="*/ 4276589 w 4276589"/>
              <a:gd name="connsiteY4" fmla="*/ 1513183 h 3026366"/>
              <a:gd name="connsiteX5" fmla="*/ 2763756 w 4276589"/>
              <a:gd name="connsiteY5" fmla="*/ 3026366 h 3026366"/>
              <a:gd name="connsiteX6" fmla="*/ 2678480 w 4276589"/>
              <a:gd name="connsiteY6" fmla="*/ 3023207 h 3026366"/>
              <a:gd name="connsiteX7" fmla="*/ 2678480 w 4276589"/>
              <a:gd name="connsiteY7" fmla="*/ 3026366 h 3026366"/>
              <a:gd name="connsiteX8" fmla="*/ 0 w 4276589"/>
              <a:gd name="connsiteY8" fmla="*/ 3026366 h 3026366"/>
              <a:gd name="connsiteX9" fmla="*/ 0 w 4276589"/>
              <a:gd name="connsiteY9" fmla="*/ 0 h 302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76589" h="3026366">
                <a:moveTo>
                  <a:pt x="0" y="0"/>
                </a:moveTo>
                <a:lnTo>
                  <a:pt x="2678481" y="0"/>
                </a:lnTo>
                <a:lnTo>
                  <a:pt x="2678481" y="3158"/>
                </a:lnTo>
                <a:cubicBezTo>
                  <a:pt x="2706906" y="0"/>
                  <a:pt x="2735331" y="0"/>
                  <a:pt x="2763756" y="0"/>
                </a:cubicBezTo>
                <a:cubicBezTo>
                  <a:pt x="3600710" y="0"/>
                  <a:pt x="4276589" y="676035"/>
                  <a:pt x="4276589" y="1513183"/>
                </a:cubicBezTo>
                <a:cubicBezTo>
                  <a:pt x="4276589" y="2350329"/>
                  <a:pt x="3597550" y="3026366"/>
                  <a:pt x="2763756" y="3026366"/>
                </a:cubicBezTo>
                <a:cubicBezTo>
                  <a:pt x="2735331" y="3026366"/>
                  <a:pt x="2703746" y="3026366"/>
                  <a:pt x="2678480" y="3023207"/>
                </a:cubicBezTo>
                <a:lnTo>
                  <a:pt x="2678480" y="3026366"/>
                </a:lnTo>
                <a:lnTo>
                  <a:pt x="0" y="3026366"/>
                </a:lnTo>
                <a:lnTo>
                  <a:pt x="0" y="0"/>
                </a:lnTo>
                <a:close/>
              </a:path>
            </a:pathLst>
          </a:custGeom>
          <a:solidFill>
            <a:srgbClr val="459597"/>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4" name="Straight Connector 3">
            <a:extLst>
              <a:ext uri="{FF2B5EF4-FFF2-40B4-BE49-F238E27FC236}">
                <a16:creationId xmlns:a16="http://schemas.microsoft.com/office/drawing/2014/main" id="{8682A768-596E-926A-09FA-062AB27CC961}"/>
              </a:ext>
            </a:extLst>
          </p:cNvPr>
          <p:cNvCxnSpPr>
            <a:cxnSpLocks/>
          </p:cNvCxnSpPr>
          <p:nvPr userDrawn="1"/>
        </p:nvCxnSpPr>
        <p:spPr>
          <a:xfrm>
            <a:off x="1" y="1714806"/>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E06DCB65-F86B-8EF8-CB2F-74148F949118}"/>
              </a:ext>
            </a:extLst>
          </p:cNvPr>
          <p:cNvSpPr>
            <a:spLocks noGrp="1"/>
          </p:cNvSpPr>
          <p:nvPr>
            <p:ph type="body" sz="quarter" idx="18" hasCustomPrompt="1"/>
          </p:nvPr>
        </p:nvSpPr>
        <p:spPr>
          <a:xfrm>
            <a:off x="320397" y="1876698"/>
            <a:ext cx="1532272" cy="1049221"/>
          </a:xfrm>
          <a:prstGeom prst="rect">
            <a:avLst/>
          </a:prstGeom>
        </p:spPr>
        <p:txBody>
          <a:bodyPr anchor="t">
            <a:noAutofit/>
          </a:bodyPr>
          <a:lstStyle>
            <a:lvl1pPr marL="0" indent="0" algn="l">
              <a:lnSpc>
                <a:spcPts val="2520"/>
              </a:lnSpc>
              <a:spcBef>
                <a:spcPts val="0"/>
              </a:spcBef>
              <a:buNone/>
              <a:defRPr lang="en-US" sz="2800" b="1" i="0" kern="1200" dirty="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lvl="0" indent="0" algn="l" defTabSz="914400" rtl="0" eaLnBrk="1" latinLnBrk="0" hangingPunct="1">
              <a:lnSpc>
                <a:spcPct val="100000"/>
              </a:lnSpc>
              <a:spcBef>
                <a:spcPts val="0"/>
              </a:spcBef>
              <a:buFont typeface="Arial" panose="020B0604020202020204" pitchFamily="34" charset="0"/>
              <a:buNone/>
            </a:pPr>
            <a:r>
              <a:rPr lang="en-US" dirty="0"/>
              <a:t>Title</a:t>
            </a:r>
          </a:p>
        </p:txBody>
      </p:sp>
      <p:sp>
        <p:nvSpPr>
          <p:cNvPr id="6" name="Text Placeholder 32">
            <a:extLst>
              <a:ext uri="{FF2B5EF4-FFF2-40B4-BE49-F238E27FC236}">
                <a16:creationId xmlns:a16="http://schemas.microsoft.com/office/drawing/2014/main" id="{95C6EC98-A69C-9FBE-FA7B-5905557F792C}"/>
              </a:ext>
            </a:extLst>
          </p:cNvPr>
          <p:cNvSpPr>
            <a:spLocks noGrp="1"/>
          </p:cNvSpPr>
          <p:nvPr>
            <p:ph type="body" sz="quarter" idx="19" hasCustomPrompt="1"/>
          </p:nvPr>
        </p:nvSpPr>
        <p:spPr>
          <a:xfrm>
            <a:off x="320397" y="941779"/>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2" name="Slide Number Placeholder 5">
            <a:extLst>
              <a:ext uri="{FF2B5EF4-FFF2-40B4-BE49-F238E27FC236}">
                <a16:creationId xmlns:a16="http://schemas.microsoft.com/office/drawing/2014/main" id="{BED94FB5-16D9-B18E-6854-4C7E797C8998}"/>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3" name="Text Placeholder 23">
            <a:extLst>
              <a:ext uri="{FF2B5EF4-FFF2-40B4-BE49-F238E27FC236}">
                <a16:creationId xmlns:a16="http://schemas.microsoft.com/office/drawing/2014/main" id="{D7865F29-799D-F0DC-5310-7DD19EAA79AC}"/>
              </a:ext>
            </a:extLst>
          </p:cNvPr>
          <p:cNvSpPr>
            <a:spLocks noGrp="1"/>
          </p:cNvSpPr>
          <p:nvPr>
            <p:ph type="body" sz="quarter" idx="16" hasCustomPrompt="1"/>
          </p:nvPr>
        </p:nvSpPr>
        <p:spPr>
          <a:xfrm>
            <a:off x="4594469" y="761603"/>
            <a:ext cx="6808875" cy="803654"/>
          </a:xfrm>
          <a:prstGeom prst="rect">
            <a:avLst/>
          </a:prstGeom>
        </p:spPr>
        <p:txBody>
          <a:bodyPr>
            <a:noAutofit/>
          </a:bodyPr>
          <a:lstStyle>
            <a:lvl1pPr marL="0" indent="0" algn="l">
              <a:lnSpc>
                <a:spcPct val="100000"/>
              </a:lnSpc>
              <a:spcBef>
                <a:spcPts val="0"/>
              </a:spcBef>
              <a:buNone/>
              <a:defRPr lang="en-US" sz="2800" b="1" i="0" kern="1200" dirty="0">
                <a:solidFill>
                  <a:srgbClr val="459597"/>
                </a:solidFill>
                <a:latin typeface="+mn-lt"/>
                <a:ea typeface="+mn-ea"/>
                <a:cs typeface="+mn-cs"/>
              </a:defRPr>
            </a:lvl1pPr>
          </a:lstStyle>
          <a:p>
            <a:pPr marL="0" lvl="0" indent="0" algn="l" defTabSz="914400" rtl="0" eaLnBrk="1" latinLnBrk="0" hangingPunct="1">
              <a:lnSpc>
                <a:spcPct val="100000"/>
              </a:lnSpc>
              <a:spcBef>
                <a:spcPts val="0"/>
              </a:spcBef>
              <a:buFont typeface="Arial" panose="020B0604020202020204" pitchFamily="34" charset="0"/>
              <a:buNone/>
            </a:pPr>
            <a:r>
              <a:rPr lang="en-US" dirty="0"/>
              <a:t>Heading</a:t>
            </a:r>
          </a:p>
        </p:txBody>
      </p:sp>
      <p:sp>
        <p:nvSpPr>
          <p:cNvPr id="7" name="Text Placeholder 17">
            <a:extLst>
              <a:ext uri="{FF2B5EF4-FFF2-40B4-BE49-F238E27FC236}">
                <a16:creationId xmlns:a16="http://schemas.microsoft.com/office/drawing/2014/main" id="{1EEA42BE-BBB2-ADC4-7F54-70AB05249154}"/>
              </a:ext>
            </a:extLst>
          </p:cNvPr>
          <p:cNvSpPr>
            <a:spLocks noGrp="1"/>
          </p:cNvSpPr>
          <p:nvPr>
            <p:ph type="body" sz="quarter" idx="21" hasCustomPrompt="1"/>
          </p:nvPr>
        </p:nvSpPr>
        <p:spPr>
          <a:xfrm>
            <a:off x="4594468" y="2396438"/>
            <a:ext cx="6808876" cy="3499183"/>
          </a:xfrm>
          <a:prstGeom prst="rect">
            <a:avLst/>
          </a:prstGeom>
        </p:spPr>
        <p:txBody>
          <a:bodyPr/>
          <a:lstStyle>
            <a:lvl1pPr marL="0" indent="0" algn="l">
              <a:lnSpc>
                <a:spcPct val="100000"/>
              </a:lnSpc>
              <a:spcBef>
                <a:spcPts val="0"/>
              </a:spcBef>
              <a:buNone/>
              <a:defRPr lang="en-US" sz="2200" b="0" i="0" kern="1200" spc="0" dirty="0">
                <a:solidFill>
                  <a:srgbClr val="494949"/>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spcAft>
                <a:spcPts val="600"/>
              </a:spcAft>
              <a:buFont typeface="Arial" panose="020B0604020202020204" pitchFamily="34" charset="0"/>
              <a:buNone/>
            </a:pPr>
            <a:r>
              <a:rPr lang="en-GB" dirty="0"/>
              <a:t>Click to type…</a:t>
            </a:r>
            <a:endParaRPr lang="en-US" dirty="0"/>
          </a:p>
        </p:txBody>
      </p:sp>
      <p:sp>
        <p:nvSpPr>
          <p:cNvPr id="8" name="Text Placeholder 23">
            <a:extLst>
              <a:ext uri="{FF2B5EF4-FFF2-40B4-BE49-F238E27FC236}">
                <a16:creationId xmlns:a16="http://schemas.microsoft.com/office/drawing/2014/main" id="{DACB570B-AD6F-DF71-65BD-681DDB6CC954}"/>
              </a:ext>
            </a:extLst>
          </p:cNvPr>
          <p:cNvSpPr>
            <a:spLocks noGrp="1"/>
          </p:cNvSpPr>
          <p:nvPr>
            <p:ph type="body" sz="quarter" idx="23" hasCustomPrompt="1"/>
          </p:nvPr>
        </p:nvSpPr>
        <p:spPr>
          <a:xfrm>
            <a:off x="4580614" y="1579021"/>
            <a:ext cx="6808876" cy="803654"/>
          </a:xfrm>
          <a:prstGeom prst="rect">
            <a:avLst/>
          </a:prstGeom>
        </p:spPr>
        <p:txBody>
          <a:bodyPr>
            <a:noAutofit/>
          </a:bodyPr>
          <a:lstStyle>
            <a:lvl1pPr marL="0" indent="0" algn="l">
              <a:lnSpc>
                <a:spcPct val="100000"/>
              </a:lnSpc>
              <a:spcBef>
                <a:spcPts val="0"/>
              </a:spcBef>
              <a:buNone/>
              <a:defRPr lang="en-US" sz="2400" b="1" i="0" kern="1200" dirty="0">
                <a:solidFill>
                  <a:srgbClr val="EC7C69"/>
                </a:solidFill>
                <a:latin typeface="+mn-lt"/>
                <a:ea typeface="+mn-ea"/>
                <a:cs typeface="+mn-cs"/>
              </a:defRPr>
            </a:lvl1pPr>
          </a:lstStyle>
          <a:p>
            <a:pPr lvl="0"/>
            <a:r>
              <a:rPr lang="en-US" dirty="0"/>
              <a:t>Sub-Heading</a:t>
            </a:r>
          </a:p>
        </p:txBody>
      </p:sp>
    </p:spTree>
    <p:extLst>
      <p:ext uri="{BB962C8B-B14F-4D97-AF65-F5344CB8AC3E}">
        <p14:creationId xmlns:p14="http://schemas.microsoft.com/office/powerpoint/2010/main" val="18929419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hoto/Text Slide 03">
    <p:spTree>
      <p:nvGrpSpPr>
        <p:cNvPr id="1" name=""/>
        <p:cNvGrpSpPr/>
        <p:nvPr/>
      </p:nvGrpSpPr>
      <p:grpSpPr>
        <a:xfrm>
          <a:off x="0" y="0"/>
          <a:ext cx="0" cy="0"/>
          <a:chOff x="0" y="0"/>
          <a:chExt cx="0" cy="0"/>
        </a:xfrm>
      </p:grpSpPr>
      <p:sp>
        <p:nvSpPr>
          <p:cNvPr id="16" name="Freeform 15">
            <a:extLst>
              <a:ext uri="{FF2B5EF4-FFF2-40B4-BE49-F238E27FC236}">
                <a16:creationId xmlns:a16="http://schemas.microsoft.com/office/drawing/2014/main" id="{51BE07CA-394B-3436-9E01-A3901523976D}"/>
              </a:ext>
            </a:extLst>
          </p:cNvPr>
          <p:cNvSpPr>
            <a:spLocks noGrp="1"/>
          </p:cNvSpPr>
          <p:nvPr>
            <p:ph type="pic" sz="quarter" idx="34"/>
          </p:nvPr>
        </p:nvSpPr>
        <p:spPr>
          <a:xfrm>
            <a:off x="83289" y="0"/>
            <a:ext cx="6840000" cy="4758044"/>
          </a:xfrm>
          <a:custGeom>
            <a:avLst/>
            <a:gdLst>
              <a:gd name="connsiteX0" fmla="*/ 445328 w 7575621"/>
              <a:gd name="connsiteY0" fmla="*/ 0 h 4331221"/>
              <a:gd name="connsiteX1" fmla="*/ 5288471 w 7575621"/>
              <a:gd name="connsiteY1" fmla="*/ 0 h 4331221"/>
              <a:gd name="connsiteX2" fmla="*/ 5288471 w 7575621"/>
              <a:gd name="connsiteY2" fmla="*/ 4519 h 4331221"/>
              <a:gd name="connsiteX3" fmla="*/ 5410512 w 7575621"/>
              <a:gd name="connsiteY3" fmla="*/ 0 h 4331221"/>
              <a:gd name="connsiteX4" fmla="*/ 7575621 w 7575621"/>
              <a:gd name="connsiteY4" fmla="*/ 2165610 h 4331221"/>
              <a:gd name="connsiteX5" fmla="*/ 5410512 w 7575621"/>
              <a:gd name="connsiteY5" fmla="*/ 4331221 h 4331221"/>
              <a:gd name="connsiteX6" fmla="*/ 5288471 w 7575621"/>
              <a:gd name="connsiteY6" fmla="*/ 4326701 h 4331221"/>
              <a:gd name="connsiteX7" fmla="*/ 5288471 w 7575621"/>
              <a:gd name="connsiteY7" fmla="*/ 4331221 h 4331221"/>
              <a:gd name="connsiteX8" fmla="*/ 4124915 w 7575621"/>
              <a:gd name="connsiteY8" fmla="*/ 4331221 h 4331221"/>
              <a:gd name="connsiteX9" fmla="*/ 4096958 w 7575621"/>
              <a:gd name="connsiteY9" fmla="*/ 4254659 h 4331221"/>
              <a:gd name="connsiteX10" fmla="*/ 2810695 w 7575621"/>
              <a:gd name="connsiteY10" fmla="*/ 3402554 h 4331221"/>
              <a:gd name="connsiteX11" fmla="*/ 2732020 w 7575621"/>
              <a:gd name="connsiteY11" fmla="*/ 3405467 h 4331221"/>
              <a:gd name="connsiteX12" fmla="*/ 2732020 w 7575621"/>
              <a:gd name="connsiteY12" fmla="*/ 3402554 h 4331221"/>
              <a:gd name="connsiteX13" fmla="*/ 0 w 7575621"/>
              <a:gd name="connsiteY13" fmla="*/ 3402554 h 4331221"/>
              <a:gd name="connsiteX14" fmla="*/ 0 w 7575621"/>
              <a:gd name="connsiteY14" fmla="*/ 2721178 h 4331221"/>
              <a:gd name="connsiteX15" fmla="*/ 416752 w 7575621"/>
              <a:gd name="connsiteY15" fmla="*/ 2721178 h 4331221"/>
              <a:gd name="connsiteX16" fmla="*/ 416752 w 7575621"/>
              <a:gd name="connsiteY16" fmla="*/ 2706890 h 4331221"/>
              <a:gd name="connsiteX17" fmla="*/ 445328 w 7575621"/>
              <a:gd name="connsiteY17" fmla="*/ 2706890 h 4331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575621" h="4331221">
                <a:moveTo>
                  <a:pt x="445328" y="0"/>
                </a:moveTo>
                <a:lnTo>
                  <a:pt x="5288471" y="0"/>
                </a:lnTo>
                <a:lnTo>
                  <a:pt x="5288471" y="4519"/>
                </a:lnTo>
                <a:cubicBezTo>
                  <a:pt x="5329151" y="0"/>
                  <a:pt x="5369833" y="0"/>
                  <a:pt x="5410512" y="0"/>
                </a:cubicBezTo>
                <a:cubicBezTo>
                  <a:pt x="6608330" y="0"/>
                  <a:pt x="7575621" y="967516"/>
                  <a:pt x="7575621" y="2165610"/>
                </a:cubicBezTo>
                <a:cubicBezTo>
                  <a:pt x="7575621" y="3363702"/>
                  <a:pt x="6603807" y="4331221"/>
                  <a:pt x="5410512" y="4331221"/>
                </a:cubicBezTo>
                <a:cubicBezTo>
                  <a:pt x="5369833" y="4331221"/>
                  <a:pt x="5324630" y="4331221"/>
                  <a:pt x="5288471" y="4326701"/>
                </a:cubicBezTo>
                <a:lnTo>
                  <a:pt x="5288471" y="4331221"/>
                </a:lnTo>
                <a:lnTo>
                  <a:pt x="4124915" y="4331221"/>
                </a:lnTo>
                <a:lnTo>
                  <a:pt x="4096958" y="4254659"/>
                </a:lnTo>
                <a:cubicBezTo>
                  <a:pt x="3885381" y="3753396"/>
                  <a:pt x="3389835" y="3402554"/>
                  <a:pt x="2810695" y="3402554"/>
                </a:cubicBezTo>
                <a:cubicBezTo>
                  <a:pt x="2784470" y="3402554"/>
                  <a:pt x="2758245" y="3402554"/>
                  <a:pt x="2732020" y="3405467"/>
                </a:cubicBezTo>
                <a:lnTo>
                  <a:pt x="2732020" y="3402554"/>
                </a:lnTo>
                <a:lnTo>
                  <a:pt x="0" y="3402554"/>
                </a:lnTo>
                <a:lnTo>
                  <a:pt x="0" y="2721178"/>
                </a:lnTo>
                <a:lnTo>
                  <a:pt x="416752" y="2721178"/>
                </a:lnTo>
                <a:lnTo>
                  <a:pt x="416752" y="2706890"/>
                </a:lnTo>
                <a:lnTo>
                  <a:pt x="445328" y="2706890"/>
                </a:lnTo>
                <a:close/>
              </a:path>
            </a:pathLst>
          </a:custGeom>
          <a:solidFill>
            <a:schemeClr val="bg1">
              <a:lumMod val="95000"/>
            </a:schemeClr>
          </a:solidFill>
        </p:spPr>
        <p:txBody>
          <a:bodyPr wrap="square" anchor="ctr">
            <a:noAutofit/>
          </a:bodyPr>
          <a:lstStyle>
            <a:lvl1pPr algn="ctr">
              <a:defRPr>
                <a:solidFill>
                  <a:schemeClr val="bg1">
                    <a:lumMod val="95000"/>
                  </a:schemeClr>
                </a:solidFill>
              </a:defRPr>
            </a:lvl1pPr>
          </a:lstStyle>
          <a:p>
            <a:endParaRPr lang="en-US" dirty="0"/>
          </a:p>
        </p:txBody>
      </p:sp>
      <p:sp>
        <p:nvSpPr>
          <p:cNvPr id="17" name="object 3">
            <a:extLst>
              <a:ext uri="{FF2B5EF4-FFF2-40B4-BE49-F238E27FC236}">
                <a16:creationId xmlns:a16="http://schemas.microsoft.com/office/drawing/2014/main" id="{583D73D3-E6AA-7AFF-9024-934870BC51F9}"/>
              </a:ext>
            </a:extLst>
          </p:cNvPr>
          <p:cNvSpPr/>
          <p:nvPr userDrawn="1"/>
        </p:nvSpPr>
        <p:spPr>
          <a:xfrm rot="16200000">
            <a:off x="-1262734" y="1263164"/>
            <a:ext cx="2977922"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p>
        </p:txBody>
      </p:sp>
      <p:sp>
        <p:nvSpPr>
          <p:cNvPr id="2" name="Freeform 1">
            <a:extLst>
              <a:ext uri="{FF2B5EF4-FFF2-40B4-BE49-F238E27FC236}">
                <a16:creationId xmlns:a16="http://schemas.microsoft.com/office/drawing/2014/main" id="{90A762DC-C1C5-4617-87D3-4AC57CCD90EA}"/>
              </a:ext>
            </a:extLst>
          </p:cNvPr>
          <p:cNvSpPr/>
          <p:nvPr userDrawn="1"/>
        </p:nvSpPr>
        <p:spPr>
          <a:xfrm rot="16200000">
            <a:off x="726440" y="2939340"/>
            <a:ext cx="2792171" cy="4245051"/>
          </a:xfrm>
          <a:custGeom>
            <a:avLst/>
            <a:gdLst>
              <a:gd name="connsiteX0" fmla="*/ 2580643 w 2580643"/>
              <a:gd name="connsiteY0" fmla="*/ 0 h 3923456"/>
              <a:gd name="connsiteX1" fmla="*/ 2580643 w 2580643"/>
              <a:gd name="connsiteY1" fmla="*/ 2560718 h 3923456"/>
              <a:gd name="connsiteX2" fmla="*/ 2577950 w 2580643"/>
              <a:gd name="connsiteY2" fmla="*/ 2560718 h 3923456"/>
              <a:gd name="connsiteX3" fmla="*/ 2580643 w 2580643"/>
              <a:gd name="connsiteY3" fmla="*/ 2633433 h 3923456"/>
              <a:gd name="connsiteX4" fmla="*/ 1290321 w 2580643"/>
              <a:gd name="connsiteY4" fmla="*/ 3923456 h 3923456"/>
              <a:gd name="connsiteX5" fmla="*/ 0 w 2580643"/>
              <a:gd name="connsiteY5" fmla="*/ 2633433 h 3923456"/>
              <a:gd name="connsiteX6" fmla="*/ 2693 w 2580643"/>
              <a:gd name="connsiteY6" fmla="*/ 2560717 h 3923456"/>
              <a:gd name="connsiteX7" fmla="*/ 0 w 2580643"/>
              <a:gd name="connsiteY7" fmla="*/ 2560717 h 3923456"/>
              <a:gd name="connsiteX8" fmla="*/ 0 w 2580643"/>
              <a:gd name="connsiteY8" fmla="*/ 0 h 3923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80643" h="3923456">
                <a:moveTo>
                  <a:pt x="2580643" y="0"/>
                </a:moveTo>
                <a:lnTo>
                  <a:pt x="2580643" y="2560718"/>
                </a:lnTo>
                <a:lnTo>
                  <a:pt x="2577950" y="2560718"/>
                </a:lnTo>
                <a:cubicBezTo>
                  <a:pt x="2580643" y="2584956"/>
                  <a:pt x="2580643" y="2609195"/>
                  <a:pt x="2580643" y="2633433"/>
                </a:cubicBezTo>
                <a:cubicBezTo>
                  <a:pt x="2580643" y="3347121"/>
                  <a:pt x="2004174" y="3923456"/>
                  <a:pt x="1290321" y="3923456"/>
                </a:cubicBezTo>
                <a:cubicBezTo>
                  <a:pt x="576470" y="3923456"/>
                  <a:pt x="0" y="3344426"/>
                  <a:pt x="0" y="2633433"/>
                </a:cubicBezTo>
                <a:cubicBezTo>
                  <a:pt x="0" y="2609195"/>
                  <a:pt x="0" y="2582262"/>
                  <a:pt x="2693" y="2560717"/>
                </a:cubicBezTo>
                <a:lnTo>
                  <a:pt x="0" y="2560717"/>
                </a:lnTo>
                <a:lnTo>
                  <a:pt x="0" y="0"/>
                </a:lnTo>
                <a:close/>
              </a:path>
            </a:pathLst>
          </a:custGeom>
          <a:solidFill>
            <a:srgbClr val="EC7C69"/>
          </a:solidFill>
          <a:ln w="15768" cap="flat">
            <a:noFill/>
            <a:prstDash val="solid"/>
            <a:miter/>
          </a:ln>
        </p:spPr>
        <p:txBody>
          <a:bodyPr wrap="square" rtlCol="0" anchor="ctr">
            <a:noAutofit/>
          </a:bodyPr>
          <a:lstStyle/>
          <a:p>
            <a:endParaRPr lang="en-US" dirty="0">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E787CB57-5C99-222D-D409-94817E1736D1}"/>
              </a:ext>
            </a:extLst>
          </p:cNvPr>
          <p:cNvCxnSpPr>
            <a:cxnSpLocks/>
          </p:cNvCxnSpPr>
          <p:nvPr userDrawn="1"/>
        </p:nvCxnSpPr>
        <p:spPr>
          <a:xfrm>
            <a:off x="480327" y="4758044"/>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A87FE47C-12D9-1039-A0FD-603B1E773FD2}"/>
              </a:ext>
            </a:extLst>
          </p:cNvPr>
          <p:cNvSpPr>
            <a:spLocks noGrp="1"/>
          </p:cNvSpPr>
          <p:nvPr>
            <p:ph type="body" sz="quarter" idx="18" hasCustomPrompt="1"/>
          </p:nvPr>
        </p:nvSpPr>
        <p:spPr>
          <a:xfrm>
            <a:off x="599571" y="4919936"/>
            <a:ext cx="1532272" cy="1049221"/>
          </a:xfrm>
          <a:prstGeom prst="rect">
            <a:avLst/>
          </a:prstGeom>
        </p:spPr>
        <p:txBody>
          <a:bodyPr anchor="t">
            <a:noAutofit/>
          </a:bodyPr>
          <a:lstStyle>
            <a:lvl1pPr marL="0" indent="0" algn="l">
              <a:lnSpc>
                <a:spcPts val="2520"/>
              </a:lnSpc>
              <a:spcBef>
                <a:spcPts val="0"/>
              </a:spcBef>
              <a:buNone/>
              <a:defRPr lang="en-US" sz="2800" b="1" i="0" kern="1200" dirty="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lvl="0" indent="0" algn="l" defTabSz="914400" rtl="0" eaLnBrk="1" latinLnBrk="0" hangingPunct="1">
              <a:lnSpc>
                <a:spcPct val="100000"/>
              </a:lnSpc>
              <a:spcBef>
                <a:spcPts val="0"/>
              </a:spcBef>
              <a:buFont typeface="Arial" panose="020B0604020202020204" pitchFamily="34" charset="0"/>
              <a:buNone/>
            </a:pPr>
            <a:r>
              <a:rPr lang="en-US" dirty="0"/>
              <a:t>Title</a:t>
            </a:r>
          </a:p>
        </p:txBody>
      </p:sp>
      <p:sp>
        <p:nvSpPr>
          <p:cNvPr id="6" name="Text Placeholder 32">
            <a:extLst>
              <a:ext uri="{FF2B5EF4-FFF2-40B4-BE49-F238E27FC236}">
                <a16:creationId xmlns:a16="http://schemas.microsoft.com/office/drawing/2014/main" id="{BF79257D-7DC8-49E5-8ACE-00A39FD8C2B0}"/>
              </a:ext>
            </a:extLst>
          </p:cNvPr>
          <p:cNvSpPr>
            <a:spLocks noGrp="1"/>
          </p:cNvSpPr>
          <p:nvPr>
            <p:ph type="body" sz="quarter" idx="19" hasCustomPrompt="1"/>
          </p:nvPr>
        </p:nvSpPr>
        <p:spPr>
          <a:xfrm>
            <a:off x="616370" y="3985017"/>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8" name="Slide Number Placeholder 5">
            <a:extLst>
              <a:ext uri="{FF2B5EF4-FFF2-40B4-BE49-F238E27FC236}">
                <a16:creationId xmlns:a16="http://schemas.microsoft.com/office/drawing/2014/main" id="{0DFC1F41-4F5A-AAD5-7239-767389B131BC}"/>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10" name="Text Placeholder 17">
            <a:extLst>
              <a:ext uri="{FF2B5EF4-FFF2-40B4-BE49-F238E27FC236}">
                <a16:creationId xmlns:a16="http://schemas.microsoft.com/office/drawing/2014/main" id="{78CBEF4C-8E97-28A0-B859-67C377F37434}"/>
              </a:ext>
            </a:extLst>
          </p:cNvPr>
          <p:cNvSpPr>
            <a:spLocks noGrp="1"/>
          </p:cNvSpPr>
          <p:nvPr>
            <p:ph type="body" sz="quarter" idx="21" hasCustomPrompt="1"/>
          </p:nvPr>
        </p:nvSpPr>
        <p:spPr>
          <a:xfrm>
            <a:off x="7946950" y="747840"/>
            <a:ext cx="3456394" cy="5147782"/>
          </a:xfrm>
          <a:prstGeom prst="rect">
            <a:avLst/>
          </a:prstGeom>
        </p:spPr>
        <p:txBody>
          <a:bodyPr/>
          <a:lstStyle>
            <a:lvl1pPr marL="0" indent="0" algn="l">
              <a:lnSpc>
                <a:spcPct val="100000"/>
              </a:lnSpc>
              <a:spcBef>
                <a:spcPts val="0"/>
              </a:spcBef>
              <a:buNone/>
              <a:defRPr lang="en-US" sz="2200" b="0" i="0" kern="1200" spc="0" dirty="0">
                <a:solidFill>
                  <a:srgbClr val="414141"/>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buFont typeface="Arial" panose="020B0604020202020204" pitchFamily="34" charset="0"/>
              <a:buNone/>
            </a:pPr>
            <a:r>
              <a:rPr lang="en-GB" dirty="0"/>
              <a:t>Click to type…</a:t>
            </a:r>
            <a:endParaRPr lang="en-US" dirty="0"/>
          </a:p>
        </p:txBody>
      </p:sp>
      <p:sp>
        <p:nvSpPr>
          <p:cNvPr id="13" name="Text Placeholder 23">
            <a:extLst>
              <a:ext uri="{FF2B5EF4-FFF2-40B4-BE49-F238E27FC236}">
                <a16:creationId xmlns:a16="http://schemas.microsoft.com/office/drawing/2014/main" id="{22B424EA-8C83-A428-9A22-8D1B4C4B4CBE}"/>
              </a:ext>
            </a:extLst>
          </p:cNvPr>
          <p:cNvSpPr>
            <a:spLocks noGrp="1"/>
          </p:cNvSpPr>
          <p:nvPr>
            <p:ph type="body" sz="quarter" idx="66" hasCustomPrompt="1"/>
          </p:nvPr>
        </p:nvSpPr>
        <p:spPr>
          <a:xfrm rot="16200000">
            <a:off x="-1247629" y="1272261"/>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48060243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Photo/Text Slide 03">
    <p:spTree>
      <p:nvGrpSpPr>
        <p:cNvPr id="1" name=""/>
        <p:cNvGrpSpPr/>
        <p:nvPr/>
      </p:nvGrpSpPr>
      <p:grpSpPr>
        <a:xfrm>
          <a:off x="0" y="0"/>
          <a:ext cx="0" cy="0"/>
          <a:chOff x="0" y="0"/>
          <a:chExt cx="0" cy="0"/>
        </a:xfrm>
      </p:grpSpPr>
      <p:sp>
        <p:nvSpPr>
          <p:cNvPr id="17" name="object 3">
            <a:extLst>
              <a:ext uri="{FF2B5EF4-FFF2-40B4-BE49-F238E27FC236}">
                <a16:creationId xmlns:a16="http://schemas.microsoft.com/office/drawing/2014/main" id="{583D73D3-E6AA-7AFF-9024-934870BC51F9}"/>
              </a:ext>
            </a:extLst>
          </p:cNvPr>
          <p:cNvSpPr/>
          <p:nvPr userDrawn="1"/>
        </p:nvSpPr>
        <p:spPr>
          <a:xfrm rot="16200000">
            <a:off x="-1262734" y="1263164"/>
            <a:ext cx="2977922"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p>
        </p:txBody>
      </p:sp>
      <p:sp>
        <p:nvSpPr>
          <p:cNvPr id="2" name="Freeform 1">
            <a:extLst>
              <a:ext uri="{FF2B5EF4-FFF2-40B4-BE49-F238E27FC236}">
                <a16:creationId xmlns:a16="http://schemas.microsoft.com/office/drawing/2014/main" id="{90A762DC-C1C5-4617-87D3-4AC57CCD90EA}"/>
              </a:ext>
            </a:extLst>
          </p:cNvPr>
          <p:cNvSpPr/>
          <p:nvPr userDrawn="1"/>
        </p:nvSpPr>
        <p:spPr>
          <a:xfrm rot="16200000">
            <a:off x="726440" y="2939340"/>
            <a:ext cx="2792171" cy="4245051"/>
          </a:xfrm>
          <a:custGeom>
            <a:avLst/>
            <a:gdLst>
              <a:gd name="connsiteX0" fmla="*/ 2580643 w 2580643"/>
              <a:gd name="connsiteY0" fmla="*/ 0 h 3923456"/>
              <a:gd name="connsiteX1" fmla="*/ 2580643 w 2580643"/>
              <a:gd name="connsiteY1" fmla="*/ 2560718 h 3923456"/>
              <a:gd name="connsiteX2" fmla="*/ 2577950 w 2580643"/>
              <a:gd name="connsiteY2" fmla="*/ 2560718 h 3923456"/>
              <a:gd name="connsiteX3" fmla="*/ 2580643 w 2580643"/>
              <a:gd name="connsiteY3" fmla="*/ 2633433 h 3923456"/>
              <a:gd name="connsiteX4" fmla="*/ 1290321 w 2580643"/>
              <a:gd name="connsiteY4" fmla="*/ 3923456 h 3923456"/>
              <a:gd name="connsiteX5" fmla="*/ 0 w 2580643"/>
              <a:gd name="connsiteY5" fmla="*/ 2633433 h 3923456"/>
              <a:gd name="connsiteX6" fmla="*/ 2693 w 2580643"/>
              <a:gd name="connsiteY6" fmla="*/ 2560717 h 3923456"/>
              <a:gd name="connsiteX7" fmla="*/ 0 w 2580643"/>
              <a:gd name="connsiteY7" fmla="*/ 2560717 h 3923456"/>
              <a:gd name="connsiteX8" fmla="*/ 0 w 2580643"/>
              <a:gd name="connsiteY8" fmla="*/ 0 h 3923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80643" h="3923456">
                <a:moveTo>
                  <a:pt x="2580643" y="0"/>
                </a:moveTo>
                <a:lnTo>
                  <a:pt x="2580643" y="2560718"/>
                </a:lnTo>
                <a:lnTo>
                  <a:pt x="2577950" y="2560718"/>
                </a:lnTo>
                <a:cubicBezTo>
                  <a:pt x="2580643" y="2584956"/>
                  <a:pt x="2580643" y="2609195"/>
                  <a:pt x="2580643" y="2633433"/>
                </a:cubicBezTo>
                <a:cubicBezTo>
                  <a:pt x="2580643" y="3347121"/>
                  <a:pt x="2004174" y="3923456"/>
                  <a:pt x="1290321" y="3923456"/>
                </a:cubicBezTo>
                <a:cubicBezTo>
                  <a:pt x="576470" y="3923456"/>
                  <a:pt x="0" y="3344426"/>
                  <a:pt x="0" y="2633433"/>
                </a:cubicBezTo>
                <a:cubicBezTo>
                  <a:pt x="0" y="2609195"/>
                  <a:pt x="0" y="2582262"/>
                  <a:pt x="2693" y="2560717"/>
                </a:cubicBezTo>
                <a:lnTo>
                  <a:pt x="0" y="2560717"/>
                </a:lnTo>
                <a:lnTo>
                  <a:pt x="0" y="0"/>
                </a:lnTo>
                <a:close/>
              </a:path>
            </a:pathLst>
          </a:custGeom>
          <a:solidFill>
            <a:srgbClr val="EC7C69"/>
          </a:solidFill>
          <a:ln w="15768" cap="flat">
            <a:noFill/>
            <a:prstDash val="solid"/>
            <a:miter/>
          </a:ln>
        </p:spPr>
        <p:txBody>
          <a:bodyPr wrap="square" rtlCol="0" anchor="ctr">
            <a:noAutofit/>
          </a:bodyPr>
          <a:lstStyle/>
          <a:p>
            <a:endParaRPr lang="en-US" dirty="0">
              <a:latin typeface="Calibri" panose="020F0502020204030204" pitchFamily="34" charset="0"/>
              <a:cs typeface="Calibri" panose="020F0502020204030204" pitchFamily="34" charset="0"/>
            </a:endParaRPr>
          </a:p>
        </p:txBody>
      </p:sp>
      <p:sp>
        <p:nvSpPr>
          <p:cNvPr id="16" name="Freeform 15">
            <a:extLst>
              <a:ext uri="{FF2B5EF4-FFF2-40B4-BE49-F238E27FC236}">
                <a16:creationId xmlns:a16="http://schemas.microsoft.com/office/drawing/2014/main" id="{51BE07CA-394B-3436-9E01-A3901523976D}"/>
              </a:ext>
            </a:extLst>
          </p:cNvPr>
          <p:cNvSpPr>
            <a:spLocks noGrp="1"/>
          </p:cNvSpPr>
          <p:nvPr>
            <p:ph type="pic" sz="quarter" idx="34"/>
          </p:nvPr>
        </p:nvSpPr>
        <p:spPr>
          <a:xfrm>
            <a:off x="7089" y="257177"/>
            <a:ext cx="7575621" cy="4331221"/>
          </a:xfrm>
          <a:custGeom>
            <a:avLst/>
            <a:gdLst>
              <a:gd name="connsiteX0" fmla="*/ 445328 w 7575621"/>
              <a:gd name="connsiteY0" fmla="*/ 0 h 4331221"/>
              <a:gd name="connsiteX1" fmla="*/ 5288471 w 7575621"/>
              <a:gd name="connsiteY1" fmla="*/ 0 h 4331221"/>
              <a:gd name="connsiteX2" fmla="*/ 5288471 w 7575621"/>
              <a:gd name="connsiteY2" fmla="*/ 4519 h 4331221"/>
              <a:gd name="connsiteX3" fmla="*/ 5410512 w 7575621"/>
              <a:gd name="connsiteY3" fmla="*/ 0 h 4331221"/>
              <a:gd name="connsiteX4" fmla="*/ 7575621 w 7575621"/>
              <a:gd name="connsiteY4" fmla="*/ 2165610 h 4331221"/>
              <a:gd name="connsiteX5" fmla="*/ 5410512 w 7575621"/>
              <a:gd name="connsiteY5" fmla="*/ 4331221 h 4331221"/>
              <a:gd name="connsiteX6" fmla="*/ 5288471 w 7575621"/>
              <a:gd name="connsiteY6" fmla="*/ 4326701 h 4331221"/>
              <a:gd name="connsiteX7" fmla="*/ 5288471 w 7575621"/>
              <a:gd name="connsiteY7" fmla="*/ 4331221 h 4331221"/>
              <a:gd name="connsiteX8" fmla="*/ 4124915 w 7575621"/>
              <a:gd name="connsiteY8" fmla="*/ 4331221 h 4331221"/>
              <a:gd name="connsiteX9" fmla="*/ 4096958 w 7575621"/>
              <a:gd name="connsiteY9" fmla="*/ 4254659 h 4331221"/>
              <a:gd name="connsiteX10" fmla="*/ 2810695 w 7575621"/>
              <a:gd name="connsiteY10" fmla="*/ 3402554 h 4331221"/>
              <a:gd name="connsiteX11" fmla="*/ 2732020 w 7575621"/>
              <a:gd name="connsiteY11" fmla="*/ 3405467 h 4331221"/>
              <a:gd name="connsiteX12" fmla="*/ 2732020 w 7575621"/>
              <a:gd name="connsiteY12" fmla="*/ 3402554 h 4331221"/>
              <a:gd name="connsiteX13" fmla="*/ 0 w 7575621"/>
              <a:gd name="connsiteY13" fmla="*/ 3402554 h 4331221"/>
              <a:gd name="connsiteX14" fmla="*/ 0 w 7575621"/>
              <a:gd name="connsiteY14" fmla="*/ 2721178 h 4331221"/>
              <a:gd name="connsiteX15" fmla="*/ 416752 w 7575621"/>
              <a:gd name="connsiteY15" fmla="*/ 2721178 h 4331221"/>
              <a:gd name="connsiteX16" fmla="*/ 416752 w 7575621"/>
              <a:gd name="connsiteY16" fmla="*/ 2706890 h 4331221"/>
              <a:gd name="connsiteX17" fmla="*/ 445328 w 7575621"/>
              <a:gd name="connsiteY17" fmla="*/ 2706890 h 4331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575621" h="4331221">
                <a:moveTo>
                  <a:pt x="445328" y="0"/>
                </a:moveTo>
                <a:lnTo>
                  <a:pt x="5288471" y="0"/>
                </a:lnTo>
                <a:lnTo>
                  <a:pt x="5288471" y="4519"/>
                </a:lnTo>
                <a:cubicBezTo>
                  <a:pt x="5329151" y="0"/>
                  <a:pt x="5369833" y="0"/>
                  <a:pt x="5410512" y="0"/>
                </a:cubicBezTo>
                <a:cubicBezTo>
                  <a:pt x="6608330" y="0"/>
                  <a:pt x="7575621" y="967516"/>
                  <a:pt x="7575621" y="2165610"/>
                </a:cubicBezTo>
                <a:cubicBezTo>
                  <a:pt x="7575621" y="3363702"/>
                  <a:pt x="6603807" y="4331221"/>
                  <a:pt x="5410512" y="4331221"/>
                </a:cubicBezTo>
                <a:cubicBezTo>
                  <a:pt x="5369833" y="4331221"/>
                  <a:pt x="5324630" y="4331221"/>
                  <a:pt x="5288471" y="4326701"/>
                </a:cubicBezTo>
                <a:lnTo>
                  <a:pt x="5288471" y="4331221"/>
                </a:lnTo>
                <a:lnTo>
                  <a:pt x="4124915" y="4331221"/>
                </a:lnTo>
                <a:lnTo>
                  <a:pt x="4096958" y="4254659"/>
                </a:lnTo>
                <a:cubicBezTo>
                  <a:pt x="3885381" y="3753396"/>
                  <a:pt x="3389835" y="3402554"/>
                  <a:pt x="2810695" y="3402554"/>
                </a:cubicBezTo>
                <a:cubicBezTo>
                  <a:pt x="2784470" y="3402554"/>
                  <a:pt x="2758245" y="3402554"/>
                  <a:pt x="2732020" y="3405467"/>
                </a:cubicBezTo>
                <a:lnTo>
                  <a:pt x="2732020" y="3402554"/>
                </a:lnTo>
                <a:lnTo>
                  <a:pt x="0" y="3402554"/>
                </a:lnTo>
                <a:lnTo>
                  <a:pt x="0" y="2721178"/>
                </a:lnTo>
                <a:lnTo>
                  <a:pt x="416752" y="2721178"/>
                </a:lnTo>
                <a:lnTo>
                  <a:pt x="416752" y="2706890"/>
                </a:lnTo>
                <a:lnTo>
                  <a:pt x="445328" y="2706890"/>
                </a:lnTo>
                <a:close/>
              </a:path>
            </a:pathLst>
          </a:custGeom>
          <a:solidFill>
            <a:schemeClr val="bg1">
              <a:lumMod val="95000"/>
            </a:schemeClr>
          </a:solidFill>
        </p:spPr>
        <p:txBody>
          <a:bodyPr wrap="square" anchor="ctr">
            <a:noAutofit/>
          </a:bodyPr>
          <a:lstStyle>
            <a:lvl1pPr algn="ctr">
              <a:defRPr>
                <a:solidFill>
                  <a:schemeClr val="bg1">
                    <a:lumMod val="95000"/>
                  </a:schemeClr>
                </a:solidFill>
              </a:defRPr>
            </a:lvl1pPr>
          </a:lstStyle>
          <a:p>
            <a:endParaRPr lang="en-US"/>
          </a:p>
        </p:txBody>
      </p:sp>
      <p:cxnSp>
        <p:nvCxnSpPr>
          <p:cNvPr id="4" name="Straight Connector 3">
            <a:extLst>
              <a:ext uri="{FF2B5EF4-FFF2-40B4-BE49-F238E27FC236}">
                <a16:creationId xmlns:a16="http://schemas.microsoft.com/office/drawing/2014/main" id="{E787CB57-5C99-222D-D409-94817E1736D1}"/>
              </a:ext>
            </a:extLst>
          </p:cNvPr>
          <p:cNvCxnSpPr>
            <a:cxnSpLocks/>
          </p:cNvCxnSpPr>
          <p:nvPr userDrawn="1"/>
        </p:nvCxnSpPr>
        <p:spPr>
          <a:xfrm>
            <a:off x="480327" y="4758044"/>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A87FE47C-12D9-1039-A0FD-603B1E773FD2}"/>
              </a:ext>
            </a:extLst>
          </p:cNvPr>
          <p:cNvSpPr>
            <a:spLocks noGrp="1"/>
          </p:cNvSpPr>
          <p:nvPr>
            <p:ph type="body" sz="quarter" idx="18" hasCustomPrompt="1"/>
          </p:nvPr>
        </p:nvSpPr>
        <p:spPr>
          <a:xfrm>
            <a:off x="599571" y="4919936"/>
            <a:ext cx="1532272" cy="1049221"/>
          </a:xfrm>
          <a:prstGeom prst="rect">
            <a:avLst/>
          </a:prstGeom>
        </p:spPr>
        <p:txBody>
          <a:bodyPr anchor="t">
            <a:noAutofit/>
          </a:bodyPr>
          <a:lstStyle>
            <a:lvl1pPr marL="0" indent="0" algn="l">
              <a:lnSpc>
                <a:spcPts val="2520"/>
              </a:lnSpc>
              <a:spcBef>
                <a:spcPts val="0"/>
              </a:spcBef>
              <a:buNone/>
              <a:defRPr lang="en-US" sz="2800" b="1" i="0" kern="1200" dirty="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lvl="0" indent="0" algn="l" defTabSz="914400" rtl="0" eaLnBrk="1" latinLnBrk="0" hangingPunct="1">
              <a:lnSpc>
                <a:spcPct val="100000"/>
              </a:lnSpc>
              <a:spcBef>
                <a:spcPts val="0"/>
              </a:spcBef>
              <a:buFont typeface="Arial" panose="020B0604020202020204" pitchFamily="34" charset="0"/>
              <a:buNone/>
            </a:pPr>
            <a:r>
              <a:rPr lang="en-US" dirty="0"/>
              <a:t>Title</a:t>
            </a:r>
          </a:p>
        </p:txBody>
      </p:sp>
      <p:sp>
        <p:nvSpPr>
          <p:cNvPr id="6" name="Text Placeholder 32">
            <a:extLst>
              <a:ext uri="{FF2B5EF4-FFF2-40B4-BE49-F238E27FC236}">
                <a16:creationId xmlns:a16="http://schemas.microsoft.com/office/drawing/2014/main" id="{BF79257D-7DC8-49E5-8ACE-00A39FD8C2B0}"/>
              </a:ext>
            </a:extLst>
          </p:cNvPr>
          <p:cNvSpPr>
            <a:spLocks noGrp="1"/>
          </p:cNvSpPr>
          <p:nvPr>
            <p:ph type="body" sz="quarter" idx="19" hasCustomPrompt="1"/>
          </p:nvPr>
        </p:nvSpPr>
        <p:spPr>
          <a:xfrm>
            <a:off x="616370" y="3985017"/>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8" name="Slide Number Placeholder 5">
            <a:extLst>
              <a:ext uri="{FF2B5EF4-FFF2-40B4-BE49-F238E27FC236}">
                <a16:creationId xmlns:a16="http://schemas.microsoft.com/office/drawing/2014/main" id="{0DFC1F41-4F5A-AAD5-7239-767389B131BC}"/>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10" name="Text Placeholder 17">
            <a:extLst>
              <a:ext uri="{FF2B5EF4-FFF2-40B4-BE49-F238E27FC236}">
                <a16:creationId xmlns:a16="http://schemas.microsoft.com/office/drawing/2014/main" id="{78CBEF4C-8E97-28A0-B859-67C377F37434}"/>
              </a:ext>
            </a:extLst>
          </p:cNvPr>
          <p:cNvSpPr>
            <a:spLocks noGrp="1"/>
          </p:cNvSpPr>
          <p:nvPr>
            <p:ph type="body" sz="quarter" idx="21" hasCustomPrompt="1"/>
          </p:nvPr>
        </p:nvSpPr>
        <p:spPr>
          <a:xfrm>
            <a:off x="7946950" y="747840"/>
            <a:ext cx="3456394" cy="5147782"/>
          </a:xfrm>
          <a:prstGeom prst="rect">
            <a:avLst/>
          </a:prstGeom>
        </p:spPr>
        <p:txBody>
          <a:bodyPr/>
          <a:lstStyle>
            <a:lvl1pPr marL="0" indent="0" algn="l">
              <a:lnSpc>
                <a:spcPct val="100000"/>
              </a:lnSpc>
              <a:spcBef>
                <a:spcPts val="0"/>
              </a:spcBef>
              <a:buNone/>
              <a:defRPr lang="en-US" sz="2200" b="0" i="0" kern="1200" spc="0" dirty="0">
                <a:solidFill>
                  <a:srgbClr val="414141"/>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buFont typeface="Arial" panose="020B0604020202020204" pitchFamily="34" charset="0"/>
              <a:buNone/>
            </a:pPr>
            <a:r>
              <a:rPr lang="en-GB" dirty="0"/>
              <a:t>Click to type…</a:t>
            </a:r>
            <a:endParaRPr lang="en-US" dirty="0"/>
          </a:p>
        </p:txBody>
      </p:sp>
      <p:sp>
        <p:nvSpPr>
          <p:cNvPr id="13" name="Text Placeholder 23">
            <a:extLst>
              <a:ext uri="{FF2B5EF4-FFF2-40B4-BE49-F238E27FC236}">
                <a16:creationId xmlns:a16="http://schemas.microsoft.com/office/drawing/2014/main" id="{22B424EA-8C83-A428-9A22-8D1B4C4B4CBE}"/>
              </a:ext>
            </a:extLst>
          </p:cNvPr>
          <p:cNvSpPr>
            <a:spLocks noGrp="1"/>
          </p:cNvSpPr>
          <p:nvPr>
            <p:ph type="body" sz="quarter" idx="66" hasCustomPrompt="1"/>
          </p:nvPr>
        </p:nvSpPr>
        <p:spPr>
          <a:xfrm rot="16200000">
            <a:off x="-1247629" y="1272261"/>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336733829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hoto/Text Slide 04">
    <p:spTree>
      <p:nvGrpSpPr>
        <p:cNvPr id="1" name=""/>
        <p:cNvGrpSpPr/>
        <p:nvPr/>
      </p:nvGrpSpPr>
      <p:grpSpPr>
        <a:xfrm>
          <a:off x="0" y="0"/>
          <a:ext cx="0" cy="0"/>
          <a:chOff x="0" y="0"/>
          <a:chExt cx="0" cy="0"/>
        </a:xfrm>
      </p:grpSpPr>
      <p:sp>
        <p:nvSpPr>
          <p:cNvPr id="11" name="object 3">
            <a:extLst>
              <a:ext uri="{FF2B5EF4-FFF2-40B4-BE49-F238E27FC236}">
                <a16:creationId xmlns:a16="http://schemas.microsoft.com/office/drawing/2014/main" id="{6C66CE20-4F9E-FEAC-513B-A94340530F35}"/>
              </a:ext>
            </a:extLst>
          </p:cNvPr>
          <p:cNvSpPr/>
          <p:nvPr userDrawn="1"/>
        </p:nvSpPr>
        <p:spPr>
          <a:xfrm rot="16200000">
            <a:off x="-1008681" y="994824"/>
            <a:ext cx="2469817"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p>
        </p:txBody>
      </p:sp>
      <p:sp>
        <p:nvSpPr>
          <p:cNvPr id="2" name="Freeform 1">
            <a:extLst>
              <a:ext uri="{FF2B5EF4-FFF2-40B4-BE49-F238E27FC236}">
                <a16:creationId xmlns:a16="http://schemas.microsoft.com/office/drawing/2014/main" id="{90A762DC-C1C5-4617-87D3-4AC57CCD90EA}"/>
              </a:ext>
            </a:extLst>
          </p:cNvPr>
          <p:cNvSpPr/>
          <p:nvPr userDrawn="1"/>
        </p:nvSpPr>
        <p:spPr>
          <a:xfrm rot="5400000">
            <a:off x="8456527" y="-708051"/>
            <a:ext cx="2637007" cy="4833938"/>
          </a:xfrm>
          <a:custGeom>
            <a:avLst/>
            <a:gdLst>
              <a:gd name="connsiteX0" fmla="*/ 2580643 w 2580643"/>
              <a:gd name="connsiteY0" fmla="*/ 0 h 3923456"/>
              <a:gd name="connsiteX1" fmla="*/ 2580643 w 2580643"/>
              <a:gd name="connsiteY1" fmla="*/ 2560718 h 3923456"/>
              <a:gd name="connsiteX2" fmla="*/ 2577950 w 2580643"/>
              <a:gd name="connsiteY2" fmla="*/ 2560718 h 3923456"/>
              <a:gd name="connsiteX3" fmla="*/ 2580643 w 2580643"/>
              <a:gd name="connsiteY3" fmla="*/ 2633433 h 3923456"/>
              <a:gd name="connsiteX4" fmla="*/ 1290321 w 2580643"/>
              <a:gd name="connsiteY4" fmla="*/ 3923456 h 3923456"/>
              <a:gd name="connsiteX5" fmla="*/ 0 w 2580643"/>
              <a:gd name="connsiteY5" fmla="*/ 2633433 h 3923456"/>
              <a:gd name="connsiteX6" fmla="*/ 2693 w 2580643"/>
              <a:gd name="connsiteY6" fmla="*/ 2560717 h 3923456"/>
              <a:gd name="connsiteX7" fmla="*/ 0 w 2580643"/>
              <a:gd name="connsiteY7" fmla="*/ 2560717 h 3923456"/>
              <a:gd name="connsiteX8" fmla="*/ 0 w 2580643"/>
              <a:gd name="connsiteY8" fmla="*/ 0 h 3923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80643" h="3923456">
                <a:moveTo>
                  <a:pt x="2580643" y="0"/>
                </a:moveTo>
                <a:lnTo>
                  <a:pt x="2580643" y="2560718"/>
                </a:lnTo>
                <a:lnTo>
                  <a:pt x="2577950" y="2560718"/>
                </a:lnTo>
                <a:cubicBezTo>
                  <a:pt x="2580643" y="2584956"/>
                  <a:pt x="2580643" y="2609195"/>
                  <a:pt x="2580643" y="2633433"/>
                </a:cubicBezTo>
                <a:cubicBezTo>
                  <a:pt x="2580643" y="3347121"/>
                  <a:pt x="2004174" y="3923456"/>
                  <a:pt x="1290321" y="3923456"/>
                </a:cubicBezTo>
                <a:cubicBezTo>
                  <a:pt x="576470" y="3923456"/>
                  <a:pt x="0" y="3344426"/>
                  <a:pt x="0" y="2633433"/>
                </a:cubicBezTo>
                <a:cubicBezTo>
                  <a:pt x="0" y="2609195"/>
                  <a:pt x="0" y="2582262"/>
                  <a:pt x="2693" y="2560717"/>
                </a:cubicBezTo>
                <a:lnTo>
                  <a:pt x="0" y="2560717"/>
                </a:lnTo>
                <a:lnTo>
                  <a:pt x="0" y="0"/>
                </a:lnTo>
                <a:close/>
              </a:path>
            </a:pathLst>
          </a:custGeom>
          <a:solidFill>
            <a:srgbClr val="459597"/>
          </a:solidFill>
          <a:ln w="15768" cap="flat">
            <a:noFill/>
            <a:prstDash val="solid"/>
            <a:miter/>
          </a:ln>
        </p:spPr>
        <p:txBody>
          <a:bodyPr wrap="square" rtlCol="0" anchor="ctr">
            <a:noAutofit/>
          </a:bodyPr>
          <a:lstStyle/>
          <a:p>
            <a:endParaRPr lang="en-US" dirty="0">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E787CB57-5C99-222D-D409-94817E1736D1}"/>
              </a:ext>
            </a:extLst>
          </p:cNvPr>
          <p:cNvCxnSpPr>
            <a:cxnSpLocks/>
          </p:cNvCxnSpPr>
          <p:nvPr userDrawn="1"/>
        </p:nvCxnSpPr>
        <p:spPr>
          <a:xfrm>
            <a:off x="7946949" y="1680945"/>
            <a:ext cx="3796944"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A87FE47C-12D9-1039-A0FD-603B1E773FD2}"/>
              </a:ext>
            </a:extLst>
          </p:cNvPr>
          <p:cNvSpPr>
            <a:spLocks noGrp="1"/>
          </p:cNvSpPr>
          <p:nvPr>
            <p:ph type="body" sz="quarter" idx="18" hasCustomPrompt="1"/>
          </p:nvPr>
        </p:nvSpPr>
        <p:spPr>
          <a:xfrm>
            <a:off x="10011341" y="1857125"/>
            <a:ext cx="1532272" cy="870198"/>
          </a:xfrm>
          <a:prstGeom prst="rect">
            <a:avLst/>
          </a:prstGeom>
        </p:spPr>
        <p:txBody>
          <a:bodyPr anchor="t">
            <a:noAutofit/>
          </a:bodyPr>
          <a:lstStyle>
            <a:lvl1pPr marL="0" indent="0" algn="r">
              <a:lnSpc>
                <a:spcPts val="2520"/>
              </a:lnSpc>
              <a:spcBef>
                <a:spcPts val="0"/>
              </a:spcBef>
              <a:buNone/>
              <a:defRPr lang="en-US" sz="2800" b="1" i="0" kern="1200" dirty="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lvl="0" indent="0" algn="l" defTabSz="914400" rtl="0" eaLnBrk="1" latinLnBrk="0" hangingPunct="1">
              <a:lnSpc>
                <a:spcPct val="100000"/>
              </a:lnSpc>
              <a:spcBef>
                <a:spcPts val="0"/>
              </a:spcBef>
              <a:buFont typeface="Arial" panose="020B0604020202020204" pitchFamily="34" charset="0"/>
              <a:buNone/>
            </a:pPr>
            <a:r>
              <a:rPr lang="en-US" dirty="0"/>
              <a:t>Title</a:t>
            </a:r>
          </a:p>
        </p:txBody>
      </p:sp>
      <p:sp>
        <p:nvSpPr>
          <p:cNvPr id="6" name="Text Placeholder 32">
            <a:extLst>
              <a:ext uri="{FF2B5EF4-FFF2-40B4-BE49-F238E27FC236}">
                <a16:creationId xmlns:a16="http://schemas.microsoft.com/office/drawing/2014/main" id="{BF79257D-7DC8-49E5-8ACE-00A39FD8C2B0}"/>
              </a:ext>
            </a:extLst>
          </p:cNvPr>
          <p:cNvSpPr>
            <a:spLocks noGrp="1"/>
          </p:cNvSpPr>
          <p:nvPr>
            <p:ph type="body" sz="quarter" idx="19" hasCustomPrompt="1"/>
          </p:nvPr>
        </p:nvSpPr>
        <p:spPr>
          <a:xfrm>
            <a:off x="10346310" y="922205"/>
            <a:ext cx="1197303" cy="319777"/>
          </a:xfrm>
          <a:prstGeom prst="rect">
            <a:avLst/>
          </a:prstGeom>
        </p:spPr>
        <p:txBody>
          <a:bodyPr anchor="t">
            <a:noAutofit/>
          </a:bodyPr>
          <a:lstStyle>
            <a:lvl1pPr marL="0" indent="0" algn="r">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10" name="Freeform 9">
            <a:extLst>
              <a:ext uri="{FF2B5EF4-FFF2-40B4-BE49-F238E27FC236}">
                <a16:creationId xmlns:a16="http://schemas.microsoft.com/office/drawing/2014/main" id="{ED8F36CA-7EDA-8F93-3327-64F428FB19C8}"/>
              </a:ext>
            </a:extLst>
          </p:cNvPr>
          <p:cNvSpPr>
            <a:spLocks noGrp="1"/>
          </p:cNvSpPr>
          <p:nvPr>
            <p:ph type="pic" sz="quarter" idx="22"/>
          </p:nvPr>
        </p:nvSpPr>
        <p:spPr>
          <a:xfrm>
            <a:off x="0" y="148452"/>
            <a:ext cx="8097183" cy="3704457"/>
          </a:xfrm>
          <a:custGeom>
            <a:avLst/>
            <a:gdLst>
              <a:gd name="connsiteX0" fmla="*/ 452417 w 8097183"/>
              <a:gd name="connsiteY0" fmla="*/ 0 h 4466563"/>
              <a:gd name="connsiteX1" fmla="*/ 647268 w 8097183"/>
              <a:gd name="connsiteY1" fmla="*/ 0 h 4466563"/>
              <a:gd name="connsiteX2" fmla="*/ 1666217 w 8097183"/>
              <a:gd name="connsiteY2" fmla="*/ 0 h 4466563"/>
              <a:gd name="connsiteX3" fmla="*/ 2313486 w 8097183"/>
              <a:gd name="connsiteY3" fmla="*/ 0 h 4466563"/>
              <a:gd name="connsiteX4" fmla="*/ 3059015 w 8097183"/>
              <a:gd name="connsiteY4" fmla="*/ 0 h 4466563"/>
              <a:gd name="connsiteX5" fmla="*/ 3171419 w 8097183"/>
              <a:gd name="connsiteY5" fmla="*/ 0 h 4466563"/>
              <a:gd name="connsiteX6" fmla="*/ 4072346 w 8097183"/>
              <a:gd name="connsiteY6" fmla="*/ 0 h 4466563"/>
              <a:gd name="connsiteX7" fmla="*/ 4198202 w 8097183"/>
              <a:gd name="connsiteY7" fmla="*/ 0 h 4466563"/>
              <a:gd name="connsiteX8" fmla="*/ 4725231 w 8097183"/>
              <a:gd name="connsiteY8" fmla="*/ 0 h 4466563"/>
              <a:gd name="connsiteX9" fmla="*/ 4837637 w 8097183"/>
              <a:gd name="connsiteY9" fmla="*/ 0 h 4466563"/>
              <a:gd name="connsiteX10" fmla="*/ 5738563 w 8097183"/>
              <a:gd name="connsiteY10" fmla="*/ 0 h 4466563"/>
              <a:gd name="connsiteX11" fmla="*/ 5738563 w 8097183"/>
              <a:gd name="connsiteY11" fmla="*/ 4661 h 4466563"/>
              <a:gd name="connsiteX12" fmla="*/ 5864419 w 8097183"/>
              <a:gd name="connsiteY12" fmla="*/ 0 h 4466563"/>
              <a:gd name="connsiteX13" fmla="*/ 8097183 w 8097183"/>
              <a:gd name="connsiteY13" fmla="*/ 2233280 h 4466563"/>
              <a:gd name="connsiteX14" fmla="*/ 5864418 w 8097183"/>
              <a:gd name="connsiteY14" fmla="*/ 4466563 h 4466563"/>
              <a:gd name="connsiteX15" fmla="*/ 5738563 w 8097183"/>
              <a:gd name="connsiteY15" fmla="*/ 4461902 h 4466563"/>
              <a:gd name="connsiteX16" fmla="*/ 5738563 w 8097183"/>
              <a:gd name="connsiteY16" fmla="*/ 4466563 h 4466563"/>
              <a:gd name="connsiteX17" fmla="*/ 4837637 w 8097183"/>
              <a:gd name="connsiteY17" fmla="*/ 4466563 h 4466563"/>
              <a:gd name="connsiteX18" fmla="*/ 4725231 w 8097183"/>
              <a:gd name="connsiteY18" fmla="*/ 4466563 h 4466563"/>
              <a:gd name="connsiteX19" fmla="*/ 4198201 w 8097183"/>
              <a:gd name="connsiteY19" fmla="*/ 4466563 h 4466563"/>
              <a:gd name="connsiteX20" fmla="*/ 4072346 w 8097183"/>
              <a:gd name="connsiteY20" fmla="*/ 4466563 h 4466563"/>
              <a:gd name="connsiteX21" fmla="*/ 3171419 w 8097183"/>
              <a:gd name="connsiteY21" fmla="*/ 4466563 h 4466563"/>
              <a:gd name="connsiteX22" fmla="*/ 3059014 w 8097183"/>
              <a:gd name="connsiteY22" fmla="*/ 4466563 h 4466563"/>
              <a:gd name="connsiteX23" fmla="*/ 2313485 w 8097183"/>
              <a:gd name="connsiteY23" fmla="*/ 4466563 h 4466563"/>
              <a:gd name="connsiteX24" fmla="*/ 1666217 w 8097183"/>
              <a:gd name="connsiteY24" fmla="*/ 4466563 h 4466563"/>
              <a:gd name="connsiteX25" fmla="*/ 647268 w 8097183"/>
              <a:gd name="connsiteY25" fmla="*/ 4466563 h 4466563"/>
              <a:gd name="connsiteX26" fmla="*/ 0 w 8097183"/>
              <a:gd name="connsiteY26" fmla="*/ 4466563 h 4466563"/>
              <a:gd name="connsiteX27" fmla="*/ 0 w 8097183"/>
              <a:gd name="connsiteY27" fmla="*/ 2815615 h 4466563"/>
              <a:gd name="connsiteX28" fmla="*/ 452417 w 8097183"/>
              <a:gd name="connsiteY28" fmla="*/ 2815615 h 4466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8097183" h="4466563">
                <a:moveTo>
                  <a:pt x="452417" y="0"/>
                </a:moveTo>
                <a:lnTo>
                  <a:pt x="647268" y="0"/>
                </a:lnTo>
                <a:lnTo>
                  <a:pt x="1666217" y="0"/>
                </a:lnTo>
                <a:lnTo>
                  <a:pt x="2313486" y="0"/>
                </a:lnTo>
                <a:lnTo>
                  <a:pt x="3059015" y="0"/>
                </a:lnTo>
                <a:lnTo>
                  <a:pt x="3171419" y="0"/>
                </a:lnTo>
                <a:lnTo>
                  <a:pt x="4072346" y="0"/>
                </a:lnTo>
                <a:lnTo>
                  <a:pt x="4198202" y="0"/>
                </a:lnTo>
                <a:lnTo>
                  <a:pt x="4725231" y="0"/>
                </a:lnTo>
                <a:lnTo>
                  <a:pt x="4837637" y="0"/>
                </a:lnTo>
                <a:lnTo>
                  <a:pt x="5738563" y="0"/>
                </a:lnTo>
                <a:lnTo>
                  <a:pt x="5738563" y="4661"/>
                </a:lnTo>
                <a:cubicBezTo>
                  <a:pt x="5780513" y="0"/>
                  <a:pt x="5822468" y="0"/>
                  <a:pt x="5864419" y="0"/>
                </a:cubicBezTo>
                <a:cubicBezTo>
                  <a:pt x="7099666" y="0"/>
                  <a:pt x="8097183" y="997748"/>
                  <a:pt x="8097183" y="2233280"/>
                </a:cubicBezTo>
                <a:cubicBezTo>
                  <a:pt x="8097183" y="3468811"/>
                  <a:pt x="7095002" y="4466563"/>
                  <a:pt x="5864418" y="4466563"/>
                </a:cubicBezTo>
                <a:cubicBezTo>
                  <a:pt x="5822468" y="4466563"/>
                  <a:pt x="5775853" y="4466563"/>
                  <a:pt x="5738563" y="4461902"/>
                </a:cubicBezTo>
                <a:lnTo>
                  <a:pt x="5738563" y="4466563"/>
                </a:lnTo>
                <a:lnTo>
                  <a:pt x="4837637" y="4466563"/>
                </a:lnTo>
                <a:lnTo>
                  <a:pt x="4725231" y="4466563"/>
                </a:lnTo>
                <a:lnTo>
                  <a:pt x="4198201" y="4466563"/>
                </a:lnTo>
                <a:lnTo>
                  <a:pt x="4072346" y="4466563"/>
                </a:lnTo>
                <a:lnTo>
                  <a:pt x="3171419" y="4466563"/>
                </a:lnTo>
                <a:lnTo>
                  <a:pt x="3059014" y="4466563"/>
                </a:lnTo>
                <a:lnTo>
                  <a:pt x="2313485" y="4466563"/>
                </a:lnTo>
                <a:lnTo>
                  <a:pt x="1666217" y="4466563"/>
                </a:lnTo>
                <a:lnTo>
                  <a:pt x="647268" y="4466563"/>
                </a:lnTo>
                <a:lnTo>
                  <a:pt x="0" y="4466563"/>
                </a:lnTo>
                <a:lnTo>
                  <a:pt x="0" y="2815615"/>
                </a:lnTo>
                <a:lnTo>
                  <a:pt x="452417" y="2815615"/>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a:p>
        </p:txBody>
      </p:sp>
      <p:sp>
        <p:nvSpPr>
          <p:cNvPr id="3" name="Slide Number Placeholder 5">
            <a:extLst>
              <a:ext uri="{FF2B5EF4-FFF2-40B4-BE49-F238E27FC236}">
                <a16:creationId xmlns:a16="http://schemas.microsoft.com/office/drawing/2014/main" id="{7036C250-FBAB-4B59-B7C7-3866450FE598}"/>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7" name="Text Placeholder 17">
            <a:extLst>
              <a:ext uri="{FF2B5EF4-FFF2-40B4-BE49-F238E27FC236}">
                <a16:creationId xmlns:a16="http://schemas.microsoft.com/office/drawing/2014/main" id="{382D9EF9-F866-B982-4A32-608F09A8F391}"/>
              </a:ext>
            </a:extLst>
          </p:cNvPr>
          <p:cNvSpPr>
            <a:spLocks noGrp="1"/>
          </p:cNvSpPr>
          <p:nvPr>
            <p:ph type="body" sz="quarter" idx="23" hasCustomPrompt="1"/>
          </p:nvPr>
        </p:nvSpPr>
        <p:spPr>
          <a:xfrm>
            <a:off x="455461" y="4096920"/>
            <a:ext cx="10614687" cy="1248936"/>
          </a:xfrm>
          <a:prstGeom prst="rect">
            <a:avLst/>
          </a:prstGeom>
        </p:spPr>
        <p:txBody>
          <a:bodyPr/>
          <a:lstStyle>
            <a:lvl1pPr marL="0" indent="0" algn="l">
              <a:lnSpc>
                <a:spcPct val="100000"/>
              </a:lnSpc>
              <a:spcBef>
                <a:spcPts val="0"/>
              </a:spcBef>
              <a:buNone/>
              <a:defRPr lang="en-US" sz="2200" b="0" i="0" kern="1200" spc="0" dirty="0">
                <a:solidFill>
                  <a:srgbClr val="494949"/>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spcAft>
                <a:spcPts val="600"/>
              </a:spcAft>
              <a:buFont typeface="Arial" panose="020B0604020202020204" pitchFamily="34" charset="0"/>
              <a:buNone/>
            </a:pPr>
            <a:r>
              <a:rPr lang="en-GB" dirty="0"/>
              <a:t>Click to type…</a:t>
            </a:r>
            <a:endParaRPr lang="en-US" dirty="0"/>
          </a:p>
        </p:txBody>
      </p:sp>
      <p:sp>
        <p:nvSpPr>
          <p:cNvPr id="9" name="Text Placeholder 23">
            <a:extLst>
              <a:ext uri="{FF2B5EF4-FFF2-40B4-BE49-F238E27FC236}">
                <a16:creationId xmlns:a16="http://schemas.microsoft.com/office/drawing/2014/main" id="{B01F4608-B26D-6B1C-7CC5-53B255813DEF}"/>
              </a:ext>
            </a:extLst>
          </p:cNvPr>
          <p:cNvSpPr>
            <a:spLocks noGrp="1"/>
          </p:cNvSpPr>
          <p:nvPr>
            <p:ph type="body" sz="quarter" idx="66" hasCustomPrompt="1"/>
          </p:nvPr>
        </p:nvSpPr>
        <p:spPr>
          <a:xfrm rot="16200000">
            <a:off x="-995641" y="1005985"/>
            <a:ext cx="2449745"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101048799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3_Photo/Text Slide 04">
    <p:spTree>
      <p:nvGrpSpPr>
        <p:cNvPr id="1" name=""/>
        <p:cNvGrpSpPr/>
        <p:nvPr/>
      </p:nvGrpSpPr>
      <p:grpSpPr>
        <a:xfrm>
          <a:off x="0" y="0"/>
          <a:ext cx="0" cy="0"/>
          <a:chOff x="0" y="0"/>
          <a:chExt cx="0" cy="0"/>
        </a:xfrm>
      </p:grpSpPr>
      <p:sp>
        <p:nvSpPr>
          <p:cNvPr id="11" name="object 3">
            <a:extLst>
              <a:ext uri="{FF2B5EF4-FFF2-40B4-BE49-F238E27FC236}">
                <a16:creationId xmlns:a16="http://schemas.microsoft.com/office/drawing/2014/main" id="{6C66CE20-4F9E-FEAC-513B-A94340530F35}"/>
              </a:ext>
            </a:extLst>
          </p:cNvPr>
          <p:cNvSpPr/>
          <p:nvPr userDrawn="1"/>
        </p:nvSpPr>
        <p:spPr>
          <a:xfrm rot="16200000">
            <a:off x="-1008681" y="994824"/>
            <a:ext cx="2469817"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p>
        </p:txBody>
      </p:sp>
      <p:sp>
        <p:nvSpPr>
          <p:cNvPr id="2" name="Freeform 1">
            <a:extLst>
              <a:ext uri="{FF2B5EF4-FFF2-40B4-BE49-F238E27FC236}">
                <a16:creationId xmlns:a16="http://schemas.microsoft.com/office/drawing/2014/main" id="{90A762DC-C1C5-4617-87D3-4AC57CCD90EA}"/>
              </a:ext>
            </a:extLst>
          </p:cNvPr>
          <p:cNvSpPr/>
          <p:nvPr userDrawn="1"/>
        </p:nvSpPr>
        <p:spPr>
          <a:xfrm rot="5400000">
            <a:off x="8043783" y="-295306"/>
            <a:ext cx="3462496" cy="4833938"/>
          </a:xfrm>
          <a:custGeom>
            <a:avLst/>
            <a:gdLst>
              <a:gd name="connsiteX0" fmla="*/ 2580643 w 2580643"/>
              <a:gd name="connsiteY0" fmla="*/ 0 h 3923456"/>
              <a:gd name="connsiteX1" fmla="*/ 2580643 w 2580643"/>
              <a:gd name="connsiteY1" fmla="*/ 2560718 h 3923456"/>
              <a:gd name="connsiteX2" fmla="*/ 2577950 w 2580643"/>
              <a:gd name="connsiteY2" fmla="*/ 2560718 h 3923456"/>
              <a:gd name="connsiteX3" fmla="*/ 2580643 w 2580643"/>
              <a:gd name="connsiteY3" fmla="*/ 2633433 h 3923456"/>
              <a:gd name="connsiteX4" fmla="*/ 1290321 w 2580643"/>
              <a:gd name="connsiteY4" fmla="*/ 3923456 h 3923456"/>
              <a:gd name="connsiteX5" fmla="*/ 0 w 2580643"/>
              <a:gd name="connsiteY5" fmla="*/ 2633433 h 3923456"/>
              <a:gd name="connsiteX6" fmla="*/ 2693 w 2580643"/>
              <a:gd name="connsiteY6" fmla="*/ 2560717 h 3923456"/>
              <a:gd name="connsiteX7" fmla="*/ 0 w 2580643"/>
              <a:gd name="connsiteY7" fmla="*/ 2560717 h 3923456"/>
              <a:gd name="connsiteX8" fmla="*/ 0 w 2580643"/>
              <a:gd name="connsiteY8" fmla="*/ 0 h 3923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80643" h="3923456">
                <a:moveTo>
                  <a:pt x="2580643" y="0"/>
                </a:moveTo>
                <a:lnTo>
                  <a:pt x="2580643" y="2560718"/>
                </a:lnTo>
                <a:lnTo>
                  <a:pt x="2577950" y="2560718"/>
                </a:lnTo>
                <a:cubicBezTo>
                  <a:pt x="2580643" y="2584956"/>
                  <a:pt x="2580643" y="2609195"/>
                  <a:pt x="2580643" y="2633433"/>
                </a:cubicBezTo>
                <a:cubicBezTo>
                  <a:pt x="2580643" y="3347121"/>
                  <a:pt x="2004174" y="3923456"/>
                  <a:pt x="1290321" y="3923456"/>
                </a:cubicBezTo>
                <a:cubicBezTo>
                  <a:pt x="576470" y="3923456"/>
                  <a:pt x="0" y="3344426"/>
                  <a:pt x="0" y="2633433"/>
                </a:cubicBezTo>
                <a:cubicBezTo>
                  <a:pt x="0" y="2609195"/>
                  <a:pt x="0" y="2582262"/>
                  <a:pt x="2693" y="2560717"/>
                </a:cubicBezTo>
                <a:lnTo>
                  <a:pt x="0" y="2560717"/>
                </a:lnTo>
                <a:lnTo>
                  <a:pt x="0" y="0"/>
                </a:lnTo>
                <a:close/>
              </a:path>
            </a:pathLst>
          </a:custGeom>
          <a:solidFill>
            <a:srgbClr val="459597"/>
          </a:solidFill>
          <a:ln w="15768" cap="flat">
            <a:noFill/>
            <a:prstDash val="solid"/>
            <a:miter/>
          </a:ln>
        </p:spPr>
        <p:txBody>
          <a:bodyPr wrap="square" rtlCol="0" anchor="ctr">
            <a:noAutofit/>
          </a:bodyPr>
          <a:lstStyle/>
          <a:p>
            <a:endParaRPr lang="en-US" dirty="0">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E787CB57-5C99-222D-D409-94817E1736D1}"/>
              </a:ext>
            </a:extLst>
          </p:cNvPr>
          <p:cNvCxnSpPr>
            <a:cxnSpLocks/>
          </p:cNvCxnSpPr>
          <p:nvPr userDrawn="1"/>
        </p:nvCxnSpPr>
        <p:spPr>
          <a:xfrm>
            <a:off x="7946949" y="1680945"/>
            <a:ext cx="3796944"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A87FE47C-12D9-1039-A0FD-603B1E773FD2}"/>
              </a:ext>
            </a:extLst>
          </p:cNvPr>
          <p:cNvSpPr>
            <a:spLocks noGrp="1"/>
          </p:cNvSpPr>
          <p:nvPr>
            <p:ph type="body" sz="quarter" idx="18" hasCustomPrompt="1"/>
          </p:nvPr>
        </p:nvSpPr>
        <p:spPr>
          <a:xfrm>
            <a:off x="10011341" y="1857125"/>
            <a:ext cx="1532272" cy="870198"/>
          </a:xfrm>
          <a:prstGeom prst="rect">
            <a:avLst/>
          </a:prstGeom>
        </p:spPr>
        <p:txBody>
          <a:bodyPr anchor="t">
            <a:noAutofit/>
          </a:bodyPr>
          <a:lstStyle>
            <a:lvl1pPr marL="0" indent="0" algn="r">
              <a:lnSpc>
                <a:spcPts val="2520"/>
              </a:lnSpc>
              <a:spcBef>
                <a:spcPts val="0"/>
              </a:spcBef>
              <a:buNone/>
              <a:defRPr lang="en-US" sz="2800" b="1" i="0" kern="1200" dirty="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lvl="0" indent="0" algn="l" defTabSz="914400" rtl="0" eaLnBrk="1" latinLnBrk="0" hangingPunct="1">
              <a:lnSpc>
                <a:spcPct val="100000"/>
              </a:lnSpc>
              <a:spcBef>
                <a:spcPts val="0"/>
              </a:spcBef>
              <a:buFont typeface="Arial" panose="020B0604020202020204" pitchFamily="34" charset="0"/>
              <a:buNone/>
            </a:pPr>
            <a:r>
              <a:rPr lang="en-US" dirty="0"/>
              <a:t>Title</a:t>
            </a:r>
          </a:p>
        </p:txBody>
      </p:sp>
      <p:sp>
        <p:nvSpPr>
          <p:cNvPr id="6" name="Text Placeholder 32">
            <a:extLst>
              <a:ext uri="{FF2B5EF4-FFF2-40B4-BE49-F238E27FC236}">
                <a16:creationId xmlns:a16="http://schemas.microsoft.com/office/drawing/2014/main" id="{BF79257D-7DC8-49E5-8ACE-00A39FD8C2B0}"/>
              </a:ext>
            </a:extLst>
          </p:cNvPr>
          <p:cNvSpPr>
            <a:spLocks noGrp="1"/>
          </p:cNvSpPr>
          <p:nvPr>
            <p:ph type="body" sz="quarter" idx="19" hasCustomPrompt="1"/>
          </p:nvPr>
        </p:nvSpPr>
        <p:spPr>
          <a:xfrm>
            <a:off x="10346310" y="922205"/>
            <a:ext cx="1197303" cy="319777"/>
          </a:xfrm>
          <a:prstGeom prst="rect">
            <a:avLst/>
          </a:prstGeom>
        </p:spPr>
        <p:txBody>
          <a:bodyPr anchor="t">
            <a:noAutofit/>
          </a:bodyPr>
          <a:lstStyle>
            <a:lvl1pPr marL="0" indent="0" algn="r">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10" name="Freeform 9">
            <a:extLst>
              <a:ext uri="{FF2B5EF4-FFF2-40B4-BE49-F238E27FC236}">
                <a16:creationId xmlns:a16="http://schemas.microsoft.com/office/drawing/2014/main" id="{ED8F36CA-7EDA-8F93-3327-64F428FB19C8}"/>
              </a:ext>
            </a:extLst>
          </p:cNvPr>
          <p:cNvSpPr>
            <a:spLocks noGrp="1"/>
          </p:cNvSpPr>
          <p:nvPr>
            <p:ph type="pic" sz="quarter" idx="22"/>
          </p:nvPr>
        </p:nvSpPr>
        <p:spPr>
          <a:xfrm>
            <a:off x="0" y="148452"/>
            <a:ext cx="8097183" cy="3704457"/>
          </a:xfrm>
          <a:custGeom>
            <a:avLst/>
            <a:gdLst>
              <a:gd name="connsiteX0" fmla="*/ 452417 w 8097183"/>
              <a:gd name="connsiteY0" fmla="*/ 0 h 4466563"/>
              <a:gd name="connsiteX1" fmla="*/ 647268 w 8097183"/>
              <a:gd name="connsiteY1" fmla="*/ 0 h 4466563"/>
              <a:gd name="connsiteX2" fmla="*/ 1666217 w 8097183"/>
              <a:gd name="connsiteY2" fmla="*/ 0 h 4466563"/>
              <a:gd name="connsiteX3" fmla="*/ 2313486 w 8097183"/>
              <a:gd name="connsiteY3" fmla="*/ 0 h 4466563"/>
              <a:gd name="connsiteX4" fmla="*/ 3059015 w 8097183"/>
              <a:gd name="connsiteY4" fmla="*/ 0 h 4466563"/>
              <a:gd name="connsiteX5" fmla="*/ 3171419 w 8097183"/>
              <a:gd name="connsiteY5" fmla="*/ 0 h 4466563"/>
              <a:gd name="connsiteX6" fmla="*/ 4072346 w 8097183"/>
              <a:gd name="connsiteY6" fmla="*/ 0 h 4466563"/>
              <a:gd name="connsiteX7" fmla="*/ 4198202 w 8097183"/>
              <a:gd name="connsiteY7" fmla="*/ 0 h 4466563"/>
              <a:gd name="connsiteX8" fmla="*/ 4725231 w 8097183"/>
              <a:gd name="connsiteY8" fmla="*/ 0 h 4466563"/>
              <a:gd name="connsiteX9" fmla="*/ 4837637 w 8097183"/>
              <a:gd name="connsiteY9" fmla="*/ 0 h 4466563"/>
              <a:gd name="connsiteX10" fmla="*/ 5738563 w 8097183"/>
              <a:gd name="connsiteY10" fmla="*/ 0 h 4466563"/>
              <a:gd name="connsiteX11" fmla="*/ 5738563 w 8097183"/>
              <a:gd name="connsiteY11" fmla="*/ 4661 h 4466563"/>
              <a:gd name="connsiteX12" fmla="*/ 5864419 w 8097183"/>
              <a:gd name="connsiteY12" fmla="*/ 0 h 4466563"/>
              <a:gd name="connsiteX13" fmla="*/ 8097183 w 8097183"/>
              <a:gd name="connsiteY13" fmla="*/ 2233280 h 4466563"/>
              <a:gd name="connsiteX14" fmla="*/ 5864418 w 8097183"/>
              <a:gd name="connsiteY14" fmla="*/ 4466563 h 4466563"/>
              <a:gd name="connsiteX15" fmla="*/ 5738563 w 8097183"/>
              <a:gd name="connsiteY15" fmla="*/ 4461902 h 4466563"/>
              <a:gd name="connsiteX16" fmla="*/ 5738563 w 8097183"/>
              <a:gd name="connsiteY16" fmla="*/ 4466563 h 4466563"/>
              <a:gd name="connsiteX17" fmla="*/ 4837637 w 8097183"/>
              <a:gd name="connsiteY17" fmla="*/ 4466563 h 4466563"/>
              <a:gd name="connsiteX18" fmla="*/ 4725231 w 8097183"/>
              <a:gd name="connsiteY18" fmla="*/ 4466563 h 4466563"/>
              <a:gd name="connsiteX19" fmla="*/ 4198201 w 8097183"/>
              <a:gd name="connsiteY19" fmla="*/ 4466563 h 4466563"/>
              <a:gd name="connsiteX20" fmla="*/ 4072346 w 8097183"/>
              <a:gd name="connsiteY20" fmla="*/ 4466563 h 4466563"/>
              <a:gd name="connsiteX21" fmla="*/ 3171419 w 8097183"/>
              <a:gd name="connsiteY21" fmla="*/ 4466563 h 4466563"/>
              <a:gd name="connsiteX22" fmla="*/ 3059014 w 8097183"/>
              <a:gd name="connsiteY22" fmla="*/ 4466563 h 4466563"/>
              <a:gd name="connsiteX23" fmla="*/ 2313485 w 8097183"/>
              <a:gd name="connsiteY23" fmla="*/ 4466563 h 4466563"/>
              <a:gd name="connsiteX24" fmla="*/ 1666217 w 8097183"/>
              <a:gd name="connsiteY24" fmla="*/ 4466563 h 4466563"/>
              <a:gd name="connsiteX25" fmla="*/ 647268 w 8097183"/>
              <a:gd name="connsiteY25" fmla="*/ 4466563 h 4466563"/>
              <a:gd name="connsiteX26" fmla="*/ 0 w 8097183"/>
              <a:gd name="connsiteY26" fmla="*/ 4466563 h 4466563"/>
              <a:gd name="connsiteX27" fmla="*/ 0 w 8097183"/>
              <a:gd name="connsiteY27" fmla="*/ 2815615 h 4466563"/>
              <a:gd name="connsiteX28" fmla="*/ 452417 w 8097183"/>
              <a:gd name="connsiteY28" fmla="*/ 2815615 h 4466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8097183" h="4466563">
                <a:moveTo>
                  <a:pt x="452417" y="0"/>
                </a:moveTo>
                <a:lnTo>
                  <a:pt x="647268" y="0"/>
                </a:lnTo>
                <a:lnTo>
                  <a:pt x="1666217" y="0"/>
                </a:lnTo>
                <a:lnTo>
                  <a:pt x="2313486" y="0"/>
                </a:lnTo>
                <a:lnTo>
                  <a:pt x="3059015" y="0"/>
                </a:lnTo>
                <a:lnTo>
                  <a:pt x="3171419" y="0"/>
                </a:lnTo>
                <a:lnTo>
                  <a:pt x="4072346" y="0"/>
                </a:lnTo>
                <a:lnTo>
                  <a:pt x="4198202" y="0"/>
                </a:lnTo>
                <a:lnTo>
                  <a:pt x="4725231" y="0"/>
                </a:lnTo>
                <a:lnTo>
                  <a:pt x="4837637" y="0"/>
                </a:lnTo>
                <a:lnTo>
                  <a:pt x="5738563" y="0"/>
                </a:lnTo>
                <a:lnTo>
                  <a:pt x="5738563" y="4661"/>
                </a:lnTo>
                <a:cubicBezTo>
                  <a:pt x="5780513" y="0"/>
                  <a:pt x="5822468" y="0"/>
                  <a:pt x="5864419" y="0"/>
                </a:cubicBezTo>
                <a:cubicBezTo>
                  <a:pt x="7099666" y="0"/>
                  <a:pt x="8097183" y="997748"/>
                  <a:pt x="8097183" y="2233280"/>
                </a:cubicBezTo>
                <a:cubicBezTo>
                  <a:pt x="8097183" y="3468811"/>
                  <a:pt x="7095002" y="4466563"/>
                  <a:pt x="5864418" y="4466563"/>
                </a:cubicBezTo>
                <a:cubicBezTo>
                  <a:pt x="5822468" y="4466563"/>
                  <a:pt x="5775853" y="4466563"/>
                  <a:pt x="5738563" y="4461902"/>
                </a:cubicBezTo>
                <a:lnTo>
                  <a:pt x="5738563" y="4466563"/>
                </a:lnTo>
                <a:lnTo>
                  <a:pt x="4837637" y="4466563"/>
                </a:lnTo>
                <a:lnTo>
                  <a:pt x="4725231" y="4466563"/>
                </a:lnTo>
                <a:lnTo>
                  <a:pt x="4198201" y="4466563"/>
                </a:lnTo>
                <a:lnTo>
                  <a:pt x="4072346" y="4466563"/>
                </a:lnTo>
                <a:lnTo>
                  <a:pt x="3171419" y="4466563"/>
                </a:lnTo>
                <a:lnTo>
                  <a:pt x="3059014" y="4466563"/>
                </a:lnTo>
                <a:lnTo>
                  <a:pt x="2313485" y="4466563"/>
                </a:lnTo>
                <a:lnTo>
                  <a:pt x="1666217" y="4466563"/>
                </a:lnTo>
                <a:lnTo>
                  <a:pt x="647268" y="4466563"/>
                </a:lnTo>
                <a:lnTo>
                  <a:pt x="0" y="4466563"/>
                </a:lnTo>
                <a:lnTo>
                  <a:pt x="0" y="2815615"/>
                </a:lnTo>
                <a:lnTo>
                  <a:pt x="452417" y="2815615"/>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a:p>
        </p:txBody>
      </p:sp>
      <p:sp>
        <p:nvSpPr>
          <p:cNvPr id="3" name="Slide Number Placeholder 5">
            <a:extLst>
              <a:ext uri="{FF2B5EF4-FFF2-40B4-BE49-F238E27FC236}">
                <a16:creationId xmlns:a16="http://schemas.microsoft.com/office/drawing/2014/main" id="{7036C250-FBAB-4B59-B7C7-3866450FE598}"/>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7" name="Text Placeholder 17">
            <a:extLst>
              <a:ext uri="{FF2B5EF4-FFF2-40B4-BE49-F238E27FC236}">
                <a16:creationId xmlns:a16="http://schemas.microsoft.com/office/drawing/2014/main" id="{382D9EF9-F866-B982-4A32-608F09A8F391}"/>
              </a:ext>
            </a:extLst>
          </p:cNvPr>
          <p:cNvSpPr>
            <a:spLocks noGrp="1"/>
          </p:cNvSpPr>
          <p:nvPr>
            <p:ph type="body" sz="quarter" idx="23" hasCustomPrompt="1"/>
          </p:nvPr>
        </p:nvSpPr>
        <p:spPr>
          <a:xfrm>
            <a:off x="455461" y="4096920"/>
            <a:ext cx="10614687" cy="1248936"/>
          </a:xfrm>
          <a:prstGeom prst="rect">
            <a:avLst/>
          </a:prstGeom>
        </p:spPr>
        <p:txBody>
          <a:bodyPr/>
          <a:lstStyle>
            <a:lvl1pPr marL="0" indent="0" algn="l">
              <a:lnSpc>
                <a:spcPct val="100000"/>
              </a:lnSpc>
              <a:spcBef>
                <a:spcPts val="0"/>
              </a:spcBef>
              <a:buNone/>
              <a:defRPr lang="en-US" sz="2200" b="0" i="0" kern="1200" spc="0" dirty="0">
                <a:solidFill>
                  <a:srgbClr val="494949"/>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spcAft>
                <a:spcPts val="600"/>
              </a:spcAft>
              <a:buFont typeface="Arial" panose="020B0604020202020204" pitchFamily="34" charset="0"/>
              <a:buNone/>
            </a:pPr>
            <a:r>
              <a:rPr lang="en-GB" dirty="0"/>
              <a:t>Click to type…</a:t>
            </a:r>
            <a:endParaRPr lang="en-US" dirty="0"/>
          </a:p>
        </p:txBody>
      </p:sp>
      <p:sp>
        <p:nvSpPr>
          <p:cNvPr id="9" name="Text Placeholder 23">
            <a:extLst>
              <a:ext uri="{FF2B5EF4-FFF2-40B4-BE49-F238E27FC236}">
                <a16:creationId xmlns:a16="http://schemas.microsoft.com/office/drawing/2014/main" id="{B01F4608-B26D-6B1C-7CC5-53B255813DEF}"/>
              </a:ext>
            </a:extLst>
          </p:cNvPr>
          <p:cNvSpPr>
            <a:spLocks noGrp="1"/>
          </p:cNvSpPr>
          <p:nvPr>
            <p:ph type="body" sz="quarter" idx="66" hasCustomPrompt="1"/>
          </p:nvPr>
        </p:nvSpPr>
        <p:spPr>
          <a:xfrm rot="16200000">
            <a:off x="-995641" y="1005985"/>
            <a:ext cx="2449745"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93485236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Slide ">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28A51C95-9D83-623E-DEE4-83954D3B5AE2}"/>
              </a:ext>
            </a:extLst>
          </p:cNvPr>
          <p:cNvSpPr/>
          <p:nvPr userDrawn="1"/>
        </p:nvSpPr>
        <p:spPr>
          <a:xfrm flipH="1">
            <a:off x="7210213" y="5165523"/>
            <a:ext cx="4981787" cy="778675"/>
          </a:xfrm>
          <a:custGeom>
            <a:avLst/>
            <a:gdLst>
              <a:gd name="connsiteX0" fmla="*/ 4421111 w 4981787"/>
              <a:gd name="connsiteY0" fmla="*/ 0 h 778675"/>
              <a:gd name="connsiteX1" fmla="*/ 3596277 w 4981787"/>
              <a:gd name="connsiteY1" fmla="*/ 0 h 778675"/>
              <a:gd name="connsiteX2" fmla="*/ 0 w 4981787"/>
              <a:gd name="connsiteY2" fmla="*/ 0 h 778675"/>
              <a:gd name="connsiteX3" fmla="*/ 0 w 4981787"/>
              <a:gd name="connsiteY3" fmla="*/ 778675 h 778675"/>
              <a:gd name="connsiteX4" fmla="*/ 4156953 w 4981787"/>
              <a:gd name="connsiteY4" fmla="*/ 778675 h 778675"/>
              <a:gd name="connsiteX5" fmla="*/ 4981787 w 4981787"/>
              <a:gd name="connsiteY5" fmla="*/ 778675 h 778675"/>
              <a:gd name="connsiteX6" fmla="*/ 4981787 w 4981787"/>
              <a:gd name="connsiteY6" fmla="*/ 421337 h 778675"/>
              <a:gd name="connsiteX7" fmla="*/ 4421111 w 4981787"/>
              <a:gd name="connsiteY7" fmla="*/ 0 h 778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81787" h="778675">
                <a:moveTo>
                  <a:pt x="4421111" y="0"/>
                </a:moveTo>
                <a:lnTo>
                  <a:pt x="3596277" y="0"/>
                </a:lnTo>
                <a:lnTo>
                  <a:pt x="0" y="0"/>
                </a:lnTo>
                <a:lnTo>
                  <a:pt x="0" y="778675"/>
                </a:lnTo>
                <a:lnTo>
                  <a:pt x="4156953" y="778675"/>
                </a:lnTo>
                <a:lnTo>
                  <a:pt x="4981787" y="778675"/>
                </a:lnTo>
                <a:lnTo>
                  <a:pt x="4981787" y="421337"/>
                </a:lnTo>
                <a:cubicBezTo>
                  <a:pt x="4981787" y="189335"/>
                  <a:pt x="4729839" y="0"/>
                  <a:pt x="4421111" y="0"/>
                </a:cubicBezTo>
                <a:close/>
              </a:path>
            </a:pathLst>
          </a:custGeom>
          <a:solidFill>
            <a:srgbClr val="FBA63B"/>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25" name="Freeform 24">
            <a:extLst>
              <a:ext uri="{FF2B5EF4-FFF2-40B4-BE49-F238E27FC236}">
                <a16:creationId xmlns:a16="http://schemas.microsoft.com/office/drawing/2014/main" id="{FB9E3E15-2522-D9C7-47C3-415B63464703}"/>
              </a:ext>
            </a:extLst>
          </p:cNvPr>
          <p:cNvSpPr/>
          <p:nvPr userDrawn="1"/>
        </p:nvSpPr>
        <p:spPr>
          <a:xfrm>
            <a:off x="-39761" y="2405242"/>
            <a:ext cx="6414658" cy="3336184"/>
          </a:xfrm>
          <a:custGeom>
            <a:avLst/>
            <a:gdLst>
              <a:gd name="connsiteX0" fmla="*/ 0 w 6414658"/>
              <a:gd name="connsiteY0" fmla="*/ 0 h 3336184"/>
              <a:gd name="connsiteX1" fmla="*/ 4748066 w 6414658"/>
              <a:gd name="connsiteY1" fmla="*/ 0 h 3336184"/>
              <a:gd name="connsiteX2" fmla="*/ 4748066 w 6414658"/>
              <a:gd name="connsiteY2" fmla="*/ 79 h 3336184"/>
              <a:gd name="connsiteX3" fmla="*/ 4917338 w 6414658"/>
              <a:gd name="connsiteY3" fmla="*/ 8596 h 3336184"/>
              <a:gd name="connsiteX4" fmla="*/ 6414658 w 6414658"/>
              <a:gd name="connsiteY4" fmla="*/ 1668093 h 3336184"/>
              <a:gd name="connsiteX5" fmla="*/ 4916764 w 6414658"/>
              <a:gd name="connsiteY5" fmla="*/ 3327590 h 3336184"/>
              <a:gd name="connsiteX6" fmla="*/ 4748066 w 6414658"/>
              <a:gd name="connsiteY6" fmla="*/ 3336106 h 3336184"/>
              <a:gd name="connsiteX7" fmla="*/ 4748066 w 6414658"/>
              <a:gd name="connsiteY7" fmla="*/ 3336181 h 3336184"/>
              <a:gd name="connsiteX8" fmla="*/ 4746579 w 6414658"/>
              <a:gd name="connsiteY8" fmla="*/ 3336181 h 3336184"/>
              <a:gd name="connsiteX9" fmla="*/ 4746519 w 6414658"/>
              <a:gd name="connsiteY9" fmla="*/ 3336184 h 3336184"/>
              <a:gd name="connsiteX10" fmla="*/ 4746437 w 6414658"/>
              <a:gd name="connsiteY10" fmla="*/ 3336181 h 3336184"/>
              <a:gd name="connsiteX11" fmla="*/ 4652490 w 6414658"/>
              <a:gd name="connsiteY11" fmla="*/ 3336181 h 3336184"/>
              <a:gd name="connsiteX12" fmla="*/ 4652490 w 6414658"/>
              <a:gd name="connsiteY12" fmla="*/ 3336184 h 3336184"/>
              <a:gd name="connsiteX13" fmla="*/ 2812197 w 6414658"/>
              <a:gd name="connsiteY13" fmla="*/ 3336184 h 3336184"/>
              <a:gd name="connsiteX14" fmla="*/ 2812197 w 6414658"/>
              <a:gd name="connsiteY14" fmla="*/ 3336181 h 3336184"/>
              <a:gd name="connsiteX15" fmla="*/ 0 w 6414658"/>
              <a:gd name="connsiteY15" fmla="*/ 3336181 h 33361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414658" h="3336184">
                <a:moveTo>
                  <a:pt x="0" y="0"/>
                </a:moveTo>
                <a:lnTo>
                  <a:pt x="4748066" y="0"/>
                </a:lnTo>
                <a:lnTo>
                  <a:pt x="4748066" y="79"/>
                </a:lnTo>
                <a:lnTo>
                  <a:pt x="4917338" y="8596"/>
                </a:lnTo>
                <a:cubicBezTo>
                  <a:pt x="5759641" y="93850"/>
                  <a:pt x="6414658" y="802922"/>
                  <a:pt x="6414658" y="1668093"/>
                </a:cubicBezTo>
                <a:cubicBezTo>
                  <a:pt x="6414658" y="2533262"/>
                  <a:pt x="5756579" y="3242335"/>
                  <a:pt x="4916764" y="3327590"/>
                </a:cubicBezTo>
                <a:lnTo>
                  <a:pt x="4748066" y="3336106"/>
                </a:lnTo>
                <a:lnTo>
                  <a:pt x="4748066" y="3336181"/>
                </a:lnTo>
                <a:lnTo>
                  <a:pt x="4746579" y="3336181"/>
                </a:lnTo>
                <a:lnTo>
                  <a:pt x="4746519" y="3336184"/>
                </a:lnTo>
                <a:lnTo>
                  <a:pt x="4746437" y="3336181"/>
                </a:lnTo>
                <a:lnTo>
                  <a:pt x="4652490" y="3336181"/>
                </a:lnTo>
                <a:lnTo>
                  <a:pt x="4652490" y="3336184"/>
                </a:lnTo>
                <a:lnTo>
                  <a:pt x="2812197" y="3336184"/>
                </a:lnTo>
                <a:lnTo>
                  <a:pt x="2812197" y="3336181"/>
                </a:lnTo>
                <a:lnTo>
                  <a:pt x="0" y="3336181"/>
                </a:lnTo>
                <a:close/>
              </a:path>
            </a:pathLst>
          </a:custGeom>
          <a:solidFill>
            <a:srgbClr val="459597"/>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object 3">
            <a:extLst>
              <a:ext uri="{FF2B5EF4-FFF2-40B4-BE49-F238E27FC236}">
                <a16:creationId xmlns:a16="http://schemas.microsoft.com/office/drawing/2014/main" id="{4EB31FB1-367A-D7AC-046D-9AAC71D3B7CA}"/>
              </a:ext>
            </a:extLst>
          </p:cNvPr>
          <p:cNvSpPr/>
          <p:nvPr userDrawn="1"/>
        </p:nvSpPr>
        <p:spPr>
          <a:xfrm>
            <a:off x="9232269" y="1076909"/>
            <a:ext cx="2959731"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solidFill>
                <a:srgbClr val="459597"/>
              </a:solidFill>
            </a:endParaRPr>
          </a:p>
        </p:txBody>
      </p:sp>
      <p:sp>
        <p:nvSpPr>
          <p:cNvPr id="30" name="Freeform 29">
            <a:extLst>
              <a:ext uri="{FF2B5EF4-FFF2-40B4-BE49-F238E27FC236}">
                <a16:creationId xmlns:a16="http://schemas.microsoft.com/office/drawing/2014/main" id="{E7A73EEE-7365-180F-BE9D-B8FD2CAD094B}"/>
              </a:ext>
            </a:extLst>
          </p:cNvPr>
          <p:cNvSpPr>
            <a:spLocks noGrp="1"/>
          </p:cNvSpPr>
          <p:nvPr>
            <p:ph type="pic" sz="quarter" idx="19"/>
          </p:nvPr>
        </p:nvSpPr>
        <p:spPr>
          <a:xfrm>
            <a:off x="5957002" y="1303139"/>
            <a:ext cx="6234998" cy="4198861"/>
          </a:xfrm>
          <a:custGeom>
            <a:avLst/>
            <a:gdLst>
              <a:gd name="connsiteX0" fmla="*/ 2122138 w 6234998"/>
              <a:gd name="connsiteY0" fmla="*/ 0 h 4198861"/>
              <a:gd name="connsiteX1" fmla="*/ 2245434 w 6234998"/>
              <a:gd name="connsiteY1" fmla="*/ 4566 h 4198861"/>
              <a:gd name="connsiteX2" fmla="*/ 2245434 w 6234998"/>
              <a:gd name="connsiteY2" fmla="*/ 0 h 4198861"/>
              <a:gd name="connsiteX3" fmla="*/ 3128047 w 6234998"/>
              <a:gd name="connsiteY3" fmla="*/ 0 h 4198861"/>
              <a:gd name="connsiteX4" fmla="*/ 3238167 w 6234998"/>
              <a:gd name="connsiteY4" fmla="*/ 0 h 4198861"/>
              <a:gd name="connsiteX5" fmla="*/ 3275267 w 6234998"/>
              <a:gd name="connsiteY5" fmla="*/ 0 h 4198861"/>
              <a:gd name="connsiteX6" fmla="*/ 3275267 w 6234998"/>
              <a:gd name="connsiteY6" fmla="*/ 226190 h 4198861"/>
              <a:gd name="connsiteX7" fmla="*/ 6234963 w 6234998"/>
              <a:gd name="connsiteY7" fmla="*/ 226190 h 4198861"/>
              <a:gd name="connsiteX8" fmla="*/ 6234963 w 6234998"/>
              <a:gd name="connsiteY8" fmla="*/ 0 h 4198861"/>
              <a:gd name="connsiteX9" fmla="*/ 6234998 w 6234998"/>
              <a:gd name="connsiteY9" fmla="*/ 0 h 4198861"/>
              <a:gd name="connsiteX10" fmla="*/ 6234998 w 6234998"/>
              <a:gd name="connsiteY10" fmla="*/ 3862384 h 4198861"/>
              <a:gd name="connsiteX11" fmla="*/ 2638721 w 6234998"/>
              <a:gd name="connsiteY11" fmla="*/ 3862384 h 4198861"/>
              <a:gd name="connsiteX12" fmla="*/ 1813887 w 6234998"/>
              <a:gd name="connsiteY12" fmla="*/ 3862384 h 4198861"/>
              <a:gd name="connsiteX13" fmla="*/ 1297402 w 6234998"/>
              <a:gd name="connsiteY13" fmla="*/ 4120011 h 4198861"/>
              <a:gd name="connsiteX14" fmla="*/ 1264701 w 6234998"/>
              <a:gd name="connsiteY14" fmla="*/ 4198861 h 4198861"/>
              <a:gd name="connsiteX15" fmla="*/ 1078582 w 6234998"/>
              <a:gd name="connsiteY15" fmla="*/ 4112121 h 4198861"/>
              <a:gd name="connsiteX16" fmla="*/ 307781 w 6234998"/>
              <a:gd name="connsiteY16" fmla="*/ 3412066 h 4198861"/>
              <a:gd name="connsiteX17" fmla="*/ 296799 w 6234998"/>
              <a:gd name="connsiteY17" fmla="*/ 3393965 h 4198861"/>
              <a:gd name="connsiteX18" fmla="*/ 301948 w 6234998"/>
              <a:gd name="connsiteY18" fmla="*/ 3382497 h 4198861"/>
              <a:gd name="connsiteX19" fmla="*/ 417895 w 6234998"/>
              <a:gd name="connsiteY19" fmla="*/ 2770196 h 4198861"/>
              <a:gd name="connsiteX20" fmla="*/ 80940 w 6234998"/>
              <a:gd name="connsiteY20" fmla="*/ 1763461 h 4198861"/>
              <a:gd name="connsiteX21" fmla="*/ 0 w 6234998"/>
              <a:gd name="connsiteY21" fmla="*/ 1665934 h 4198861"/>
              <a:gd name="connsiteX22" fmla="*/ 33314 w 6234998"/>
              <a:gd name="connsiteY22" fmla="*/ 1536503 h 4198861"/>
              <a:gd name="connsiteX23" fmla="*/ 2122138 w 6234998"/>
              <a:gd name="connsiteY23" fmla="*/ 0 h 4198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234998" h="4198861">
                <a:moveTo>
                  <a:pt x="2122138" y="0"/>
                </a:moveTo>
                <a:cubicBezTo>
                  <a:pt x="2163235" y="0"/>
                  <a:pt x="2208903" y="0"/>
                  <a:pt x="2245434" y="4566"/>
                </a:cubicBezTo>
                <a:lnTo>
                  <a:pt x="2245434" y="0"/>
                </a:lnTo>
                <a:lnTo>
                  <a:pt x="3128047" y="0"/>
                </a:lnTo>
                <a:lnTo>
                  <a:pt x="3238167" y="0"/>
                </a:lnTo>
                <a:lnTo>
                  <a:pt x="3275267" y="0"/>
                </a:lnTo>
                <a:lnTo>
                  <a:pt x="3275267" y="226190"/>
                </a:lnTo>
                <a:lnTo>
                  <a:pt x="6234963" y="226190"/>
                </a:lnTo>
                <a:lnTo>
                  <a:pt x="6234963" y="0"/>
                </a:lnTo>
                <a:lnTo>
                  <a:pt x="6234998" y="0"/>
                </a:lnTo>
                <a:lnTo>
                  <a:pt x="6234998" y="3862384"/>
                </a:lnTo>
                <a:lnTo>
                  <a:pt x="2638721" y="3862384"/>
                </a:lnTo>
                <a:lnTo>
                  <a:pt x="1813887" y="3862384"/>
                </a:lnTo>
                <a:cubicBezTo>
                  <a:pt x="1582341" y="3862384"/>
                  <a:pt x="1382734" y="3968885"/>
                  <a:pt x="1297402" y="4120011"/>
                </a:cubicBezTo>
                <a:lnTo>
                  <a:pt x="1264701" y="4198861"/>
                </a:lnTo>
                <a:lnTo>
                  <a:pt x="1078582" y="4112121"/>
                </a:lnTo>
                <a:cubicBezTo>
                  <a:pt x="768617" y="3943931"/>
                  <a:pt x="504112" y="3703006"/>
                  <a:pt x="307781" y="3412066"/>
                </a:cubicBezTo>
                <a:lnTo>
                  <a:pt x="296799" y="3393965"/>
                </a:lnTo>
                <a:lnTo>
                  <a:pt x="301948" y="3382497"/>
                </a:lnTo>
                <a:cubicBezTo>
                  <a:pt x="376765" y="3193025"/>
                  <a:pt x="417895" y="2986488"/>
                  <a:pt x="417895" y="2770196"/>
                </a:cubicBezTo>
                <a:cubicBezTo>
                  <a:pt x="417895" y="2391684"/>
                  <a:pt x="292521" y="2043050"/>
                  <a:pt x="80940" y="1763461"/>
                </a:cubicBezTo>
                <a:lnTo>
                  <a:pt x="0" y="1665934"/>
                </a:lnTo>
                <a:lnTo>
                  <a:pt x="33314" y="1536503"/>
                </a:lnTo>
                <a:cubicBezTo>
                  <a:pt x="310805" y="645283"/>
                  <a:pt x="1142613" y="0"/>
                  <a:pt x="2122138" y="0"/>
                </a:cubicBezTo>
                <a:close/>
              </a:path>
            </a:pathLst>
          </a:custGeom>
          <a:solidFill>
            <a:schemeClr val="bg1">
              <a:lumMod val="95000"/>
            </a:schemeClr>
          </a:solidFill>
        </p:spPr>
        <p:txBody>
          <a:bodyPr wrap="square">
            <a:noAutofit/>
          </a:bodyPr>
          <a:lstStyle>
            <a:lvl1pPr marL="0" indent="0" algn="ctr">
              <a:buNone/>
              <a:defRPr>
                <a:solidFill>
                  <a:schemeClr val="bg1">
                    <a:lumMod val="95000"/>
                  </a:schemeClr>
                </a:solidFill>
              </a:defRPr>
            </a:lvl1pPr>
          </a:lstStyle>
          <a:p>
            <a:endParaRPr lang="en-US" dirty="0"/>
          </a:p>
        </p:txBody>
      </p:sp>
      <p:sp>
        <p:nvSpPr>
          <p:cNvPr id="27" name="Text Placeholder 23">
            <a:extLst>
              <a:ext uri="{FF2B5EF4-FFF2-40B4-BE49-F238E27FC236}">
                <a16:creationId xmlns:a16="http://schemas.microsoft.com/office/drawing/2014/main" id="{74D6682C-F555-E900-9A32-F2E1975ABE2D}"/>
              </a:ext>
            </a:extLst>
          </p:cNvPr>
          <p:cNvSpPr>
            <a:spLocks noGrp="1"/>
          </p:cNvSpPr>
          <p:nvPr>
            <p:ph type="body" sz="quarter" idx="15" hasCustomPrompt="1"/>
          </p:nvPr>
        </p:nvSpPr>
        <p:spPr>
          <a:xfrm>
            <a:off x="553654" y="4185564"/>
            <a:ext cx="5089964" cy="697353"/>
          </a:xfrm>
          <a:prstGeom prst="rect">
            <a:avLst/>
          </a:prstGeom>
        </p:spPr>
        <p:txBody>
          <a:bodyPr>
            <a:noAutofit/>
          </a:bodyPr>
          <a:lstStyle>
            <a:lvl1pPr marL="0" indent="0" algn="l">
              <a:buNone/>
              <a:defRPr sz="4800" b="1" baseline="0">
                <a:solidFill>
                  <a:schemeClr val="bg1"/>
                </a:solidFill>
                <a:latin typeface="+mn-lt"/>
              </a:defRPr>
            </a:lvl1pPr>
          </a:lstStyle>
          <a:p>
            <a:pPr lvl="0"/>
            <a:r>
              <a:rPr lang="en-US" dirty="0"/>
              <a:t>Epic Stays</a:t>
            </a:r>
          </a:p>
        </p:txBody>
      </p:sp>
      <p:sp>
        <p:nvSpPr>
          <p:cNvPr id="28" name="Text Placeholder 23">
            <a:extLst>
              <a:ext uri="{FF2B5EF4-FFF2-40B4-BE49-F238E27FC236}">
                <a16:creationId xmlns:a16="http://schemas.microsoft.com/office/drawing/2014/main" id="{A30E17E1-7F76-F9B6-EF94-0CA7B47A4BEC}"/>
              </a:ext>
            </a:extLst>
          </p:cNvPr>
          <p:cNvSpPr>
            <a:spLocks noGrp="1"/>
          </p:cNvSpPr>
          <p:nvPr>
            <p:ph type="body" sz="quarter" idx="16" hasCustomPrompt="1"/>
          </p:nvPr>
        </p:nvSpPr>
        <p:spPr>
          <a:xfrm>
            <a:off x="553654" y="3562838"/>
            <a:ext cx="5089964" cy="697353"/>
          </a:xfrm>
          <a:prstGeom prst="rect">
            <a:avLst/>
          </a:prstGeom>
        </p:spPr>
        <p:txBody>
          <a:bodyPr>
            <a:normAutofit/>
          </a:bodyPr>
          <a:lstStyle>
            <a:lvl1pPr marL="0" indent="0" algn="l">
              <a:buNone/>
              <a:defRPr sz="3600" b="0" i="0">
                <a:solidFill>
                  <a:schemeClr val="bg1"/>
                </a:solidFill>
                <a:latin typeface="+mn-lt"/>
              </a:defRPr>
            </a:lvl1pPr>
          </a:lstStyle>
          <a:p>
            <a:pPr lvl="0"/>
            <a:r>
              <a:rPr lang="en-US" dirty="0"/>
              <a:t>Your guide to</a:t>
            </a:r>
          </a:p>
        </p:txBody>
      </p:sp>
      <p:sp>
        <p:nvSpPr>
          <p:cNvPr id="10" name="Text Placeholder 23">
            <a:extLst>
              <a:ext uri="{FF2B5EF4-FFF2-40B4-BE49-F238E27FC236}">
                <a16:creationId xmlns:a16="http://schemas.microsoft.com/office/drawing/2014/main" id="{C18B7723-77FE-5BC3-BCDF-3133F9EBDD75}"/>
              </a:ext>
            </a:extLst>
          </p:cNvPr>
          <p:cNvSpPr>
            <a:spLocks noGrp="1"/>
          </p:cNvSpPr>
          <p:nvPr>
            <p:ph type="body" sz="quarter" idx="17" hasCustomPrompt="1"/>
          </p:nvPr>
        </p:nvSpPr>
        <p:spPr>
          <a:xfrm>
            <a:off x="7210213" y="5320492"/>
            <a:ext cx="4981787" cy="679345"/>
          </a:xfrm>
          <a:prstGeom prst="rect">
            <a:avLst/>
          </a:prstGeom>
        </p:spPr>
        <p:txBody>
          <a:bodyPr>
            <a:noAutofit/>
          </a:bodyPr>
          <a:lstStyle>
            <a:lvl1pPr marL="0" indent="0" algn="ctr">
              <a:buNone/>
              <a:defRPr sz="2800" b="0" i="0">
                <a:solidFill>
                  <a:schemeClr val="bg1"/>
                </a:solidFill>
                <a:latin typeface="+mn-lt"/>
              </a:defRPr>
            </a:lvl1pPr>
          </a:lstStyle>
          <a:p>
            <a:pPr lvl="0"/>
            <a:r>
              <a:rPr lang="en-US" dirty="0" err="1"/>
              <a:t>www.epicstays.eu</a:t>
            </a:r>
            <a:endParaRPr lang="en-US" dirty="0"/>
          </a:p>
        </p:txBody>
      </p:sp>
      <p:pic>
        <p:nvPicPr>
          <p:cNvPr id="2" name="Picture 1">
            <a:extLst>
              <a:ext uri="{FF2B5EF4-FFF2-40B4-BE49-F238E27FC236}">
                <a16:creationId xmlns:a16="http://schemas.microsoft.com/office/drawing/2014/main" id="{552D84C8-F650-72DA-C963-282BFA2B990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89868" y="346930"/>
            <a:ext cx="2882520" cy="1786177"/>
          </a:xfrm>
          <a:prstGeom prst="rect">
            <a:avLst/>
          </a:prstGeom>
        </p:spPr>
      </p:pic>
      <p:pic>
        <p:nvPicPr>
          <p:cNvPr id="12" name="Picture 11" descr="Co-funded by the European Union logo in png for web usage">
            <a:extLst>
              <a:ext uri="{FF2B5EF4-FFF2-40B4-BE49-F238E27FC236}">
                <a16:creationId xmlns:a16="http://schemas.microsoft.com/office/drawing/2014/main" id="{F38FA00A-5536-10FA-7E69-F7497EB7BDBB}"/>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845636" y="6345603"/>
            <a:ext cx="1530819" cy="319792"/>
          </a:xfrm>
          <a:prstGeom prst="rect">
            <a:avLst/>
          </a:prstGeom>
          <a:noFill/>
          <a:ln>
            <a:noFill/>
          </a:ln>
        </p:spPr>
      </p:pic>
      <p:sp>
        <p:nvSpPr>
          <p:cNvPr id="14" name="Rectangle 13">
            <a:extLst>
              <a:ext uri="{FF2B5EF4-FFF2-40B4-BE49-F238E27FC236}">
                <a16:creationId xmlns:a16="http://schemas.microsoft.com/office/drawing/2014/main" id="{BC0EB9F1-D05A-E4B2-7B1D-EA4A4D249737}"/>
              </a:ext>
            </a:extLst>
          </p:cNvPr>
          <p:cNvSpPr/>
          <p:nvPr userDrawn="1"/>
        </p:nvSpPr>
        <p:spPr>
          <a:xfrm>
            <a:off x="3345743" y="6199117"/>
            <a:ext cx="4292836" cy="553998"/>
          </a:xfrm>
          <a:prstGeom prst="rect">
            <a:avLst/>
          </a:prstGeom>
        </p:spPr>
        <p:txBody>
          <a:bodyPr wrap="square">
            <a:spAutoFit/>
          </a:bodyPr>
          <a:lstStyle/>
          <a:p>
            <a:pPr algn="just">
              <a:lnSpc>
                <a:spcPts val="880"/>
              </a:lnSpc>
            </a:pPr>
            <a:r>
              <a:rPr lang="en-US" sz="800" dirty="0">
                <a:solidFill>
                  <a:schemeClr val="tx1"/>
                </a:solidFill>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p>
        </p:txBody>
      </p:sp>
      <p:grpSp>
        <p:nvGrpSpPr>
          <p:cNvPr id="15" name="Group 14">
            <a:extLst>
              <a:ext uri="{FF2B5EF4-FFF2-40B4-BE49-F238E27FC236}">
                <a16:creationId xmlns:a16="http://schemas.microsoft.com/office/drawing/2014/main" id="{E74111D7-91B3-9D15-09A8-B071A5C3D6AB}"/>
              </a:ext>
            </a:extLst>
          </p:cNvPr>
          <p:cNvGrpSpPr/>
          <p:nvPr userDrawn="1"/>
        </p:nvGrpSpPr>
        <p:grpSpPr>
          <a:xfrm>
            <a:off x="441852" y="5906548"/>
            <a:ext cx="1307461" cy="742180"/>
            <a:chOff x="340586" y="8789227"/>
            <a:chExt cx="1307461" cy="742180"/>
          </a:xfrm>
        </p:grpSpPr>
        <p:sp>
          <p:nvSpPr>
            <p:cNvPr id="16" name="Rectangle 15">
              <a:extLst>
                <a:ext uri="{FF2B5EF4-FFF2-40B4-BE49-F238E27FC236}">
                  <a16:creationId xmlns:a16="http://schemas.microsoft.com/office/drawing/2014/main" id="{11058133-DBC5-ACCD-E759-4C543DC4BECF}"/>
                </a:ext>
              </a:extLst>
            </p:cNvPr>
            <p:cNvSpPr/>
            <p:nvPr userDrawn="1"/>
          </p:nvSpPr>
          <p:spPr>
            <a:xfrm>
              <a:off x="340586" y="8789227"/>
              <a:ext cx="1307461" cy="369332"/>
            </a:xfrm>
            <a:prstGeom prst="rect">
              <a:avLst/>
            </a:prstGeom>
          </p:spPr>
          <p:txBody>
            <a:bodyPr wrap="square" anchor="ctr">
              <a:spAutoFit/>
            </a:bodyPr>
            <a:lstStyle/>
            <a:p>
              <a:pPr algn="just"/>
              <a:r>
                <a:rPr lang="en-US" sz="900" b="1" dirty="0">
                  <a:solidFill>
                    <a:schemeClr val="tx1"/>
                  </a:solidFill>
                  <a:latin typeface="+mj-lt"/>
                </a:rPr>
                <a:t>EPIC STAYS is licensed </a:t>
              </a:r>
            </a:p>
            <a:p>
              <a:pPr algn="just"/>
              <a:r>
                <a:rPr lang="en-US" sz="900" b="1" dirty="0">
                  <a:solidFill>
                    <a:schemeClr val="tx1"/>
                  </a:solidFill>
                  <a:latin typeface="+mj-lt"/>
                </a:rPr>
                <a:t>under </a:t>
              </a:r>
              <a:r>
                <a:rPr lang="en-US" sz="900" b="1" dirty="0">
                  <a:solidFill>
                    <a:srgbClr val="459597"/>
                  </a:solidFill>
                  <a:latin typeface="+mj-lt"/>
                  <a:hlinkClick r:id="rId4">
                    <a:extLst>
                      <a:ext uri="{A12FA001-AC4F-418D-AE19-62706E023703}">
                        <ahyp:hlinkClr xmlns:ahyp="http://schemas.microsoft.com/office/drawing/2018/hyperlinkcolor" val="tx"/>
                      </a:ext>
                    </a:extLst>
                  </a:hlinkClick>
                </a:rPr>
                <a:t>CC BY-SA 4.0</a:t>
              </a:r>
              <a:endParaRPr lang="en-US" sz="900" b="1" dirty="0">
                <a:solidFill>
                  <a:schemeClr val="tx1">
                    <a:lumMod val="50000"/>
                    <a:lumOff val="50000"/>
                  </a:schemeClr>
                </a:solidFill>
                <a:latin typeface="+mj-lt"/>
              </a:endParaRPr>
            </a:p>
          </p:txBody>
        </p:sp>
        <p:pic>
          <p:nvPicPr>
            <p:cNvPr id="17" name="Picture 16">
              <a:extLst>
                <a:ext uri="{FF2B5EF4-FFF2-40B4-BE49-F238E27FC236}">
                  <a16:creationId xmlns:a16="http://schemas.microsoft.com/office/drawing/2014/main" id="{A323537A-72A2-78E1-E9E4-2D49E776E4A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23792" y="9172027"/>
              <a:ext cx="1022236" cy="359380"/>
            </a:xfrm>
            <a:prstGeom prst="rect">
              <a:avLst/>
            </a:prstGeom>
          </p:spPr>
        </p:pic>
      </p:grpSp>
      <p:sp>
        <p:nvSpPr>
          <p:cNvPr id="19" name="Text Placeholder 23">
            <a:extLst>
              <a:ext uri="{FF2B5EF4-FFF2-40B4-BE49-F238E27FC236}">
                <a16:creationId xmlns:a16="http://schemas.microsoft.com/office/drawing/2014/main" id="{29538861-2B30-B1F1-C558-F20C42AC0A91}"/>
              </a:ext>
            </a:extLst>
          </p:cNvPr>
          <p:cNvSpPr>
            <a:spLocks noGrp="1"/>
          </p:cNvSpPr>
          <p:nvPr>
            <p:ph type="body" sz="quarter" idx="65" hasCustomPrompt="1"/>
          </p:nvPr>
        </p:nvSpPr>
        <p:spPr>
          <a:xfrm>
            <a:off x="9238279" y="1076910"/>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422086504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_Photo/Text Slide 04">
    <p:spTree>
      <p:nvGrpSpPr>
        <p:cNvPr id="1" name=""/>
        <p:cNvGrpSpPr/>
        <p:nvPr/>
      </p:nvGrpSpPr>
      <p:grpSpPr>
        <a:xfrm>
          <a:off x="0" y="0"/>
          <a:ext cx="0" cy="0"/>
          <a:chOff x="0" y="0"/>
          <a:chExt cx="0" cy="0"/>
        </a:xfrm>
      </p:grpSpPr>
      <p:sp>
        <p:nvSpPr>
          <p:cNvPr id="11" name="object 3">
            <a:extLst>
              <a:ext uri="{FF2B5EF4-FFF2-40B4-BE49-F238E27FC236}">
                <a16:creationId xmlns:a16="http://schemas.microsoft.com/office/drawing/2014/main" id="{6C66CE20-4F9E-FEAC-513B-A94340530F35}"/>
              </a:ext>
            </a:extLst>
          </p:cNvPr>
          <p:cNvSpPr/>
          <p:nvPr userDrawn="1"/>
        </p:nvSpPr>
        <p:spPr>
          <a:xfrm rot="16200000">
            <a:off x="-1008681" y="994824"/>
            <a:ext cx="2469817"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p>
        </p:txBody>
      </p:sp>
      <p:sp>
        <p:nvSpPr>
          <p:cNvPr id="2" name="Freeform 1">
            <a:extLst>
              <a:ext uri="{FF2B5EF4-FFF2-40B4-BE49-F238E27FC236}">
                <a16:creationId xmlns:a16="http://schemas.microsoft.com/office/drawing/2014/main" id="{90A762DC-C1C5-4617-87D3-4AC57CCD90EA}"/>
              </a:ext>
            </a:extLst>
          </p:cNvPr>
          <p:cNvSpPr/>
          <p:nvPr userDrawn="1"/>
        </p:nvSpPr>
        <p:spPr>
          <a:xfrm rot="5400000">
            <a:off x="8456527" y="-708051"/>
            <a:ext cx="2637007" cy="4833938"/>
          </a:xfrm>
          <a:custGeom>
            <a:avLst/>
            <a:gdLst>
              <a:gd name="connsiteX0" fmla="*/ 2580643 w 2580643"/>
              <a:gd name="connsiteY0" fmla="*/ 0 h 3923456"/>
              <a:gd name="connsiteX1" fmla="*/ 2580643 w 2580643"/>
              <a:gd name="connsiteY1" fmla="*/ 2560718 h 3923456"/>
              <a:gd name="connsiteX2" fmla="*/ 2577950 w 2580643"/>
              <a:gd name="connsiteY2" fmla="*/ 2560718 h 3923456"/>
              <a:gd name="connsiteX3" fmla="*/ 2580643 w 2580643"/>
              <a:gd name="connsiteY3" fmla="*/ 2633433 h 3923456"/>
              <a:gd name="connsiteX4" fmla="*/ 1290321 w 2580643"/>
              <a:gd name="connsiteY4" fmla="*/ 3923456 h 3923456"/>
              <a:gd name="connsiteX5" fmla="*/ 0 w 2580643"/>
              <a:gd name="connsiteY5" fmla="*/ 2633433 h 3923456"/>
              <a:gd name="connsiteX6" fmla="*/ 2693 w 2580643"/>
              <a:gd name="connsiteY6" fmla="*/ 2560717 h 3923456"/>
              <a:gd name="connsiteX7" fmla="*/ 0 w 2580643"/>
              <a:gd name="connsiteY7" fmla="*/ 2560717 h 3923456"/>
              <a:gd name="connsiteX8" fmla="*/ 0 w 2580643"/>
              <a:gd name="connsiteY8" fmla="*/ 0 h 3923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80643" h="3923456">
                <a:moveTo>
                  <a:pt x="2580643" y="0"/>
                </a:moveTo>
                <a:lnTo>
                  <a:pt x="2580643" y="2560718"/>
                </a:lnTo>
                <a:lnTo>
                  <a:pt x="2577950" y="2560718"/>
                </a:lnTo>
                <a:cubicBezTo>
                  <a:pt x="2580643" y="2584956"/>
                  <a:pt x="2580643" y="2609195"/>
                  <a:pt x="2580643" y="2633433"/>
                </a:cubicBezTo>
                <a:cubicBezTo>
                  <a:pt x="2580643" y="3347121"/>
                  <a:pt x="2004174" y="3923456"/>
                  <a:pt x="1290321" y="3923456"/>
                </a:cubicBezTo>
                <a:cubicBezTo>
                  <a:pt x="576470" y="3923456"/>
                  <a:pt x="0" y="3344426"/>
                  <a:pt x="0" y="2633433"/>
                </a:cubicBezTo>
                <a:cubicBezTo>
                  <a:pt x="0" y="2609195"/>
                  <a:pt x="0" y="2582262"/>
                  <a:pt x="2693" y="2560717"/>
                </a:cubicBezTo>
                <a:lnTo>
                  <a:pt x="0" y="2560717"/>
                </a:lnTo>
                <a:lnTo>
                  <a:pt x="0" y="0"/>
                </a:lnTo>
                <a:close/>
              </a:path>
            </a:pathLst>
          </a:custGeom>
          <a:solidFill>
            <a:srgbClr val="EC7C69"/>
          </a:solidFill>
          <a:ln w="15768" cap="flat">
            <a:noFill/>
            <a:prstDash val="solid"/>
            <a:miter/>
          </a:ln>
        </p:spPr>
        <p:txBody>
          <a:bodyPr wrap="square" rtlCol="0" anchor="ctr">
            <a:noAutofit/>
          </a:bodyPr>
          <a:lstStyle/>
          <a:p>
            <a:endParaRPr lang="en-US" dirty="0">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E787CB57-5C99-222D-D409-94817E1736D1}"/>
              </a:ext>
            </a:extLst>
          </p:cNvPr>
          <p:cNvCxnSpPr>
            <a:cxnSpLocks/>
          </p:cNvCxnSpPr>
          <p:nvPr userDrawn="1"/>
        </p:nvCxnSpPr>
        <p:spPr>
          <a:xfrm>
            <a:off x="7946949" y="1680945"/>
            <a:ext cx="3796944"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A87FE47C-12D9-1039-A0FD-603B1E773FD2}"/>
              </a:ext>
            </a:extLst>
          </p:cNvPr>
          <p:cNvSpPr>
            <a:spLocks noGrp="1"/>
          </p:cNvSpPr>
          <p:nvPr>
            <p:ph type="body" sz="quarter" idx="18" hasCustomPrompt="1"/>
          </p:nvPr>
        </p:nvSpPr>
        <p:spPr>
          <a:xfrm>
            <a:off x="10011341" y="1857125"/>
            <a:ext cx="1532272" cy="870198"/>
          </a:xfrm>
          <a:prstGeom prst="rect">
            <a:avLst/>
          </a:prstGeom>
        </p:spPr>
        <p:txBody>
          <a:bodyPr anchor="t">
            <a:noAutofit/>
          </a:bodyPr>
          <a:lstStyle>
            <a:lvl1pPr marL="0" indent="0" algn="r">
              <a:lnSpc>
                <a:spcPts val="2520"/>
              </a:lnSpc>
              <a:spcBef>
                <a:spcPts val="0"/>
              </a:spcBef>
              <a:buNone/>
              <a:defRPr lang="en-US" sz="2800" b="1" i="0" kern="1200" dirty="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lvl="0" indent="0" algn="l" defTabSz="914400" rtl="0" eaLnBrk="1" latinLnBrk="0" hangingPunct="1">
              <a:lnSpc>
                <a:spcPct val="100000"/>
              </a:lnSpc>
              <a:spcBef>
                <a:spcPts val="0"/>
              </a:spcBef>
              <a:buFont typeface="Arial" panose="020B0604020202020204" pitchFamily="34" charset="0"/>
              <a:buNone/>
            </a:pPr>
            <a:r>
              <a:rPr lang="en-US" dirty="0"/>
              <a:t>Title</a:t>
            </a:r>
          </a:p>
        </p:txBody>
      </p:sp>
      <p:sp>
        <p:nvSpPr>
          <p:cNvPr id="6" name="Text Placeholder 32">
            <a:extLst>
              <a:ext uri="{FF2B5EF4-FFF2-40B4-BE49-F238E27FC236}">
                <a16:creationId xmlns:a16="http://schemas.microsoft.com/office/drawing/2014/main" id="{BF79257D-7DC8-49E5-8ACE-00A39FD8C2B0}"/>
              </a:ext>
            </a:extLst>
          </p:cNvPr>
          <p:cNvSpPr>
            <a:spLocks noGrp="1"/>
          </p:cNvSpPr>
          <p:nvPr>
            <p:ph type="body" sz="quarter" idx="19" hasCustomPrompt="1"/>
          </p:nvPr>
        </p:nvSpPr>
        <p:spPr>
          <a:xfrm>
            <a:off x="10346310" y="922205"/>
            <a:ext cx="1197303" cy="319777"/>
          </a:xfrm>
          <a:prstGeom prst="rect">
            <a:avLst/>
          </a:prstGeom>
        </p:spPr>
        <p:txBody>
          <a:bodyPr anchor="t">
            <a:noAutofit/>
          </a:bodyPr>
          <a:lstStyle>
            <a:lvl1pPr marL="0" indent="0" algn="r">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10" name="Freeform 9">
            <a:extLst>
              <a:ext uri="{FF2B5EF4-FFF2-40B4-BE49-F238E27FC236}">
                <a16:creationId xmlns:a16="http://schemas.microsoft.com/office/drawing/2014/main" id="{ED8F36CA-7EDA-8F93-3327-64F428FB19C8}"/>
              </a:ext>
            </a:extLst>
          </p:cNvPr>
          <p:cNvSpPr>
            <a:spLocks noGrp="1"/>
          </p:cNvSpPr>
          <p:nvPr>
            <p:ph type="pic" sz="quarter" idx="22"/>
          </p:nvPr>
        </p:nvSpPr>
        <p:spPr>
          <a:xfrm>
            <a:off x="0" y="148452"/>
            <a:ext cx="8097183" cy="3704457"/>
          </a:xfrm>
          <a:custGeom>
            <a:avLst/>
            <a:gdLst>
              <a:gd name="connsiteX0" fmla="*/ 452417 w 8097183"/>
              <a:gd name="connsiteY0" fmla="*/ 0 h 4466563"/>
              <a:gd name="connsiteX1" fmla="*/ 647268 w 8097183"/>
              <a:gd name="connsiteY1" fmla="*/ 0 h 4466563"/>
              <a:gd name="connsiteX2" fmla="*/ 1666217 w 8097183"/>
              <a:gd name="connsiteY2" fmla="*/ 0 h 4466563"/>
              <a:gd name="connsiteX3" fmla="*/ 2313486 w 8097183"/>
              <a:gd name="connsiteY3" fmla="*/ 0 h 4466563"/>
              <a:gd name="connsiteX4" fmla="*/ 3059015 w 8097183"/>
              <a:gd name="connsiteY4" fmla="*/ 0 h 4466563"/>
              <a:gd name="connsiteX5" fmla="*/ 3171419 w 8097183"/>
              <a:gd name="connsiteY5" fmla="*/ 0 h 4466563"/>
              <a:gd name="connsiteX6" fmla="*/ 4072346 w 8097183"/>
              <a:gd name="connsiteY6" fmla="*/ 0 h 4466563"/>
              <a:gd name="connsiteX7" fmla="*/ 4198202 w 8097183"/>
              <a:gd name="connsiteY7" fmla="*/ 0 h 4466563"/>
              <a:gd name="connsiteX8" fmla="*/ 4725231 w 8097183"/>
              <a:gd name="connsiteY8" fmla="*/ 0 h 4466563"/>
              <a:gd name="connsiteX9" fmla="*/ 4837637 w 8097183"/>
              <a:gd name="connsiteY9" fmla="*/ 0 h 4466563"/>
              <a:gd name="connsiteX10" fmla="*/ 5738563 w 8097183"/>
              <a:gd name="connsiteY10" fmla="*/ 0 h 4466563"/>
              <a:gd name="connsiteX11" fmla="*/ 5738563 w 8097183"/>
              <a:gd name="connsiteY11" fmla="*/ 4661 h 4466563"/>
              <a:gd name="connsiteX12" fmla="*/ 5864419 w 8097183"/>
              <a:gd name="connsiteY12" fmla="*/ 0 h 4466563"/>
              <a:gd name="connsiteX13" fmla="*/ 8097183 w 8097183"/>
              <a:gd name="connsiteY13" fmla="*/ 2233280 h 4466563"/>
              <a:gd name="connsiteX14" fmla="*/ 5864418 w 8097183"/>
              <a:gd name="connsiteY14" fmla="*/ 4466563 h 4466563"/>
              <a:gd name="connsiteX15" fmla="*/ 5738563 w 8097183"/>
              <a:gd name="connsiteY15" fmla="*/ 4461902 h 4466563"/>
              <a:gd name="connsiteX16" fmla="*/ 5738563 w 8097183"/>
              <a:gd name="connsiteY16" fmla="*/ 4466563 h 4466563"/>
              <a:gd name="connsiteX17" fmla="*/ 4837637 w 8097183"/>
              <a:gd name="connsiteY17" fmla="*/ 4466563 h 4466563"/>
              <a:gd name="connsiteX18" fmla="*/ 4725231 w 8097183"/>
              <a:gd name="connsiteY18" fmla="*/ 4466563 h 4466563"/>
              <a:gd name="connsiteX19" fmla="*/ 4198201 w 8097183"/>
              <a:gd name="connsiteY19" fmla="*/ 4466563 h 4466563"/>
              <a:gd name="connsiteX20" fmla="*/ 4072346 w 8097183"/>
              <a:gd name="connsiteY20" fmla="*/ 4466563 h 4466563"/>
              <a:gd name="connsiteX21" fmla="*/ 3171419 w 8097183"/>
              <a:gd name="connsiteY21" fmla="*/ 4466563 h 4466563"/>
              <a:gd name="connsiteX22" fmla="*/ 3059014 w 8097183"/>
              <a:gd name="connsiteY22" fmla="*/ 4466563 h 4466563"/>
              <a:gd name="connsiteX23" fmla="*/ 2313485 w 8097183"/>
              <a:gd name="connsiteY23" fmla="*/ 4466563 h 4466563"/>
              <a:gd name="connsiteX24" fmla="*/ 1666217 w 8097183"/>
              <a:gd name="connsiteY24" fmla="*/ 4466563 h 4466563"/>
              <a:gd name="connsiteX25" fmla="*/ 647268 w 8097183"/>
              <a:gd name="connsiteY25" fmla="*/ 4466563 h 4466563"/>
              <a:gd name="connsiteX26" fmla="*/ 0 w 8097183"/>
              <a:gd name="connsiteY26" fmla="*/ 4466563 h 4466563"/>
              <a:gd name="connsiteX27" fmla="*/ 0 w 8097183"/>
              <a:gd name="connsiteY27" fmla="*/ 2815615 h 4466563"/>
              <a:gd name="connsiteX28" fmla="*/ 452417 w 8097183"/>
              <a:gd name="connsiteY28" fmla="*/ 2815615 h 4466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8097183" h="4466563">
                <a:moveTo>
                  <a:pt x="452417" y="0"/>
                </a:moveTo>
                <a:lnTo>
                  <a:pt x="647268" y="0"/>
                </a:lnTo>
                <a:lnTo>
                  <a:pt x="1666217" y="0"/>
                </a:lnTo>
                <a:lnTo>
                  <a:pt x="2313486" y="0"/>
                </a:lnTo>
                <a:lnTo>
                  <a:pt x="3059015" y="0"/>
                </a:lnTo>
                <a:lnTo>
                  <a:pt x="3171419" y="0"/>
                </a:lnTo>
                <a:lnTo>
                  <a:pt x="4072346" y="0"/>
                </a:lnTo>
                <a:lnTo>
                  <a:pt x="4198202" y="0"/>
                </a:lnTo>
                <a:lnTo>
                  <a:pt x="4725231" y="0"/>
                </a:lnTo>
                <a:lnTo>
                  <a:pt x="4837637" y="0"/>
                </a:lnTo>
                <a:lnTo>
                  <a:pt x="5738563" y="0"/>
                </a:lnTo>
                <a:lnTo>
                  <a:pt x="5738563" y="4661"/>
                </a:lnTo>
                <a:cubicBezTo>
                  <a:pt x="5780513" y="0"/>
                  <a:pt x="5822468" y="0"/>
                  <a:pt x="5864419" y="0"/>
                </a:cubicBezTo>
                <a:cubicBezTo>
                  <a:pt x="7099666" y="0"/>
                  <a:pt x="8097183" y="997748"/>
                  <a:pt x="8097183" y="2233280"/>
                </a:cubicBezTo>
                <a:cubicBezTo>
                  <a:pt x="8097183" y="3468811"/>
                  <a:pt x="7095002" y="4466563"/>
                  <a:pt x="5864418" y="4466563"/>
                </a:cubicBezTo>
                <a:cubicBezTo>
                  <a:pt x="5822468" y="4466563"/>
                  <a:pt x="5775853" y="4466563"/>
                  <a:pt x="5738563" y="4461902"/>
                </a:cubicBezTo>
                <a:lnTo>
                  <a:pt x="5738563" y="4466563"/>
                </a:lnTo>
                <a:lnTo>
                  <a:pt x="4837637" y="4466563"/>
                </a:lnTo>
                <a:lnTo>
                  <a:pt x="4725231" y="4466563"/>
                </a:lnTo>
                <a:lnTo>
                  <a:pt x="4198201" y="4466563"/>
                </a:lnTo>
                <a:lnTo>
                  <a:pt x="4072346" y="4466563"/>
                </a:lnTo>
                <a:lnTo>
                  <a:pt x="3171419" y="4466563"/>
                </a:lnTo>
                <a:lnTo>
                  <a:pt x="3059014" y="4466563"/>
                </a:lnTo>
                <a:lnTo>
                  <a:pt x="2313485" y="4466563"/>
                </a:lnTo>
                <a:lnTo>
                  <a:pt x="1666217" y="4466563"/>
                </a:lnTo>
                <a:lnTo>
                  <a:pt x="647268" y="4466563"/>
                </a:lnTo>
                <a:lnTo>
                  <a:pt x="0" y="4466563"/>
                </a:lnTo>
                <a:lnTo>
                  <a:pt x="0" y="2815615"/>
                </a:lnTo>
                <a:lnTo>
                  <a:pt x="452417" y="2815615"/>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a:p>
        </p:txBody>
      </p:sp>
      <p:sp>
        <p:nvSpPr>
          <p:cNvPr id="3" name="Slide Number Placeholder 5">
            <a:extLst>
              <a:ext uri="{FF2B5EF4-FFF2-40B4-BE49-F238E27FC236}">
                <a16:creationId xmlns:a16="http://schemas.microsoft.com/office/drawing/2014/main" id="{7036C250-FBAB-4B59-B7C7-3866450FE598}"/>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7" name="Text Placeholder 17">
            <a:extLst>
              <a:ext uri="{FF2B5EF4-FFF2-40B4-BE49-F238E27FC236}">
                <a16:creationId xmlns:a16="http://schemas.microsoft.com/office/drawing/2014/main" id="{382D9EF9-F866-B982-4A32-608F09A8F391}"/>
              </a:ext>
            </a:extLst>
          </p:cNvPr>
          <p:cNvSpPr>
            <a:spLocks noGrp="1"/>
          </p:cNvSpPr>
          <p:nvPr>
            <p:ph type="body" sz="quarter" idx="23" hasCustomPrompt="1"/>
          </p:nvPr>
        </p:nvSpPr>
        <p:spPr>
          <a:xfrm>
            <a:off x="455461" y="4096920"/>
            <a:ext cx="10614687" cy="1248936"/>
          </a:xfrm>
          <a:prstGeom prst="rect">
            <a:avLst/>
          </a:prstGeom>
        </p:spPr>
        <p:txBody>
          <a:bodyPr/>
          <a:lstStyle>
            <a:lvl1pPr marL="0" indent="0" algn="l">
              <a:lnSpc>
                <a:spcPct val="100000"/>
              </a:lnSpc>
              <a:spcBef>
                <a:spcPts val="0"/>
              </a:spcBef>
              <a:buNone/>
              <a:defRPr lang="en-US" sz="2200" b="0" i="0" kern="1200" spc="0" dirty="0">
                <a:solidFill>
                  <a:srgbClr val="494949"/>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spcAft>
                <a:spcPts val="600"/>
              </a:spcAft>
              <a:buFont typeface="Arial" panose="020B0604020202020204" pitchFamily="34" charset="0"/>
              <a:buNone/>
            </a:pPr>
            <a:r>
              <a:rPr lang="en-GB" dirty="0"/>
              <a:t>Click to type…</a:t>
            </a:r>
            <a:endParaRPr lang="en-US" dirty="0"/>
          </a:p>
        </p:txBody>
      </p:sp>
      <p:sp>
        <p:nvSpPr>
          <p:cNvPr id="9" name="Text Placeholder 23">
            <a:extLst>
              <a:ext uri="{FF2B5EF4-FFF2-40B4-BE49-F238E27FC236}">
                <a16:creationId xmlns:a16="http://schemas.microsoft.com/office/drawing/2014/main" id="{B01F4608-B26D-6B1C-7CC5-53B255813DEF}"/>
              </a:ext>
            </a:extLst>
          </p:cNvPr>
          <p:cNvSpPr>
            <a:spLocks noGrp="1"/>
          </p:cNvSpPr>
          <p:nvPr>
            <p:ph type="body" sz="quarter" idx="66" hasCustomPrompt="1"/>
          </p:nvPr>
        </p:nvSpPr>
        <p:spPr>
          <a:xfrm rot="16200000">
            <a:off x="-995641" y="1005985"/>
            <a:ext cx="2449745"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129256844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Photo/Text Slide 04">
    <p:spTree>
      <p:nvGrpSpPr>
        <p:cNvPr id="1" name=""/>
        <p:cNvGrpSpPr/>
        <p:nvPr/>
      </p:nvGrpSpPr>
      <p:grpSpPr>
        <a:xfrm>
          <a:off x="0" y="0"/>
          <a:ext cx="0" cy="0"/>
          <a:chOff x="0" y="0"/>
          <a:chExt cx="0" cy="0"/>
        </a:xfrm>
      </p:grpSpPr>
      <p:sp>
        <p:nvSpPr>
          <p:cNvPr id="11" name="object 3">
            <a:extLst>
              <a:ext uri="{FF2B5EF4-FFF2-40B4-BE49-F238E27FC236}">
                <a16:creationId xmlns:a16="http://schemas.microsoft.com/office/drawing/2014/main" id="{6C66CE20-4F9E-FEAC-513B-A94340530F35}"/>
              </a:ext>
            </a:extLst>
          </p:cNvPr>
          <p:cNvSpPr/>
          <p:nvPr userDrawn="1"/>
        </p:nvSpPr>
        <p:spPr>
          <a:xfrm rot="16200000">
            <a:off x="-1008681" y="994824"/>
            <a:ext cx="2469817"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p>
        </p:txBody>
      </p:sp>
      <p:sp>
        <p:nvSpPr>
          <p:cNvPr id="2" name="Freeform 1">
            <a:extLst>
              <a:ext uri="{FF2B5EF4-FFF2-40B4-BE49-F238E27FC236}">
                <a16:creationId xmlns:a16="http://schemas.microsoft.com/office/drawing/2014/main" id="{90A762DC-C1C5-4617-87D3-4AC57CCD90EA}"/>
              </a:ext>
            </a:extLst>
          </p:cNvPr>
          <p:cNvSpPr/>
          <p:nvPr userDrawn="1"/>
        </p:nvSpPr>
        <p:spPr>
          <a:xfrm rot="5400000">
            <a:off x="8456527" y="-708051"/>
            <a:ext cx="2637007" cy="4833938"/>
          </a:xfrm>
          <a:custGeom>
            <a:avLst/>
            <a:gdLst>
              <a:gd name="connsiteX0" fmla="*/ 2580643 w 2580643"/>
              <a:gd name="connsiteY0" fmla="*/ 0 h 3923456"/>
              <a:gd name="connsiteX1" fmla="*/ 2580643 w 2580643"/>
              <a:gd name="connsiteY1" fmla="*/ 2560718 h 3923456"/>
              <a:gd name="connsiteX2" fmla="*/ 2577950 w 2580643"/>
              <a:gd name="connsiteY2" fmla="*/ 2560718 h 3923456"/>
              <a:gd name="connsiteX3" fmla="*/ 2580643 w 2580643"/>
              <a:gd name="connsiteY3" fmla="*/ 2633433 h 3923456"/>
              <a:gd name="connsiteX4" fmla="*/ 1290321 w 2580643"/>
              <a:gd name="connsiteY4" fmla="*/ 3923456 h 3923456"/>
              <a:gd name="connsiteX5" fmla="*/ 0 w 2580643"/>
              <a:gd name="connsiteY5" fmla="*/ 2633433 h 3923456"/>
              <a:gd name="connsiteX6" fmla="*/ 2693 w 2580643"/>
              <a:gd name="connsiteY6" fmla="*/ 2560717 h 3923456"/>
              <a:gd name="connsiteX7" fmla="*/ 0 w 2580643"/>
              <a:gd name="connsiteY7" fmla="*/ 2560717 h 3923456"/>
              <a:gd name="connsiteX8" fmla="*/ 0 w 2580643"/>
              <a:gd name="connsiteY8" fmla="*/ 0 h 3923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80643" h="3923456">
                <a:moveTo>
                  <a:pt x="2580643" y="0"/>
                </a:moveTo>
                <a:lnTo>
                  <a:pt x="2580643" y="2560718"/>
                </a:lnTo>
                <a:lnTo>
                  <a:pt x="2577950" y="2560718"/>
                </a:lnTo>
                <a:cubicBezTo>
                  <a:pt x="2580643" y="2584956"/>
                  <a:pt x="2580643" y="2609195"/>
                  <a:pt x="2580643" y="2633433"/>
                </a:cubicBezTo>
                <a:cubicBezTo>
                  <a:pt x="2580643" y="3347121"/>
                  <a:pt x="2004174" y="3923456"/>
                  <a:pt x="1290321" y="3923456"/>
                </a:cubicBezTo>
                <a:cubicBezTo>
                  <a:pt x="576470" y="3923456"/>
                  <a:pt x="0" y="3344426"/>
                  <a:pt x="0" y="2633433"/>
                </a:cubicBezTo>
                <a:cubicBezTo>
                  <a:pt x="0" y="2609195"/>
                  <a:pt x="0" y="2582262"/>
                  <a:pt x="2693" y="2560717"/>
                </a:cubicBezTo>
                <a:lnTo>
                  <a:pt x="0" y="2560717"/>
                </a:lnTo>
                <a:lnTo>
                  <a:pt x="0" y="0"/>
                </a:lnTo>
                <a:close/>
              </a:path>
            </a:pathLst>
          </a:custGeom>
          <a:solidFill>
            <a:srgbClr val="FBA63B"/>
          </a:solidFill>
          <a:ln w="15768" cap="flat">
            <a:noFill/>
            <a:prstDash val="solid"/>
            <a:miter/>
          </a:ln>
        </p:spPr>
        <p:txBody>
          <a:bodyPr wrap="square" rtlCol="0" anchor="ctr">
            <a:noAutofit/>
          </a:bodyPr>
          <a:lstStyle/>
          <a:p>
            <a:endParaRPr lang="en-US" dirty="0">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E787CB57-5C99-222D-D409-94817E1736D1}"/>
              </a:ext>
            </a:extLst>
          </p:cNvPr>
          <p:cNvCxnSpPr>
            <a:cxnSpLocks/>
          </p:cNvCxnSpPr>
          <p:nvPr userDrawn="1"/>
        </p:nvCxnSpPr>
        <p:spPr>
          <a:xfrm>
            <a:off x="7946949" y="1680945"/>
            <a:ext cx="3796944"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A87FE47C-12D9-1039-A0FD-603B1E773FD2}"/>
              </a:ext>
            </a:extLst>
          </p:cNvPr>
          <p:cNvSpPr>
            <a:spLocks noGrp="1"/>
          </p:cNvSpPr>
          <p:nvPr>
            <p:ph type="body" sz="quarter" idx="18" hasCustomPrompt="1"/>
          </p:nvPr>
        </p:nvSpPr>
        <p:spPr>
          <a:xfrm>
            <a:off x="10011341" y="1857125"/>
            <a:ext cx="1532272" cy="870198"/>
          </a:xfrm>
          <a:prstGeom prst="rect">
            <a:avLst/>
          </a:prstGeom>
        </p:spPr>
        <p:txBody>
          <a:bodyPr anchor="t">
            <a:noAutofit/>
          </a:bodyPr>
          <a:lstStyle>
            <a:lvl1pPr marL="0" indent="0" algn="r">
              <a:lnSpc>
                <a:spcPts val="2520"/>
              </a:lnSpc>
              <a:spcBef>
                <a:spcPts val="0"/>
              </a:spcBef>
              <a:buNone/>
              <a:defRPr lang="en-US" sz="2800" b="1" i="0" kern="1200" dirty="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lvl="0" indent="0" algn="l" defTabSz="914400" rtl="0" eaLnBrk="1" latinLnBrk="0" hangingPunct="1">
              <a:lnSpc>
                <a:spcPct val="100000"/>
              </a:lnSpc>
              <a:spcBef>
                <a:spcPts val="0"/>
              </a:spcBef>
              <a:buFont typeface="Arial" panose="020B0604020202020204" pitchFamily="34" charset="0"/>
              <a:buNone/>
            </a:pPr>
            <a:r>
              <a:rPr lang="en-US" dirty="0"/>
              <a:t>Title</a:t>
            </a:r>
          </a:p>
        </p:txBody>
      </p:sp>
      <p:sp>
        <p:nvSpPr>
          <p:cNvPr id="6" name="Text Placeholder 32">
            <a:extLst>
              <a:ext uri="{FF2B5EF4-FFF2-40B4-BE49-F238E27FC236}">
                <a16:creationId xmlns:a16="http://schemas.microsoft.com/office/drawing/2014/main" id="{BF79257D-7DC8-49E5-8ACE-00A39FD8C2B0}"/>
              </a:ext>
            </a:extLst>
          </p:cNvPr>
          <p:cNvSpPr>
            <a:spLocks noGrp="1"/>
          </p:cNvSpPr>
          <p:nvPr>
            <p:ph type="body" sz="quarter" idx="19" hasCustomPrompt="1"/>
          </p:nvPr>
        </p:nvSpPr>
        <p:spPr>
          <a:xfrm>
            <a:off x="10346310" y="922205"/>
            <a:ext cx="1197303" cy="319777"/>
          </a:xfrm>
          <a:prstGeom prst="rect">
            <a:avLst/>
          </a:prstGeom>
        </p:spPr>
        <p:txBody>
          <a:bodyPr anchor="t">
            <a:noAutofit/>
          </a:bodyPr>
          <a:lstStyle>
            <a:lvl1pPr marL="0" indent="0" algn="r">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10" name="Freeform 9">
            <a:extLst>
              <a:ext uri="{FF2B5EF4-FFF2-40B4-BE49-F238E27FC236}">
                <a16:creationId xmlns:a16="http://schemas.microsoft.com/office/drawing/2014/main" id="{ED8F36CA-7EDA-8F93-3327-64F428FB19C8}"/>
              </a:ext>
            </a:extLst>
          </p:cNvPr>
          <p:cNvSpPr>
            <a:spLocks noGrp="1"/>
          </p:cNvSpPr>
          <p:nvPr>
            <p:ph type="pic" sz="quarter" idx="22"/>
          </p:nvPr>
        </p:nvSpPr>
        <p:spPr>
          <a:xfrm>
            <a:off x="0" y="148452"/>
            <a:ext cx="8097183" cy="3704457"/>
          </a:xfrm>
          <a:custGeom>
            <a:avLst/>
            <a:gdLst>
              <a:gd name="connsiteX0" fmla="*/ 452417 w 8097183"/>
              <a:gd name="connsiteY0" fmla="*/ 0 h 4466563"/>
              <a:gd name="connsiteX1" fmla="*/ 647268 w 8097183"/>
              <a:gd name="connsiteY1" fmla="*/ 0 h 4466563"/>
              <a:gd name="connsiteX2" fmla="*/ 1666217 w 8097183"/>
              <a:gd name="connsiteY2" fmla="*/ 0 h 4466563"/>
              <a:gd name="connsiteX3" fmla="*/ 2313486 w 8097183"/>
              <a:gd name="connsiteY3" fmla="*/ 0 h 4466563"/>
              <a:gd name="connsiteX4" fmla="*/ 3059015 w 8097183"/>
              <a:gd name="connsiteY4" fmla="*/ 0 h 4466563"/>
              <a:gd name="connsiteX5" fmla="*/ 3171419 w 8097183"/>
              <a:gd name="connsiteY5" fmla="*/ 0 h 4466563"/>
              <a:gd name="connsiteX6" fmla="*/ 4072346 w 8097183"/>
              <a:gd name="connsiteY6" fmla="*/ 0 h 4466563"/>
              <a:gd name="connsiteX7" fmla="*/ 4198202 w 8097183"/>
              <a:gd name="connsiteY7" fmla="*/ 0 h 4466563"/>
              <a:gd name="connsiteX8" fmla="*/ 4725231 w 8097183"/>
              <a:gd name="connsiteY8" fmla="*/ 0 h 4466563"/>
              <a:gd name="connsiteX9" fmla="*/ 4837637 w 8097183"/>
              <a:gd name="connsiteY9" fmla="*/ 0 h 4466563"/>
              <a:gd name="connsiteX10" fmla="*/ 5738563 w 8097183"/>
              <a:gd name="connsiteY10" fmla="*/ 0 h 4466563"/>
              <a:gd name="connsiteX11" fmla="*/ 5738563 w 8097183"/>
              <a:gd name="connsiteY11" fmla="*/ 4661 h 4466563"/>
              <a:gd name="connsiteX12" fmla="*/ 5864419 w 8097183"/>
              <a:gd name="connsiteY12" fmla="*/ 0 h 4466563"/>
              <a:gd name="connsiteX13" fmla="*/ 8097183 w 8097183"/>
              <a:gd name="connsiteY13" fmla="*/ 2233280 h 4466563"/>
              <a:gd name="connsiteX14" fmla="*/ 5864418 w 8097183"/>
              <a:gd name="connsiteY14" fmla="*/ 4466563 h 4466563"/>
              <a:gd name="connsiteX15" fmla="*/ 5738563 w 8097183"/>
              <a:gd name="connsiteY15" fmla="*/ 4461902 h 4466563"/>
              <a:gd name="connsiteX16" fmla="*/ 5738563 w 8097183"/>
              <a:gd name="connsiteY16" fmla="*/ 4466563 h 4466563"/>
              <a:gd name="connsiteX17" fmla="*/ 4837637 w 8097183"/>
              <a:gd name="connsiteY17" fmla="*/ 4466563 h 4466563"/>
              <a:gd name="connsiteX18" fmla="*/ 4725231 w 8097183"/>
              <a:gd name="connsiteY18" fmla="*/ 4466563 h 4466563"/>
              <a:gd name="connsiteX19" fmla="*/ 4198201 w 8097183"/>
              <a:gd name="connsiteY19" fmla="*/ 4466563 h 4466563"/>
              <a:gd name="connsiteX20" fmla="*/ 4072346 w 8097183"/>
              <a:gd name="connsiteY20" fmla="*/ 4466563 h 4466563"/>
              <a:gd name="connsiteX21" fmla="*/ 3171419 w 8097183"/>
              <a:gd name="connsiteY21" fmla="*/ 4466563 h 4466563"/>
              <a:gd name="connsiteX22" fmla="*/ 3059014 w 8097183"/>
              <a:gd name="connsiteY22" fmla="*/ 4466563 h 4466563"/>
              <a:gd name="connsiteX23" fmla="*/ 2313485 w 8097183"/>
              <a:gd name="connsiteY23" fmla="*/ 4466563 h 4466563"/>
              <a:gd name="connsiteX24" fmla="*/ 1666217 w 8097183"/>
              <a:gd name="connsiteY24" fmla="*/ 4466563 h 4466563"/>
              <a:gd name="connsiteX25" fmla="*/ 647268 w 8097183"/>
              <a:gd name="connsiteY25" fmla="*/ 4466563 h 4466563"/>
              <a:gd name="connsiteX26" fmla="*/ 0 w 8097183"/>
              <a:gd name="connsiteY26" fmla="*/ 4466563 h 4466563"/>
              <a:gd name="connsiteX27" fmla="*/ 0 w 8097183"/>
              <a:gd name="connsiteY27" fmla="*/ 2815615 h 4466563"/>
              <a:gd name="connsiteX28" fmla="*/ 452417 w 8097183"/>
              <a:gd name="connsiteY28" fmla="*/ 2815615 h 4466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8097183" h="4466563">
                <a:moveTo>
                  <a:pt x="452417" y="0"/>
                </a:moveTo>
                <a:lnTo>
                  <a:pt x="647268" y="0"/>
                </a:lnTo>
                <a:lnTo>
                  <a:pt x="1666217" y="0"/>
                </a:lnTo>
                <a:lnTo>
                  <a:pt x="2313486" y="0"/>
                </a:lnTo>
                <a:lnTo>
                  <a:pt x="3059015" y="0"/>
                </a:lnTo>
                <a:lnTo>
                  <a:pt x="3171419" y="0"/>
                </a:lnTo>
                <a:lnTo>
                  <a:pt x="4072346" y="0"/>
                </a:lnTo>
                <a:lnTo>
                  <a:pt x="4198202" y="0"/>
                </a:lnTo>
                <a:lnTo>
                  <a:pt x="4725231" y="0"/>
                </a:lnTo>
                <a:lnTo>
                  <a:pt x="4837637" y="0"/>
                </a:lnTo>
                <a:lnTo>
                  <a:pt x="5738563" y="0"/>
                </a:lnTo>
                <a:lnTo>
                  <a:pt x="5738563" y="4661"/>
                </a:lnTo>
                <a:cubicBezTo>
                  <a:pt x="5780513" y="0"/>
                  <a:pt x="5822468" y="0"/>
                  <a:pt x="5864419" y="0"/>
                </a:cubicBezTo>
                <a:cubicBezTo>
                  <a:pt x="7099666" y="0"/>
                  <a:pt x="8097183" y="997748"/>
                  <a:pt x="8097183" y="2233280"/>
                </a:cubicBezTo>
                <a:cubicBezTo>
                  <a:pt x="8097183" y="3468811"/>
                  <a:pt x="7095002" y="4466563"/>
                  <a:pt x="5864418" y="4466563"/>
                </a:cubicBezTo>
                <a:cubicBezTo>
                  <a:pt x="5822468" y="4466563"/>
                  <a:pt x="5775853" y="4466563"/>
                  <a:pt x="5738563" y="4461902"/>
                </a:cubicBezTo>
                <a:lnTo>
                  <a:pt x="5738563" y="4466563"/>
                </a:lnTo>
                <a:lnTo>
                  <a:pt x="4837637" y="4466563"/>
                </a:lnTo>
                <a:lnTo>
                  <a:pt x="4725231" y="4466563"/>
                </a:lnTo>
                <a:lnTo>
                  <a:pt x="4198201" y="4466563"/>
                </a:lnTo>
                <a:lnTo>
                  <a:pt x="4072346" y="4466563"/>
                </a:lnTo>
                <a:lnTo>
                  <a:pt x="3171419" y="4466563"/>
                </a:lnTo>
                <a:lnTo>
                  <a:pt x="3059014" y="4466563"/>
                </a:lnTo>
                <a:lnTo>
                  <a:pt x="2313485" y="4466563"/>
                </a:lnTo>
                <a:lnTo>
                  <a:pt x="1666217" y="4466563"/>
                </a:lnTo>
                <a:lnTo>
                  <a:pt x="647268" y="4466563"/>
                </a:lnTo>
                <a:lnTo>
                  <a:pt x="0" y="4466563"/>
                </a:lnTo>
                <a:lnTo>
                  <a:pt x="0" y="2815615"/>
                </a:lnTo>
                <a:lnTo>
                  <a:pt x="452417" y="2815615"/>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a:p>
        </p:txBody>
      </p:sp>
      <p:sp>
        <p:nvSpPr>
          <p:cNvPr id="3" name="Slide Number Placeholder 5">
            <a:extLst>
              <a:ext uri="{FF2B5EF4-FFF2-40B4-BE49-F238E27FC236}">
                <a16:creationId xmlns:a16="http://schemas.microsoft.com/office/drawing/2014/main" id="{7036C250-FBAB-4B59-B7C7-3866450FE598}"/>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7" name="Text Placeholder 17">
            <a:extLst>
              <a:ext uri="{FF2B5EF4-FFF2-40B4-BE49-F238E27FC236}">
                <a16:creationId xmlns:a16="http://schemas.microsoft.com/office/drawing/2014/main" id="{382D9EF9-F866-B982-4A32-608F09A8F391}"/>
              </a:ext>
            </a:extLst>
          </p:cNvPr>
          <p:cNvSpPr>
            <a:spLocks noGrp="1"/>
          </p:cNvSpPr>
          <p:nvPr>
            <p:ph type="body" sz="quarter" idx="23" hasCustomPrompt="1"/>
          </p:nvPr>
        </p:nvSpPr>
        <p:spPr>
          <a:xfrm>
            <a:off x="455461" y="4096920"/>
            <a:ext cx="10614687" cy="1248936"/>
          </a:xfrm>
          <a:prstGeom prst="rect">
            <a:avLst/>
          </a:prstGeom>
        </p:spPr>
        <p:txBody>
          <a:bodyPr/>
          <a:lstStyle>
            <a:lvl1pPr marL="0" indent="0" algn="l">
              <a:lnSpc>
                <a:spcPct val="100000"/>
              </a:lnSpc>
              <a:spcBef>
                <a:spcPts val="0"/>
              </a:spcBef>
              <a:buNone/>
              <a:defRPr lang="en-US" sz="2200" b="0" i="0" kern="1200" spc="0" dirty="0">
                <a:solidFill>
                  <a:srgbClr val="494949"/>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spcAft>
                <a:spcPts val="600"/>
              </a:spcAft>
              <a:buFont typeface="Arial" panose="020B0604020202020204" pitchFamily="34" charset="0"/>
              <a:buNone/>
            </a:pPr>
            <a:r>
              <a:rPr lang="en-GB" dirty="0"/>
              <a:t>Click to type…</a:t>
            </a:r>
            <a:endParaRPr lang="en-US" dirty="0"/>
          </a:p>
        </p:txBody>
      </p:sp>
      <p:sp>
        <p:nvSpPr>
          <p:cNvPr id="9" name="Text Placeholder 23">
            <a:extLst>
              <a:ext uri="{FF2B5EF4-FFF2-40B4-BE49-F238E27FC236}">
                <a16:creationId xmlns:a16="http://schemas.microsoft.com/office/drawing/2014/main" id="{B01F4608-B26D-6B1C-7CC5-53B255813DEF}"/>
              </a:ext>
            </a:extLst>
          </p:cNvPr>
          <p:cNvSpPr>
            <a:spLocks noGrp="1"/>
          </p:cNvSpPr>
          <p:nvPr>
            <p:ph type="body" sz="quarter" idx="66" hasCustomPrompt="1"/>
          </p:nvPr>
        </p:nvSpPr>
        <p:spPr>
          <a:xfrm rot="16200000">
            <a:off x="-995641" y="1005985"/>
            <a:ext cx="2449745"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37233631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ext + Device 01">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535F255-6A56-2A77-E9C6-5B560E90E3B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144693" y="1421160"/>
            <a:ext cx="6629107" cy="4819843"/>
          </a:xfrm>
          <a:prstGeom prst="rect">
            <a:avLst/>
          </a:prstGeom>
          <a:noFill/>
        </p:spPr>
      </p:pic>
      <p:sp>
        <p:nvSpPr>
          <p:cNvPr id="6" name="Picture Placeholder 9">
            <a:extLst>
              <a:ext uri="{FF2B5EF4-FFF2-40B4-BE49-F238E27FC236}">
                <a16:creationId xmlns:a16="http://schemas.microsoft.com/office/drawing/2014/main" id="{1486B446-7EE2-A521-0043-FE2D14242AAD}"/>
              </a:ext>
            </a:extLst>
          </p:cNvPr>
          <p:cNvSpPr>
            <a:spLocks noGrp="1"/>
          </p:cNvSpPr>
          <p:nvPr>
            <p:ph type="pic" sz="quarter" idx="13"/>
          </p:nvPr>
        </p:nvSpPr>
        <p:spPr>
          <a:xfrm>
            <a:off x="6096000" y="1917699"/>
            <a:ext cx="4726114" cy="3022601"/>
          </a:xfrm>
          <a:prstGeom prst="rect">
            <a:avLst/>
          </a:prstGeom>
          <a:solidFill>
            <a:schemeClr val="bg1">
              <a:lumMod val="95000"/>
            </a:schemeClr>
          </a:solidFill>
        </p:spPr>
        <p:txBody>
          <a:bodyPr/>
          <a:lstStyle>
            <a:lvl1pPr>
              <a:defRPr>
                <a:solidFill>
                  <a:schemeClr val="bg1">
                    <a:lumMod val="95000"/>
                  </a:schemeClr>
                </a:solidFill>
              </a:defRPr>
            </a:lvl1pPr>
          </a:lstStyle>
          <a:p>
            <a:endParaRPr lang="fr-CA" dirty="0"/>
          </a:p>
        </p:txBody>
      </p:sp>
      <p:sp>
        <p:nvSpPr>
          <p:cNvPr id="7" name="Slide Number Placeholder 5">
            <a:extLst>
              <a:ext uri="{FF2B5EF4-FFF2-40B4-BE49-F238E27FC236}">
                <a16:creationId xmlns:a16="http://schemas.microsoft.com/office/drawing/2014/main" id="{C8FFBAD9-4E8A-6469-5BFF-24DC7A7880A9}"/>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8" name="Text Placeholder 17">
            <a:extLst>
              <a:ext uri="{FF2B5EF4-FFF2-40B4-BE49-F238E27FC236}">
                <a16:creationId xmlns:a16="http://schemas.microsoft.com/office/drawing/2014/main" id="{E97BE9FB-E051-35D2-BB96-1EE0023E29A4}"/>
              </a:ext>
            </a:extLst>
          </p:cNvPr>
          <p:cNvSpPr>
            <a:spLocks noGrp="1"/>
          </p:cNvSpPr>
          <p:nvPr>
            <p:ph type="body" sz="quarter" idx="18" hasCustomPrompt="1"/>
          </p:nvPr>
        </p:nvSpPr>
        <p:spPr>
          <a:xfrm>
            <a:off x="788657" y="2396438"/>
            <a:ext cx="4726115" cy="3499183"/>
          </a:xfrm>
          <a:prstGeom prst="rect">
            <a:avLst/>
          </a:prstGeom>
        </p:spPr>
        <p:txBody>
          <a:bodyPr/>
          <a:lstStyle>
            <a:lvl1pPr marL="0" indent="0" algn="l">
              <a:lnSpc>
                <a:spcPct val="100000"/>
              </a:lnSpc>
              <a:spcBef>
                <a:spcPts val="0"/>
              </a:spcBef>
              <a:buNone/>
              <a:defRPr lang="en-US" sz="2200" b="0" i="0" kern="1200" spc="0" dirty="0">
                <a:solidFill>
                  <a:srgbClr val="494949"/>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spcAft>
                <a:spcPts val="600"/>
              </a:spcAft>
              <a:buFont typeface="Arial" panose="020B0604020202020204" pitchFamily="34" charset="0"/>
              <a:buNone/>
            </a:pPr>
            <a:r>
              <a:rPr lang="en-GB" dirty="0"/>
              <a:t>Click to type…</a:t>
            </a:r>
            <a:endParaRPr lang="en-US" dirty="0"/>
          </a:p>
        </p:txBody>
      </p:sp>
      <p:sp>
        <p:nvSpPr>
          <p:cNvPr id="9" name="Text Placeholder 23">
            <a:extLst>
              <a:ext uri="{FF2B5EF4-FFF2-40B4-BE49-F238E27FC236}">
                <a16:creationId xmlns:a16="http://schemas.microsoft.com/office/drawing/2014/main" id="{7A6B5D46-F116-3C5A-6E7C-6AC77517284F}"/>
              </a:ext>
            </a:extLst>
          </p:cNvPr>
          <p:cNvSpPr>
            <a:spLocks noGrp="1"/>
          </p:cNvSpPr>
          <p:nvPr>
            <p:ph type="body" sz="quarter" idx="16" hasCustomPrompt="1"/>
          </p:nvPr>
        </p:nvSpPr>
        <p:spPr>
          <a:xfrm>
            <a:off x="788657" y="761603"/>
            <a:ext cx="4726115" cy="803654"/>
          </a:xfrm>
          <a:prstGeom prst="rect">
            <a:avLst/>
          </a:prstGeom>
        </p:spPr>
        <p:txBody>
          <a:bodyPr>
            <a:noAutofit/>
          </a:bodyPr>
          <a:lstStyle>
            <a:lvl1pPr marL="0" indent="0" algn="l">
              <a:lnSpc>
                <a:spcPct val="100000"/>
              </a:lnSpc>
              <a:spcBef>
                <a:spcPts val="0"/>
              </a:spcBef>
              <a:buNone/>
              <a:defRPr lang="en-US" sz="2800" b="1" i="0" kern="1200" dirty="0">
                <a:solidFill>
                  <a:srgbClr val="459597"/>
                </a:solidFill>
                <a:latin typeface="+mn-lt"/>
                <a:ea typeface="+mn-ea"/>
                <a:cs typeface="+mn-cs"/>
              </a:defRPr>
            </a:lvl1pPr>
          </a:lstStyle>
          <a:p>
            <a:pPr marL="0" lvl="0" indent="0" algn="l" defTabSz="914400" rtl="0" eaLnBrk="1" latinLnBrk="0" hangingPunct="1">
              <a:lnSpc>
                <a:spcPct val="100000"/>
              </a:lnSpc>
              <a:spcBef>
                <a:spcPts val="0"/>
              </a:spcBef>
              <a:buFont typeface="Arial" panose="020B0604020202020204" pitchFamily="34" charset="0"/>
              <a:buNone/>
            </a:pPr>
            <a:r>
              <a:rPr lang="en-US" dirty="0"/>
              <a:t>Heading</a:t>
            </a:r>
          </a:p>
        </p:txBody>
      </p:sp>
      <p:sp>
        <p:nvSpPr>
          <p:cNvPr id="10" name="Text Placeholder 23">
            <a:extLst>
              <a:ext uri="{FF2B5EF4-FFF2-40B4-BE49-F238E27FC236}">
                <a16:creationId xmlns:a16="http://schemas.microsoft.com/office/drawing/2014/main" id="{66738C6A-58E4-9F9B-8C5E-591310DDCAB2}"/>
              </a:ext>
            </a:extLst>
          </p:cNvPr>
          <p:cNvSpPr>
            <a:spLocks noGrp="1"/>
          </p:cNvSpPr>
          <p:nvPr>
            <p:ph type="body" sz="quarter" idx="19" hasCustomPrompt="1"/>
          </p:nvPr>
        </p:nvSpPr>
        <p:spPr>
          <a:xfrm>
            <a:off x="774803" y="1579021"/>
            <a:ext cx="4726115" cy="803654"/>
          </a:xfrm>
          <a:prstGeom prst="rect">
            <a:avLst/>
          </a:prstGeom>
        </p:spPr>
        <p:txBody>
          <a:bodyPr>
            <a:noAutofit/>
          </a:bodyPr>
          <a:lstStyle>
            <a:lvl1pPr marL="0" indent="0" algn="l">
              <a:lnSpc>
                <a:spcPct val="100000"/>
              </a:lnSpc>
              <a:spcBef>
                <a:spcPts val="0"/>
              </a:spcBef>
              <a:buNone/>
              <a:defRPr lang="en-US" sz="2400" b="1" i="0" kern="1200" dirty="0">
                <a:solidFill>
                  <a:srgbClr val="EC7C69"/>
                </a:solidFill>
                <a:latin typeface="+mn-lt"/>
                <a:ea typeface="+mn-ea"/>
                <a:cs typeface="+mn-cs"/>
              </a:defRPr>
            </a:lvl1pPr>
          </a:lstStyle>
          <a:p>
            <a:pPr lvl="0"/>
            <a:r>
              <a:rPr lang="en-US" dirty="0"/>
              <a:t>Sub-Heading</a:t>
            </a:r>
          </a:p>
        </p:txBody>
      </p:sp>
    </p:spTree>
    <p:extLst>
      <p:ext uri="{BB962C8B-B14F-4D97-AF65-F5344CB8AC3E}">
        <p14:creationId xmlns:p14="http://schemas.microsoft.com/office/powerpoint/2010/main" val="5753182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Text + Device 01">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535F255-6A56-2A77-E9C6-5B560E90E3B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0667" y="1421160"/>
            <a:ext cx="5481351" cy="3985341"/>
          </a:xfrm>
          <a:prstGeom prst="rect">
            <a:avLst/>
          </a:prstGeom>
          <a:noFill/>
        </p:spPr>
      </p:pic>
      <p:sp>
        <p:nvSpPr>
          <p:cNvPr id="6" name="Picture Placeholder 9">
            <a:extLst>
              <a:ext uri="{FF2B5EF4-FFF2-40B4-BE49-F238E27FC236}">
                <a16:creationId xmlns:a16="http://schemas.microsoft.com/office/drawing/2014/main" id="{1486B446-7EE2-A521-0043-FE2D14242AAD}"/>
              </a:ext>
            </a:extLst>
          </p:cNvPr>
          <p:cNvSpPr>
            <a:spLocks noGrp="1"/>
          </p:cNvSpPr>
          <p:nvPr>
            <p:ph type="pic" sz="quarter" idx="13"/>
          </p:nvPr>
        </p:nvSpPr>
        <p:spPr>
          <a:xfrm>
            <a:off x="7469994" y="1917699"/>
            <a:ext cx="3710338" cy="2499271"/>
          </a:xfrm>
          <a:prstGeom prst="rect">
            <a:avLst/>
          </a:prstGeom>
          <a:solidFill>
            <a:schemeClr val="bg1">
              <a:lumMod val="95000"/>
            </a:schemeClr>
          </a:solidFill>
        </p:spPr>
        <p:txBody>
          <a:bodyPr/>
          <a:lstStyle>
            <a:lvl1pPr>
              <a:defRPr>
                <a:solidFill>
                  <a:schemeClr val="bg1">
                    <a:lumMod val="95000"/>
                  </a:schemeClr>
                </a:solidFill>
              </a:defRPr>
            </a:lvl1pPr>
          </a:lstStyle>
          <a:p>
            <a:endParaRPr lang="fr-CA" dirty="0"/>
          </a:p>
        </p:txBody>
      </p:sp>
      <p:sp>
        <p:nvSpPr>
          <p:cNvPr id="7" name="Slide Number Placeholder 5">
            <a:extLst>
              <a:ext uri="{FF2B5EF4-FFF2-40B4-BE49-F238E27FC236}">
                <a16:creationId xmlns:a16="http://schemas.microsoft.com/office/drawing/2014/main" id="{C8FFBAD9-4E8A-6469-5BFF-24DC7A7880A9}"/>
              </a:ext>
            </a:extLst>
          </p:cNvPr>
          <p:cNvSpPr>
            <a:spLocks noGrp="1"/>
          </p:cNvSpPr>
          <p:nvPr>
            <p:ph type="sldNum" sz="quarter" idx="4"/>
          </p:nvPr>
        </p:nvSpPr>
        <p:spPr>
          <a:xfrm>
            <a:off x="11810530" y="6546433"/>
            <a:ext cx="371723" cy="257623"/>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8" name="Text Placeholder 17">
            <a:extLst>
              <a:ext uri="{FF2B5EF4-FFF2-40B4-BE49-F238E27FC236}">
                <a16:creationId xmlns:a16="http://schemas.microsoft.com/office/drawing/2014/main" id="{E97BE9FB-E051-35D2-BB96-1EE0023E29A4}"/>
              </a:ext>
            </a:extLst>
          </p:cNvPr>
          <p:cNvSpPr>
            <a:spLocks noGrp="1"/>
          </p:cNvSpPr>
          <p:nvPr>
            <p:ph type="body" sz="quarter" idx="18" hasCustomPrompt="1"/>
          </p:nvPr>
        </p:nvSpPr>
        <p:spPr>
          <a:xfrm>
            <a:off x="788657" y="2396438"/>
            <a:ext cx="4726115" cy="3499183"/>
          </a:xfrm>
          <a:prstGeom prst="rect">
            <a:avLst/>
          </a:prstGeom>
        </p:spPr>
        <p:txBody>
          <a:bodyPr/>
          <a:lstStyle>
            <a:lvl1pPr marL="0" indent="0" algn="l">
              <a:lnSpc>
                <a:spcPct val="100000"/>
              </a:lnSpc>
              <a:spcBef>
                <a:spcPts val="0"/>
              </a:spcBef>
              <a:buNone/>
              <a:defRPr lang="en-US" sz="2200" b="0" i="0" kern="1200" spc="0" dirty="0">
                <a:solidFill>
                  <a:srgbClr val="494949"/>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spcAft>
                <a:spcPts val="600"/>
              </a:spcAft>
              <a:buFont typeface="Arial" panose="020B0604020202020204" pitchFamily="34" charset="0"/>
              <a:buNone/>
            </a:pPr>
            <a:r>
              <a:rPr lang="en-GB" dirty="0"/>
              <a:t>Click to type…</a:t>
            </a:r>
            <a:endParaRPr lang="en-US" dirty="0"/>
          </a:p>
        </p:txBody>
      </p:sp>
      <p:sp>
        <p:nvSpPr>
          <p:cNvPr id="9" name="Text Placeholder 23">
            <a:extLst>
              <a:ext uri="{FF2B5EF4-FFF2-40B4-BE49-F238E27FC236}">
                <a16:creationId xmlns:a16="http://schemas.microsoft.com/office/drawing/2014/main" id="{7A6B5D46-F116-3C5A-6E7C-6AC77517284F}"/>
              </a:ext>
            </a:extLst>
          </p:cNvPr>
          <p:cNvSpPr>
            <a:spLocks noGrp="1"/>
          </p:cNvSpPr>
          <p:nvPr>
            <p:ph type="body" sz="quarter" idx="16" hasCustomPrompt="1"/>
          </p:nvPr>
        </p:nvSpPr>
        <p:spPr>
          <a:xfrm>
            <a:off x="788657" y="761603"/>
            <a:ext cx="4726115" cy="803654"/>
          </a:xfrm>
          <a:prstGeom prst="rect">
            <a:avLst/>
          </a:prstGeom>
        </p:spPr>
        <p:txBody>
          <a:bodyPr>
            <a:noAutofit/>
          </a:bodyPr>
          <a:lstStyle>
            <a:lvl1pPr marL="0" indent="0" algn="l">
              <a:lnSpc>
                <a:spcPct val="100000"/>
              </a:lnSpc>
              <a:spcBef>
                <a:spcPts val="0"/>
              </a:spcBef>
              <a:buNone/>
              <a:defRPr lang="en-US" sz="2800" b="1" i="0" kern="1200" dirty="0">
                <a:solidFill>
                  <a:srgbClr val="459597"/>
                </a:solidFill>
                <a:latin typeface="+mn-lt"/>
                <a:ea typeface="+mn-ea"/>
                <a:cs typeface="+mn-cs"/>
              </a:defRPr>
            </a:lvl1pPr>
          </a:lstStyle>
          <a:p>
            <a:pPr marL="0" lvl="0" indent="0" algn="l" defTabSz="914400" rtl="0" eaLnBrk="1" latinLnBrk="0" hangingPunct="1">
              <a:lnSpc>
                <a:spcPct val="100000"/>
              </a:lnSpc>
              <a:spcBef>
                <a:spcPts val="0"/>
              </a:spcBef>
              <a:buFont typeface="Arial" panose="020B0604020202020204" pitchFamily="34" charset="0"/>
              <a:buNone/>
            </a:pPr>
            <a:r>
              <a:rPr lang="en-US" dirty="0"/>
              <a:t>Heading</a:t>
            </a:r>
          </a:p>
        </p:txBody>
      </p:sp>
      <p:sp>
        <p:nvSpPr>
          <p:cNvPr id="10" name="Text Placeholder 23">
            <a:extLst>
              <a:ext uri="{FF2B5EF4-FFF2-40B4-BE49-F238E27FC236}">
                <a16:creationId xmlns:a16="http://schemas.microsoft.com/office/drawing/2014/main" id="{66738C6A-58E4-9F9B-8C5E-591310DDCAB2}"/>
              </a:ext>
            </a:extLst>
          </p:cNvPr>
          <p:cNvSpPr>
            <a:spLocks noGrp="1"/>
          </p:cNvSpPr>
          <p:nvPr>
            <p:ph type="body" sz="quarter" idx="19" hasCustomPrompt="1"/>
          </p:nvPr>
        </p:nvSpPr>
        <p:spPr>
          <a:xfrm>
            <a:off x="774803" y="1579021"/>
            <a:ext cx="4726115" cy="803654"/>
          </a:xfrm>
          <a:prstGeom prst="rect">
            <a:avLst/>
          </a:prstGeom>
        </p:spPr>
        <p:txBody>
          <a:bodyPr>
            <a:noAutofit/>
          </a:bodyPr>
          <a:lstStyle>
            <a:lvl1pPr marL="0" indent="0" algn="l">
              <a:lnSpc>
                <a:spcPct val="100000"/>
              </a:lnSpc>
              <a:spcBef>
                <a:spcPts val="0"/>
              </a:spcBef>
              <a:buNone/>
              <a:defRPr lang="en-US" sz="2400" b="1" i="0" kern="1200" dirty="0">
                <a:solidFill>
                  <a:srgbClr val="EC7C69"/>
                </a:solidFill>
                <a:latin typeface="+mn-lt"/>
                <a:ea typeface="+mn-ea"/>
                <a:cs typeface="+mn-cs"/>
              </a:defRPr>
            </a:lvl1pPr>
          </a:lstStyle>
          <a:p>
            <a:pPr lvl="0"/>
            <a:r>
              <a:rPr lang="en-US" dirty="0"/>
              <a:t>Sub-Heading</a:t>
            </a:r>
          </a:p>
        </p:txBody>
      </p:sp>
    </p:spTree>
    <p:extLst>
      <p:ext uri="{BB962C8B-B14F-4D97-AF65-F5344CB8AC3E}">
        <p14:creationId xmlns:p14="http://schemas.microsoft.com/office/powerpoint/2010/main" val="29880752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ext + Device 02">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DD8D624-C2EB-D1C7-4B03-7BAC84FBB9AD}"/>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a:fillRect/>
          </a:stretch>
        </p:blipFill>
        <p:spPr>
          <a:xfrm>
            <a:off x="6474192" y="1328699"/>
            <a:ext cx="4881979" cy="5529299"/>
          </a:xfrm>
          <a:custGeom>
            <a:avLst/>
            <a:gdLst>
              <a:gd name="connsiteX0" fmla="*/ 0 w 4991918"/>
              <a:gd name="connsiteY0" fmla="*/ 0 h 5653816"/>
              <a:gd name="connsiteX1" fmla="*/ 4991918 w 4991918"/>
              <a:gd name="connsiteY1" fmla="*/ 0 h 5653816"/>
              <a:gd name="connsiteX2" fmla="*/ 4991918 w 4991918"/>
              <a:gd name="connsiteY2" fmla="*/ 5653816 h 5653816"/>
              <a:gd name="connsiteX3" fmla="*/ 0 w 4991918"/>
              <a:gd name="connsiteY3" fmla="*/ 5653816 h 5653816"/>
            </a:gdLst>
            <a:ahLst/>
            <a:cxnLst>
              <a:cxn ang="0">
                <a:pos x="connsiteX0" y="connsiteY0"/>
              </a:cxn>
              <a:cxn ang="0">
                <a:pos x="connsiteX1" y="connsiteY1"/>
              </a:cxn>
              <a:cxn ang="0">
                <a:pos x="connsiteX2" y="connsiteY2"/>
              </a:cxn>
              <a:cxn ang="0">
                <a:pos x="connsiteX3" y="connsiteY3"/>
              </a:cxn>
            </a:cxnLst>
            <a:rect l="l" t="t" r="r" b="b"/>
            <a:pathLst>
              <a:path w="4991918" h="5653816">
                <a:moveTo>
                  <a:pt x="0" y="0"/>
                </a:moveTo>
                <a:lnTo>
                  <a:pt x="4991918" y="0"/>
                </a:lnTo>
                <a:lnTo>
                  <a:pt x="4991918" y="5653816"/>
                </a:lnTo>
                <a:lnTo>
                  <a:pt x="0" y="5653816"/>
                </a:lnTo>
                <a:close/>
              </a:path>
            </a:pathLst>
          </a:custGeom>
        </p:spPr>
      </p:pic>
      <p:sp>
        <p:nvSpPr>
          <p:cNvPr id="9" name="Picture Placeholder 9">
            <a:extLst>
              <a:ext uri="{FF2B5EF4-FFF2-40B4-BE49-F238E27FC236}">
                <a16:creationId xmlns:a16="http://schemas.microsoft.com/office/drawing/2014/main" id="{6EB8F01E-06BF-8F01-5A40-30285A91F4ED}"/>
              </a:ext>
            </a:extLst>
          </p:cNvPr>
          <p:cNvSpPr>
            <a:spLocks noGrp="1"/>
          </p:cNvSpPr>
          <p:nvPr>
            <p:ph type="pic" sz="quarter" idx="13"/>
          </p:nvPr>
        </p:nvSpPr>
        <p:spPr>
          <a:xfrm>
            <a:off x="6966760" y="2884487"/>
            <a:ext cx="3896842" cy="3973513"/>
          </a:xfrm>
          <a:prstGeom prst="rect">
            <a:avLst/>
          </a:prstGeom>
          <a:solidFill>
            <a:schemeClr val="bg1">
              <a:lumMod val="95000"/>
            </a:schemeClr>
          </a:solidFill>
        </p:spPr>
        <p:txBody>
          <a:bodyPr/>
          <a:lstStyle>
            <a:lvl1pPr>
              <a:defRPr>
                <a:solidFill>
                  <a:schemeClr val="bg1">
                    <a:lumMod val="95000"/>
                  </a:schemeClr>
                </a:solidFill>
              </a:defRPr>
            </a:lvl1pPr>
          </a:lstStyle>
          <a:p>
            <a:endParaRPr lang="fr-CA" dirty="0"/>
          </a:p>
        </p:txBody>
      </p:sp>
      <p:sp>
        <p:nvSpPr>
          <p:cNvPr id="4" name="Slide Number Placeholder 5">
            <a:extLst>
              <a:ext uri="{FF2B5EF4-FFF2-40B4-BE49-F238E27FC236}">
                <a16:creationId xmlns:a16="http://schemas.microsoft.com/office/drawing/2014/main" id="{5433680D-BD5D-B256-25AF-7651ACEBE909}"/>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5" name="Text Placeholder 17">
            <a:extLst>
              <a:ext uri="{FF2B5EF4-FFF2-40B4-BE49-F238E27FC236}">
                <a16:creationId xmlns:a16="http://schemas.microsoft.com/office/drawing/2014/main" id="{E99CF2CF-252F-3C98-8370-182AEA23FA3C}"/>
              </a:ext>
            </a:extLst>
          </p:cNvPr>
          <p:cNvSpPr>
            <a:spLocks noGrp="1"/>
          </p:cNvSpPr>
          <p:nvPr>
            <p:ph type="body" sz="quarter" idx="18" hasCustomPrompt="1"/>
          </p:nvPr>
        </p:nvSpPr>
        <p:spPr>
          <a:xfrm>
            <a:off x="788657" y="2396438"/>
            <a:ext cx="4726115" cy="3499183"/>
          </a:xfrm>
          <a:prstGeom prst="rect">
            <a:avLst/>
          </a:prstGeom>
        </p:spPr>
        <p:txBody>
          <a:bodyPr/>
          <a:lstStyle>
            <a:lvl1pPr marL="0" indent="0" algn="l">
              <a:lnSpc>
                <a:spcPct val="100000"/>
              </a:lnSpc>
              <a:spcBef>
                <a:spcPts val="0"/>
              </a:spcBef>
              <a:buNone/>
              <a:defRPr lang="en-US" sz="2200" b="0" i="0" kern="1200" spc="0" dirty="0">
                <a:solidFill>
                  <a:srgbClr val="494949"/>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spcAft>
                <a:spcPts val="600"/>
              </a:spcAft>
              <a:buFont typeface="Arial" panose="020B0604020202020204" pitchFamily="34" charset="0"/>
              <a:buNone/>
            </a:pPr>
            <a:r>
              <a:rPr lang="en-GB" dirty="0"/>
              <a:t>Click to type…</a:t>
            </a:r>
            <a:endParaRPr lang="en-US" dirty="0"/>
          </a:p>
        </p:txBody>
      </p:sp>
      <p:sp>
        <p:nvSpPr>
          <p:cNvPr id="6" name="Text Placeholder 23">
            <a:extLst>
              <a:ext uri="{FF2B5EF4-FFF2-40B4-BE49-F238E27FC236}">
                <a16:creationId xmlns:a16="http://schemas.microsoft.com/office/drawing/2014/main" id="{BCE58870-5ECB-E7F6-23AE-2DCD281AACA1}"/>
              </a:ext>
            </a:extLst>
          </p:cNvPr>
          <p:cNvSpPr>
            <a:spLocks noGrp="1"/>
          </p:cNvSpPr>
          <p:nvPr>
            <p:ph type="body" sz="quarter" idx="16" hasCustomPrompt="1"/>
          </p:nvPr>
        </p:nvSpPr>
        <p:spPr>
          <a:xfrm>
            <a:off x="788657" y="761603"/>
            <a:ext cx="4726115" cy="803654"/>
          </a:xfrm>
          <a:prstGeom prst="rect">
            <a:avLst/>
          </a:prstGeom>
        </p:spPr>
        <p:txBody>
          <a:bodyPr>
            <a:noAutofit/>
          </a:bodyPr>
          <a:lstStyle>
            <a:lvl1pPr marL="0" indent="0" algn="l">
              <a:lnSpc>
                <a:spcPct val="100000"/>
              </a:lnSpc>
              <a:spcBef>
                <a:spcPts val="0"/>
              </a:spcBef>
              <a:buNone/>
              <a:defRPr lang="en-US" sz="2800" b="1" i="0" kern="1200" dirty="0">
                <a:solidFill>
                  <a:srgbClr val="459597"/>
                </a:solidFill>
                <a:latin typeface="+mn-lt"/>
                <a:ea typeface="+mn-ea"/>
                <a:cs typeface="+mn-cs"/>
              </a:defRPr>
            </a:lvl1pPr>
          </a:lstStyle>
          <a:p>
            <a:pPr marL="0" lvl="0" indent="0" algn="l" defTabSz="914400" rtl="0" eaLnBrk="1" latinLnBrk="0" hangingPunct="1">
              <a:lnSpc>
                <a:spcPct val="100000"/>
              </a:lnSpc>
              <a:spcBef>
                <a:spcPts val="0"/>
              </a:spcBef>
              <a:buFont typeface="Arial" panose="020B0604020202020204" pitchFamily="34" charset="0"/>
              <a:buNone/>
            </a:pPr>
            <a:r>
              <a:rPr lang="en-US" dirty="0"/>
              <a:t>Heading</a:t>
            </a:r>
          </a:p>
        </p:txBody>
      </p:sp>
      <p:sp>
        <p:nvSpPr>
          <p:cNvPr id="10" name="Text Placeholder 23">
            <a:extLst>
              <a:ext uri="{FF2B5EF4-FFF2-40B4-BE49-F238E27FC236}">
                <a16:creationId xmlns:a16="http://schemas.microsoft.com/office/drawing/2014/main" id="{A912C181-762F-F0A0-77F9-36A40E6CB0BB}"/>
              </a:ext>
            </a:extLst>
          </p:cNvPr>
          <p:cNvSpPr>
            <a:spLocks noGrp="1"/>
          </p:cNvSpPr>
          <p:nvPr>
            <p:ph type="body" sz="quarter" idx="19" hasCustomPrompt="1"/>
          </p:nvPr>
        </p:nvSpPr>
        <p:spPr>
          <a:xfrm>
            <a:off x="774803" y="1579021"/>
            <a:ext cx="4726115" cy="803654"/>
          </a:xfrm>
          <a:prstGeom prst="rect">
            <a:avLst/>
          </a:prstGeom>
        </p:spPr>
        <p:txBody>
          <a:bodyPr>
            <a:noAutofit/>
          </a:bodyPr>
          <a:lstStyle>
            <a:lvl1pPr marL="0" indent="0" algn="l">
              <a:lnSpc>
                <a:spcPct val="100000"/>
              </a:lnSpc>
              <a:spcBef>
                <a:spcPts val="0"/>
              </a:spcBef>
              <a:buNone/>
              <a:defRPr lang="en-US" sz="2400" b="1" i="0" kern="1200" dirty="0">
                <a:solidFill>
                  <a:srgbClr val="EC7C69"/>
                </a:solidFill>
                <a:latin typeface="+mn-lt"/>
                <a:ea typeface="+mn-ea"/>
                <a:cs typeface="+mn-cs"/>
              </a:defRPr>
            </a:lvl1pPr>
          </a:lstStyle>
          <a:p>
            <a:pPr lvl="0"/>
            <a:r>
              <a:rPr lang="en-US" dirty="0"/>
              <a:t>Sub-Heading</a:t>
            </a:r>
          </a:p>
        </p:txBody>
      </p:sp>
      <p:sp>
        <p:nvSpPr>
          <p:cNvPr id="11" name="object 3">
            <a:extLst>
              <a:ext uri="{FF2B5EF4-FFF2-40B4-BE49-F238E27FC236}">
                <a16:creationId xmlns:a16="http://schemas.microsoft.com/office/drawing/2014/main" id="{129A9620-C0F4-CBC3-4970-ACD6FCC8D090}"/>
              </a:ext>
            </a:extLst>
          </p:cNvPr>
          <p:cNvSpPr/>
          <p:nvPr userDrawn="1"/>
        </p:nvSpPr>
        <p:spPr>
          <a:xfrm rot="16200000">
            <a:off x="9615266" y="5151903"/>
            <a:ext cx="2959731"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solidFill>
                <a:srgbClr val="459597"/>
              </a:solidFill>
            </a:endParaRPr>
          </a:p>
        </p:txBody>
      </p:sp>
      <p:sp>
        <p:nvSpPr>
          <p:cNvPr id="12" name="Text Placeholder 23">
            <a:extLst>
              <a:ext uri="{FF2B5EF4-FFF2-40B4-BE49-F238E27FC236}">
                <a16:creationId xmlns:a16="http://schemas.microsoft.com/office/drawing/2014/main" id="{8370C565-93FA-ECE8-6FE8-6914FFDDAF3C}"/>
              </a:ext>
            </a:extLst>
          </p:cNvPr>
          <p:cNvSpPr>
            <a:spLocks noGrp="1"/>
          </p:cNvSpPr>
          <p:nvPr>
            <p:ph type="body" sz="quarter" idx="65" hasCustomPrompt="1"/>
          </p:nvPr>
        </p:nvSpPr>
        <p:spPr>
          <a:xfrm rot="16200000">
            <a:off x="9621276" y="5151904"/>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2866515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 + Device 03">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15B1AF3C-4A0E-1C81-74A3-55E033E3DF81}"/>
              </a:ext>
            </a:extLst>
          </p:cNvPr>
          <p:cNvPicPr>
            <a:picLocks noChangeAspect="1"/>
          </p:cNvPicPr>
          <p:nvPr userDrawn="1"/>
        </p:nvPicPr>
        <p:blipFill>
          <a:blip r:embed="rId2" cstate="print">
            <a:extLst>
              <a:ext uri="{28A0092B-C50C-407E-A947-70E740481C1C}">
                <a14:useLocalDpi xmlns:a14="http://schemas.microsoft.com/office/drawing/2010/main"/>
              </a:ext>
            </a:extLst>
          </a:blip>
          <a:srcRect b="8549"/>
          <a:stretch>
            <a:fillRect/>
          </a:stretch>
        </p:blipFill>
        <p:spPr>
          <a:xfrm>
            <a:off x="7624257" y="1895475"/>
            <a:ext cx="4071434" cy="4962525"/>
          </a:xfrm>
          <a:custGeom>
            <a:avLst/>
            <a:gdLst>
              <a:gd name="connsiteX0" fmla="*/ 0 w 3809685"/>
              <a:gd name="connsiteY0" fmla="*/ 0 h 4643489"/>
              <a:gd name="connsiteX1" fmla="*/ 3809685 w 3809685"/>
              <a:gd name="connsiteY1" fmla="*/ 0 h 4643489"/>
              <a:gd name="connsiteX2" fmla="*/ 3809685 w 3809685"/>
              <a:gd name="connsiteY2" fmla="*/ 4643489 h 4643489"/>
              <a:gd name="connsiteX3" fmla="*/ 0 w 3809685"/>
              <a:gd name="connsiteY3" fmla="*/ 4643489 h 4643489"/>
            </a:gdLst>
            <a:ahLst/>
            <a:cxnLst>
              <a:cxn ang="0">
                <a:pos x="connsiteX0" y="connsiteY0"/>
              </a:cxn>
              <a:cxn ang="0">
                <a:pos x="connsiteX1" y="connsiteY1"/>
              </a:cxn>
              <a:cxn ang="0">
                <a:pos x="connsiteX2" y="connsiteY2"/>
              </a:cxn>
              <a:cxn ang="0">
                <a:pos x="connsiteX3" y="connsiteY3"/>
              </a:cxn>
            </a:cxnLst>
            <a:rect l="l" t="t" r="r" b="b"/>
            <a:pathLst>
              <a:path w="3809685" h="4643489">
                <a:moveTo>
                  <a:pt x="0" y="0"/>
                </a:moveTo>
                <a:lnTo>
                  <a:pt x="3809685" y="0"/>
                </a:lnTo>
                <a:lnTo>
                  <a:pt x="3809685" y="4643489"/>
                </a:lnTo>
                <a:lnTo>
                  <a:pt x="0" y="4643489"/>
                </a:lnTo>
                <a:close/>
              </a:path>
            </a:pathLst>
          </a:custGeom>
        </p:spPr>
      </p:pic>
      <p:sp>
        <p:nvSpPr>
          <p:cNvPr id="12" name="Picture Placeholder 14">
            <a:extLst>
              <a:ext uri="{FF2B5EF4-FFF2-40B4-BE49-F238E27FC236}">
                <a16:creationId xmlns:a16="http://schemas.microsoft.com/office/drawing/2014/main" id="{51C44BA5-BF7A-7ADD-01ED-C8DFB7937810}"/>
              </a:ext>
            </a:extLst>
          </p:cNvPr>
          <p:cNvSpPr>
            <a:spLocks noGrp="1"/>
          </p:cNvSpPr>
          <p:nvPr>
            <p:ph type="pic" sz="quarter" idx="12"/>
          </p:nvPr>
        </p:nvSpPr>
        <p:spPr>
          <a:xfrm>
            <a:off x="8325568" y="2306834"/>
            <a:ext cx="3028041" cy="4529737"/>
          </a:xfrm>
          <a:custGeom>
            <a:avLst/>
            <a:gdLst>
              <a:gd name="connsiteX0" fmla="*/ 910260 w 4900611"/>
              <a:gd name="connsiteY0" fmla="*/ 4784374 h 6322218"/>
              <a:gd name="connsiteX1" fmla="*/ 910260 w 4900611"/>
              <a:gd name="connsiteY1" fmla="*/ 5430211 h 6322218"/>
              <a:gd name="connsiteX2" fmla="*/ 3961468 w 4900611"/>
              <a:gd name="connsiteY2" fmla="*/ 5430211 h 6322218"/>
              <a:gd name="connsiteX3" fmla="*/ 3961468 w 4900611"/>
              <a:gd name="connsiteY3" fmla="*/ 4784374 h 6322218"/>
              <a:gd name="connsiteX4" fmla="*/ 0 w 4900611"/>
              <a:gd name="connsiteY4" fmla="*/ 0 h 6322218"/>
              <a:gd name="connsiteX5" fmla="*/ 4900611 w 4900611"/>
              <a:gd name="connsiteY5" fmla="*/ 0 h 6322218"/>
              <a:gd name="connsiteX6" fmla="*/ 4900611 w 4900611"/>
              <a:gd name="connsiteY6" fmla="*/ 6322218 h 6322218"/>
              <a:gd name="connsiteX7" fmla="*/ 0 w 4900611"/>
              <a:gd name="connsiteY7" fmla="*/ 6322218 h 6322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00611" h="6322218">
                <a:moveTo>
                  <a:pt x="910260" y="4784374"/>
                </a:moveTo>
                <a:lnTo>
                  <a:pt x="910260" y="5430211"/>
                </a:lnTo>
                <a:lnTo>
                  <a:pt x="3961468" y="5430211"/>
                </a:lnTo>
                <a:lnTo>
                  <a:pt x="3961468" y="4784374"/>
                </a:lnTo>
                <a:close/>
                <a:moveTo>
                  <a:pt x="0" y="0"/>
                </a:moveTo>
                <a:lnTo>
                  <a:pt x="4900611" y="0"/>
                </a:lnTo>
                <a:lnTo>
                  <a:pt x="4900611" y="6322218"/>
                </a:lnTo>
                <a:lnTo>
                  <a:pt x="0" y="6322218"/>
                </a:lnTo>
                <a:close/>
              </a:path>
            </a:pathLst>
          </a:custGeom>
          <a:solidFill>
            <a:schemeClr val="bg1">
              <a:lumMod val="95000"/>
            </a:schemeClr>
          </a:solidFill>
        </p:spPr>
        <p:txBody>
          <a:bodyPr wrap="square">
            <a:noAutofit/>
          </a:bodyPr>
          <a:lstStyle>
            <a:lvl1pPr>
              <a:defRPr lang="fr-CA">
                <a:solidFill>
                  <a:schemeClr val="bg1">
                    <a:lumMod val="95000"/>
                  </a:schemeClr>
                </a:solidFill>
              </a:defRPr>
            </a:lvl1pPr>
          </a:lstStyle>
          <a:p>
            <a:endParaRPr lang="fr-CA" dirty="0"/>
          </a:p>
        </p:txBody>
      </p:sp>
      <p:sp>
        <p:nvSpPr>
          <p:cNvPr id="4" name="Slide Number Placeholder 5">
            <a:extLst>
              <a:ext uri="{FF2B5EF4-FFF2-40B4-BE49-F238E27FC236}">
                <a16:creationId xmlns:a16="http://schemas.microsoft.com/office/drawing/2014/main" id="{A22AB95E-FC8F-3340-8544-E4709B0FF23C}"/>
              </a:ext>
            </a:extLst>
          </p:cNvPr>
          <p:cNvSpPr>
            <a:spLocks noGrp="1"/>
          </p:cNvSpPr>
          <p:nvPr>
            <p:ph type="sldNum" sz="quarter" idx="4"/>
          </p:nvPr>
        </p:nvSpPr>
        <p:spPr>
          <a:xfrm>
            <a:off x="12092883" y="6565872"/>
            <a:ext cx="391443" cy="292128"/>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5" name="Text Placeholder 17">
            <a:extLst>
              <a:ext uri="{FF2B5EF4-FFF2-40B4-BE49-F238E27FC236}">
                <a16:creationId xmlns:a16="http://schemas.microsoft.com/office/drawing/2014/main" id="{892931D4-5413-2541-04ED-8124FB232F81}"/>
              </a:ext>
            </a:extLst>
          </p:cNvPr>
          <p:cNvSpPr>
            <a:spLocks noGrp="1"/>
          </p:cNvSpPr>
          <p:nvPr>
            <p:ph type="body" sz="quarter" idx="18" hasCustomPrompt="1"/>
          </p:nvPr>
        </p:nvSpPr>
        <p:spPr>
          <a:xfrm>
            <a:off x="788657" y="2396438"/>
            <a:ext cx="4726115" cy="3499183"/>
          </a:xfrm>
          <a:prstGeom prst="rect">
            <a:avLst/>
          </a:prstGeom>
        </p:spPr>
        <p:txBody>
          <a:bodyPr/>
          <a:lstStyle>
            <a:lvl1pPr marL="0" indent="0" algn="l">
              <a:lnSpc>
                <a:spcPct val="100000"/>
              </a:lnSpc>
              <a:spcBef>
                <a:spcPts val="0"/>
              </a:spcBef>
              <a:buNone/>
              <a:defRPr lang="en-US" sz="2200" b="0" i="0" kern="1200" spc="0" dirty="0">
                <a:solidFill>
                  <a:srgbClr val="494949"/>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spcAft>
                <a:spcPts val="600"/>
              </a:spcAft>
              <a:buFont typeface="Arial" panose="020B0604020202020204" pitchFamily="34" charset="0"/>
              <a:buNone/>
            </a:pPr>
            <a:r>
              <a:rPr lang="en-GB" dirty="0"/>
              <a:t>Click to type…</a:t>
            </a:r>
            <a:endParaRPr lang="en-US" dirty="0"/>
          </a:p>
        </p:txBody>
      </p:sp>
      <p:sp>
        <p:nvSpPr>
          <p:cNvPr id="6" name="Text Placeholder 23">
            <a:extLst>
              <a:ext uri="{FF2B5EF4-FFF2-40B4-BE49-F238E27FC236}">
                <a16:creationId xmlns:a16="http://schemas.microsoft.com/office/drawing/2014/main" id="{CAD6D65B-EFA3-B983-2D37-588496A0C331}"/>
              </a:ext>
            </a:extLst>
          </p:cNvPr>
          <p:cNvSpPr>
            <a:spLocks noGrp="1"/>
          </p:cNvSpPr>
          <p:nvPr>
            <p:ph type="body" sz="quarter" idx="16" hasCustomPrompt="1"/>
          </p:nvPr>
        </p:nvSpPr>
        <p:spPr>
          <a:xfrm>
            <a:off x="788657" y="761603"/>
            <a:ext cx="4726115" cy="803654"/>
          </a:xfrm>
          <a:prstGeom prst="rect">
            <a:avLst/>
          </a:prstGeom>
        </p:spPr>
        <p:txBody>
          <a:bodyPr>
            <a:noAutofit/>
          </a:bodyPr>
          <a:lstStyle>
            <a:lvl1pPr marL="0" indent="0" algn="l">
              <a:lnSpc>
                <a:spcPct val="100000"/>
              </a:lnSpc>
              <a:spcBef>
                <a:spcPts val="0"/>
              </a:spcBef>
              <a:buNone/>
              <a:defRPr lang="en-US" sz="2800" b="1" i="0" kern="1200" dirty="0">
                <a:solidFill>
                  <a:srgbClr val="459597"/>
                </a:solidFill>
                <a:latin typeface="+mn-lt"/>
                <a:ea typeface="+mn-ea"/>
                <a:cs typeface="+mn-cs"/>
              </a:defRPr>
            </a:lvl1pPr>
          </a:lstStyle>
          <a:p>
            <a:pPr marL="0" lvl="0" indent="0" algn="l" defTabSz="914400" rtl="0" eaLnBrk="1" latinLnBrk="0" hangingPunct="1">
              <a:lnSpc>
                <a:spcPct val="100000"/>
              </a:lnSpc>
              <a:spcBef>
                <a:spcPts val="0"/>
              </a:spcBef>
              <a:buFont typeface="Arial" panose="020B0604020202020204" pitchFamily="34" charset="0"/>
              <a:buNone/>
            </a:pPr>
            <a:r>
              <a:rPr lang="en-US" dirty="0"/>
              <a:t>Heading</a:t>
            </a:r>
          </a:p>
        </p:txBody>
      </p:sp>
      <p:sp>
        <p:nvSpPr>
          <p:cNvPr id="7" name="Text Placeholder 23">
            <a:extLst>
              <a:ext uri="{FF2B5EF4-FFF2-40B4-BE49-F238E27FC236}">
                <a16:creationId xmlns:a16="http://schemas.microsoft.com/office/drawing/2014/main" id="{D8318322-0D20-7ECE-CC2F-EABF1AE9F6C7}"/>
              </a:ext>
            </a:extLst>
          </p:cNvPr>
          <p:cNvSpPr>
            <a:spLocks noGrp="1"/>
          </p:cNvSpPr>
          <p:nvPr>
            <p:ph type="body" sz="quarter" idx="20" hasCustomPrompt="1"/>
          </p:nvPr>
        </p:nvSpPr>
        <p:spPr>
          <a:xfrm>
            <a:off x="774803" y="1579021"/>
            <a:ext cx="4726115" cy="803654"/>
          </a:xfrm>
          <a:prstGeom prst="rect">
            <a:avLst/>
          </a:prstGeom>
        </p:spPr>
        <p:txBody>
          <a:bodyPr>
            <a:noAutofit/>
          </a:bodyPr>
          <a:lstStyle>
            <a:lvl1pPr marL="0" indent="0" algn="l">
              <a:lnSpc>
                <a:spcPct val="100000"/>
              </a:lnSpc>
              <a:spcBef>
                <a:spcPts val="0"/>
              </a:spcBef>
              <a:buNone/>
              <a:defRPr lang="en-US" sz="2400" b="1" i="0" kern="1200" dirty="0">
                <a:solidFill>
                  <a:srgbClr val="EC7C69"/>
                </a:solidFill>
                <a:latin typeface="+mn-lt"/>
                <a:ea typeface="+mn-ea"/>
                <a:cs typeface="+mn-cs"/>
              </a:defRPr>
            </a:lvl1pPr>
          </a:lstStyle>
          <a:p>
            <a:pPr lvl="0"/>
            <a:r>
              <a:rPr lang="en-US" dirty="0"/>
              <a:t>Sub-Heading</a:t>
            </a:r>
          </a:p>
        </p:txBody>
      </p:sp>
    </p:spTree>
    <p:extLst>
      <p:ext uri="{BB962C8B-B14F-4D97-AF65-F5344CB8AC3E}">
        <p14:creationId xmlns:p14="http://schemas.microsoft.com/office/powerpoint/2010/main" val="2905739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ext + Device 04">
    <p:spTree>
      <p:nvGrpSpPr>
        <p:cNvPr id="1" name=""/>
        <p:cNvGrpSpPr/>
        <p:nvPr/>
      </p:nvGrpSpPr>
      <p:grpSpPr>
        <a:xfrm>
          <a:off x="0" y="0"/>
          <a:ext cx="0" cy="0"/>
          <a:chOff x="0" y="0"/>
          <a:chExt cx="0" cy="0"/>
        </a:xfrm>
      </p:grpSpPr>
      <p:pic>
        <p:nvPicPr>
          <p:cNvPr id="5" name="Graphic 106">
            <a:extLst>
              <a:ext uri="{FF2B5EF4-FFF2-40B4-BE49-F238E27FC236}">
                <a16:creationId xmlns:a16="http://schemas.microsoft.com/office/drawing/2014/main" id="{32DC14AD-82AA-2CF8-9D15-33E7E705BB24}"/>
              </a:ext>
            </a:extLst>
          </p:cNvPr>
          <p:cNvPicPr>
            <a:picLocks noChangeAspect="1"/>
          </p:cNvPicPr>
          <p:nvPr userDrawn="1"/>
        </p:nvPicPr>
        <p:blipFill>
          <a:blip r:embed="rId2"/>
          <a:stretch>
            <a:fillRect/>
          </a:stretch>
        </p:blipFill>
        <p:spPr>
          <a:xfrm rot="16200000">
            <a:off x="7299606" y="-200345"/>
            <a:ext cx="4043074" cy="5741714"/>
          </a:xfrm>
          <a:custGeom>
            <a:avLst/>
            <a:gdLst>
              <a:gd name="connsiteX0" fmla="*/ 485 w 1756089"/>
              <a:gd name="connsiteY0" fmla="*/ 268 h 2493884"/>
              <a:gd name="connsiteX1" fmla="*/ 1756574 w 1756089"/>
              <a:gd name="connsiteY1" fmla="*/ 268 h 2493884"/>
              <a:gd name="connsiteX2" fmla="*/ 1756574 w 1756089"/>
              <a:gd name="connsiteY2" fmla="*/ 2494153 h 2493884"/>
              <a:gd name="connsiteX3" fmla="*/ 485 w 1756089"/>
              <a:gd name="connsiteY3" fmla="*/ 2494153 h 2493884"/>
            </a:gdLst>
            <a:ahLst/>
            <a:cxnLst>
              <a:cxn ang="0">
                <a:pos x="connsiteX0" y="connsiteY0"/>
              </a:cxn>
              <a:cxn ang="0">
                <a:pos x="connsiteX1" y="connsiteY1"/>
              </a:cxn>
              <a:cxn ang="0">
                <a:pos x="connsiteX2" y="connsiteY2"/>
              </a:cxn>
              <a:cxn ang="0">
                <a:pos x="connsiteX3" y="connsiteY3"/>
              </a:cxn>
            </a:cxnLst>
            <a:rect l="l" t="t" r="r" b="b"/>
            <a:pathLst>
              <a:path w="1756089" h="2493884">
                <a:moveTo>
                  <a:pt x="485" y="268"/>
                </a:moveTo>
                <a:lnTo>
                  <a:pt x="1756574" y="268"/>
                </a:lnTo>
                <a:lnTo>
                  <a:pt x="1756574" y="2494153"/>
                </a:lnTo>
                <a:lnTo>
                  <a:pt x="485" y="2494153"/>
                </a:lnTo>
                <a:close/>
              </a:path>
            </a:pathLst>
          </a:custGeom>
        </p:spPr>
      </p:pic>
      <p:sp>
        <p:nvSpPr>
          <p:cNvPr id="6" name="Picture Placeholder 112">
            <a:extLst>
              <a:ext uri="{FF2B5EF4-FFF2-40B4-BE49-F238E27FC236}">
                <a16:creationId xmlns:a16="http://schemas.microsoft.com/office/drawing/2014/main" id="{79B22CC8-2DAF-65D6-7B92-F6CDB8F52306}"/>
              </a:ext>
            </a:extLst>
          </p:cNvPr>
          <p:cNvSpPr>
            <a:spLocks noGrp="1"/>
          </p:cNvSpPr>
          <p:nvPr>
            <p:ph type="pic" sz="quarter" idx="20"/>
          </p:nvPr>
        </p:nvSpPr>
        <p:spPr>
          <a:xfrm>
            <a:off x="7143400" y="1219242"/>
            <a:ext cx="3918486" cy="2209758"/>
          </a:xfrm>
          <a:custGeom>
            <a:avLst/>
            <a:gdLst>
              <a:gd name="connsiteX0" fmla="*/ 0 w 2981385"/>
              <a:gd name="connsiteY0" fmla="*/ 0 h 1681297"/>
              <a:gd name="connsiteX1" fmla="*/ 2981385 w 2981385"/>
              <a:gd name="connsiteY1" fmla="*/ 0 h 1681297"/>
              <a:gd name="connsiteX2" fmla="*/ 2981385 w 2981385"/>
              <a:gd name="connsiteY2" fmla="*/ 1042963 h 1681297"/>
              <a:gd name="connsiteX3" fmla="*/ 2903109 w 2981385"/>
              <a:gd name="connsiteY3" fmla="*/ 1014846 h 1681297"/>
              <a:gd name="connsiteX4" fmla="*/ 2812268 w 2981385"/>
              <a:gd name="connsiteY4" fmla="*/ 920940 h 1681297"/>
              <a:gd name="connsiteX5" fmla="*/ 2796591 w 2981385"/>
              <a:gd name="connsiteY5" fmla="*/ 817700 h 1681297"/>
              <a:gd name="connsiteX6" fmla="*/ 2546198 w 2981385"/>
              <a:gd name="connsiteY6" fmla="*/ 514202 h 1681297"/>
              <a:gd name="connsiteX7" fmla="*/ 2327045 w 2981385"/>
              <a:gd name="connsiteY7" fmla="*/ 798918 h 1681297"/>
              <a:gd name="connsiteX8" fmla="*/ 2339610 w 2981385"/>
              <a:gd name="connsiteY8" fmla="*/ 1121198 h 1681297"/>
              <a:gd name="connsiteX9" fmla="*/ 2471145 w 2981385"/>
              <a:gd name="connsiteY9" fmla="*/ 1365241 h 1681297"/>
              <a:gd name="connsiteX10" fmla="*/ 2712200 w 2981385"/>
              <a:gd name="connsiteY10" fmla="*/ 1646846 h 1681297"/>
              <a:gd name="connsiteX11" fmla="*/ 2679844 w 2981385"/>
              <a:gd name="connsiteY11" fmla="*/ 1681297 h 1681297"/>
              <a:gd name="connsiteX12" fmla="*/ 0 w 2981385"/>
              <a:gd name="connsiteY12" fmla="*/ 1681297 h 168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81385" h="1681297">
                <a:moveTo>
                  <a:pt x="0" y="0"/>
                </a:moveTo>
                <a:lnTo>
                  <a:pt x="2981385" y="0"/>
                </a:lnTo>
                <a:lnTo>
                  <a:pt x="2981385" y="1042963"/>
                </a:lnTo>
                <a:cubicBezTo>
                  <a:pt x="2962594" y="1030515"/>
                  <a:pt x="2903109" y="1014846"/>
                  <a:pt x="2903109" y="1014846"/>
                </a:cubicBezTo>
                <a:cubicBezTo>
                  <a:pt x="2874868" y="970950"/>
                  <a:pt x="2812268" y="920940"/>
                  <a:pt x="2812268" y="920940"/>
                </a:cubicBezTo>
                <a:cubicBezTo>
                  <a:pt x="2815381" y="880266"/>
                  <a:pt x="2796591" y="817700"/>
                  <a:pt x="2796591" y="817700"/>
                </a:cubicBezTo>
                <a:cubicBezTo>
                  <a:pt x="2718427" y="586213"/>
                  <a:pt x="2546198" y="514202"/>
                  <a:pt x="2546198" y="514202"/>
                </a:cubicBezTo>
                <a:cubicBezTo>
                  <a:pt x="2360401" y="450523"/>
                  <a:pt x="2295691" y="698790"/>
                  <a:pt x="2327045" y="798918"/>
                </a:cubicBezTo>
                <a:cubicBezTo>
                  <a:pt x="2358401" y="899048"/>
                  <a:pt x="2330270" y="1021070"/>
                  <a:pt x="2339610" y="1121198"/>
                </a:cubicBezTo>
                <a:cubicBezTo>
                  <a:pt x="2349061" y="1221326"/>
                  <a:pt x="2471145" y="1365241"/>
                  <a:pt x="2471145" y="1365241"/>
                </a:cubicBezTo>
                <a:lnTo>
                  <a:pt x="2712200" y="1646846"/>
                </a:lnTo>
                <a:lnTo>
                  <a:pt x="2679844" y="1681297"/>
                </a:lnTo>
                <a:lnTo>
                  <a:pt x="0" y="1681297"/>
                </a:lnTo>
                <a:close/>
              </a:path>
            </a:pathLst>
          </a:custGeom>
          <a:solidFill>
            <a:schemeClr val="bg1">
              <a:lumMod val="95000"/>
            </a:schemeClr>
          </a:solidFill>
        </p:spPr>
        <p:txBody>
          <a:bodyPr wrap="square">
            <a:noAutofit/>
          </a:bodyPr>
          <a:lstStyle>
            <a:lvl1pPr marL="0" indent="0" algn="ctr">
              <a:buNone/>
              <a:defRPr sz="1600">
                <a:solidFill>
                  <a:schemeClr val="bg1">
                    <a:lumMod val="95000"/>
                  </a:schemeClr>
                </a:solidFill>
              </a:defRPr>
            </a:lvl1pPr>
          </a:lstStyle>
          <a:p>
            <a:endParaRPr lang="en-US" dirty="0"/>
          </a:p>
          <a:p>
            <a:r>
              <a:rPr lang="en-US" dirty="0"/>
              <a:t>Click to add photo </a:t>
            </a:r>
          </a:p>
        </p:txBody>
      </p:sp>
      <p:sp>
        <p:nvSpPr>
          <p:cNvPr id="7" name="Slide Number Placeholder 5">
            <a:extLst>
              <a:ext uri="{FF2B5EF4-FFF2-40B4-BE49-F238E27FC236}">
                <a16:creationId xmlns:a16="http://schemas.microsoft.com/office/drawing/2014/main" id="{2A37C2A4-2B3F-1B9C-F7C3-0DC3E394D7E1}"/>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8" name="Text Placeholder 17">
            <a:extLst>
              <a:ext uri="{FF2B5EF4-FFF2-40B4-BE49-F238E27FC236}">
                <a16:creationId xmlns:a16="http://schemas.microsoft.com/office/drawing/2014/main" id="{FA3A7B1A-82F0-193D-CCDC-5C96249A34BD}"/>
              </a:ext>
            </a:extLst>
          </p:cNvPr>
          <p:cNvSpPr>
            <a:spLocks noGrp="1"/>
          </p:cNvSpPr>
          <p:nvPr>
            <p:ph type="body" sz="quarter" idx="18" hasCustomPrompt="1"/>
          </p:nvPr>
        </p:nvSpPr>
        <p:spPr>
          <a:xfrm>
            <a:off x="788657" y="2396438"/>
            <a:ext cx="4726115" cy="3499183"/>
          </a:xfrm>
          <a:prstGeom prst="rect">
            <a:avLst/>
          </a:prstGeom>
        </p:spPr>
        <p:txBody>
          <a:bodyPr/>
          <a:lstStyle>
            <a:lvl1pPr marL="0" indent="0" algn="l">
              <a:lnSpc>
                <a:spcPct val="100000"/>
              </a:lnSpc>
              <a:spcBef>
                <a:spcPts val="0"/>
              </a:spcBef>
              <a:buNone/>
              <a:defRPr lang="en-US" sz="2200" b="0" i="0" kern="1200" spc="0" dirty="0">
                <a:solidFill>
                  <a:srgbClr val="494949"/>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spcAft>
                <a:spcPts val="600"/>
              </a:spcAft>
              <a:buFont typeface="Arial" panose="020B0604020202020204" pitchFamily="34" charset="0"/>
              <a:buNone/>
            </a:pPr>
            <a:r>
              <a:rPr lang="en-GB" dirty="0"/>
              <a:t>Click to type…</a:t>
            </a:r>
            <a:endParaRPr lang="en-US" dirty="0"/>
          </a:p>
        </p:txBody>
      </p:sp>
      <p:sp>
        <p:nvSpPr>
          <p:cNvPr id="9" name="Text Placeholder 23">
            <a:extLst>
              <a:ext uri="{FF2B5EF4-FFF2-40B4-BE49-F238E27FC236}">
                <a16:creationId xmlns:a16="http://schemas.microsoft.com/office/drawing/2014/main" id="{71A8E9F8-516B-15D5-81F8-F961C5CA1B45}"/>
              </a:ext>
            </a:extLst>
          </p:cNvPr>
          <p:cNvSpPr>
            <a:spLocks noGrp="1"/>
          </p:cNvSpPr>
          <p:nvPr>
            <p:ph type="body" sz="quarter" idx="16" hasCustomPrompt="1"/>
          </p:nvPr>
        </p:nvSpPr>
        <p:spPr>
          <a:xfrm>
            <a:off x="788657" y="761603"/>
            <a:ext cx="4726115" cy="803654"/>
          </a:xfrm>
          <a:prstGeom prst="rect">
            <a:avLst/>
          </a:prstGeom>
        </p:spPr>
        <p:txBody>
          <a:bodyPr>
            <a:noAutofit/>
          </a:bodyPr>
          <a:lstStyle>
            <a:lvl1pPr marL="0" indent="0" algn="l">
              <a:lnSpc>
                <a:spcPct val="100000"/>
              </a:lnSpc>
              <a:spcBef>
                <a:spcPts val="0"/>
              </a:spcBef>
              <a:buNone/>
              <a:defRPr lang="en-US" sz="2800" b="1" i="0" kern="1200" dirty="0">
                <a:solidFill>
                  <a:srgbClr val="459597"/>
                </a:solidFill>
                <a:latin typeface="+mn-lt"/>
                <a:ea typeface="+mn-ea"/>
                <a:cs typeface="+mn-cs"/>
              </a:defRPr>
            </a:lvl1pPr>
          </a:lstStyle>
          <a:p>
            <a:pPr marL="0" lvl="0" indent="0" algn="l" defTabSz="914400" rtl="0" eaLnBrk="1" latinLnBrk="0" hangingPunct="1">
              <a:lnSpc>
                <a:spcPct val="100000"/>
              </a:lnSpc>
              <a:spcBef>
                <a:spcPts val="0"/>
              </a:spcBef>
              <a:buFont typeface="Arial" panose="020B0604020202020204" pitchFamily="34" charset="0"/>
              <a:buNone/>
            </a:pPr>
            <a:r>
              <a:rPr lang="en-US" dirty="0"/>
              <a:t>Heading</a:t>
            </a:r>
          </a:p>
        </p:txBody>
      </p:sp>
      <p:sp>
        <p:nvSpPr>
          <p:cNvPr id="10" name="Text Placeholder 23">
            <a:extLst>
              <a:ext uri="{FF2B5EF4-FFF2-40B4-BE49-F238E27FC236}">
                <a16:creationId xmlns:a16="http://schemas.microsoft.com/office/drawing/2014/main" id="{D721C18E-EFB9-9B0B-67DA-A6787F1111A6}"/>
              </a:ext>
            </a:extLst>
          </p:cNvPr>
          <p:cNvSpPr>
            <a:spLocks noGrp="1"/>
          </p:cNvSpPr>
          <p:nvPr>
            <p:ph type="body" sz="quarter" idx="21" hasCustomPrompt="1"/>
          </p:nvPr>
        </p:nvSpPr>
        <p:spPr>
          <a:xfrm>
            <a:off x="774803" y="1579021"/>
            <a:ext cx="4726115" cy="803654"/>
          </a:xfrm>
          <a:prstGeom prst="rect">
            <a:avLst/>
          </a:prstGeom>
        </p:spPr>
        <p:txBody>
          <a:bodyPr>
            <a:noAutofit/>
          </a:bodyPr>
          <a:lstStyle>
            <a:lvl1pPr marL="0" indent="0" algn="l">
              <a:lnSpc>
                <a:spcPct val="100000"/>
              </a:lnSpc>
              <a:spcBef>
                <a:spcPts val="0"/>
              </a:spcBef>
              <a:buNone/>
              <a:defRPr lang="en-US" sz="2400" b="1" i="0" kern="1200" dirty="0">
                <a:solidFill>
                  <a:srgbClr val="EC7C69"/>
                </a:solidFill>
                <a:latin typeface="+mn-lt"/>
                <a:ea typeface="+mn-ea"/>
                <a:cs typeface="+mn-cs"/>
              </a:defRPr>
            </a:lvl1pPr>
          </a:lstStyle>
          <a:p>
            <a:pPr lvl="0"/>
            <a:r>
              <a:rPr lang="en-US" dirty="0"/>
              <a:t>Sub-Heading</a:t>
            </a:r>
          </a:p>
        </p:txBody>
      </p:sp>
    </p:spTree>
    <p:extLst>
      <p:ext uri="{BB962C8B-B14F-4D97-AF65-F5344CB8AC3E}">
        <p14:creationId xmlns:p14="http://schemas.microsoft.com/office/powerpoint/2010/main" val="13878130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Gallery 01">
    <p:spTree>
      <p:nvGrpSpPr>
        <p:cNvPr id="1" name=""/>
        <p:cNvGrpSpPr/>
        <p:nvPr/>
      </p:nvGrpSpPr>
      <p:grpSpPr>
        <a:xfrm>
          <a:off x="0" y="0"/>
          <a:ext cx="0" cy="0"/>
          <a:chOff x="0" y="0"/>
          <a:chExt cx="0" cy="0"/>
        </a:xfrm>
      </p:grpSpPr>
      <p:sp>
        <p:nvSpPr>
          <p:cNvPr id="30" name="object 3">
            <a:extLst>
              <a:ext uri="{FF2B5EF4-FFF2-40B4-BE49-F238E27FC236}">
                <a16:creationId xmlns:a16="http://schemas.microsoft.com/office/drawing/2014/main" id="{F8A3C61E-F16A-DA4C-1484-C7ECE9A5A563}"/>
              </a:ext>
            </a:extLst>
          </p:cNvPr>
          <p:cNvSpPr/>
          <p:nvPr userDrawn="1"/>
        </p:nvSpPr>
        <p:spPr>
          <a:xfrm rot="16200000">
            <a:off x="10033910" y="5162573"/>
            <a:ext cx="2959731"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solidFill>
                <a:srgbClr val="459597"/>
              </a:solidFill>
            </a:endParaRPr>
          </a:p>
        </p:txBody>
      </p:sp>
      <p:sp>
        <p:nvSpPr>
          <p:cNvPr id="4" name="Rectangle 3">
            <a:extLst>
              <a:ext uri="{FF2B5EF4-FFF2-40B4-BE49-F238E27FC236}">
                <a16:creationId xmlns:a16="http://schemas.microsoft.com/office/drawing/2014/main" id="{998B6F3B-D4DE-7571-F558-B4CAEC7A80FC}"/>
              </a:ext>
            </a:extLst>
          </p:cNvPr>
          <p:cNvSpPr/>
          <p:nvPr userDrawn="1"/>
        </p:nvSpPr>
        <p:spPr>
          <a:xfrm>
            <a:off x="11527914" y="0"/>
            <a:ext cx="654339" cy="2775858"/>
          </a:xfrm>
          <a:prstGeom prst="rect">
            <a:avLst/>
          </a:prstGeom>
          <a:solidFill>
            <a:srgbClr val="45959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7E192C22-59B9-AF23-83F5-F9BFCDF0A492}"/>
              </a:ext>
            </a:extLst>
          </p:cNvPr>
          <p:cNvSpPr/>
          <p:nvPr userDrawn="1"/>
        </p:nvSpPr>
        <p:spPr>
          <a:xfrm>
            <a:off x="11746015" y="4082142"/>
            <a:ext cx="445985" cy="277585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icture Placeholder 12">
            <a:extLst>
              <a:ext uri="{FF2B5EF4-FFF2-40B4-BE49-F238E27FC236}">
                <a16:creationId xmlns:a16="http://schemas.microsoft.com/office/drawing/2014/main" id="{D6062D08-5165-13A4-F06B-918E2086020E}"/>
              </a:ext>
            </a:extLst>
          </p:cNvPr>
          <p:cNvSpPr>
            <a:spLocks noGrp="1"/>
          </p:cNvSpPr>
          <p:nvPr>
            <p:ph type="pic" sz="quarter" idx="73"/>
          </p:nvPr>
        </p:nvSpPr>
        <p:spPr>
          <a:xfrm>
            <a:off x="-1" y="-1"/>
            <a:ext cx="5694219" cy="3342069"/>
          </a:xfrm>
          <a:prstGeom prst="rect">
            <a:avLst/>
          </a:prstGeom>
          <a:solidFill>
            <a:schemeClr val="bg1">
              <a:lumMod val="95000"/>
            </a:schemeClr>
          </a:solidFill>
        </p:spPr>
        <p:txBody>
          <a:bodyPr/>
          <a:lstStyle/>
          <a:p>
            <a:endParaRPr lang="en-GB"/>
          </a:p>
        </p:txBody>
      </p:sp>
      <p:sp>
        <p:nvSpPr>
          <p:cNvPr id="8" name="Text Placeholder 32">
            <a:extLst>
              <a:ext uri="{FF2B5EF4-FFF2-40B4-BE49-F238E27FC236}">
                <a16:creationId xmlns:a16="http://schemas.microsoft.com/office/drawing/2014/main" id="{799CDBB0-57E0-3E36-5DF9-8E58EB2F49C1}"/>
              </a:ext>
            </a:extLst>
          </p:cNvPr>
          <p:cNvSpPr>
            <a:spLocks noGrp="1"/>
          </p:cNvSpPr>
          <p:nvPr>
            <p:ph type="body" sz="quarter" idx="42" hasCustomPrompt="1"/>
          </p:nvPr>
        </p:nvSpPr>
        <p:spPr>
          <a:xfrm rot="16200000">
            <a:off x="10498245" y="1161700"/>
            <a:ext cx="2775858" cy="452458"/>
          </a:xfrm>
          <a:prstGeom prst="rect">
            <a:avLst/>
          </a:prstGeom>
        </p:spPr>
        <p:txBody>
          <a:bodyPr anchor="t">
            <a:noAutofit/>
          </a:bodyPr>
          <a:lstStyle>
            <a:lvl1pPr marL="0" indent="0" algn="l">
              <a:lnSpc>
                <a:spcPct val="100000"/>
              </a:lnSpc>
              <a:spcBef>
                <a:spcPts val="0"/>
              </a:spcBef>
              <a:buNone/>
              <a:defRPr sz="2600" b="1" i="0" kern="1700" spc="0" baseline="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COUNTRY</a:t>
            </a:r>
            <a:endParaRPr lang="en-US" dirty="0"/>
          </a:p>
        </p:txBody>
      </p:sp>
      <p:sp>
        <p:nvSpPr>
          <p:cNvPr id="14" name="Picture Placeholder 12">
            <a:extLst>
              <a:ext uri="{FF2B5EF4-FFF2-40B4-BE49-F238E27FC236}">
                <a16:creationId xmlns:a16="http://schemas.microsoft.com/office/drawing/2014/main" id="{1FF4E48B-21C2-D02C-412F-20993FD30A5A}"/>
              </a:ext>
            </a:extLst>
          </p:cNvPr>
          <p:cNvSpPr>
            <a:spLocks noGrp="1"/>
          </p:cNvSpPr>
          <p:nvPr>
            <p:ph type="pic" sz="quarter" idx="74"/>
          </p:nvPr>
        </p:nvSpPr>
        <p:spPr>
          <a:xfrm>
            <a:off x="5832763" y="-1"/>
            <a:ext cx="5694219" cy="3342069"/>
          </a:xfrm>
          <a:prstGeom prst="rect">
            <a:avLst/>
          </a:prstGeom>
          <a:solidFill>
            <a:schemeClr val="bg1">
              <a:lumMod val="95000"/>
            </a:schemeClr>
          </a:solidFill>
        </p:spPr>
        <p:txBody>
          <a:bodyPr/>
          <a:lstStyle/>
          <a:p>
            <a:endParaRPr lang="en-GB"/>
          </a:p>
        </p:txBody>
      </p:sp>
      <p:sp>
        <p:nvSpPr>
          <p:cNvPr id="27" name="Picture Placeholder 12">
            <a:extLst>
              <a:ext uri="{FF2B5EF4-FFF2-40B4-BE49-F238E27FC236}">
                <a16:creationId xmlns:a16="http://schemas.microsoft.com/office/drawing/2014/main" id="{8C5546BD-3250-E6BA-FD6B-560D835D63EA}"/>
              </a:ext>
            </a:extLst>
          </p:cNvPr>
          <p:cNvSpPr>
            <a:spLocks noGrp="1"/>
          </p:cNvSpPr>
          <p:nvPr>
            <p:ph type="pic" sz="quarter" idx="75"/>
          </p:nvPr>
        </p:nvSpPr>
        <p:spPr>
          <a:xfrm>
            <a:off x="-1" y="3526971"/>
            <a:ext cx="5694219" cy="3342069"/>
          </a:xfrm>
          <a:prstGeom prst="rect">
            <a:avLst/>
          </a:prstGeom>
          <a:solidFill>
            <a:schemeClr val="bg1">
              <a:lumMod val="95000"/>
            </a:schemeClr>
          </a:solidFill>
        </p:spPr>
        <p:txBody>
          <a:bodyPr/>
          <a:lstStyle/>
          <a:p>
            <a:endParaRPr lang="en-GB"/>
          </a:p>
        </p:txBody>
      </p:sp>
      <p:sp>
        <p:nvSpPr>
          <p:cNvPr id="29" name="Freeform 28">
            <a:extLst>
              <a:ext uri="{FF2B5EF4-FFF2-40B4-BE49-F238E27FC236}">
                <a16:creationId xmlns:a16="http://schemas.microsoft.com/office/drawing/2014/main" id="{EB20269D-D790-E5FA-6398-700750D43B63}"/>
              </a:ext>
            </a:extLst>
          </p:cNvPr>
          <p:cNvSpPr>
            <a:spLocks noGrp="1"/>
          </p:cNvSpPr>
          <p:nvPr>
            <p:ph type="pic" sz="quarter" idx="76"/>
          </p:nvPr>
        </p:nvSpPr>
        <p:spPr>
          <a:xfrm>
            <a:off x="5832763" y="3526971"/>
            <a:ext cx="5694219" cy="3342069"/>
          </a:xfrm>
          <a:custGeom>
            <a:avLst/>
            <a:gdLst>
              <a:gd name="connsiteX0" fmla="*/ 0 w 5694219"/>
              <a:gd name="connsiteY0" fmla="*/ 0 h 3342069"/>
              <a:gd name="connsiteX1" fmla="*/ 5694219 w 5694219"/>
              <a:gd name="connsiteY1" fmla="*/ 0 h 3342069"/>
              <a:gd name="connsiteX2" fmla="*/ 5694219 w 5694219"/>
              <a:gd name="connsiteY2" fmla="*/ 382001 h 3342069"/>
              <a:gd name="connsiteX3" fmla="*/ 5454783 w 5694219"/>
              <a:gd name="connsiteY3" fmla="*/ 382001 h 3342069"/>
              <a:gd name="connsiteX4" fmla="*/ 5454783 w 5694219"/>
              <a:gd name="connsiteY4" fmla="*/ 3341697 h 3342069"/>
              <a:gd name="connsiteX5" fmla="*/ 5694219 w 5694219"/>
              <a:gd name="connsiteY5" fmla="*/ 3341697 h 3342069"/>
              <a:gd name="connsiteX6" fmla="*/ 5694219 w 5694219"/>
              <a:gd name="connsiteY6" fmla="*/ 3342069 h 3342069"/>
              <a:gd name="connsiteX7" fmla="*/ 0 w 5694219"/>
              <a:gd name="connsiteY7" fmla="*/ 3342069 h 3342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94219" h="3342069">
                <a:moveTo>
                  <a:pt x="0" y="0"/>
                </a:moveTo>
                <a:lnTo>
                  <a:pt x="5694219" y="0"/>
                </a:lnTo>
                <a:lnTo>
                  <a:pt x="5694219" y="382001"/>
                </a:lnTo>
                <a:lnTo>
                  <a:pt x="5454783" y="382001"/>
                </a:lnTo>
                <a:lnTo>
                  <a:pt x="5454783" y="3341697"/>
                </a:lnTo>
                <a:lnTo>
                  <a:pt x="5694219" y="3341697"/>
                </a:lnTo>
                <a:lnTo>
                  <a:pt x="5694219" y="3342069"/>
                </a:lnTo>
                <a:lnTo>
                  <a:pt x="0" y="3342069"/>
                </a:lnTo>
                <a:close/>
              </a:path>
            </a:pathLst>
          </a:custGeom>
          <a:solidFill>
            <a:schemeClr val="bg1">
              <a:lumMod val="95000"/>
            </a:schemeClr>
          </a:solidFill>
        </p:spPr>
        <p:txBody>
          <a:bodyPr wrap="square">
            <a:noAutofit/>
          </a:bodyPr>
          <a:lstStyle/>
          <a:p>
            <a:endParaRPr lang="en-GB"/>
          </a:p>
        </p:txBody>
      </p:sp>
      <p:sp>
        <p:nvSpPr>
          <p:cNvPr id="12" name="Text Placeholder 23">
            <a:extLst>
              <a:ext uri="{FF2B5EF4-FFF2-40B4-BE49-F238E27FC236}">
                <a16:creationId xmlns:a16="http://schemas.microsoft.com/office/drawing/2014/main" id="{597BB42B-9ADC-487E-05C1-5FEA017F325D}"/>
              </a:ext>
            </a:extLst>
          </p:cNvPr>
          <p:cNvSpPr>
            <a:spLocks noGrp="1"/>
          </p:cNvSpPr>
          <p:nvPr>
            <p:ph type="body" sz="quarter" idx="65" hasCustomPrompt="1"/>
          </p:nvPr>
        </p:nvSpPr>
        <p:spPr>
          <a:xfrm rot="16200000">
            <a:off x="10039920" y="5165578"/>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395265968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Gallery 02">
    <p:spTree>
      <p:nvGrpSpPr>
        <p:cNvPr id="1" name=""/>
        <p:cNvGrpSpPr/>
        <p:nvPr/>
      </p:nvGrpSpPr>
      <p:grpSpPr>
        <a:xfrm>
          <a:off x="0" y="0"/>
          <a:ext cx="0" cy="0"/>
          <a:chOff x="0" y="0"/>
          <a:chExt cx="0" cy="0"/>
        </a:xfrm>
      </p:grpSpPr>
      <p:sp>
        <p:nvSpPr>
          <p:cNvPr id="30" name="object 3">
            <a:extLst>
              <a:ext uri="{FF2B5EF4-FFF2-40B4-BE49-F238E27FC236}">
                <a16:creationId xmlns:a16="http://schemas.microsoft.com/office/drawing/2014/main" id="{F8A3C61E-F16A-DA4C-1484-C7ECE9A5A563}"/>
              </a:ext>
            </a:extLst>
          </p:cNvPr>
          <p:cNvSpPr/>
          <p:nvPr userDrawn="1"/>
        </p:nvSpPr>
        <p:spPr>
          <a:xfrm rot="16200000">
            <a:off x="10033910" y="5162573"/>
            <a:ext cx="2959731"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solidFill>
                <a:srgbClr val="459597"/>
              </a:solidFill>
            </a:endParaRPr>
          </a:p>
        </p:txBody>
      </p:sp>
      <p:sp>
        <p:nvSpPr>
          <p:cNvPr id="4" name="Rectangle 3">
            <a:extLst>
              <a:ext uri="{FF2B5EF4-FFF2-40B4-BE49-F238E27FC236}">
                <a16:creationId xmlns:a16="http://schemas.microsoft.com/office/drawing/2014/main" id="{998B6F3B-D4DE-7571-F558-B4CAEC7A80FC}"/>
              </a:ext>
            </a:extLst>
          </p:cNvPr>
          <p:cNvSpPr/>
          <p:nvPr userDrawn="1"/>
        </p:nvSpPr>
        <p:spPr>
          <a:xfrm>
            <a:off x="11527914" y="0"/>
            <a:ext cx="654339" cy="2775858"/>
          </a:xfrm>
          <a:prstGeom prst="rect">
            <a:avLst/>
          </a:prstGeom>
          <a:solidFill>
            <a:srgbClr val="45959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7E192C22-59B9-AF23-83F5-F9BFCDF0A492}"/>
              </a:ext>
            </a:extLst>
          </p:cNvPr>
          <p:cNvSpPr/>
          <p:nvPr userDrawn="1"/>
        </p:nvSpPr>
        <p:spPr>
          <a:xfrm>
            <a:off x="11731625" y="4082142"/>
            <a:ext cx="460375" cy="277585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icture Placeholder 12">
            <a:extLst>
              <a:ext uri="{FF2B5EF4-FFF2-40B4-BE49-F238E27FC236}">
                <a16:creationId xmlns:a16="http://schemas.microsoft.com/office/drawing/2014/main" id="{D6062D08-5165-13A4-F06B-918E2086020E}"/>
              </a:ext>
            </a:extLst>
          </p:cNvPr>
          <p:cNvSpPr>
            <a:spLocks noGrp="1"/>
          </p:cNvSpPr>
          <p:nvPr>
            <p:ph type="pic" sz="quarter" idx="73"/>
          </p:nvPr>
        </p:nvSpPr>
        <p:spPr>
          <a:xfrm>
            <a:off x="-1" y="-1"/>
            <a:ext cx="11526983" cy="3342069"/>
          </a:xfrm>
          <a:prstGeom prst="rect">
            <a:avLst/>
          </a:prstGeom>
          <a:solidFill>
            <a:schemeClr val="bg1">
              <a:lumMod val="95000"/>
            </a:schemeClr>
          </a:solidFill>
        </p:spPr>
        <p:txBody>
          <a:bodyPr/>
          <a:lstStyle/>
          <a:p>
            <a:endParaRPr lang="en-GB"/>
          </a:p>
        </p:txBody>
      </p:sp>
      <p:sp>
        <p:nvSpPr>
          <p:cNvPr id="8" name="Text Placeholder 32">
            <a:extLst>
              <a:ext uri="{FF2B5EF4-FFF2-40B4-BE49-F238E27FC236}">
                <a16:creationId xmlns:a16="http://schemas.microsoft.com/office/drawing/2014/main" id="{799CDBB0-57E0-3E36-5DF9-8E58EB2F49C1}"/>
              </a:ext>
            </a:extLst>
          </p:cNvPr>
          <p:cNvSpPr>
            <a:spLocks noGrp="1"/>
          </p:cNvSpPr>
          <p:nvPr>
            <p:ph type="body" sz="quarter" idx="42" hasCustomPrompt="1"/>
          </p:nvPr>
        </p:nvSpPr>
        <p:spPr>
          <a:xfrm rot="16200000">
            <a:off x="10498245" y="1161700"/>
            <a:ext cx="2775858" cy="452458"/>
          </a:xfrm>
          <a:prstGeom prst="rect">
            <a:avLst/>
          </a:prstGeom>
        </p:spPr>
        <p:txBody>
          <a:bodyPr anchor="t">
            <a:noAutofit/>
          </a:bodyPr>
          <a:lstStyle>
            <a:lvl1pPr marL="0" indent="0" algn="l">
              <a:lnSpc>
                <a:spcPct val="100000"/>
              </a:lnSpc>
              <a:spcBef>
                <a:spcPts val="0"/>
              </a:spcBef>
              <a:buNone/>
              <a:defRPr sz="2600" b="1" i="0" kern="1700" spc="0" baseline="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COUNTRY</a:t>
            </a:r>
            <a:endParaRPr lang="en-US" dirty="0"/>
          </a:p>
        </p:txBody>
      </p:sp>
      <p:sp>
        <p:nvSpPr>
          <p:cNvPr id="27" name="Picture Placeholder 12">
            <a:extLst>
              <a:ext uri="{FF2B5EF4-FFF2-40B4-BE49-F238E27FC236}">
                <a16:creationId xmlns:a16="http://schemas.microsoft.com/office/drawing/2014/main" id="{8C5546BD-3250-E6BA-FD6B-560D835D63EA}"/>
              </a:ext>
            </a:extLst>
          </p:cNvPr>
          <p:cNvSpPr>
            <a:spLocks noGrp="1"/>
          </p:cNvSpPr>
          <p:nvPr>
            <p:ph type="pic" sz="quarter" idx="75"/>
          </p:nvPr>
        </p:nvSpPr>
        <p:spPr>
          <a:xfrm>
            <a:off x="-1" y="3526971"/>
            <a:ext cx="5694219" cy="3342069"/>
          </a:xfrm>
          <a:prstGeom prst="rect">
            <a:avLst/>
          </a:prstGeom>
          <a:solidFill>
            <a:schemeClr val="bg1">
              <a:lumMod val="95000"/>
            </a:schemeClr>
          </a:solidFill>
        </p:spPr>
        <p:txBody>
          <a:bodyPr/>
          <a:lstStyle/>
          <a:p>
            <a:endParaRPr lang="en-GB"/>
          </a:p>
        </p:txBody>
      </p:sp>
      <p:sp>
        <p:nvSpPr>
          <p:cNvPr id="29" name="Picture Placeholder 28">
            <a:extLst>
              <a:ext uri="{FF2B5EF4-FFF2-40B4-BE49-F238E27FC236}">
                <a16:creationId xmlns:a16="http://schemas.microsoft.com/office/drawing/2014/main" id="{EB20269D-D790-E5FA-6398-700750D43B63}"/>
              </a:ext>
            </a:extLst>
          </p:cNvPr>
          <p:cNvSpPr>
            <a:spLocks noGrp="1"/>
          </p:cNvSpPr>
          <p:nvPr>
            <p:ph type="pic" sz="quarter" idx="76"/>
          </p:nvPr>
        </p:nvSpPr>
        <p:spPr>
          <a:xfrm>
            <a:off x="5832763" y="3526971"/>
            <a:ext cx="5694219" cy="3342069"/>
          </a:xfrm>
          <a:custGeom>
            <a:avLst/>
            <a:gdLst>
              <a:gd name="connsiteX0" fmla="*/ 0 w 5694219"/>
              <a:gd name="connsiteY0" fmla="*/ 0 h 3342069"/>
              <a:gd name="connsiteX1" fmla="*/ 5694219 w 5694219"/>
              <a:gd name="connsiteY1" fmla="*/ 0 h 3342069"/>
              <a:gd name="connsiteX2" fmla="*/ 5694219 w 5694219"/>
              <a:gd name="connsiteY2" fmla="*/ 382001 h 3342069"/>
              <a:gd name="connsiteX3" fmla="*/ 5454783 w 5694219"/>
              <a:gd name="connsiteY3" fmla="*/ 382001 h 3342069"/>
              <a:gd name="connsiteX4" fmla="*/ 5454783 w 5694219"/>
              <a:gd name="connsiteY4" fmla="*/ 3341697 h 3342069"/>
              <a:gd name="connsiteX5" fmla="*/ 5694219 w 5694219"/>
              <a:gd name="connsiteY5" fmla="*/ 3341697 h 3342069"/>
              <a:gd name="connsiteX6" fmla="*/ 5694219 w 5694219"/>
              <a:gd name="connsiteY6" fmla="*/ 3342069 h 3342069"/>
              <a:gd name="connsiteX7" fmla="*/ 0 w 5694219"/>
              <a:gd name="connsiteY7" fmla="*/ 3342069 h 3342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94219" h="3342069">
                <a:moveTo>
                  <a:pt x="0" y="0"/>
                </a:moveTo>
                <a:lnTo>
                  <a:pt x="5694219" y="0"/>
                </a:lnTo>
                <a:lnTo>
                  <a:pt x="5694219" y="382001"/>
                </a:lnTo>
                <a:lnTo>
                  <a:pt x="5454783" y="382001"/>
                </a:lnTo>
                <a:lnTo>
                  <a:pt x="5454783" y="3341697"/>
                </a:lnTo>
                <a:lnTo>
                  <a:pt x="5694219" y="3341697"/>
                </a:lnTo>
                <a:lnTo>
                  <a:pt x="5694219" y="3342069"/>
                </a:lnTo>
                <a:lnTo>
                  <a:pt x="0" y="3342069"/>
                </a:lnTo>
                <a:close/>
              </a:path>
            </a:pathLst>
          </a:custGeom>
          <a:solidFill>
            <a:schemeClr val="bg1">
              <a:lumMod val="95000"/>
            </a:schemeClr>
          </a:solidFill>
        </p:spPr>
        <p:txBody>
          <a:bodyPr wrap="square">
            <a:noAutofit/>
          </a:bodyPr>
          <a:lstStyle/>
          <a:p>
            <a:endParaRPr lang="en-GB"/>
          </a:p>
        </p:txBody>
      </p:sp>
      <p:sp>
        <p:nvSpPr>
          <p:cNvPr id="12" name="Text Placeholder 23">
            <a:extLst>
              <a:ext uri="{FF2B5EF4-FFF2-40B4-BE49-F238E27FC236}">
                <a16:creationId xmlns:a16="http://schemas.microsoft.com/office/drawing/2014/main" id="{597BB42B-9ADC-487E-05C1-5FEA017F325D}"/>
              </a:ext>
            </a:extLst>
          </p:cNvPr>
          <p:cNvSpPr>
            <a:spLocks noGrp="1"/>
          </p:cNvSpPr>
          <p:nvPr>
            <p:ph type="body" sz="quarter" idx="65" hasCustomPrompt="1"/>
          </p:nvPr>
        </p:nvSpPr>
        <p:spPr>
          <a:xfrm rot="16200000">
            <a:off x="10039920" y="5165578"/>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208622468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Gallery 03">
    <p:spTree>
      <p:nvGrpSpPr>
        <p:cNvPr id="1" name=""/>
        <p:cNvGrpSpPr/>
        <p:nvPr/>
      </p:nvGrpSpPr>
      <p:grpSpPr>
        <a:xfrm>
          <a:off x="0" y="0"/>
          <a:ext cx="0" cy="0"/>
          <a:chOff x="0" y="0"/>
          <a:chExt cx="0" cy="0"/>
        </a:xfrm>
      </p:grpSpPr>
      <p:sp>
        <p:nvSpPr>
          <p:cNvPr id="3" name="object 3">
            <a:extLst>
              <a:ext uri="{FF2B5EF4-FFF2-40B4-BE49-F238E27FC236}">
                <a16:creationId xmlns:a16="http://schemas.microsoft.com/office/drawing/2014/main" id="{683285E7-580D-481F-9E69-9B07D7743482}"/>
              </a:ext>
            </a:extLst>
          </p:cNvPr>
          <p:cNvSpPr/>
          <p:nvPr userDrawn="1"/>
        </p:nvSpPr>
        <p:spPr>
          <a:xfrm rot="16200000">
            <a:off x="10033910" y="5162573"/>
            <a:ext cx="2959731"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solidFill>
                <a:srgbClr val="459597"/>
              </a:solidFill>
            </a:endParaRPr>
          </a:p>
        </p:txBody>
      </p:sp>
      <p:sp>
        <p:nvSpPr>
          <p:cNvPr id="2" name="Freeform 1">
            <a:extLst>
              <a:ext uri="{FF2B5EF4-FFF2-40B4-BE49-F238E27FC236}">
                <a16:creationId xmlns:a16="http://schemas.microsoft.com/office/drawing/2014/main" id="{61FF9C18-7E4C-4444-EA26-AE03FF1A4F65}"/>
              </a:ext>
            </a:extLst>
          </p:cNvPr>
          <p:cNvSpPr>
            <a:spLocks noGrp="1"/>
          </p:cNvSpPr>
          <p:nvPr>
            <p:ph type="pic" sz="quarter" idx="75"/>
          </p:nvPr>
        </p:nvSpPr>
        <p:spPr>
          <a:xfrm>
            <a:off x="-1" y="3526971"/>
            <a:ext cx="11526983" cy="3342069"/>
          </a:xfrm>
          <a:custGeom>
            <a:avLst/>
            <a:gdLst>
              <a:gd name="connsiteX0" fmla="*/ 0 w 11526983"/>
              <a:gd name="connsiteY0" fmla="*/ 0 h 3342069"/>
              <a:gd name="connsiteX1" fmla="*/ 11526983 w 11526983"/>
              <a:gd name="connsiteY1" fmla="*/ 0 h 3342069"/>
              <a:gd name="connsiteX2" fmla="*/ 11526983 w 11526983"/>
              <a:gd name="connsiteY2" fmla="*/ 382001 h 3342069"/>
              <a:gd name="connsiteX3" fmla="*/ 11287547 w 11526983"/>
              <a:gd name="connsiteY3" fmla="*/ 382001 h 3342069"/>
              <a:gd name="connsiteX4" fmla="*/ 11287547 w 11526983"/>
              <a:gd name="connsiteY4" fmla="*/ 3341697 h 3342069"/>
              <a:gd name="connsiteX5" fmla="*/ 11526983 w 11526983"/>
              <a:gd name="connsiteY5" fmla="*/ 3341697 h 3342069"/>
              <a:gd name="connsiteX6" fmla="*/ 11526983 w 11526983"/>
              <a:gd name="connsiteY6" fmla="*/ 3342069 h 3342069"/>
              <a:gd name="connsiteX7" fmla="*/ 0 w 11526983"/>
              <a:gd name="connsiteY7" fmla="*/ 3342069 h 3342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526983" h="3342069">
                <a:moveTo>
                  <a:pt x="0" y="0"/>
                </a:moveTo>
                <a:lnTo>
                  <a:pt x="11526983" y="0"/>
                </a:lnTo>
                <a:lnTo>
                  <a:pt x="11526983" y="382001"/>
                </a:lnTo>
                <a:lnTo>
                  <a:pt x="11287547" y="382001"/>
                </a:lnTo>
                <a:lnTo>
                  <a:pt x="11287547" y="3341697"/>
                </a:lnTo>
                <a:lnTo>
                  <a:pt x="11526983" y="3341697"/>
                </a:lnTo>
                <a:lnTo>
                  <a:pt x="11526983" y="3342069"/>
                </a:lnTo>
                <a:lnTo>
                  <a:pt x="0" y="3342069"/>
                </a:lnTo>
                <a:close/>
              </a:path>
            </a:pathLst>
          </a:custGeom>
          <a:solidFill>
            <a:schemeClr val="bg1">
              <a:lumMod val="95000"/>
            </a:schemeClr>
          </a:solidFill>
        </p:spPr>
        <p:txBody>
          <a:bodyPr wrap="square">
            <a:noAutofit/>
          </a:bodyPr>
          <a:lstStyle/>
          <a:p>
            <a:endParaRPr lang="en-GB"/>
          </a:p>
        </p:txBody>
      </p:sp>
      <p:sp>
        <p:nvSpPr>
          <p:cNvPr id="4" name="Rectangle 3">
            <a:extLst>
              <a:ext uri="{FF2B5EF4-FFF2-40B4-BE49-F238E27FC236}">
                <a16:creationId xmlns:a16="http://schemas.microsoft.com/office/drawing/2014/main" id="{998B6F3B-D4DE-7571-F558-B4CAEC7A80FC}"/>
              </a:ext>
            </a:extLst>
          </p:cNvPr>
          <p:cNvSpPr/>
          <p:nvPr userDrawn="1"/>
        </p:nvSpPr>
        <p:spPr>
          <a:xfrm>
            <a:off x="11527914" y="0"/>
            <a:ext cx="654339" cy="2775858"/>
          </a:xfrm>
          <a:prstGeom prst="rect">
            <a:avLst/>
          </a:prstGeom>
          <a:solidFill>
            <a:srgbClr val="45959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7E192C22-59B9-AF23-83F5-F9BFCDF0A492}"/>
              </a:ext>
            </a:extLst>
          </p:cNvPr>
          <p:cNvSpPr/>
          <p:nvPr userDrawn="1"/>
        </p:nvSpPr>
        <p:spPr>
          <a:xfrm>
            <a:off x="11746015" y="4082142"/>
            <a:ext cx="445985" cy="277585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icture Placeholder 12">
            <a:extLst>
              <a:ext uri="{FF2B5EF4-FFF2-40B4-BE49-F238E27FC236}">
                <a16:creationId xmlns:a16="http://schemas.microsoft.com/office/drawing/2014/main" id="{D6062D08-5165-13A4-F06B-918E2086020E}"/>
              </a:ext>
            </a:extLst>
          </p:cNvPr>
          <p:cNvSpPr>
            <a:spLocks noGrp="1"/>
          </p:cNvSpPr>
          <p:nvPr>
            <p:ph type="pic" sz="quarter" idx="73"/>
          </p:nvPr>
        </p:nvSpPr>
        <p:spPr>
          <a:xfrm>
            <a:off x="-1" y="-1"/>
            <a:ext cx="11526983" cy="3342069"/>
          </a:xfrm>
          <a:prstGeom prst="rect">
            <a:avLst/>
          </a:prstGeom>
          <a:solidFill>
            <a:schemeClr val="bg1">
              <a:lumMod val="95000"/>
            </a:schemeClr>
          </a:solidFill>
        </p:spPr>
        <p:txBody>
          <a:bodyPr/>
          <a:lstStyle/>
          <a:p>
            <a:endParaRPr lang="en-GB"/>
          </a:p>
        </p:txBody>
      </p:sp>
      <p:sp>
        <p:nvSpPr>
          <p:cNvPr id="8" name="Text Placeholder 32">
            <a:extLst>
              <a:ext uri="{FF2B5EF4-FFF2-40B4-BE49-F238E27FC236}">
                <a16:creationId xmlns:a16="http://schemas.microsoft.com/office/drawing/2014/main" id="{799CDBB0-57E0-3E36-5DF9-8E58EB2F49C1}"/>
              </a:ext>
            </a:extLst>
          </p:cNvPr>
          <p:cNvSpPr>
            <a:spLocks noGrp="1"/>
          </p:cNvSpPr>
          <p:nvPr>
            <p:ph type="body" sz="quarter" idx="42" hasCustomPrompt="1"/>
          </p:nvPr>
        </p:nvSpPr>
        <p:spPr>
          <a:xfrm rot="16200000">
            <a:off x="10498245" y="1161700"/>
            <a:ext cx="2775858" cy="452458"/>
          </a:xfrm>
          <a:prstGeom prst="rect">
            <a:avLst/>
          </a:prstGeom>
        </p:spPr>
        <p:txBody>
          <a:bodyPr anchor="t">
            <a:noAutofit/>
          </a:bodyPr>
          <a:lstStyle>
            <a:lvl1pPr marL="0" indent="0" algn="l">
              <a:lnSpc>
                <a:spcPct val="100000"/>
              </a:lnSpc>
              <a:spcBef>
                <a:spcPts val="0"/>
              </a:spcBef>
              <a:buNone/>
              <a:defRPr sz="2600" b="1" i="0" kern="1700" spc="0" baseline="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COUNTRY</a:t>
            </a:r>
            <a:endParaRPr lang="en-US" dirty="0"/>
          </a:p>
        </p:txBody>
      </p:sp>
      <p:sp>
        <p:nvSpPr>
          <p:cNvPr id="12" name="Text Placeholder 23">
            <a:extLst>
              <a:ext uri="{FF2B5EF4-FFF2-40B4-BE49-F238E27FC236}">
                <a16:creationId xmlns:a16="http://schemas.microsoft.com/office/drawing/2014/main" id="{597BB42B-9ADC-487E-05C1-5FEA017F325D}"/>
              </a:ext>
            </a:extLst>
          </p:cNvPr>
          <p:cNvSpPr>
            <a:spLocks noGrp="1"/>
          </p:cNvSpPr>
          <p:nvPr>
            <p:ph type="body" sz="quarter" idx="65" hasCustomPrompt="1"/>
          </p:nvPr>
        </p:nvSpPr>
        <p:spPr>
          <a:xfrm rot="16200000">
            <a:off x="10039920" y="5165578"/>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372050210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s Slide 01">
    <p:spTree>
      <p:nvGrpSpPr>
        <p:cNvPr id="1" name=""/>
        <p:cNvGrpSpPr/>
        <p:nvPr/>
      </p:nvGrpSpPr>
      <p:grpSpPr>
        <a:xfrm>
          <a:off x="0" y="0"/>
          <a:ext cx="0" cy="0"/>
          <a:chOff x="0" y="0"/>
          <a:chExt cx="0" cy="0"/>
        </a:xfrm>
      </p:grpSpPr>
      <p:sp>
        <p:nvSpPr>
          <p:cNvPr id="44" name="Freeform 43">
            <a:extLst>
              <a:ext uri="{FF2B5EF4-FFF2-40B4-BE49-F238E27FC236}">
                <a16:creationId xmlns:a16="http://schemas.microsoft.com/office/drawing/2014/main" id="{7263AFD7-3BAB-8E0E-41DF-51372F40E69A}"/>
              </a:ext>
            </a:extLst>
          </p:cNvPr>
          <p:cNvSpPr/>
          <p:nvPr userDrawn="1"/>
        </p:nvSpPr>
        <p:spPr>
          <a:xfrm>
            <a:off x="6929984" y="2534422"/>
            <a:ext cx="2651694" cy="4019901"/>
          </a:xfrm>
          <a:custGeom>
            <a:avLst/>
            <a:gdLst>
              <a:gd name="connsiteX0" fmla="*/ 0 w 1511252"/>
              <a:gd name="connsiteY0" fmla="*/ 1887839 h 2643289"/>
              <a:gd name="connsiteX1" fmla="*/ 755626 w 1511252"/>
              <a:gd name="connsiteY1" fmla="*/ 2643290 h 2643289"/>
              <a:gd name="connsiteX2" fmla="*/ 1511252 w 1511252"/>
              <a:gd name="connsiteY2" fmla="*/ 1887839 h 2643289"/>
              <a:gd name="connsiteX3" fmla="*/ 1509675 w 1511252"/>
              <a:gd name="connsiteY3" fmla="*/ 1845256 h 2643289"/>
              <a:gd name="connsiteX4" fmla="*/ 1511252 w 1511252"/>
              <a:gd name="connsiteY4" fmla="*/ 1845256 h 2643289"/>
              <a:gd name="connsiteX5" fmla="*/ 1511252 w 1511252"/>
              <a:gd name="connsiteY5" fmla="*/ 0 h 2643289"/>
              <a:gd name="connsiteX6" fmla="*/ 0 w 1511252"/>
              <a:gd name="connsiteY6" fmla="*/ 0 h 2643289"/>
              <a:gd name="connsiteX7" fmla="*/ 0 w 1511252"/>
              <a:gd name="connsiteY7" fmla="*/ 1845256 h 2643289"/>
              <a:gd name="connsiteX8" fmla="*/ 1577 w 1511252"/>
              <a:gd name="connsiteY8" fmla="*/ 1845256 h 2643289"/>
              <a:gd name="connsiteX9" fmla="*/ 0 w 1511252"/>
              <a:gd name="connsiteY9" fmla="*/ 1887839 h 2643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89">
                <a:moveTo>
                  <a:pt x="0" y="1887839"/>
                </a:moveTo>
                <a:cubicBezTo>
                  <a:pt x="0" y="2304204"/>
                  <a:pt x="337587" y="2643290"/>
                  <a:pt x="755626" y="2643290"/>
                </a:cubicBezTo>
                <a:cubicBezTo>
                  <a:pt x="1173666"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7" y="1845256"/>
                </a:lnTo>
                <a:cubicBezTo>
                  <a:pt x="0" y="1857873"/>
                  <a:pt x="0" y="1873645"/>
                  <a:pt x="0" y="1887839"/>
                </a:cubicBezTo>
                <a:close/>
              </a:path>
            </a:pathLst>
          </a:custGeom>
          <a:solidFill>
            <a:srgbClr val="FBA63B"/>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32" name="Freeform 31">
            <a:extLst>
              <a:ext uri="{FF2B5EF4-FFF2-40B4-BE49-F238E27FC236}">
                <a16:creationId xmlns:a16="http://schemas.microsoft.com/office/drawing/2014/main" id="{EDA3A190-F984-7B05-2392-6EE8C339C1FE}"/>
              </a:ext>
            </a:extLst>
          </p:cNvPr>
          <p:cNvSpPr/>
          <p:nvPr userDrawn="1"/>
        </p:nvSpPr>
        <p:spPr>
          <a:xfrm rot="10800000">
            <a:off x="3729613" y="342496"/>
            <a:ext cx="2651694" cy="4019901"/>
          </a:xfrm>
          <a:custGeom>
            <a:avLst/>
            <a:gdLst>
              <a:gd name="connsiteX0" fmla="*/ 0 w 1511252"/>
              <a:gd name="connsiteY0" fmla="*/ 1887839 h 2643289"/>
              <a:gd name="connsiteX1" fmla="*/ 755626 w 1511252"/>
              <a:gd name="connsiteY1" fmla="*/ 2643290 h 2643289"/>
              <a:gd name="connsiteX2" fmla="*/ 1511252 w 1511252"/>
              <a:gd name="connsiteY2" fmla="*/ 1887839 h 2643289"/>
              <a:gd name="connsiteX3" fmla="*/ 1509675 w 1511252"/>
              <a:gd name="connsiteY3" fmla="*/ 1845256 h 2643289"/>
              <a:gd name="connsiteX4" fmla="*/ 1511252 w 1511252"/>
              <a:gd name="connsiteY4" fmla="*/ 1845256 h 2643289"/>
              <a:gd name="connsiteX5" fmla="*/ 1511252 w 1511252"/>
              <a:gd name="connsiteY5" fmla="*/ 0 h 2643289"/>
              <a:gd name="connsiteX6" fmla="*/ 0 w 1511252"/>
              <a:gd name="connsiteY6" fmla="*/ 0 h 2643289"/>
              <a:gd name="connsiteX7" fmla="*/ 0 w 1511252"/>
              <a:gd name="connsiteY7" fmla="*/ 1845256 h 2643289"/>
              <a:gd name="connsiteX8" fmla="*/ 1577 w 1511252"/>
              <a:gd name="connsiteY8" fmla="*/ 1845256 h 2643289"/>
              <a:gd name="connsiteX9" fmla="*/ 0 w 1511252"/>
              <a:gd name="connsiteY9" fmla="*/ 1887839 h 2643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89">
                <a:moveTo>
                  <a:pt x="0" y="1887839"/>
                </a:moveTo>
                <a:cubicBezTo>
                  <a:pt x="0" y="2304204"/>
                  <a:pt x="337587" y="2643290"/>
                  <a:pt x="755626" y="2643290"/>
                </a:cubicBezTo>
                <a:cubicBezTo>
                  <a:pt x="1173666"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7" y="1845256"/>
                </a:lnTo>
                <a:cubicBezTo>
                  <a:pt x="0" y="1857873"/>
                  <a:pt x="0" y="1873645"/>
                  <a:pt x="0" y="1887839"/>
                </a:cubicBezTo>
                <a:close/>
              </a:path>
            </a:pathLst>
          </a:custGeom>
          <a:solidFill>
            <a:srgbClr val="459597"/>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28" name="object 3">
            <a:extLst>
              <a:ext uri="{FF2B5EF4-FFF2-40B4-BE49-F238E27FC236}">
                <a16:creationId xmlns:a16="http://schemas.microsoft.com/office/drawing/2014/main" id="{DE86D902-E7B4-FF83-527C-1268935F12B0}"/>
              </a:ext>
            </a:extLst>
          </p:cNvPr>
          <p:cNvSpPr/>
          <p:nvPr userDrawn="1"/>
        </p:nvSpPr>
        <p:spPr>
          <a:xfrm rot="16200000">
            <a:off x="1703146" y="1262726"/>
            <a:ext cx="2977922"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p>
        </p:txBody>
      </p:sp>
      <p:sp>
        <p:nvSpPr>
          <p:cNvPr id="4" name="Freeform 3">
            <a:extLst>
              <a:ext uri="{FF2B5EF4-FFF2-40B4-BE49-F238E27FC236}">
                <a16:creationId xmlns:a16="http://schemas.microsoft.com/office/drawing/2014/main" id="{579DE3B8-3F5E-FF57-8203-9E6B4768F77A}"/>
              </a:ext>
            </a:extLst>
          </p:cNvPr>
          <p:cNvSpPr/>
          <p:nvPr userDrawn="1"/>
        </p:nvSpPr>
        <p:spPr>
          <a:xfrm>
            <a:off x="543033" y="2521170"/>
            <a:ext cx="2651694" cy="4019901"/>
          </a:xfrm>
          <a:custGeom>
            <a:avLst/>
            <a:gdLst>
              <a:gd name="connsiteX0" fmla="*/ 0 w 1511252"/>
              <a:gd name="connsiteY0" fmla="*/ 1887839 h 2643289"/>
              <a:gd name="connsiteX1" fmla="*/ 755626 w 1511252"/>
              <a:gd name="connsiteY1" fmla="*/ 2643290 h 2643289"/>
              <a:gd name="connsiteX2" fmla="*/ 1511252 w 1511252"/>
              <a:gd name="connsiteY2" fmla="*/ 1887839 h 2643289"/>
              <a:gd name="connsiteX3" fmla="*/ 1509675 w 1511252"/>
              <a:gd name="connsiteY3" fmla="*/ 1845256 h 2643289"/>
              <a:gd name="connsiteX4" fmla="*/ 1511252 w 1511252"/>
              <a:gd name="connsiteY4" fmla="*/ 1845256 h 2643289"/>
              <a:gd name="connsiteX5" fmla="*/ 1511252 w 1511252"/>
              <a:gd name="connsiteY5" fmla="*/ 0 h 2643289"/>
              <a:gd name="connsiteX6" fmla="*/ 0 w 1511252"/>
              <a:gd name="connsiteY6" fmla="*/ 0 h 2643289"/>
              <a:gd name="connsiteX7" fmla="*/ 0 w 1511252"/>
              <a:gd name="connsiteY7" fmla="*/ 1845256 h 2643289"/>
              <a:gd name="connsiteX8" fmla="*/ 1577 w 1511252"/>
              <a:gd name="connsiteY8" fmla="*/ 1845256 h 2643289"/>
              <a:gd name="connsiteX9" fmla="*/ 0 w 1511252"/>
              <a:gd name="connsiteY9" fmla="*/ 1887839 h 2643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89">
                <a:moveTo>
                  <a:pt x="0" y="1887839"/>
                </a:moveTo>
                <a:cubicBezTo>
                  <a:pt x="0" y="2304204"/>
                  <a:pt x="337587" y="2643290"/>
                  <a:pt x="755626" y="2643290"/>
                </a:cubicBezTo>
                <a:cubicBezTo>
                  <a:pt x="1173666"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7" y="1845256"/>
                </a:lnTo>
                <a:cubicBezTo>
                  <a:pt x="0" y="1857873"/>
                  <a:pt x="0" y="1873645"/>
                  <a:pt x="0" y="1887839"/>
                </a:cubicBezTo>
                <a:close/>
              </a:path>
            </a:pathLst>
          </a:custGeom>
          <a:solidFill>
            <a:srgbClr val="EC7C69"/>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7" name="Text Placeholder 32">
            <a:extLst>
              <a:ext uri="{FF2B5EF4-FFF2-40B4-BE49-F238E27FC236}">
                <a16:creationId xmlns:a16="http://schemas.microsoft.com/office/drawing/2014/main" id="{956BFD1E-3718-630F-9C42-C9649D9936F9}"/>
              </a:ext>
            </a:extLst>
          </p:cNvPr>
          <p:cNvSpPr>
            <a:spLocks noGrp="1"/>
          </p:cNvSpPr>
          <p:nvPr>
            <p:ph type="body" sz="quarter" idx="18" hasCustomPrompt="1"/>
          </p:nvPr>
        </p:nvSpPr>
        <p:spPr>
          <a:xfrm>
            <a:off x="558534" y="4243251"/>
            <a:ext cx="2636194" cy="1399756"/>
          </a:xfrm>
          <a:prstGeom prst="rect">
            <a:avLst/>
          </a:prstGeom>
        </p:spPr>
        <p:txBody>
          <a:bodyPr anchor="t">
            <a:noAutofit/>
          </a:bodyPr>
          <a:lstStyle>
            <a:lvl1pPr marL="0" indent="0" algn="l">
              <a:lnSpc>
                <a:spcPts val="1220"/>
              </a:lnSpc>
              <a:spcBef>
                <a:spcPts val="0"/>
              </a:spcBef>
              <a:buNone/>
              <a:defRPr sz="1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8" name="Text Placeholder 32">
            <a:extLst>
              <a:ext uri="{FF2B5EF4-FFF2-40B4-BE49-F238E27FC236}">
                <a16:creationId xmlns:a16="http://schemas.microsoft.com/office/drawing/2014/main" id="{49B6294C-EC15-36C2-74CE-695F5668E6A3}"/>
              </a:ext>
            </a:extLst>
          </p:cNvPr>
          <p:cNvSpPr>
            <a:spLocks noGrp="1"/>
          </p:cNvSpPr>
          <p:nvPr>
            <p:ph type="body" sz="quarter" idx="19" hasCustomPrompt="1"/>
          </p:nvPr>
        </p:nvSpPr>
        <p:spPr>
          <a:xfrm>
            <a:off x="571972" y="3674563"/>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9" name="Text Placeholder 32">
            <a:extLst>
              <a:ext uri="{FF2B5EF4-FFF2-40B4-BE49-F238E27FC236}">
                <a16:creationId xmlns:a16="http://schemas.microsoft.com/office/drawing/2014/main" id="{5D6EE418-B1D3-0556-EDEE-628FB5891AE0}"/>
              </a:ext>
            </a:extLst>
          </p:cNvPr>
          <p:cNvSpPr>
            <a:spLocks noGrp="1"/>
          </p:cNvSpPr>
          <p:nvPr>
            <p:ph type="body" sz="quarter" idx="20" hasCustomPrompt="1"/>
          </p:nvPr>
        </p:nvSpPr>
        <p:spPr>
          <a:xfrm>
            <a:off x="1219971" y="3837402"/>
            <a:ext cx="828994" cy="243728"/>
          </a:xfrm>
          <a:prstGeom prst="rect">
            <a:avLst/>
          </a:prstGeom>
        </p:spPr>
        <p:txBody>
          <a:bodyPr anchor="t">
            <a:noAutofit/>
          </a:bodyPr>
          <a:lstStyle>
            <a:lvl1pPr marL="0" indent="0" algn="r">
              <a:lnSpc>
                <a:spcPts val="1220"/>
              </a:lnSpc>
              <a:spcBef>
                <a:spcPts val="0"/>
              </a:spcBef>
              <a:buNone/>
              <a:defRPr sz="1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10" name="Straight Connector 9">
            <a:extLst>
              <a:ext uri="{FF2B5EF4-FFF2-40B4-BE49-F238E27FC236}">
                <a16:creationId xmlns:a16="http://schemas.microsoft.com/office/drawing/2014/main" id="{2A5E65B9-B032-EF49-8461-BFA65C53002D}"/>
              </a:ext>
            </a:extLst>
          </p:cNvPr>
          <p:cNvCxnSpPr>
            <a:cxnSpLocks/>
          </p:cNvCxnSpPr>
          <p:nvPr userDrawn="1"/>
        </p:nvCxnSpPr>
        <p:spPr>
          <a:xfrm flipV="1">
            <a:off x="543032" y="4140316"/>
            <a:ext cx="2649075" cy="1008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7" name="Freeform 26">
            <a:extLst>
              <a:ext uri="{FF2B5EF4-FFF2-40B4-BE49-F238E27FC236}">
                <a16:creationId xmlns:a16="http://schemas.microsoft.com/office/drawing/2014/main" id="{071122C1-0DBA-21F0-E9AF-2E8EF0078FB4}"/>
              </a:ext>
            </a:extLst>
          </p:cNvPr>
          <p:cNvSpPr>
            <a:spLocks noGrp="1"/>
          </p:cNvSpPr>
          <p:nvPr>
            <p:ph type="pic" sz="quarter" idx="67"/>
          </p:nvPr>
        </p:nvSpPr>
        <p:spPr>
          <a:xfrm>
            <a:off x="540029" y="0"/>
            <a:ext cx="2654458" cy="3351213"/>
          </a:xfrm>
          <a:custGeom>
            <a:avLst/>
            <a:gdLst>
              <a:gd name="connsiteX0" fmla="*/ 0 w 2654458"/>
              <a:gd name="connsiteY0" fmla="*/ 0 h 3351213"/>
              <a:gd name="connsiteX1" fmla="*/ 2654458 w 2654458"/>
              <a:gd name="connsiteY1" fmla="*/ 0 h 3351213"/>
              <a:gd name="connsiteX2" fmla="*/ 2654458 w 2654458"/>
              <a:gd name="connsiteY2" fmla="*/ 30 h 3351213"/>
              <a:gd name="connsiteX3" fmla="*/ 2425849 w 2654458"/>
              <a:gd name="connsiteY3" fmla="*/ 30 h 3351213"/>
              <a:gd name="connsiteX4" fmla="*/ 2425849 w 2654458"/>
              <a:gd name="connsiteY4" fmla="*/ 2977917 h 3351213"/>
              <a:gd name="connsiteX5" fmla="*/ 2654458 w 2654458"/>
              <a:gd name="connsiteY5" fmla="*/ 2977917 h 3351213"/>
              <a:gd name="connsiteX6" fmla="*/ 2654458 w 2654458"/>
              <a:gd name="connsiteY6" fmla="*/ 3351213 h 3351213"/>
              <a:gd name="connsiteX7" fmla="*/ 0 w 2654458"/>
              <a:gd name="connsiteY7" fmla="*/ 3351213 h 3351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54458" h="3351213">
                <a:moveTo>
                  <a:pt x="0" y="0"/>
                </a:moveTo>
                <a:lnTo>
                  <a:pt x="2654458" y="0"/>
                </a:lnTo>
                <a:lnTo>
                  <a:pt x="2654458" y="30"/>
                </a:lnTo>
                <a:lnTo>
                  <a:pt x="2425849" y="30"/>
                </a:lnTo>
                <a:lnTo>
                  <a:pt x="2425849" y="2977917"/>
                </a:lnTo>
                <a:lnTo>
                  <a:pt x="2654458" y="2977917"/>
                </a:lnTo>
                <a:lnTo>
                  <a:pt x="2654458" y="3351213"/>
                </a:lnTo>
                <a:lnTo>
                  <a:pt x="0" y="3351213"/>
                </a:lnTo>
                <a:close/>
              </a:path>
            </a:pathLst>
          </a:custGeom>
          <a:solidFill>
            <a:schemeClr val="bg1">
              <a:lumMod val="95000"/>
            </a:schemeClr>
          </a:solidFill>
        </p:spPr>
        <p:txBody>
          <a:bodyPr wrap="square">
            <a:noAutofit/>
          </a:bodyPr>
          <a:lstStyle/>
          <a:p>
            <a:endParaRPr lang="en-GB"/>
          </a:p>
        </p:txBody>
      </p:sp>
      <p:sp>
        <p:nvSpPr>
          <p:cNvPr id="23" name="Text Placeholder 23">
            <a:extLst>
              <a:ext uri="{FF2B5EF4-FFF2-40B4-BE49-F238E27FC236}">
                <a16:creationId xmlns:a16="http://schemas.microsoft.com/office/drawing/2014/main" id="{C1478FC6-3221-D38D-4BFA-101F85A70602}"/>
              </a:ext>
            </a:extLst>
          </p:cNvPr>
          <p:cNvSpPr>
            <a:spLocks noGrp="1"/>
          </p:cNvSpPr>
          <p:nvPr>
            <p:ph type="body" sz="quarter" idx="66" hasCustomPrompt="1"/>
          </p:nvPr>
        </p:nvSpPr>
        <p:spPr>
          <a:xfrm rot="16200000">
            <a:off x="1718251" y="1271823"/>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
        <p:nvSpPr>
          <p:cNvPr id="29" name="object 3">
            <a:extLst>
              <a:ext uri="{FF2B5EF4-FFF2-40B4-BE49-F238E27FC236}">
                <a16:creationId xmlns:a16="http://schemas.microsoft.com/office/drawing/2014/main" id="{F76A21AE-2578-2444-0FF1-A5BC33671349}"/>
              </a:ext>
            </a:extLst>
          </p:cNvPr>
          <p:cNvSpPr/>
          <p:nvPr userDrawn="1"/>
        </p:nvSpPr>
        <p:spPr>
          <a:xfrm rot="16200000">
            <a:off x="4891348" y="4769513"/>
            <a:ext cx="2977922"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p>
        </p:txBody>
      </p:sp>
      <p:sp>
        <p:nvSpPr>
          <p:cNvPr id="30" name="Freeform 29">
            <a:extLst>
              <a:ext uri="{FF2B5EF4-FFF2-40B4-BE49-F238E27FC236}">
                <a16:creationId xmlns:a16="http://schemas.microsoft.com/office/drawing/2014/main" id="{321E9D60-3805-0000-1904-0B2C7E3B1550}"/>
              </a:ext>
            </a:extLst>
          </p:cNvPr>
          <p:cNvSpPr>
            <a:spLocks noGrp="1"/>
          </p:cNvSpPr>
          <p:nvPr>
            <p:ph type="pic" sz="quarter" idx="69"/>
          </p:nvPr>
        </p:nvSpPr>
        <p:spPr>
          <a:xfrm>
            <a:off x="3728231" y="3506787"/>
            <a:ext cx="2654458" cy="3351213"/>
          </a:xfrm>
          <a:custGeom>
            <a:avLst/>
            <a:gdLst>
              <a:gd name="connsiteX0" fmla="*/ 0 w 2654458"/>
              <a:gd name="connsiteY0" fmla="*/ 0 h 3351213"/>
              <a:gd name="connsiteX1" fmla="*/ 2654458 w 2654458"/>
              <a:gd name="connsiteY1" fmla="*/ 0 h 3351213"/>
              <a:gd name="connsiteX2" fmla="*/ 2654458 w 2654458"/>
              <a:gd name="connsiteY2" fmla="*/ 30 h 3351213"/>
              <a:gd name="connsiteX3" fmla="*/ 2425849 w 2654458"/>
              <a:gd name="connsiteY3" fmla="*/ 30 h 3351213"/>
              <a:gd name="connsiteX4" fmla="*/ 2425849 w 2654458"/>
              <a:gd name="connsiteY4" fmla="*/ 2977917 h 3351213"/>
              <a:gd name="connsiteX5" fmla="*/ 2654458 w 2654458"/>
              <a:gd name="connsiteY5" fmla="*/ 2977917 h 3351213"/>
              <a:gd name="connsiteX6" fmla="*/ 2654458 w 2654458"/>
              <a:gd name="connsiteY6" fmla="*/ 3351213 h 3351213"/>
              <a:gd name="connsiteX7" fmla="*/ 0 w 2654458"/>
              <a:gd name="connsiteY7" fmla="*/ 3351213 h 3351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54458" h="3351213">
                <a:moveTo>
                  <a:pt x="0" y="0"/>
                </a:moveTo>
                <a:lnTo>
                  <a:pt x="2654458" y="0"/>
                </a:lnTo>
                <a:lnTo>
                  <a:pt x="2654458" y="30"/>
                </a:lnTo>
                <a:lnTo>
                  <a:pt x="2425849" y="30"/>
                </a:lnTo>
                <a:lnTo>
                  <a:pt x="2425849" y="2977917"/>
                </a:lnTo>
                <a:lnTo>
                  <a:pt x="2654458" y="2977917"/>
                </a:lnTo>
                <a:lnTo>
                  <a:pt x="2654458" y="3351213"/>
                </a:lnTo>
                <a:lnTo>
                  <a:pt x="0" y="3351213"/>
                </a:lnTo>
                <a:close/>
              </a:path>
            </a:pathLst>
          </a:custGeom>
          <a:solidFill>
            <a:schemeClr val="bg1">
              <a:lumMod val="95000"/>
            </a:schemeClr>
          </a:solidFill>
        </p:spPr>
        <p:txBody>
          <a:bodyPr wrap="square">
            <a:noAutofit/>
          </a:bodyPr>
          <a:lstStyle/>
          <a:p>
            <a:endParaRPr lang="en-GB"/>
          </a:p>
        </p:txBody>
      </p:sp>
      <p:sp>
        <p:nvSpPr>
          <p:cNvPr id="31" name="Text Placeholder 23">
            <a:extLst>
              <a:ext uri="{FF2B5EF4-FFF2-40B4-BE49-F238E27FC236}">
                <a16:creationId xmlns:a16="http://schemas.microsoft.com/office/drawing/2014/main" id="{FE9E71F1-AFF5-4371-3E21-CA16DF81BAB3}"/>
              </a:ext>
            </a:extLst>
          </p:cNvPr>
          <p:cNvSpPr>
            <a:spLocks noGrp="1"/>
          </p:cNvSpPr>
          <p:nvPr>
            <p:ph type="body" sz="quarter" idx="70" hasCustomPrompt="1"/>
          </p:nvPr>
        </p:nvSpPr>
        <p:spPr>
          <a:xfrm rot="16200000">
            <a:off x="4906453" y="4778610"/>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
        <p:nvSpPr>
          <p:cNvPr id="34" name="Text Placeholder 32">
            <a:extLst>
              <a:ext uri="{FF2B5EF4-FFF2-40B4-BE49-F238E27FC236}">
                <a16:creationId xmlns:a16="http://schemas.microsoft.com/office/drawing/2014/main" id="{594BAFA5-AC5D-D483-97BD-694FF4215BCB}"/>
              </a:ext>
            </a:extLst>
          </p:cNvPr>
          <p:cNvSpPr>
            <a:spLocks noGrp="1"/>
          </p:cNvSpPr>
          <p:nvPr>
            <p:ph type="body" sz="quarter" idx="71" hasCustomPrompt="1"/>
          </p:nvPr>
        </p:nvSpPr>
        <p:spPr>
          <a:xfrm>
            <a:off x="3739878" y="1867633"/>
            <a:ext cx="2636194" cy="1399756"/>
          </a:xfrm>
          <a:prstGeom prst="rect">
            <a:avLst/>
          </a:prstGeom>
        </p:spPr>
        <p:txBody>
          <a:bodyPr anchor="t">
            <a:noAutofit/>
          </a:bodyPr>
          <a:lstStyle>
            <a:lvl1pPr marL="0" indent="0" algn="l">
              <a:lnSpc>
                <a:spcPts val="1220"/>
              </a:lnSpc>
              <a:spcBef>
                <a:spcPts val="0"/>
              </a:spcBef>
              <a:buNone/>
              <a:defRPr sz="1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36" name="Text Placeholder 32">
            <a:extLst>
              <a:ext uri="{FF2B5EF4-FFF2-40B4-BE49-F238E27FC236}">
                <a16:creationId xmlns:a16="http://schemas.microsoft.com/office/drawing/2014/main" id="{A354B995-A8AC-DDA0-B372-E8EA021210F6}"/>
              </a:ext>
            </a:extLst>
          </p:cNvPr>
          <p:cNvSpPr>
            <a:spLocks noGrp="1"/>
          </p:cNvSpPr>
          <p:nvPr>
            <p:ph type="body" sz="quarter" idx="72" hasCustomPrompt="1"/>
          </p:nvPr>
        </p:nvSpPr>
        <p:spPr>
          <a:xfrm>
            <a:off x="3753316" y="129894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40" name="Text Placeholder 32">
            <a:extLst>
              <a:ext uri="{FF2B5EF4-FFF2-40B4-BE49-F238E27FC236}">
                <a16:creationId xmlns:a16="http://schemas.microsoft.com/office/drawing/2014/main" id="{0728D1F7-D9FD-69F6-1C0B-77B8401340A3}"/>
              </a:ext>
            </a:extLst>
          </p:cNvPr>
          <p:cNvSpPr>
            <a:spLocks noGrp="1"/>
          </p:cNvSpPr>
          <p:nvPr>
            <p:ph type="body" sz="quarter" idx="73" hasCustomPrompt="1"/>
          </p:nvPr>
        </p:nvSpPr>
        <p:spPr>
          <a:xfrm>
            <a:off x="4401315" y="1461784"/>
            <a:ext cx="828994" cy="243728"/>
          </a:xfrm>
          <a:prstGeom prst="rect">
            <a:avLst/>
          </a:prstGeom>
        </p:spPr>
        <p:txBody>
          <a:bodyPr anchor="t">
            <a:noAutofit/>
          </a:bodyPr>
          <a:lstStyle>
            <a:lvl1pPr marL="0" indent="0" algn="r">
              <a:lnSpc>
                <a:spcPts val="1220"/>
              </a:lnSpc>
              <a:spcBef>
                <a:spcPts val="0"/>
              </a:spcBef>
              <a:buNone/>
              <a:defRPr sz="1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41" name="Straight Connector 40">
            <a:extLst>
              <a:ext uri="{FF2B5EF4-FFF2-40B4-BE49-F238E27FC236}">
                <a16:creationId xmlns:a16="http://schemas.microsoft.com/office/drawing/2014/main" id="{91D6FE6B-A426-4D0D-01A3-BBD13DABA2A1}"/>
              </a:ext>
            </a:extLst>
          </p:cNvPr>
          <p:cNvCxnSpPr>
            <a:cxnSpLocks/>
          </p:cNvCxnSpPr>
          <p:nvPr userDrawn="1"/>
        </p:nvCxnSpPr>
        <p:spPr>
          <a:xfrm flipV="1">
            <a:off x="3724376" y="1764698"/>
            <a:ext cx="2649075" cy="1008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3" name="object 3">
            <a:extLst>
              <a:ext uri="{FF2B5EF4-FFF2-40B4-BE49-F238E27FC236}">
                <a16:creationId xmlns:a16="http://schemas.microsoft.com/office/drawing/2014/main" id="{188025B6-A722-4EA8-AE0E-2CF7CA414D65}"/>
              </a:ext>
            </a:extLst>
          </p:cNvPr>
          <p:cNvSpPr/>
          <p:nvPr userDrawn="1"/>
        </p:nvSpPr>
        <p:spPr>
          <a:xfrm rot="16200000">
            <a:off x="8090097" y="1262726"/>
            <a:ext cx="2977922"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p>
        </p:txBody>
      </p:sp>
      <p:sp>
        <p:nvSpPr>
          <p:cNvPr id="45" name="Text Placeholder 32">
            <a:extLst>
              <a:ext uri="{FF2B5EF4-FFF2-40B4-BE49-F238E27FC236}">
                <a16:creationId xmlns:a16="http://schemas.microsoft.com/office/drawing/2014/main" id="{9198FEE8-44BD-0E36-3CE0-94BE53BC2BDA}"/>
              </a:ext>
            </a:extLst>
          </p:cNvPr>
          <p:cNvSpPr>
            <a:spLocks noGrp="1"/>
          </p:cNvSpPr>
          <p:nvPr>
            <p:ph type="body" sz="quarter" idx="74" hasCustomPrompt="1"/>
          </p:nvPr>
        </p:nvSpPr>
        <p:spPr>
          <a:xfrm>
            <a:off x="6945485" y="4256503"/>
            <a:ext cx="2636194" cy="1399756"/>
          </a:xfrm>
          <a:prstGeom prst="rect">
            <a:avLst/>
          </a:prstGeom>
        </p:spPr>
        <p:txBody>
          <a:bodyPr anchor="t">
            <a:noAutofit/>
          </a:bodyPr>
          <a:lstStyle>
            <a:lvl1pPr marL="0" indent="0" algn="l">
              <a:lnSpc>
                <a:spcPts val="1220"/>
              </a:lnSpc>
              <a:spcBef>
                <a:spcPts val="0"/>
              </a:spcBef>
              <a:buNone/>
              <a:defRPr sz="1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46" name="Text Placeholder 32">
            <a:extLst>
              <a:ext uri="{FF2B5EF4-FFF2-40B4-BE49-F238E27FC236}">
                <a16:creationId xmlns:a16="http://schemas.microsoft.com/office/drawing/2014/main" id="{4AE00B4D-D121-2B75-3B44-FDE3DFE8E00D}"/>
              </a:ext>
            </a:extLst>
          </p:cNvPr>
          <p:cNvSpPr>
            <a:spLocks noGrp="1"/>
          </p:cNvSpPr>
          <p:nvPr>
            <p:ph type="body" sz="quarter" idx="75" hasCustomPrompt="1"/>
          </p:nvPr>
        </p:nvSpPr>
        <p:spPr>
          <a:xfrm>
            <a:off x="6958923" y="368781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54" name="Text Placeholder 32">
            <a:extLst>
              <a:ext uri="{FF2B5EF4-FFF2-40B4-BE49-F238E27FC236}">
                <a16:creationId xmlns:a16="http://schemas.microsoft.com/office/drawing/2014/main" id="{992D58FF-0AA7-C6FB-F16A-3AEEEBBAFC18}"/>
              </a:ext>
            </a:extLst>
          </p:cNvPr>
          <p:cNvSpPr>
            <a:spLocks noGrp="1"/>
          </p:cNvSpPr>
          <p:nvPr>
            <p:ph type="body" sz="quarter" idx="76" hasCustomPrompt="1"/>
          </p:nvPr>
        </p:nvSpPr>
        <p:spPr>
          <a:xfrm>
            <a:off x="7606922" y="3850654"/>
            <a:ext cx="828994" cy="243728"/>
          </a:xfrm>
          <a:prstGeom prst="rect">
            <a:avLst/>
          </a:prstGeom>
        </p:spPr>
        <p:txBody>
          <a:bodyPr anchor="t">
            <a:noAutofit/>
          </a:bodyPr>
          <a:lstStyle>
            <a:lvl1pPr marL="0" indent="0" algn="r">
              <a:lnSpc>
                <a:spcPts val="1220"/>
              </a:lnSpc>
              <a:spcBef>
                <a:spcPts val="0"/>
              </a:spcBef>
              <a:buNone/>
              <a:defRPr sz="1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55" name="Straight Connector 54">
            <a:extLst>
              <a:ext uri="{FF2B5EF4-FFF2-40B4-BE49-F238E27FC236}">
                <a16:creationId xmlns:a16="http://schemas.microsoft.com/office/drawing/2014/main" id="{05A7438C-23BE-5C91-3161-445555F79406}"/>
              </a:ext>
            </a:extLst>
          </p:cNvPr>
          <p:cNvCxnSpPr>
            <a:cxnSpLocks/>
          </p:cNvCxnSpPr>
          <p:nvPr userDrawn="1"/>
        </p:nvCxnSpPr>
        <p:spPr>
          <a:xfrm flipV="1">
            <a:off x="6929983" y="4153568"/>
            <a:ext cx="2649075" cy="1008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6" name="Freeform 55">
            <a:extLst>
              <a:ext uri="{FF2B5EF4-FFF2-40B4-BE49-F238E27FC236}">
                <a16:creationId xmlns:a16="http://schemas.microsoft.com/office/drawing/2014/main" id="{BDA15F7A-A7A8-9191-1E86-0531DAF210A5}"/>
              </a:ext>
            </a:extLst>
          </p:cNvPr>
          <p:cNvSpPr>
            <a:spLocks noGrp="1"/>
          </p:cNvSpPr>
          <p:nvPr>
            <p:ph type="pic" sz="quarter" idx="77"/>
          </p:nvPr>
        </p:nvSpPr>
        <p:spPr>
          <a:xfrm>
            <a:off x="6926980" y="0"/>
            <a:ext cx="2654458" cy="3351213"/>
          </a:xfrm>
          <a:custGeom>
            <a:avLst/>
            <a:gdLst>
              <a:gd name="connsiteX0" fmla="*/ 0 w 2654458"/>
              <a:gd name="connsiteY0" fmla="*/ 0 h 3351213"/>
              <a:gd name="connsiteX1" fmla="*/ 2654458 w 2654458"/>
              <a:gd name="connsiteY1" fmla="*/ 0 h 3351213"/>
              <a:gd name="connsiteX2" fmla="*/ 2654458 w 2654458"/>
              <a:gd name="connsiteY2" fmla="*/ 30 h 3351213"/>
              <a:gd name="connsiteX3" fmla="*/ 2425849 w 2654458"/>
              <a:gd name="connsiteY3" fmla="*/ 30 h 3351213"/>
              <a:gd name="connsiteX4" fmla="*/ 2425849 w 2654458"/>
              <a:gd name="connsiteY4" fmla="*/ 2977917 h 3351213"/>
              <a:gd name="connsiteX5" fmla="*/ 2654458 w 2654458"/>
              <a:gd name="connsiteY5" fmla="*/ 2977917 h 3351213"/>
              <a:gd name="connsiteX6" fmla="*/ 2654458 w 2654458"/>
              <a:gd name="connsiteY6" fmla="*/ 3351213 h 3351213"/>
              <a:gd name="connsiteX7" fmla="*/ 0 w 2654458"/>
              <a:gd name="connsiteY7" fmla="*/ 3351213 h 3351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54458" h="3351213">
                <a:moveTo>
                  <a:pt x="0" y="0"/>
                </a:moveTo>
                <a:lnTo>
                  <a:pt x="2654458" y="0"/>
                </a:lnTo>
                <a:lnTo>
                  <a:pt x="2654458" y="30"/>
                </a:lnTo>
                <a:lnTo>
                  <a:pt x="2425849" y="30"/>
                </a:lnTo>
                <a:lnTo>
                  <a:pt x="2425849" y="2977917"/>
                </a:lnTo>
                <a:lnTo>
                  <a:pt x="2654458" y="2977917"/>
                </a:lnTo>
                <a:lnTo>
                  <a:pt x="2654458" y="3351213"/>
                </a:lnTo>
                <a:lnTo>
                  <a:pt x="0" y="3351213"/>
                </a:lnTo>
                <a:close/>
              </a:path>
            </a:pathLst>
          </a:custGeom>
          <a:solidFill>
            <a:schemeClr val="bg1">
              <a:lumMod val="95000"/>
            </a:schemeClr>
          </a:solidFill>
        </p:spPr>
        <p:txBody>
          <a:bodyPr wrap="square">
            <a:noAutofit/>
          </a:bodyPr>
          <a:lstStyle/>
          <a:p>
            <a:endParaRPr lang="en-GB"/>
          </a:p>
        </p:txBody>
      </p:sp>
      <p:sp>
        <p:nvSpPr>
          <p:cNvPr id="57" name="Text Placeholder 23">
            <a:extLst>
              <a:ext uri="{FF2B5EF4-FFF2-40B4-BE49-F238E27FC236}">
                <a16:creationId xmlns:a16="http://schemas.microsoft.com/office/drawing/2014/main" id="{03FEF671-AD38-449A-7146-320D75633A36}"/>
              </a:ext>
            </a:extLst>
          </p:cNvPr>
          <p:cNvSpPr>
            <a:spLocks noGrp="1"/>
          </p:cNvSpPr>
          <p:nvPr>
            <p:ph type="body" sz="quarter" idx="78" hasCustomPrompt="1"/>
          </p:nvPr>
        </p:nvSpPr>
        <p:spPr>
          <a:xfrm rot="16200000">
            <a:off x="8105202" y="1271823"/>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
        <p:nvSpPr>
          <p:cNvPr id="73" name="Text Placeholder 32">
            <a:extLst>
              <a:ext uri="{FF2B5EF4-FFF2-40B4-BE49-F238E27FC236}">
                <a16:creationId xmlns:a16="http://schemas.microsoft.com/office/drawing/2014/main" id="{445291E5-E8FB-06B9-3A8F-F924A72BC11E}"/>
              </a:ext>
            </a:extLst>
          </p:cNvPr>
          <p:cNvSpPr>
            <a:spLocks noGrp="1"/>
          </p:cNvSpPr>
          <p:nvPr>
            <p:ph type="body" sz="quarter" idx="42" hasCustomPrompt="1"/>
          </p:nvPr>
        </p:nvSpPr>
        <p:spPr>
          <a:xfrm rot="16200000">
            <a:off x="8040727" y="2764577"/>
            <a:ext cx="6351996" cy="822843"/>
          </a:xfrm>
          <a:prstGeom prst="rect">
            <a:avLst/>
          </a:prstGeom>
        </p:spPr>
        <p:txBody>
          <a:bodyPr anchor="t">
            <a:noAutofit/>
          </a:bodyPr>
          <a:lstStyle>
            <a:lvl1pPr marL="0" indent="0" algn="r">
              <a:lnSpc>
                <a:spcPct val="100000"/>
              </a:lnSpc>
              <a:spcBef>
                <a:spcPts val="0"/>
              </a:spcBef>
              <a:buNone/>
              <a:defRPr sz="2600" b="1" i="0" kern="1700" spc="4000" baseline="0">
                <a:solidFill>
                  <a:srgbClr val="459597"/>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spTree>
    <p:extLst>
      <p:ext uri="{BB962C8B-B14F-4D97-AF65-F5344CB8AC3E}">
        <p14:creationId xmlns:p14="http://schemas.microsoft.com/office/powerpoint/2010/main" val="193081380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Gallery 04">
    <p:spTree>
      <p:nvGrpSpPr>
        <p:cNvPr id="1" name=""/>
        <p:cNvGrpSpPr/>
        <p:nvPr/>
      </p:nvGrpSpPr>
      <p:grpSpPr>
        <a:xfrm>
          <a:off x="0" y="0"/>
          <a:ext cx="0" cy="0"/>
          <a:chOff x="0" y="0"/>
          <a:chExt cx="0" cy="0"/>
        </a:xfrm>
      </p:grpSpPr>
      <p:sp>
        <p:nvSpPr>
          <p:cNvPr id="11" name="object 3">
            <a:extLst>
              <a:ext uri="{FF2B5EF4-FFF2-40B4-BE49-F238E27FC236}">
                <a16:creationId xmlns:a16="http://schemas.microsoft.com/office/drawing/2014/main" id="{C69984F8-E61C-6543-43E4-8B2A69F3879A}"/>
              </a:ext>
            </a:extLst>
          </p:cNvPr>
          <p:cNvSpPr/>
          <p:nvPr userDrawn="1"/>
        </p:nvSpPr>
        <p:spPr>
          <a:xfrm rot="16200000">
            <a:off x="10033910" y="5162573"/>
            <a:ext cx="2959731"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solidFill>
                <a:srgbClr val="459597"/>
              </a:solidFill>
            </a:endParaRPr>
          </a:p>
        </p:txBody>
      </p:sp>
      <p:sp>
        <p:nvSpPr>
          <p:cNvPr id="10" name="Freeform 9">
            <a:extLst>
              <a:ext uri="{FF2B5EF4-FFF2-40B4-BE49-F238E27FC236}">
                <a16:creationId xmlns:a16="http://schemas.microsoft.com/office/drawing/2014/main" id="{38B3A626-8AAD-5C07-63EB-ECD7DE8E9F87}"/>
              </a:ext>
            </a:extLst>
          </p:cNvPr>
          <p:cNvSpPr>
            <a:spLocks noGrp="1"/>
          </p:cNvSpPr>
          <p:nvPr>
            <p:ph type="pic" sz="quarter" idx="76"/>
          </p:nvPr>
        </p:nvSpPr>
        <p:spPr>
          <a:xfrm>
            <a:off x="5832763" y="2344365"/>
            <a:ext cx="5694219" cy="2178997"/>
          </a:xfrm>
          <a:custGeom>
            <a:avLst/>
            <a:gdLst>
              <a:gd name="connsiteX0" fmla="*/ 0 w 5694219"/>
              <a:gd name="connsiteY0" fmla="*/ 0 h 2178997"/>
              <a:gd name="connsiteX1" fmla="*/ 5694219 w 5694219"/>
              <a:gd name="connsiteY1" fmla="*/ 0 h 2178997"/>
              <a:gd name="connsiteX2" fmla="*/ 5694219 w 5694219"/>
              <a:gd name="connsiteY2" fmla="*/ 1564607 h 2178997"/>
              <a:gd name="connsiteX3" fmla="*/ 5454783 w 5694219"/>
              <a:gd name="connsiteY3" fmla="*/ 1564607 h 2178997"/>
              <a:gd name="connsiteX4" fmla="*/ 5454783 w 5694219"/>
              <a:gd name="connsiteY4" fmla="*/ 2178997 h 2178997"/>
              <a:gd name="connsiteX5" fmla="*/ 0 w 5694219"/>
              <a:gd name="connsiteY5" fmla="*/ 2178997 h 2178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94219" h="2178997">
                <a:moveTo>
                  <a:pt x="0" y="0"/>
                </a:moveTo>
                <a:lnTo>
                  <a:pt x="5694219" y="0"/>
                </a:lnTo>
                <a:lnTo>
                  <a:pt x="5694219" y="1564607"/>
                </a:lnTo>
                <a:lnTo>
                  <a:pt x="5454783" y="1564607"/>
                </a:lnTo>
                <a:lnTo>
                  <a:pt x="5454783" y="2178997"/>
                </a:lnTo>
                <a:lnTo>
                  <a:pt x="0" y="2178997"/>
                </a:lnTo>
                <a:close/>
              </a:path>
            </a:pathLst>
          </a:custGeom>
          <a:solidFill>
            <a:schemeClr val="bg1">
              <a:lumMod val="95000"/>
            </a:schemeClr>
          </a:solidFill>
        </p:spPr>
        <p:txBody>
          <a:bodyPr wrap="square">
            <a:noAutofit/>
          </a:bodyPr>
          <a:lstStyle/>
          <a:p>
            <a:endParaRPr lang="en-GB"/>
          </a:p>
        </p:txBody>
      </p:sp>
      <p:sp>
        <p:nvSpPr>
          <p:cNvPr id="6" name="Freeform 5">
            <a:extLst>
              <a:ext uri="{FF2B5EF4-FFF2-40B4-BE49-F238E27FC236}">
                <a16:creationId xmlns:a16="http://schemas.microsoft.com/office/drawing/2014/main" id="{EF504E28-163C-C046-DD0F-13F27627BBD4}"/>
              </a:ext>
            </a:extLst>
          </p:cNvPr>
          <p:cNvSpPr>
            <a:spLocks noGrp="1"/>
          </p:cNvSpPr>
          <p:nvPr>
            <p:ph type="pic" sz="quarter" idx="77"/>
          </p:nvPr>
        </p:nvSpPr>
        <p:spPr>
          <a:xfrm>
            <a:off x="5832763" y="4688732"/>
            <a:ext cx="5454783" cy="2178997"/>
          </a:xfrm>
          <a:custGeom>
            <a:avLst/>
            <a:gdLst>
              <a:gd name="connsiteX0" fmla="*/ 0 w 5454783"/>
              <a:gd name="connsiteY0" fmla="*/ 0 h 2178997"/>
              <a:gd name="connsiteX1" fmla="*/ 5454783 w 5454783"/>
              <a:gd name="connsiteY1" fmla="*/ 0 h 2178997"/>
              <a:gd name="connsiteX2" fmla="*/ 5454783 w 5454783"/>
              <a:gd name="connsiteY2" fmla="*/ 2178997 h 2178997"/>
              <a:gd name="connsiteX3" fmla="*/ 0 w 5454783"/>
              <a:gd name="connsiteY3" fmla="*/ 2178997 h 2178997"/>
            </a:gdLst>
            <a:ahLst/>
            <a:cxnLst>
              <a:cxn ang="0">
                <a:pos x="connsiteX0" y="connsiteY0"/>
              </a:cxn>
              <a:cxn ang="0">
                <a:pos x="connsiteX1" y="connsiteY1"/>
              </a:cxn>
              <a:cxn ang="0">
                <a:pos x="connsiteX2" y="connsiteY2"/>
              </a:cxn>
              <a:cxn ang="0">
                <a:pos x="connsiteX3" y="connsiteY3"/>
              </a:cxn>
            </a:cxnLst>
            <a:rect l="l" t="t" r="r" b="b"/>
            <a:pathLst>
              <a:path w="5454783" h="2178997">
                <a:moveTo>
                  <a:pt x="0" y="0"/>
                </a:moveTo>
                <a:lnTo>
                  <a:pt x="5454783" y="0"/>
                </a:lnTo>
                <a:lnTo>
                  <a:pt x="5454783" y="2178997"/>
                </a:lnTo>
                <a:lnTo>
                  <a:pt x="0" y="2178997"/>
                </a:lnTo>
                <a:close/>
              </a:path>
            </a:pathLst>
          </a:custGeom>
          <a:solidFill>
            <a:schemeClr val="bg1">
              <a:lumMod val="95000"/>
            </a:schemeClr>
          </a:solidFill>
        </p:spPr>
        <p:txBody>
          <a:bodyPr wrap="square">
            <a:noAutofit/>
          </a:bodyPr>
          <a:lstStyle/>
          <a:p>
            <a:endParaRPr lang="en-GB"/>
          </a:p>
        </p:txBody>
      </p:sp>
      <p:sp>
        <p:nvSpPr>
          <p:cNvPr id="4" name="Rectangle 3">
            <a:extLst>
              <a:ext uri="{FF2B5EF4-FFF2-40B4-BE49-F238E27FC236}">
                <a16:creationId xmlns:a16="http://schemas.microsoft.com/office/drawing/2014/main" id="{998B6F3B-D4DE-7571-F558-B4CAEC7A80FC}"/>
              </a:ext>
            </a:extLst>
          </p:cNvPr>
          <p:cNvSpPr/>
          <p:nvPr userDrawn="1"/>
        </p:nvSpPr>
        <p:spPr>
          <a:xfrm>
            <a:off x="11527914" y="0"/>
            <a:ext cx="654339" cy="2775858"/>
          </a:xfrm>
          <a:prstGeom prst="rect">
            <a:avLst/>
          </a:prstGeom>
          <a:solidFill>
            <a:srgbClr val="45959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7E192C22-59B9-AF23-83F5-F9BFCDF0A492}"/>
              </a:ext>
            </a:extLst>
          </p:cNvPr>
          <p:cNvSpPr/>
          <p:nvPr userDrawn="1"/>
        </p:nvSpPr>
        <p:spPr>
          <a:xfrm>
            <a:off x="11731625" y="4082142"/>
            <a:ext cx="460375" cy="277585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icture Placeholder 12">
            <a:extLst>
              <a:ext uri="{FF2B5EF4-FFF2-40B4-BE49-F238E27FC236}">
                <a16:creationId xmlns:a16="http://schemas.microsoft.com/office/drawing/2014/main" id="{D6062D08-5165-13A4-F06B-918E2086020E}"/>
              </a:ext>
            </a:extLst>
          </p:cNvPr>
          <p:cNvSpPr>
            <a:spLocks noGrp="1"/>
          </p:cNvSpPr>
          <p:nvPr>
            <p:ph type="pic" sz="quarter" idx="73"/>
          </p:nvPr>
        </p:nvSpPr>
        <p:spPr>
          <a:xfrm>
            <a:off x="-1" y="-1"/>
            <a:ext cx="5694219" cy="3342069"/>
          </a:xfrm>
          <a:prstGeom prst="rect">
            <a:avLst/>
          </a:prstGeom>
          <a:solidFill>
            <a:schemeClr val="bg1">
              <a:lumMod val="95000"/>
            </a:schemeClr>
          </a:solidFill>
        </p:spPr>
        <p:txBody>
          <a:bodyPr/>
          <a:lstStyle/>
          <a:p>
            <a:endParaRPr lang="en-GB"/>
          </a:p>
        </p:txBody>
      </p:sp>
      <p:sp>
        <p:nvSpPr>
          <p:cNvPr id="8" name="Text Placeholder 32">
            <a:extLst>
              <a:ext uri="{FF2B5EF4-FFF2-40B4-BE49-F238E27FC236}">
                <a16:creationId xmlns:a16="http://schemas.microsoft.com/office/drawing/2014/main" id="{799CDBB0-57E0-3E36-5DF9-8E58EB2F49C1}"/>
              </a:ext>
            </a:extLst>
          </p:cNvPr>
          <p:cNvSpPr>
            <a:spLocks noGrp="1"/>
          </p:cNvSpPr>
          <p:nvPr>
            <p:ph type="body" sz="quarter" idx="42" hasCustomPrompt="1"/>
          </p:nvPr>
        </p:nvSpPr>
        <p:spPr>
          <a:xfrm rot="16200000">
            <a:off x="10498245" y="1161700"/>
            <a:ext cx="2775858" cy="452458"/>
          </a:xfrm>
          <a:prstGeom prst="rect">
            <a:avLst/>
          </a:prstGeom>
        </p:spPr>
        <p:txBody>
          <a:bodyPr anchor="t">
            <a:noAutofit/>
          </a:bodyPr>
          <a:lstStyle>
            <a:lvl1pPr marL="0" indent="0" algn="l">
              <a:lnSpc>
                <a:spcPct val="100000"/>
              </a:lnSpc>
              <a:spcBef>
                <a:spcPts val="0"/>
              </a:spcBef>
              <a:buNone/>
              <a:defRPr sz="2600" b="1" i="0" kern="1700" spc="0" baseline="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COUNTRY</a:t>
            </a:r>
            <a:endParaRPr lang="en-US" dirty="0"/>
          </a:p>
        </p:txBody>
      </p:sp>
      <p:sp>
        <p:nvSpPr>
          <p:cNvPr id="14" name="Picture Placeholder 12">
            <a:extLst>
              <a:ext uri="{FF2B5EF4-FFF2-40B4-BE49-F238E27FC236}">
                <a16:creationId xmlns:a16="http://schemas.microsoft.com/office/drawing/2014/main" id="{1FF4E48B-21C2-D02C-412F-20993FD30A5A}"/>
              </a:ext>
            </a:extLst>
          </p:cNvPr>
          <p:cNvSpPr>
            <a:spLocks noGrp="1"/>
          </p:cNvSpPr>
          <p:nvPr>
            <p:ph type="pic" sz="quarter" idx="74"/>
          </p:nvPr>
        </p:nvSpPr>
        <p:spPr>
          <a:xfrm>
            <a:off x="5832763" y="-1"/>
            <a:ext cx="5694219" cy="2178997"/>
          </a:xfrm>
          <a:prstGeom prst="rect">
            <a:avLst/>
          </a:prstGeom>
          <a:solidFill>
            <a:schemeClr val="bg1">
              <a:lumMod val="95000"/>
            </a:schemeClr>
          </a:solidFill>
        </p:spPr>
        <p:txBody>
          <a:bodyPr/>
          <a:lstStyle/>
          <a:p>
            <a:endParaRPr lang="en-GB"/>
          </a:p>
        </p:txBody>
      </p:sp>
      <p:sp>
        <p:nvSpPr>
          <p:cNvPr id="27" name="Picture Placeholder 12">
            <a:extLst>
              <a:ext uri="{FF2B5EF4-FFF2-40B4-BE49-F238E27FC236}">
                <a16:creationId xmlns:a16="http://schemas.microsoft.com/office/drawing/2014/main" id="{8C5546BD-3250-E6BA-FD6B-560D835D63EA}"/>
              </a:ext>
            </a:extLst>
          </p:cNvPr>
          <p:cNvSpPr>
            <a:spLocks noGrp="1"/>
          </p:cNvSpPr>
          <p:nvPr>
            <p:ph type="pic" sz="quarter" idx="75"/>
          </p:nvPr>
        </p:nvSpPr>
        <p:spPr>
          <a:xfrm>
            <a:off x="-1" y="3526971"/>
            <a:ext cx="5694219" cy="3342069"/>
          </a:xfrm>
          <a:prstGeom prst="rect">
            <a:avLst/>
          </a:prstGeom>
          <a:solidFill>
            <a:schemeClr val="bg1">
              <a:lumMod val="95000"/>
            </a:schemeClr>
          </a:solidFill>
        </p:spPr>
        <p:txBody>
          <a:bodyPr/>
          <a:lstStyle/>
          <a:p>
            <a:endParaRPr lang="en-GB"/>
          </a:p>
        </p:txBody>
      </p:sp>
      <p:sp>
        <p:nvSpPr>
          <p:cNvPr id="12" name="Text Placeholder 23">
            <a:extLst>
              <a:ext uri="{FF2B5EF4-FFF2-40B4-BE49-F238E27FC236}">
                <a16:creationId xmlns:a16="http://schemas.microsoft.com/office/drawing/2014/main" id="{597BB42B-9ADC-487E-05C1-5FEA017F325D}"/>
              </a:ext>
            </a:extLst>
          </p:cNvPr>
          <p:cNvSpPr>
            <a:spLocks noGrp="1"/>
          </p:cNvSpPr>
          <p:nvPr>
            <p:ph type="body" sz="quarter" idx="65" hasCustomPrompt="1"/>
          </p:nvPr>
        </p:nvSpPr>
        <p:spPr>
          <a:xfrm rot="16200000">
            <a:off x="10039920" y="5165578"/>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429006956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Gallery 05">
    <p:spTree>
      <p:nvGrpSpPr>
        <p:cNvPr id="1" name=""/>
        <p:cNvGrpSpPr/>
        <p:nvPr/>
      </p:nvGrpSpPr>
      <p:grpSpPr>
        <a:xfrm>
          <a:off x="0" y="0"/>
          <a:ext cx="0" cy="0"/>
          <a:chOff x="0" y="0"/>
          <a:chExt cx="0" cy="0"/>
        </a:xfrm>
      </p:grpSpPr>
      <p:sp>
        <p:nvSpPr>
          <p:cNvPr id="11" name="object 3">
            <a:extLst>
              <a:ext uri="{FF2B5EF4-FFF2-40B4-BE49-F238E27FC236}">
                <a16:creationId xmlns:a16="http://schemas.microsoft.com/office/drawing/2014/main" id="{C69984F8-E61C-6543-43E4-8B2A69F3879A}"/>
              </a:ext>
            </a:extLst>
          </p:cNvPr>
          <p:cNvSpPr/>
          <p:nvPr userDrawn="1"/>
        </p:nvSpPr>
        <p:spPr>
          <a:xfrm rot="16200000">
            <a:off x="10033910" y="5162573"/>
            <a:ext cx="2959731"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solidFill>
                <a:srgbClr val="459597"/>
              </a:solidFill>
            </a:endParaRPr>
          </a:p>
        </p:txBody>
      </p:sp>
      <p:sp>
        <p:nvSpPr>
          <p:cNvPr id="4" name="Rectangle 3">
            <a:extLst>
              <a:ext uri="{FF2B5EF4-FFF2-40B4-BE49-F238E27FC236}">
                <a16:creationId xmlns:a16="http://schemas.microsoft.com/office/drawing/2014/main" id="{998B6F3B-D4DE-7571-F558-B4CAEC7A80FC}"/>
              </a:ext>
            </a:extLst>
          </p:cNvPr>
          <p:cNvSpPr/>
          <p:nvPr userDrawn="1"/>
        </p:nvSpPr>
        <p:spPr>
          <a:xfrm>
            <a:off x="11527914" y="0"/>
            <a:ext cx="654339" cy="2775858"/>
          </a:xfrm>
          <a:prstGeom prst="rect">
            <a:avLst/>
          </a:prstGeom>
          <a:solidFill>
            <a:srgbClr val="45959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7E192C22-59B9-AF23-83F5-F9BFCDF0A492}"/>
              </a:ext>
            </a:extLst>
          </p:cNvPr>
          <p:cNvSpPr/>
          <p:nvPr userDrawn="1"/>
        </p:nvSpPr>
        <p:spPr>
          <a:xfrm>
            <a:off x="11731625" y="4082142"/>
            <a:ext cx="460375" cy="277585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icture Placeholder 12">
            <a:extLst>
              <a:ext uri="{FF2B5EF4-FFF2-40B4-BE49-F238E27FC236}">
                <a16:creationId xmlns:a16="http://schemas.microsoft.com/office/drawing/2014/main" id="{D6062D08-5165-13A4-F06B-918E2086020E}"/>
              </a:ext>
            </a:extLst>
          </p:cNvPr>
          <p:cNvSpPr>
            <a:spLocks noGrp="1"/>
          </p:cNvSpPr>
          <p:nvPr>
            <p:ph type="pic" sz="quarter" idx="73"/>
          </p:nvPr>
        </p:nvSpPr>
        <p:spPr>
          <a:xfrm>
            <a:off x="-1" y="-1"/>
            <a:ext cx="5694219" cy="3342069"/>
          </a:xfrm>
          <a:prstGeom prst="rect">
            <a:avLst/>
          </a:prstGeom>
          <a:solidFill>
            <a:schemeClr val="bg1">
              <a:lumMod val="95000"/>
            </a:schemeClr>
          </a:solidFill>
        </p:spPr>
        <p:txBody>
          <a:bodyPr/>
          <a:lstStyle/>
          <a:p>
            <a:endParaRPr lang="en-GB"/>
          </a:p>
        </p:txBody>
      </p:sp>
      <p:sp>
        <p:nvSpPr>
          <p:cNvPr id="8" name="Text Placeholder 32">
            <a:extLst>
              <a:ext uri="{FF2B5EF4-FFF2-40B4-BE49-F238E27FC236}">
                <a16:creationId xmlns:a16="http://schemas.microsoft.com/office/drawing/2014/main" id="{799CDBB0-57E0-3E36-5DF9-8E58EB2F49C1}"/>
              </a:ext>
            </a:extLst>
          </p:cNvPr>
          <p:cNvSpPr>
            <a:spLocks noGrp="1"/>
          </p:cNvSpPr>
          <p:nvPr>
            <p:ph type="body" sz="quarter" idx="42" hasCustomPrompt="1"/>
          </p:nvPr>
        </p:nvSpPr>
        <p:spPr>
          <a:xfrm rot="16200000">
            <a:off x="10498245" y="1161700"/>
            <a:ext cx="2775858" cy="452458"/>
          </a:xfrm>
          <a:prstGeom prst="rect">
            <a:avLst/>
          </a:prstGeom>
        </p:spPr>
        <p:txBody>
          <a:bodyPr anchor="t">
            <a:noAutofit/>
          </a:bodyPr>
          <a:lstStyle>
            <a:lvl1pPr marL="0" indent="0" algn="l">
              <a:lnSpc>
                <a:spcPct val="100000"/>
              </a:lnSpc>
              <a:spcBef>
                <a:spcPts val="0"/>
              </a:spcBef>
              <a:buNone/>
              <a:defRPr sz="2600" b="1" i="0" kern="1700" spc="0" baseline="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COUNTRY</a:t>
            </a:r>
            <a:endParaRPr lang="en-US" dirty="0"/>
          </a:p>
        </p:txBody>
      </p:sp>
      <p:sp>
        <p:nvSpPr>
          <p:cNvPr id="14" name="Picture Placeholder 12">
            <a:extLst>
              <a:ext uri="{FF2B5EF4-FFF2-40B4-BE49-F238E27FC236}">
                <a16:creationId xmlns:a16="http://schemas.microsoft.com/office/drawing/2014/main" id="{1FF4E48B-21C2-D02C-412F-20993FD30A5A}"/>
              </a:ext>
            </a:extLst>
          </p:cNvPr>
          <p:cNvSpPr>
            <a:spLocks noGrp="1"/>
          </p:cNvSpPr>
          <p:nvPr>
            <p:ph type="pic" sz="quarter" idx="74"/>
          </p:nvPr>
        </p:nvSpPr>
        <p:spPr>
          <a:xfrm>
            <a:off x="5832763" y="-2"/>
            <a:ext cx="1799489" cy="3342069"/>
          </a:xfrm>
          <a:prstGeom prst="rect">
            <a:avLst/>
          </a:prstGeom>
          <a:solidFill>
            <a:schemeClr val="bg1">
              <a:lumMod val="95000"/>
            </a:schemeClr>
          </a:solidFill>
        </p:spPr>
        <p:txBody>
          <a:bodyPr/>
          <a:lstStyle/>
          <a:p>
            <a:endParaRPr lang="en-GB"/>
          </a:p>
        </p:txBody>
      </p:sp>
      <p:sp>
        <p:nvSpPr>
          <p:cNvPr id="27" name="Picture Placeholder 12">
            <a:extLst>
              <a:ext uri="{FF2B5EF4-FFF2-40B4-BE49-F238E27FC236}">
                <a16:creationId xmlns:a16="http://schemas.microsoft.com/office/drawing/2014/main" id="{8C5546BD-3250-E6BA-FD6B-560D835D63EA}"/>
              </a:ext>
            </a:extLst>
          </p:cNvPr>
          <p:cNvSpPr>
            <a:spLocks noGrp="1"/>
          </p:cNvSpPr>
          <p:nvPr>
            <p:ph type="pic" sz="quarter" idx="75"/>
          </p:nvPr>
        </p:nvSpPr>
        <p:spPr>
          <a:xfrm>
            <a:off x="-1" y="3526971"/>
            <a:ext cx="5694219" cy="3342069"/>
          </a:xfrm>
          <a:prstGeom prst="rect">
            <a:avLst/>
          </a:prstGeom>
          <a:solidFill>
            <a:schemeClr val="bg1">
              <a:lumMod val="95000"/>
            </a:schemeClr>
          </a:solidFill>
        </p:spPr>
        <p:txBody>
          <a:bodyPr/>
          <a:lstStyle/>
          <a:p>
            <a:endParaRPr lang="en-GB"/>
          </a:p>
        </p:txBody>
      </p:sp>
      <p:sp>
        <p:nvSpPr>
          <p:cNvPr id="12" name="Text Placeholder 23">
            <a:extLst>
              <a:ext uri="{FF2B5EF4-FFF2-40B4-BE49-F238E27FC236}">
                <a16:creationId xmlns:a16="http://schemas.microsoft.com/office/drawing/2014/main" id="{597BB42B-9ADC-487E-05C1-5FEA017F325D}"/>
              </a:ext>
            </a:extLst>
          </p:cNvPr>
          <p:cNvSpPr>
            <a:spLocks noGrp="1"/>
          </p:cNvSpPr>
          <p:nvPr>
            <p:ph type="body" sz="quarter" idx="65" hasCustomPrompt="1"/>
          </p:nvPr>
        </p:nvSpPr>
        <p:spPr>
          <a:xfrm rot="16200000">
            <a:off x="10039920" y="5165578"/>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
        <p:nvSpPr>
          <p:cNvPr id="2" name="Freeform 1">
            <a:extLst>
              <a:ext uri="{FF2B5EF4-FFF2-40B4-BE49-F238E27FC236}">
                <a16:creationId xmlns:a16="http://schemas.microsoft.com/office/drawing/2014/main" id="{3F88BD6C-5286-2FDF-1DA8-EB249E636D56}"/>
              </a:ext>
            </a:extLst>
          </p:cNvPr>
          <p:cNvSpPr>
            <a:spLocks noGrp="1"/>
          </p:cNvSpPr>
          <p:nvPr>
            <p:ph type="pic" sz="quarter" idx="76"/>
          </p:nvPr>
        </p:nvSpPr>
        <p:spPr>
          <a:xfrm>
            <a:off x="5832763" y="3526971"/>
            <a:ext cx="5694219" cy="3342069"/>
          </a:xfrm>
          <a:custGeom>
            <a:avLst/>
            <a:gdLst>
              <a:gd name="connsiteX0" fmla="*/ 0 w 5694219"/>
              <a:gd name="connsiteY0" fmla="*/ 0 h 3342069"/>
              <a:gd name="connsiteX1" fmla="*/ 5694219 w 5694219"/>
              <a:gd name="connsiteY1" fmla="*/ 0 h 3342069"/>
              <a:gd name="connsiteX2" fmla="*/ 5694219 w 5694219"/>
              <a:gd name="connsiteY2" fmla="*/ 382001 h 3342069"/>
              <a:gd name="connsiteX3" fmla="*/ 5454783 w 5694219"/>
              <a:gd name="connsiteY3" fmla="*/ 382001 h 3342069"/>
              <a:gd name="connsiteX4" fmla="*/ 5454783 w 5694219"/>
              <a:gd name="connsiteY4" fmla="*/ 3341697 h 3342069"/>
              <a:gd name="connsiteX5" fmla="*/ 5694219 w 5694219"/>
              <a:gd name="connsiteY5" fmla="*/ 3341697 h 3342069"/>
              <a:gd name="connsiteX6" fmla="*/ 5694219 w 5694219"/>
              <a:gd name="connsiteY6" fmla="*/ 3342069 h 3342069"/>
              <a:gd name="connsiteX7" fmla="*/ 0 w 5694219"/>
              <a:gd name="connsiteY7" fmla="*/ 3342069 h 3342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94219" h="3342069">
                <a:moveTo>
                  <a:pt x="0" y="0"/>
                </a:moveTo>
                <a:lnTo>
                  <a:pt x="5694219" y="0"/>
                </a:lnTo>
                <a:lnTo>
                  <a:pt x="5694219" y="382001"/>
                </a:lnTo>
                <a:lnTo>
                  <a:pt x="5454783" y="382001"/>
                </a:lnTo>
                <a:lnTo>
                  <a:pt x="5454783" y="3341697"/>
                </a:lnTo>
                <a:lnTo>
                  <a:pt x="5694219" y="3341697"/>
                </a:lnTo>
                <a:lnTo>
                  <a:pt x="5694219" y="3342069"/>
                </a:lnTo>
                <a:lnTo>
                  <a:pt x="0" y="3342069"/>
                </a:lnTo>
                <a:close/>
              </a:path>
            </a:pathLst>
          </a:custGeom>
          <a:solidFill>
            <a:schemeClr val="bg1">
              <a:lumMod val="95000"/>
            </a:schemeClr>
          </a:solidFill>
        </p:spPr>
        <p:txBody>
          <a:bodyPr wrap="square">
            <a:noAutofit/>
          </a:bodyPr>
          <a:lstStyle/>
          <a:p>
            <a:endParaRPr lang="en-GB"/>
          </a:p>
        </p:txBody>
      </p:sp>
      <p:sp>
        <p:nvSpPr>
          <p:cNvPr id="16" name="Picture Placeholder 12">
            <a:extLst>
              <a:ext uri="{FF2B5EF4-FFF2-40B4-BE49-F238E27FC236}">
                <a16:creationId xmlns:a16="http://schemas.microsoft.com/office/drawing/2014/main" id="{8C624E47-695B-5CA8-0DFF-70206D787EAF}"/>
              </a:ext>
            </a:extLst>
          </p:cNvPr>
          <p:cNvSpPr>
            <a:spLocks noGrp="1"/>
          </p:cNvSpPr>
          <p:nvPr>
            <p:ph type="pic" sz="quarter" idx="77"/>
          </p:nvPr>
        </p:nvSpPr>
        <p:spPr>
          <a:xfrm>
            <a:off x="7777018" y="-2"/>
            <a:ext cx="1799489" cy="3342069"/>
          </a:xfrm>
          <a:prstGeom prst="rect">
            <a:avLst/>
          </a:prstGeom>
          <a:solidFill>
            <a:schemeClr val="bg1">
              <a:lumMod val="95000"/>
            </a:schemeClr>
          </a:solidFill>
        </p:spPr>
        <p:txBody>
          <a:bodyPr/>
          <a:lstStyle/>
          <a:p>
            <a:endParaRPr lang="en-GB"/>
          </a:p>
        </p:txBody>
      </p:sp>
      <p:sp>
        <p:nvSpPr>
          <p:cNvPr id="17" name="Picture Placeholder 12">
            <a:extLst>
              <a:ext uri="{FF2B5EF4-FFF2-40B4-BE49-F238E27FC236}">
                <a16:creationId xmlns:a16="http://schemas.microsoft.com/office/drawing/2014/main" id="{9747594A-A68A-1C5A-3E82-B49221D19424}"/>
              </a:ext>
            </a:extLst>
          </p:cNvPr>
          <p:cNvSpPr>
            <a:spLocks noGrp="1"/>
          </p:cNvSpPr>
          <p:nvPr>
            <p:ph type="pic" sz="quarter" idx="78"/>
          </p:nvPr>
        </p:nvSpPr>
        <p:spPr>
          <a:xfrm>
            <a:off x="9721272" y="-2"/>
            <a:ext cx="1799489" cy="3342069"/>
          </a:xfrm>
          <a:prstGeom prst="rect">
            <a:avLst/>
          </a:prstGeom>
          <a:solidFill>
            <a:schemeClr val="bg1">
              <a:lumMod val="95000"/>
            </a:schemeClr>
          </a:solidFill>
        </p:spPr>
        <p:txBody>
          <a:bodyPr/>
          <a:lstStyle/>
          <a:p>
            <a:endParaRPr lang="en-GB"/>
          </a:p>
        </p:txBody>
      </p:sp>
    </p:spTree>
    <p:extLst>
      <p:ext uri="{BB962C8B-B14F-4D97-AF65-F5344CB8AC3E}">
        <p14:creationId xmlns:p14="http://schemas.microsoft.com/office/powerpoint/2010/main" val="196971789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0E807BD2-97E5-C5B5-B370-F5AF1F8A37FB}"/>
              </a:ext>
            </a:extLst>
          </p:cNvPr>
          <p:cNvSpPr/>
          <p:nvPr userDrawn="1"/>
        </p:nvSpPr>
        <p:spPr>
          <a:xfrm rot="5400000" flipH="1">
            <a:off x="5832064" y="-240813"/>
            <a:ext cx="6115866" cy="6604005"/>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45959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Text Placeholder 23">
            <a:extLst>
              <a:ext uri="{FF2B5EF4-FFF2-40B4-BE49-F238E27FC236}">
                <a16:creationId xmlns:a16="http://schemas.microsoft.com/office/drawing/2014/main" id="{E1B388D9-79A8-4F4E-A699-E4B798FB46A7}"/>
              </a:ext>
            </a:extLst>
          </p:cNvPr>
          <p:cNvSpPr>
            <a:spLocks noGrp="1"/>
          </p:cNvSpPr>
          <p:nvPr>
            <p:ph type="body" sz="quarter" idx="19" hasCustomPrompt="1"/>
          </p:nvPr>
        </p:nvSpPr>
        <p:spPr>
          <a:xfrm>
            <a:off x="8708808" y="4566502"/>
            <a:ext cx="3195486" cy="731140"/>
          </a:xfrm>
          <a:prstGeom prst="rect">
            <a:avLst/>
          </a:prstGeom>
        </p:spPr>
        <p:txBody>
          <a:bodyPr anchor="ctr">
            <a:normAutofit/>
          </a:bodyPr>
          <a:lstStyle>
            <a:lvl1pPr marL="0" indent="0" algn="r">
              <a:buNone/>
              <a:defRPr sz="2800" baseline="0">
                <a:solidFill>
                  <a:schemeClr val="bg1"/>
                </a:solidFill>
                <a:latin typeface="+mn-lt"/>
              </a:defRPr>
            </a:lvl1pPr>
          </a:lstStyle>
          <a:p>
            <a:pPr lvl="0"/>
            <a:r>
              <a:rPr lang="en-US" dirty="0"/>
              <a:t>follow our journey</a:t>
            </a:r>
          </a:p>
        </p:txBody>
      </p:sp>
      <p:sp>
        <p:nvSpPr>
          <p:cNvPr id="2" name="Freeform 1">
            <a:extLst>
              <a:ext uri="{FF2B5EF4-FFF2-40B4-BE49-F238E27FC236}">
                <a16:creationId xmlns:a16="http://schemas.microsoft.com/office/drawing/2014/main" id="{85DB1E34-A754-6299-9916-AB30C9F37056}"/>
              </a:ext>
            </a:extLst>
          </p:cNvPr>
          <p:cNvSpPr/>
          <p:nvPr userDrawn="1"/>
        </p:nvSpPr>
        <p:spPr>
          <a:xfrm>
            <a:off x="-36951" y="4542735"/>
            <a:ext cx="6700701" cy="778675"/>
          </a:xfrm>
          <a:custGeom>
            <a:avLst/>
            <a:gdLst>
              <a:gd name="connsiteX0" fmla="*/ 0 w 6700701"/>
              <a:gd name="connsiteY0" fmla="*/ 0 h 778675"/>
              <a:gd name="connsiteX1" fmla="*/ 824834 w 6700701"/>
              <a:gd name="connsiteY1" fmla="*/ 0 h 778675"/>
              <a:gd name="connsiteX2" fmla="*/ 5315191 w 6700701"/>
              <a:gd name="connsiteY2" fmla="*/ 0 h 778675"/>
              <a:gd name="connsiteX3" fmla="*/ 6140025 w 6700701"/>
              <a:gd name="connsiteY3" fmla="*/ 0 h 778675"/>
              <a:gd name="connsiteX4" fmla="*/ 6700701 w 6700701"/>
              <a:gd name="connsiteY4" fmla="*/ 421337 h 778675"/>
              <a:gd name="connsiteX5" fmla="*/ 6700701 w 6700701"/>
              <a:gd name="connsiteY5" fmla="*/ 778675 h 778675"/>
              <a:gd name="connsiteX6" fmla="*/ 5875867 w 6700701"/>
              <a:gd name="connsiteY6" fmla="*/ 778675 h 778675"/>
              <a:gd name="connsiteX7" fmla="*/ 843201 w 6700701"/>
              <a:gd name="connsiteY7" fmla="*/ 778675 h 778675"/>
              <a:gd name="connsiteX8" fmla="*/ 18367 w 6700701"/>
              <a:gd name="connsiteY8" fmla="*/ 778675 h 778675"/>
              <a:gd name="connsiteX9" fmla="*/ 18367 w 6700701"/>
              <a:gd name="connsiteY9" fmla="*/ 154913 h 778675"/>
              <a:gd name="connsiteX10" fmla="*/ 11904 w 6700701"/>
              <a:gd name="connsiteY10" fmla="*/ 58650 h 778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700701" h="778675">
                <a:moveTo>
                  <a:pt x="0" y="0"/>
                </a:moveTo>
                <a:lnTo>
                  <a:pt x="824834" y="0"/>
                </a:lnTo>
                <a:lnTo>
                  <a:pt x="5315191" y="0"/>
                </a:lnTo>
                <a:lnTo>
                  <a:pt x="6140025" y="0"/>
                </a:lnTo>
                <a:cubicBezTo>
                  <a:pt x="6448753" y="0"/>
                  <a:pt x="6700701" y="189335"/>
                  <a:pt x="6700701" y="421337"/>
                </a:cubicBezTo>
                <a:lnTo>
                  <a:pt x="6700701" y="778675"/>
                </a:lnTo>
                <a:lnTo>
                  <a:pt x="5875867" y="778675"/>
                </a:lnTo>
                <a:lnTo>
                  <a:pt x="843201" y="778675"/>
                </a:lnTo>
                <a:lnTo>
                  <a:pt x="18367" y="778675"/>
                </a:lnTo>
                <a:lnTo>
                  <a:pt x="18367" y="154913"/>
                </a:lnTo>
                <a:cubicBezTo>
                  <a:pt x="18367" y="122412"/>
                  <a:pt x="16178" y="90298"/>
                  <a:pt x="11904" y="58650"/>
                </a:cubicBezTo>
                <a:close/>
              </a:path>
            </a:pathLst>
          </a:custGeom>
          <a:solidFill>
            <a:srgbClr val="FBA63B"/>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19" name="Text Placeholder 23">
            <a:extLst>
              <a:ext uri="{FF2B5EF4-FFF2-40B4-BE49-F238E27FC236}">
                <a16:creationId xmlns:a16="http://schemas.microsoft.com/office/drawing/2014/main" id="{68D02844-8FD4-0761-81EA-96690D61DEE3}"/>
              </a:ext>
            </a:extLst>
          </p:cNvPr>
          <p:cNvSpPr>
            <a:spLocks noGrp="1"/>
          </p:cNvSpPr>
          <p:nvPr>
            <p:ph type="body" sz="quarter" idx="17" hasCustomPrompt="1"/>
          </p:nvPr>
        </p:nvSpPr>
        <p:spPr>
          <a:xfrm>
            <a:off x="603661" y="4708722"/>
            <a:ext cx="4414577" cy="679345"/>
          </a:xfrm>
          <a:prstGeom prst="rect">
            <a:avLst/>
          </a:prstGeom>
        </p:spPr>
        <p:txBody>
          <a:bodyPr>
            <a:noAutofit/>
          </a:bodyPr>
          <a:lstStyle>
            <a:lvl1pPr marL="0" indent="0" algn="l">
              <a:buNone/>
              <a:defRPr sz="2800" b="0" i="0">
                <a:solidFill>
                  <a:schemeClr val="bg1"/>
                </a:solidFill>
                <a:latin typeface="+mn-lt"/>
              </a:defRPr>
            </a:lvl1pPr>
          </a:lstStyle>
          <a:p>
            <a:pPr lvl="0"/>
            <a:r>
              <a:rPr lang="en-US" dirty="0" err="1"/>
              <a:t>www.epicstays.eu</a:t>
            </a:r>
            <a:endParaRPr lang="en-US" dirty="0"/>
          </a:p>
        </p:txBody>
      </p:sp>
      <p:pic>
        <p:nvPicPr>
          <p:cNvPr id="3" name="Picture 2">
            <a:extLst>
              <a:ext uri="{FF2B5EF4-FFF2-40B4-BE49-F238E27FC236}">
                <a16:creationId xmlns:a16="http://schemas.microsoft.com/office/drawing/2014/main" id="{CE0EE440-4826-E654-F6AE-1B53749CDEB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989868" y="346930"/>
            <a:ext cx="2882520" cy="1786177"/>
          </a:xfrm>
          <a:prstGeom prst="rect">
            <a:avLst/>
          </a:prstGeom>
        </p:spPr>
      </p:pic>
      <p:pic>
        <p:nvPicPr>
          <p:cNvPr id="4" name="Picture 3" descr="Co-funded by the European Union logo in png for web usage">
            <a:extLst>
              <a:ext uri="{FF2B5EF4-FFF2-40B4-BE49-F238E27FC236}">
                <a16:creationId xmlns:a16="http://schemas.microsoft.com/office/drawing/2014/main" id="{8BBBDFE7-FA04-3AB8-62A8-D970A1906FF7}"/>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845636" y="6345603"/>
            <a:ext cx="1530819" cy="319792"/>
          </a:xfrm>
          <a:prstGeom prst="rect">
            <a:avLst/>
          </a:prstGeom>
          <a:noFill/>
          <a:ln>
            <a:noFill/>
          </a:ln>
        </p:spPr>
      </p:pic>
      <p:sp>
        <p:nvSpPr>
          <p:cNvPr id="5" name="Rectangle 4">
            <a:extLst>
              <a:ext uri="{FF2B5EF4-FFF2-40B4-BE49-F238E27FC236}">
                <a16:creationId xmlns:a16="http://schemas.microsoft.com/office/drawing/2014/main" id="{2F14D5EC-CFE7-019F-EE05-B294D3238EE0}"/>
              </a:ext>
            </a:extLst>
          </p:cNvPr>
          <p:cNvSpPr/>
          <p:nvPr userDrawn="1"/>
        </p:nvSpPr>
        <p:spPr>
          <a:xfrm>
            <a:off x="3345743" y="6199117"/>
            <a:ext cx="4292836" cy="553998"/>
          </a:xfrm>
          <a:prstGeom prst="rect">
            <a:avLst/>
          </a:prstGeom>
        </p:spPr>
        <p:txBody>
          <a:bodyPr wrap="square">
            <a:spAutoFit/>
          </a:bodyPr>
          <a:lstStyle/>
          <a:p>
            <a:pPr algn="just">
              <a:lnSpc>
                <a:spcPts val="880"/>
              </a:lnSpc>
            </a:pPr>
            <a:r>
              <a:rPr lang="en-US" sz="800" dirty="0">
                <a:solidFill>
                  <a:schemeClr val="tx1"/>
                </a:solidFill>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p>
        </p:txBody>
      </p:sp>
      <p:grpSp>
        <p:nvGrpSpPr>
          <p:cNvPr id="6" name="Group 5">
            <a:extLst>
              <a:ext uri="{FF2B5EF4-FFF2-40B4-BE49-F238E27FC236}">
                <a16:creationId xmlns:a16="http://schemas.microsoft.com/office/drawing/2014/main" id="{837936D7-4553-E9CC-FC55-D1B5E5D4647D}"/>
              </a:ext>
            </a:extLst>
          </p:cNvPr>
          <p:cNvGrpSpPr/>
          <p:nvPr userDrawn="1"/>
        </p:nvGrpSpPr>
        <p:grpSpPr>
          <a:xfrm>
            <a:off x="441852" y="5906548"/>
            <a:ext cx="1307461" cy="742180"/>
            <a:chOff x="340586" y="8789227"/>
            <a:chExt cx="1307461" cy="742180"/>
          </a:xfrm>
        </p:grpSpPr>
        <p:sp>
          <p:nvSpPr>
            <p:cNvPr id="16" name="Rectangle 15">
              <a:extLst>
                <a:ext uri="{FF2B5EF4-FFF2-40B4-BE49-F238E27FC236}">
                  <a16:creationId xmlns:a16="http://schemas.microsoft.com/office/drawing/2014/main" id="{34C90407-84FA-28AB-9FD2-61204671CEBA}"/>
                </a:ext>
              </a:extLst>
            </p:cNvPr>
            <p:cNvSpPr/>
            <p:nvPr userDrawn="1"/>
          </p:nvSpPr>
          <p:spPr>
            <a:xfrm>
              <a:off x="340586" y="8789227"/>
              <a:ext cx="1307461" cy="369332"/>
            </a:xfrm>
            <a:prstGeom prst="rect">
              <a:avLst/>
            </a:prstGeom>
          </p:spPr>
          <p:txBody>
            <a:bodyPr wrap="square" anchor="ctr">
              <a:spAutoFit/>
            </a:bodyPr>
            <a:lstStyle/>
            <a:p>
              <a:pPr algn="just"/>
              <a:r>
                <a:rPr lang="en-US" sz="900" b="1" dirty="0">
                  <a:solidFill>
                    <a:schemeClr val="tx1"/>
                  </a:solidFill>
                  <a:latin typeface="+mj-lt"/>
                </a:rPr>
                <a:t>EPIC STAYS is licensed </a:t>
              </a:r>
            </a:p>
            <a:p>
              <a:pPr algn="just"/>
              <a:r>
                <a:rPr lang="en-US" sz="900" b="1" dirty="0">
                  <a:solidFill>
                    <a:schemeClr val="tx1"/>
                  </a:solidFill>
                  <a:latin typeface="+mj-lt"/>
                </a:rPr>
                <a:t>under </a:t>
              </a:r>
              <a:r>
                <a:rPr lang="en-US" sz="900" b="1" dirty="0">
                  <a:solidFill>
                    <a:srgbClr val="459597"/>
                  </a:solidFill>
                  <a:latin typeface="+mj-lt"/>
                  <a:hlinkClick r:id="rId4">
                    <a:extLst>
                      <a:ext uri="{A12FA001-AC4F-418D-AE19-62706E023703}">
                        <ahyp:hlinkClr xmlns:ahyp="http://schemas.microsoft.com/office/drawing/2018/hyperlinkcolor" val="tx"/>
                      </a:ext>
                    </a:extLst>
                  </a:hlinkClick>
                </a:rPr>
                <a:t>CC BY-SA 4.0</a:t>
              </a:r>
              <a:endParaRPr lang="en-US" sz="900" b="1" dirty="0">
                <a:solidFill>
                  <a:schemeClr val="tx1">
                    <a:lumMod val="50000"/>
                    <a:lumOff val="50000"/>
                  </a:schemeClr>
                </a:solidFill>
                <a:latin typeface="+mj-lt"/>
              </a:endParaRPr>
            </a:p>
          </p:txBody>
        </p:sp>
        <p:pic>
          <p:nvPicPr>
            <p:cNvPr id="17" name="Picture 16">
              <a:extLst>
                <a:ext uri="{FF2B5EF4-FFF2-40B4-BE49-F238E27FC236}">
                  <a16:creationId xmlns:a16="http://schemas.microsoft.com/office/drawing/2014/main" id="{F8E08C42-E0A7-8749-9117-84638ABB9F90}"/>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23792" y="9172027"/>
              <a:ext cx="1022236" cy="359380"/>
            </a:xfrm>
            <a:prstGeom prst="rect">
              <a:avLst/>
            </a:prstGeom>
          </p:spPr>
        </p:pic>
      </p:grpSp>
    </p:spTree>
    <p:extLst>
      <p:ext uri="{BB962C8B-B14F-4D97-AF65-F5344CB8AC3E}">
        <p14:creationId xmlns:p14="http://schemas.microsoft.com/office/powerpoint/2010/main" val="309706829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3_Overview/Content Slide">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CC4BD56C-7F96-4A48-AB8B-634DA34C1622}"/>
              </a:ext>
            </a:extLst>
          </p:cNvPr>
          <p:cNvSpPr/>
          <p:nvPr userDrawn="1"/>
        </p:nvSpPr>
        <p:spPr>
          <a:xfrm>
            <a:off x="477385" y="748833"/>
            <a:ext cx="11122944" cy="5985342"/>
          </a:xfrm>
          <a:custGeom>
            <a:avLst/>
            <a:gdLst>
              <a:gd name="connsiteX0" fmla="*/ 1180419 w 1180419"/>
              <a:gd name="connsiteY0" fmla="*/ 1059840 h 1059839"/>
              <a:gd name="connsiteX1" fmla="*/ 301407 w 1180419"/>
              <a:gd name="connsiteY1" fmla="*/ 1059840 h 1059839"/>
              <a:gd name="connsiteX2" fmla="*/ 0 w 1180419"/>
              <a:gd name="connsiteY2" fmla="*/ 758520 h 1059839"/>
              <a:gd name="connsiteX3" fmla="*/ 0 w 1180419"/>
              <a:gd name="connsiteY3" fmla="*/ 0 h 1059839"/>
              <a:gd name="connsiteX4" fmla="*/ 975160 w 1180419"/>
              <a:gd name="connsiteY4" fmla="*/ 0 h 1059839"/>
              <a:gd name="connsiteX5" fmla="*/ 1180419 w 1180419"/>
              <a:gd name="connsiteY5" fmla="*/ 205200 h 1059839"/>
              <a:gd name="connsiteX6" fmla="*/ 1180419 w 1180419"/>
              <a:gd name="connsiteY6" fmla="*/ 1059840 h 1059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80419" h="1059839">
                <a:moveTo>
                  <a:pt x="1180419" y="1059840"/>
                </a:moveTo>
                <a:lnTo>
                  <a:pt x="301407" y="1059840"/>
                </a:lnTo>
                <a:cubicBezTo>
                  <a:pt x="135039" y="1059840"/>
                  <a:pt x="0" y="924840"/>
                  <a:pt x="0" y="758520"/>
                </a:cubicBezTo>
                <a:lnTo>
                  <a:pt x="0" y="0"/>
                </a:lnTo>
                <a:lnTo>
                  <a:pt x="975160" y="0"/>
                </a:lnTo>
                <a:cubicBezTo>
                  <a:pt x="1088593" y="0"/>
                  <a:pt x="1180419" y="91800"/>
                  <a:pt x="1180419" y="205200"/>
                </a:cubicBezTo>
                <a:lnTo>
                  <a:pt x="1180419" y="1059840"/>
                </a:lnTo>
                <a:close/>
              </a:path>
            </a:pathLst>
          </a:custGeom>
          <a:solidFill>
            <a:srgbClr val="82CCCA"/>
          </a:solidFill>
          <a:ln w="3598" cap="flat">
            <a:noFill/>
            <a:prstDash val="solid"/>
            <a:miter/>
          </a:ln>
        </p:spPr>
        <p:txBody>
          <a:bodyPr rtlCol="0" anchor="ctr"/>
          <a:lstStyle/>
          <a:p>
            <a:endParaRPr lang="en-US" b="0" i="0" dirty="0">
              <a:latin typeface="Calibri" panose="020F0502020204030204" pitchFamily="34" charset="0"/>
            </a:endParaRPr>
          </a:p>
        </p:txBody>
      </p:sp>
      <p:sp>
        <p:nvSpPr>
          <p:cNvPr id="57" name="Text Placeholder 17">
            <a:extLst>
              <a:ext uri="{FF2B5EF4-FFF2-40B4-BE49-F238E27FC236}">
                <a16:creationId xmlns:a16="http://schemas.microsoft.com/office/drawing/2014/main" id="{5B8B8C6B-787B-1A48-8968-72E4EBFEE15C}"/>
              </a:ext>
            </a:extLst>
          </p:cNvPr>
          <p:cNvSpPr>
            <a:spLocks noGrp="1"/>
          </p:cNvSpPr>
          <p:nvPr>
            <p:ph type="body" sz="quarter" idx="28" hasCustomPrompt="1"/>
          </p:nvPr>
        </p:nvSpPr>
        <p:spPr>
          <a:xfrm>
            <a:off x="979124" y="1519186"/>
            <a:ext cx="10190900" cy="4671588"/>
          </a:xfrm>
          <a:prstGeom prst="rect">
            <a:avLst/>
          </a:prstGeom>
          <a:noFill/>
        </p:spPr>
        <p:txBody>
          <a:bodyPr/>
          <a:lstStyle>
            <a:lvl1pPr marL="0" indent="0">
              <a:buNone/>
              <a:defRPr lang="en-US" sz="2200" b="0" i="0" kern="1200" spc="0" dirty="0">
                <a:solidFill>
                  <a:srgbClr val="414141"/>
                </a:solidFill>
                <a:latin typeface="+mn-lt"/>
                <a:ea typeface="+mn-ea"/>
                <a:cs typeface="+mn-cs"/>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marL="0" lvl="0" indent="-228600" algn="l" defTabSz="914400" rtl="0" eaLnBrk="1" latinLnBrk="0" hangingPunct="1">
              <a:lnSpc>
                <a:spcPct val="100000"/>
              </a:lnSpc>
              <a:spcBef>
                <a:spcPts val="0"/>
              </a:spcBef>
              <a:buFont typeface="Arial" panose="020B0604020202020204" pitchFamily="34" charset="0"/>
              <a:buNone/>
            </a:pPr>
            <a:r>
              <a:rPr lang="en-GB" dirty="0"/>
              <a:t>Sub-heading</a:t>
            </a:r>
            <a:endParaRPr lang="en-US" dirty="0"/>
          </a:p>
        </p:txBody>
      </p:sp>
      <p:sp>
        <p:nvSpPr>
          <p:cNvPr id="21" name="Text Placeholder 23">
            <a:extLst>
              <a:ext uri="{FF2B5EF4-FFF2-40B4-BE49-F238E27FC236}">
                <a16:creationId xmlns:a16="http://schemas.microsoft.com/office/drawing/2014/main" id="{AB58C52D-FBF3-E14A-9BE0-2639D73A3859}"/>
              </a:ext>
            </a:extLst>
          </p:cNvPr>
          <p:cNvSpPr>
            <a:spLocks noGrp="1"/>
          </p:cNvSpPr>
          <p:nvPr>
            <p:ph type="body" sz="quarter" idx="27" hasCustomPrompt="1"/>
          </p:nvPr>
        </p:nvSpPr>
        <p:spPr>
          <a:xfrm>
            <a:off x="849241" y="383586"/>
            <a:ext cx="5041923" cy="720752"/>
          </a:xfrm>
          <a:prstGeom prst="rect">
            <a:avLst/>
          </a:prstGeom>
          <a:noFill/>
        </p:spPr>
        <p:txBody>
          <a:bodyPr anchor="ctr">
            <a:noAutofit/>
          </a:bodyPr>
          <a:lstStyle>
            <a:lvl1pPr marL="0" indent="0" algn="l">
              <a:buNone/>
              <a:defRPr lang="en-US" sz="2800" b="1" i="0" kern="1200" dirty="0">
                <a:solidFill>
                  <a:srgbClr val="459597"/>
                </a:solidFill>
                <a:latin typeface="+mn-lt"/>
                <a:ea typeface="+mn-ea"/>
                <a:cs typeface="+mn-cs"/>
              </a:defRPr>
            </a:lvl1pPr>
          </a:lstStyle>
          <a:p>
            <a:pPr marL="0" lvl="0" indent="0" algn="l" defTabSz="914400" rtl="0" eaLnBrk="1" latinLnBrk="0" hangingPunct="1">
              <a:lnSpc>
                <a:spcPct val="100000"/>
              </a:lnSpc>
              <a:spcBef>
                <a:spcPts val="0"/>
              </a:spcBef>
              <a:buFont typeface="Arial" panose="020B0604020202020204" pitchFamily="34" charset="0"/>
              <a:buNone/>
            </a:pPr>
            <a:r>
              <a:rPr lang="en-US" dirty="0"/>
              <a:t>Project Overview</a:t>
            </a:r>
          </a:p>
        </p:txBody>
      </p:sp>
    </p:spTree>
    <p:extLst>
      <p:ext uri="{BB962C8B-B14F-4D97-AF65-F5344CB8AC3E}">
        <p14:creationId xmlns:p14="http://schemas.microsoft.com/office/powerpoint/2010/main" val="3885723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s Slide 02">
    <p:spTree>
      <p:nvGrpSpPr>
        <p:cNvPr id="1" name=""/>
        <p:cNvGrpSpPr/>
        <p:nvPr/>
      </p:nvGrpSpPr>
      <p:grpSpPr>
        <a:xfrm>
          <a:off x="0" y="0"/>
          <a:ext cx="0" cy="0"/>
          <a:chOff x="0" y="0"/>
          <a:chExt cx="0" cy="0"/>
        </a:xfrm>
      </p:grpSpPr>
      <p:sp>
        <p:nvSpPr>
          <p:cNvPr id="11" name="Freeform 10">
            <a:extLst>
              <a:ext uri="{FF2B5EF4-FFF2-40B4-BE49-F238E27FC236}">
                <a16:creationId xmlns:a16="http://schemas.microsoft.com/office/drawing/2014/main" id="{C3515016-77D0-F673-A698-964A4A238443}"/>
              </a:ext>
            </a:extLst>
          </p:cNvPr>
          <p:cNvSpPr/>
          <p:nvPr userDrawn="1"/>
        </p:nvSpPr>
        <p:spPr>
          <a:xfrm>
            <a:off x="543033" y="2534422"/>
            <a:ext cx="2651694" cy="4019901"/>
          </a:xfrm>
          <a:custGeom>
            <a:avLst/>
            <a:gdLst>
              <a:gd name="connsiteX0" fmla="*/ 0 w 1511252"/>
              <a:gd name="connsiteY0" fmla="*/ 1887839 h 2643289"/>
              <a:gd name="connsiteX1" fmla="*/ 755626 w 1511252"/>
              <a:gd name="connsiteY1" fmla="*/ 2643290 h 2643289"/>
              <a:gd name="connsiteX2" fmla="*/ 1511252 w 1511252"/>
              <a:gd name="connsiteY2" fmla="*/ 1887839 h 2643289"/>
              <a:gd name="connsiteX3" fmla="*/ 1509675 w 1511252"/>
              <a:gd name="connsiteY3" fmla="*/ 1845256 h 2643289"/>
              <a:gd name="connsiteX4" fmla="*/ 1511252 w 1511252"/>
              <a:gd name="connsiteY4" fmla="*/ 1845256 h 2643289"/>
              <a:gd name="connsiteX5" fmla="*/ 1511252 w 1511252"/>
              <a:gd name="connsiteY5" fmla="*/ 0 h 2643289"/>
              <a:gd name="connsiteX6" fmla="*/ 0 w 1511252"/>
              <a:gd name="connsiteY6" fmla="*/ 0 h 2643289"/>
              <a:gd name="connsiteX7" fmla="*/ 0 w 1511252"/>
              <a:gd name="connsiteY7" fmla="*/ 1845256 h 2643289"/>
              <a:gd name="connsiteX8" fmla="*/ 1577 w 1511252"/>
              <a:gd name="connsiteY8" fmla="*/ 1845256 h 2643289"/>
              <a:gd name="connsiteX9" fmla="*/ 0 w 1511252"/>
              <a:gd name="connsiteY9" fmla="*/ 1887839 h 2643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89">
                <a:moveTo>
                  <a:pt x="0" y="1887839"/>
                </a:moveTo>
                <a:cubicBezTo>
                  <a:pt x="0" y="2304204"/>
                  <a:pt x="337587" y="2643290"/>
                  <a:pt x="755626" y="2643290"/>
                </a:cubicBezTo>
                <a:cubicBezTo>
                  <a:pt x="1173666"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7" y="1845256"/>
                </a:lnTo>
                <a:cubicBezTo>
                  <a:pt x="0" y="1857873"/>
                  <a:pt x="0" y="1873645"/>
                  <a:pt x="0" y="1887839"/>
                </a:cubicBezTo>
                <a:close/>
              </a:path>
            </a:pathLst>
          </a:custGeom>
          <a:solidFill>
            <a:srgbClr val="64AFAF"/>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2" name="Freeform 1">
            <a:extLst>
              <a:ext uri="{FF2B5EF4-FFF2-40B4-BE49-F238E27FC236}">
                <a16:creationId xmlns:a16="http://schemas.microsoft.com/office/drawing/2014/main" id="{91134937-D6A1-E5BD-6DFD-B479BC9E4756}"/>
              </a:ext>
            </a:extLst>
          </p:cNvPr>
          <p:cNvSpPr/>
          <p:nvPr userDrawn="1"/>
        </p:nvSpPr>
        <p:spPr>
          <a:xfrm>
            <a:off x="6929984" y="2534422"/>
            <a:ext cx="2651694" cy="4019901"/>
          </a:xfrm>
          <a:custGeom>
            <a:avLst/>
            <a:gdLst>
              <a:gd name="connsiteX0" fmla="*/ 0 w 1511252"/>
              <a:gd name="connsiteY0" fmla="*/ 1887839 h 2643289"/>
              <a:gd name="connsiteX1" fmla="*/ 755626 w 1511252"/>
              <a:gd name="connsiteY1" fmla="*/ 2643290 h 2643289"/>
              <a:gd name="connsiteX2" fmla="*/ 1511252 w 1511252"/>
              <a:gd name="connsiteY2" fmla="*/ 1887839 h 2643289"/>
              <a:gd name="connsiteX3" fmla="*/ 1509675 w 1511252"/>
              <a:gd name="connsiteY3" fmla="*/ 1845256 h 2643289"/>
              <a:gd name="connsiteX4" fmla="*/ 1511252 w 1511252"/>
              <a:gd name="connsiteY4" fmla="*/ 1845256 h 2643289"/>
              <a:gd name="connsiteX5" fmla="*/ 1511252 w 1511252"/>
              <a:gd name="connsiteY5" fmla="*/ 0 h 2643289"/>
              <a:gd name="connsiteX6" fmla="*/ 0 w 1511252"/>
              <a:gd name="connsiteY6" fmla="*/ 0 h 2643289"/>
              <a:gd name="connsiteX7" fmla="*/ 0 w 1511252"/>
              <a:gd name="connsiteY7" fmla="*/ 1845256 h 2643289"/>
              <a:gd name="connsiteX8" fmla="*/ 1577 w 1511252"/>
              <a:gd name="connsiteY8" fmla="*/ 1845256 h 2643289"/>
              <a:gd name="connsiteX9" fmla="*/ 0 w 1511252"/>
              <a:gd name="connsiteY9" fmla="*/ 1887839 h 2643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89">
                <a:moveTo>
                  <a:pt x="0" y="1887839"/>
                </a:moveTo>
                <a:cubicBezTo>
                  <a:pt x="0" y="2304204"/>
                  <a:pt x="337587" y="2643290"/>
                  <a:pt x="755626" y="2643290"/>
                </a:cubicBezTo>
                <a:cubicBezTo>
                  <a:pt x="1173666"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7" y="1845256"/>
                </a:lnTo>
                <a:cubicBezTo>
                  <a:pt x="0" y="1857873"/>
                  <a:pt x="0" y="1873645"/>
                  <a:pt x="0" y="1887839"/>
                </a:cubicBezTo>
                <a:close/>
              </a:path>
            </a:pathLst>
          </a:custGeom>
          <a:solidFill>
            <a:srgbClr val="F6BF8C"/>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7" name="Freeform 6">
            <a:extLst>
              <a:ext uri="{FF2B5EF4-FFF2-40B4-BE49-F238E27FC236}">
                <a16:creationId xmlns:a16="http://schemas.microsoft.com/office/drawing/2014/main" id="{1CE52DF9-51AC-B5E3-9FE8-6CD0794E7F6C}"/>
              </a:ext>
            </a:extLst>
          </p:cNvPr>
          <p:cNvSpPr/>
          <p:nvPr userDrawn="1"/>
        </p:nvSpPr>
        <p:spPr>
          <a:xfrm rot="10800000">
            <a:off x="3729613" y="342496"/>
            <a:ext cx="2651694" cy="4019901"/>
          </a:xfrm>
          <a:custGeom>
            <a:avLst/>
            <a:gdLst>
              <a:gd name="connsiteX0" fmla="*/ 0 w 1511252"/>
              <a:gd name="connsiteY0" fmla="*/ 1887839 h 2643289"/>
              <a:gd name="connsiteX1" fmla="*/ 755626 w 1511252"/>
              <a:gd name="connsiteY1" fmla="*/ 2643290 h 2643289"/>
              <a:gd name="connsiteX2" fmla="*/ 1511252 w 1511252"/>
              <a:gd name="connsiteY2" fmla="*/ 1887839 h 2643289"/>
              <a:gd name="connsiteX3" fmla="*/ 1509675 w 1511252"/>
              <a:gd name="connsiteY3" fmla="*/ 1845256 h 2643289"/>
              <a:gd name="connsiteX4" fmla="*/ 1511252 w 1511252"/>
              <a:gd name="connsiteY4" fmla="*/ 1845256 h 2643289"/>
              <a:gd name="connsiteX5" fmla="*/ 1511252 w 1511252"/>
              <a:gd name="connsiteY5" fmla="*/ 0 h 2643289"/>
              <a:gd name="connsiteX6" fmla="*/ 0 w 1511252"/>
              <a:gd name="connsiteY6" fmla="*/ 0 h 2643289"/>
              <a:gd name="connsiteX7" fmla="*/ 0 w 1511252"/>
              <a:gd name="connsiteY7" fmla="*/ 1845256 h 2643289"/>
              <a:gd name="connsiteX8" fmla="*/ 1577 w 1511252"/>
              <a:gd name="connsiteY8" fmla="*/ 1845256 h 2643289"/>
              <a:gd name="connsiteX9" fmla="*/ 0 w 1511252"/>
              <a:gd name="connsiteY9" fmla="*/ 1887839 h 2643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89">
                <a:moveTo>
                  <a:pt x="0" y="1887839"/>
                </a:moveTo>
                <a:cubicBezTo>
                  <a:pt x="0" y="2304204"/>
                  <a:pt x="337587" y="2643290"/>
                  <a:pt x="755626" y="2643290"/>
                </a:cubicBezTo>
                <a:cubicBezTo>
                  <a:pt x="1173666"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7" y="1845256"/>
                </a:lnTo>
                <a:cubicBezTo>
                  <a:pt x="0" y="1857873"/>
                  <a:pt x="0" y="1873645"/>
                  <a:pt x="0" y="1887839"/>
                </a:cubicBezTo>
                <a:close/>
              </a:path>
            </a:pathLst>
          </a:custGeom>
          <a:solidFill>
            <a:srgbClr val="F1B4AC"/>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9" name="object 3">
            <a:extLst>
              <a:ext uri="{FF2B5EF4-FFF2-40B4-BE49-F238E27FC236}">
                <a16:creationId xmlns:a16="http://schemas.microsoft.com/office/drawing/2014/main" id="{2B7F1452-4174-3090-DD4E-6BCB133F1995}"/>
              </a:ext>
            </a:extLst>
          </p:cNvPr>
          <p:cNvSpPr/>
          <p:nvPr userDrawn="1"/>
        </p:nvSpPr>
        <p:spPr>
          <a:xfrm rot="16200000">
            <a:off x="1703146" y="1262726"/>
            <a:ext cx="2977922"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p>
        </p:txBody>
      </p:sp>
      <p:sp>
        <p:nvSpPr>
          <p:cNvPr id="12" name="Text Placeholder 32">
            <a:extLst>
              <a:ext uri="{FF2B5EF4-FFF2-40B4-BE49-F238E27FC236}">
                <a16:creationId xmlns:a16="http://schemas.microsoft.com/office/drawing/2014/main" id="{2F46D999-1D1D-866D-E272-5988A6CDB47C}"/>
              </a:ext>
            </a:extLst>
          </p:cNvPr>
          <p:cNvSpPr>
            <a:spLocks noGrp="1"/>
          </p:cNvSpPr>
          <p:nvPr>
            <p:ph type="body" sz="quarter" idx="18" hasCustomPrompt="1"/>
          </p:nvPr>
        </p:nvSpPr>
        <p:spPr>
          <a:xfrm>
            <a:off x="558534" y="4256503"/>
            <a:ext cx="2636194" cy="1399756"/>
          </a:xfrm>
          <a:prstGeom prst="rect">
            <a:avLst/>
          </a:prstGeom>
        </p:spPr>
        <p:txBody>
          <a:bodyPr anchor="t">
            <a:noAutofit/>
          </a:bodyPr>
          <a:lstStyle>
            <a:lvl1pPr marL="0" indent="0" algn="l">
              <a:lnSpc>
                <a:spcPts val="1220"/>
              </a:lnSpc>
              <a:spcBef>
                <a:spcPts val="0"/>
              </a:spcBef>
              <a:buNone/>
              <a:defRPr sz="1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13" name="Text Placeholder 32">
            <a:extLst>
              <a:ext uri="{FF2B5EF4-FFF2-40B4-BE49-F238E27FC236}">
                <a16:creationId xmlns:a16="http://schemas.microsoft.com/office/drawing/2014/main" id="{123C28DF-74C0-4CA9-CFC5-14D9DC8E52A2}"/>
              </a:ext>
            </a:extLst>
          </p:cNvPr>
          <p:cNvSpPr>
            <a:spLocks noGrp="1"/>
          </p:cNvSpPr>
          <p:nvPr>
            <p:ph type="body" sz="quarter" idx="19" hasCustomPrompt="1"/>
          </p:nvPr>
        </p:nvSpPr>
        <p:spPr>
          <a:xfrm>
            <a:off x="571972" y="368781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14" name="Text Placeholder 32">
            <a:extLst>
              <a:ext uri="{FF2B5EF4-FFF2-40B4-BE49-F238E27FC236}">
                <a16:creationId xmlns:a16="http://schemas.microsoft.com/office/drawing/2014/main" id="{47D01B68-3293-E4BF-EA1E-13A77CB73CB8}"/>
              </a:ext>
            </a:extLst>
          </p:cNvPr>
          <p:cNvSpPr>
            <a:spLocks noGrp="1"/>
          </p:cNvSpPr>
          <p:nvPr>
            <p:ph type="body" sz="quarter" idx="20" hasCustomPrompt="1"/>
          </p:nvPr>
        </p:nvSpPr>
        <p:spPr>
          <a:xfrm>
            <a:off x="1219971" y="3850654"/>
            <a:ext cx="828994" cy="243728"/>
          </a:xfrm>
          <a:prstGeom prst="rect">
            <a:avLst/>
          </a:prstGeom>
        </p:spPr>
        <p:txBody>
          <a:bodyPr anchor="t">
            <a:noAutofit/>
          </a:bodyPr>
          <a:lstStyle>
            <a:lvl1pPr marL="0" indent="0" algn="r">
              <a:lnSpc>
                <a:spcPts val="1220"/>
              </a:lnSpc>
              <a:spcBef>
                <a:spcPts val="0"/>
              </a:spcBef>
              <a:buNone/>
              <a:defRPr sz="1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15" name="Straight Connector 14">
            <a:extLst>
              <a:ext uri="{FF2B5EF4-FFF2-40B4-BE49-F238E27FC236}">
                <a16:creationId xmlns:a16="http://schemas.microsoft.com/office/drawing/2014/main" id="{F208E46D-99A0-E60A-03A5-6364C1D04727}"/>
              </a:ext>
            </a:extLst>
          </p:cNvPr>
          <p:cNvCxnSpPr>
            <a:cxnSpLocks/>
          </p:cNvCxnSpPr>
          <p:nvPr userDrawn="1"/>
        </p:nvCxnSpPr>
        <p:spPr>
          <a:xfrm flipV="1">
            <a:off x="543032" y="4153568"/>
            <a:ext cx="2649075" cy="1008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Freeform 15">
            <a:extLst>
              <a:ext uri="{FF2B5EF4-FFF2-40B4-BE49-F238E27FC236}">
                <a16:creationId xmlns:a16="http://schemas.microsoft.com/office/drawing/2014/main" id="{1BA4959D-346B-00F7-AFFC-FA34638A3299}"/>
              </a:ext>
            </a:extLst>
          </p:cNvPr>
          <p:cNvSpPr>
            <a:spLocks noGrp="1"/>
          </p:cNvSpPr>
          <p:nvPr>
            <p:ph type="pic" sz="quarter" idx="67"/>
          </p:nvPr>
        </p:nvSpPr>
        <p:spPr>
          <a:xfrm>
            <a:off x="540029" y="0"/>
            <a:ext cx="2654458" cy="3351213"/>
          </a:xfrm>
          <a:custGeom>
            <a:avLst/>
            <a:gdLst>
              <a:gd name="connsiteX0" fmla="*/ 0 w 2654458"/>
              <a:gd name="connsiteY0" fmla="*/ 0 h 3351213"/>
              <a:gd name="connsiteX1" fmla="*/ 2654458 w 2654458"/>
              <a:gd name="connsiteY1" fmla="*/ 0 h 3351213"/>
              <a:gd name="connsiteX2" fmla="*/ 2654458 w 2654458"/>
              <a:gd name="connsiteY2" fmla="*/ 30 h 3351213"/>
              <a:gd name="connsiteX3" fmla="*/ 2425849 w 2654458"/>
              <a:gd name="connsiteY3" fmla="*/ 30 h 3351213"/>
              <a:gd name="connsiteX4" fmla="*/ 2425849 w 2654458"/>
              <a:gd name="connsiteY4" fmla="*/ 2977917 h 3351213"/>
              <a:gd name="connsiteX5" fmla="*/ 2654458 w 2654458"/>
              <a:gd name="connsiteY5" fmla="*/ 2977917 h 3351213"/>
              <a:gd name="connsiteX6" fmla="*/ 2654458 w 2654458"/>
              <a:gd name="connsiteY6" fmla="*/ 3351213 h 3351213"/>
              <a:gd name="connsiteX7" fmla="*/ 0 w 2654458"/>
              <a:gd name="connsiteY7" fmla="*/ 3351213 h 3351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54458" h="3351213">
                <a:moveTo>
                  <a:pt x="0" y="0"/>
                </a:moveTo>
                <a:lnTo>
                  <a:pt x="2654458" y="0"/>
                </a:lnTo>
                <a:lnTo>
                  <a:pt x="2654458" y="30"/>
                </a:lnTo>
                <a:lnTo>
                  <a:pt x="2425849" y="30"/>
                </a:lnTo>
                <a:lnTo>
                  <a:pt x="2425849" y="2977917"/>
                </a:lnTo>
                <a:lnTo>
                  <a:pt x="2654458" y="2977917"/>
                </a:lnTo>
                <a:lnTo>
                  <a:pt x="2654458" y="3351213"/>
                </a:lnTo>
                <a:lnTo>
                  <a:pt x="0" y="3351213"/>
                </a:lnTo>
                <a:close/>
              </a:path>
            </a:pathLst>
          </a:custGeom>
          <a:solidFill>
            <a:schemeClr val="bg1">
              <a:lumMod val="95000"/>
            </a:schemeClr>
          </a:solidFill>
        </p:spPr>
        <p:txBody>
          <a:bodyPr wrap="square">
            <a:noAutofit/>
          </a:bodyPr>
          <a:lstStyle/>
          <a:p>
            <a:endParaRPr lang="en-GB"/>
          </a:p>
        </p:txBody>
      </p:sp>
      <p:sp>
        <p:nvSpPr>
          <p:cNvPr id="17" name="Text Placeholder 23">
            <a:extLst>
              <a:ext uri="{FF2B5EF4-FFF2-40B4-BE49-F238E27FC236}">
                <a16:creationId xmlns:a16="http://schemas.microsoft.com/office/drawing/2014/main" id="{AB7EF919-BA79-2119-6B33-7A2614842215}"/>
              </a:ext>
            </a:extLst>
          </p:cNvPr>
          <p:cNvSpPr>
            <a:spLocks noGrp="1"/>
          </p:cNvSpPr>
          <p:nvPr>
            <p:ph type="body" sz="quarter" idx="66" hasCustomPrompt="1"/>
          </p:nvPr>
        </p:nvSpPr>
        <p:spPr>
          <a:xfrm rot="16200000">
            <a:off x="1718251" y="1271823"/>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
        <p:nvSpPr>
          <p:cNvPr id="18" name="object 3">
            <a:extLst>
              <a:ext uri="{FF2B5EF4-FFF2-40B4-BE49-F238E27FC236}">
                <a16:creationId xmlns:a16="http://schemas.microsoft.com/office/drawing/2014/main" id="{F05CFEED-C536-E9BD-17F2-E4642610D0FB}"/>
              </a:ext>
            </a:extLst>
          </p:cNvPr>
          <p:cNvSpPr/>
          <p:nvPr userDrawn="1"/>
        </p:nvSpPr>
        <p:spPr>
          <a:xfrm rot="16200000">
            <a:off x="4891348" y="4769513"/>
            <a:ext cx="2977922"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p>
        </p:txBody>
      </p:sp>
      <p:sp>
        <p:nvSpPr>
          <p:cNvPr id="19" name="Freeform 18">
            <a:extLst>
              <a:ext uri="{FF2B5EF4-FFF2-40B4-BE49-F238E27FC236}">
                <a16:creationId xmlns:a16="http://schemas.microsoft.com/office/drawing/2014/main" id="{1BA28C88-724A-FE7B-2FBF-776DF6E0FE47}"/>
              </a:ext>
            </a:extLst>
          </p:cNvPr>
          <p:cNvSpPr>
            <a:spLocks noGrp="1"/>
          </p:cNvSpPr>
          <p:nvPr>
            <p:ph type="pic" sz="quarter" idx="69"/>
          </p:nvPr>
        </p:nvSpPr>
        <p:spPr>
          <a:xfrm>
            <a:off x="3728231" y="3506787"/>
            <a:ext cx="2654458" cy="3351213"/>
          </a:xfrm>
          <a:custGeom>
            <a:avLst/>
            <a:gdLst>
              <a:gd name="connsiteX0" fmla="*/ 0 w 2654458"/>
              <a:gd name="connsiteY0" fmla="*/ 0 h 3351213"/>
              <a:gd name="connsiteX1" fmla="*/ 2654458 w 2654458"/>
              <a:gd name="connsiteY1" fmla="*/ 0 h 3351213"/>
              <a:gd name="connsiteX2" fmla="*/ 2654458 w 2654458"/>
              <a:gd name="connsiteY2" fmla="*/ 30 h 3351213"/>
              <a:gd name="connsiteX3" fmla="*/ 2425849 w 2654458"/>
              <a:gd name="connsiteY3" fmla="*/ 30 h 3351213"/>
              <a:gd name="connsiteX4" fmla="*/ 2425849 w 2654458"/>
              <a:gd name="connsiteY4" fmla="*/ 2977917 h 3351213"/>
              <a:gd name="connsiteX5" fmla="*/ 2654458 w 2654458"/>
              <a:gd name="connsiteY5" fmla="*/ 2977917 h 3351213"/>
              <a:gd name="connsiteX6" fmla="*/ 2654458 w 2654458"/>
              <a:gd name="connsiteY6" fmla="*/ 3351213 h 3351213"/>
              <a:gd name="connsiteX7" fmla="*/ 0 w 2654458"/>
              <a:gd name="connsiteY7" fmla="*/ 3351213 h 3351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54458" h="3351213">
                <a:moveTo>
                  <a:pt x="0" y="0"/>
                </a:moveTo>
                <a:lnTo>
                  <a:pt x="2654458" y="0"/>
                </a:lnTo>
                <a:lnTo>
                  <a:pt x="2654458" y="30"/>
                </a:lnTo>
                <a:lnTo>
                  <a:pt x="2425849" y="30"/>
                </a:lnTo>
                <a:lnTo>
                  <a:pt x="2425849" y="2977917"/>
                </a:lnTo>
                <a:lnTo>
                  <a:pt x="2654458" y="2977917"/>
                </a:lnTo>
                <a:lnTo>
                  <a:pt x="2654458" y="3351213"/>
                </a:lnTo>
                <a:lnTo>
                  <a:pt x="0" y="3351213"/>
                </a:lnTo>
                <a:close/>
              </a:path>
            </a:pathLst>
          </a:custGeom>
          <a:solidFill>
            <a:schemeClr val="bg1">
              <a:lumMod val="95000"/>
            </a:schemeClr>
          </a:solidFill>
        </p:spPr>
        <p:txBody>
          <a:bodyPr wrap="square">
            <a:noAutofit/>
          </a:bodyPr>
          <a:lstStyle/>
          <a:p>
            <a:endParaRPr lang="en-GB"/>
          </a:p>
        </p:txBody>
      </p:sp>
      <p:sp>
        <p:nvSpPr>
          <p:cNvPr id="20" name="Text Placeholder 23">
            <a:extLst>
              <a:ext uri="{FF2B5EF4-FFF2-40B4-BE49-F238E27FC236}">
                <a16:creationId xmlns:a16="http://schemas.microsoft.com/office/drawing/2014/main" id="{A17206B8-5F50-1C4C-3928-B9A7DCF3D2EC}"/>
              </a:ext>
            </a:extLst>
          </p:cNvPr>
          <p:cNvSpPr>
            <a:spLocks noGrp="1"/>
          </p:cNvSpPr>
          <p:nvPr>
            <p:ph type="body" sz="quarter" idx="70" hasCustomPrompt="1"/>
          </p:nvPr>
        </p:nvSpPr>
        <p:spPr>
          <a:xfrm rot="16200000">
            <a:off x="4906453" y="4778610"/>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
        <p:nvSpPr>
          <p:cNvPr id="21" name="Text Placeholder 32">
            <a:extLst>
              <a:ext uri="{FF2B5EF4-FFF2-40B4-BE49-F238E27FC236}">
                <a16:creationId xmlns:a16="http://schemas.microsoft.com/office/drawing/2014/main" id="{2ACD06F4-312B-CD90-6485-1EA70D330B12}"/>
              </a:ext>
            </a:extLst>
          </p:cNvPr>
          <p:cNvSpPr>
            <a:spLocks noGrp="1"/>
          </p:cNvSpPr>
          <p:nvPr>
            <p:ph type="body" sz="quarter" idx="71" hasCustomPrompt="1"/>
          </p:nvPr>
        </p:nvSpPr>
        <p:spPr>
          <a:xfrm>
            <a:off x="3739878" y="1867633"/>
            <a:ext cx="2636194" cy="1399756"/>
          </a:xfrm>
          <a:prstGeom prst="rect">
            <a:avLst/>
          </a:prstGeom>
        </p:spPr>
        <p:txBody>
          <a:bodyPr anchor="t">
            <a:noAutofit/>
          </a:bodyPr>
          <a:lstStyle>
            <a:lvl1pPr marL="0" indent="0" algn="l">
              <a:lnSpc>
                <a:spcPts val="1220"/>
              </a:lnSpc>
              <a:spcBef>
                <a:spcPts val="0"/>
              </a:spcBef>
              <a:buNone/>
              <a:defRPr sz="1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22" name="Text Placeholder 32">
            <a:extLst>
              <a:ext uri="{FF2B5EF4-FFF2-40B4-BE49-F238E27FC236}">
                <a16:creationId xmlns:a16="http://schemas.microsoft.com/office/drawing/2014/main" id="{995C8F85-BC2A-4D12-469F-35EEE1D4D056}"/>
              </a:ext>
            </a:extLst>
          </p:cNvPr>
          <p:cNvSpPr>
            <a:spLocks noGrp="1"/>
          </p:cNvSpPr>
          <p:nvPr>
            <p:ph type="body" sz="quarter" idx="72" hasCustomPrompt="1"/>
          </p:nvPr>
        </p:nvSpPr>
        <p:spPr>
          <a:xfrm>
            <a:off x="3753316" y="129894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23" name="Text Placeholder 32">
            <a:extLst>
              <a:ext uri="{FF2B5EF4-FFF2-40B4-BE49-F238E27FC236}">
                <a16:creationId xmlns:a16="http://schemas.microsoft.com/office/drawing/2014/main" id="{77A28340-02D5-02C1-AAB3-C3FB58B4AC13}"/>
              </a:ext>
            </a:extLst>
          </p:cNvPr>
          <p:cNvSpPr>
            <a:spLocks noGrp="1"/>
          </p:cNvSpPr>
          <p:nvPr>
            <p:ph type="body" sz="quarter" idx="73" hasCustomPrompt="1"/>
          </p:nvPr>
        </p:nvSpPr>
        <p:spPr>
          <a:xfrm>
            <a:off x="4401315" y="1461784"/>
            <a:ext cx="828994" cy="243728"/>
          </a:xfrm>
          <a:prstGeom prst="rect">
            <a:avLst/>
          </a:prstGeom>
        </p:spPr>
        <p:txBody>
          <a:bodyPr anchor="t">
            <a:noAutofit/>
          </a:bodyPr>
          <a:lstStyle>
            <a:lvl1pPr marL="0" indent="0" algn="r">
              <a:lnSpc>
                <a:spcPts val="1220"/>
              </a:lnSpc>
              <a:spcBef>
                <a:spcPts val="0"/>
              </a:spcBef>
              <a:buNone/>
              <a:defRPr sz="1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24" name="Straight Connector 23">
            <a:extLst>
              <a:ext uri="{FF2B5EF4-FFF2-40B4-BE49-F238E27FC236}">
                <a16:creationId xmlns:a16="http://schemas.microsoft.com/office/drawing/2014/main" id="{6FFD6034-6BEF-0DE1-CFBE-E18EA887A52F}"/>
              </a:ext>
            </a:extLst>
          </p:cNvPr>
          <p:cNvCxnSpPr>
            <a:cxnSpLocks/>
          </p:cNvCxnSpPr>
          <p:nvPr userDrawn="1"/>
        </p:nvCxnSpPr>
        <p:spPr>
          <a:xfrm flipV="1">
            <a:off x="3724376" y="1764698"/>
            <a:ext cx="2649075" cy="1008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object 3">
            <a:extLst>
              <a:ext uri="{FF2B5EF4-FFF2-40B4-BE49-F238E27FC236}">
                <a16:creationId xmlns:a16="http://schemas.microsoft.com/office/drawing/2014/main" id="{FB22AF5F-9A3A-3354-2811-8618537D825F}"/>
              </a:ext>
            </a:extLst>
          </p:cNvPr>
          <p:cNvSpPr/>
          <p:nvPr userDrawn="1"/>
        </p:nvSpPr>
        <p:spPr>
          <a:xfrm rot="16200000">
            <a:off x="8090097" y="1262726"/>
            <a:ext cx="2977922"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p>
        </p:txBody>
      </p:sp>
      <p:sp>
        <p:nvSpPr>
          <p:cNvPr id="26" name="Text Placeholder 32">
            <a:extLst>
              <a:ext uri="{FF2B5EF4-FFF2-40B4-BE49-F238E27FC236}">
                <a16:creationId xmlns:a16="http://schemas.microsoft.com/office/drawing/2014/main" id="{F471E7B9-7844-384D-43BA-B0C1B155CD87}"/>
              </a:ext>
            </a:extLst>
          </p:cNvPr>
          <p:cNvSpPr>
            <a:spLocks noGrp="1"/>
          </p:cNvSpPr>
          <p:nvPr>
            <p:ph type="body" sz="quarter" idx="74" hasCustomPrompt="1"/>
          </p:nvPr>
        </p:nvSpPr>
        <p:spPr>
          <a:xfrm>
            <a:off x="6945485" y="4256503"/>
            <a:ext cx="2636194" cy="1399756"/>
          </a:xfrm>
          <a:prstGeom prst="rect">
            <a:avLst/>
          </a:prstGeom>
        </p:spPr>
        <p:txBody>
          <a:bodyPr anchor="t">
            <a:noAutofit/>
          </a:bodyPr>
          <a:lstStyle>
            <a:lvl1pPr marL="0" indent="0" algn="l">
              <a:lnSpc>
                <a:spcPts val="1220"/>
              </a:lnSpc>
              <a:spcBef>
                <a:spcPts val="0"/>
              </a:spcBef>
              <a:buNone/>
              <a:defRPr sz="1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27" name="Text Placeholder 32">
            <a:extLst>
              <a:ext uri="{FF2B5EF4-FFF2-40B4-BE49-F238E27FC236}">
                <a16:creationId xmlns:a16="http://schemas.microsoft.com/office/drawing/2014/main" id="{2BA82E59-7B7D-F7CF-769F-49F416B4D7EC}"/>
              </a:ext>
            </a:extLst>
          </p:cNvPr>
          <p:cNvSpPr>
            <a:spLocks noGrp="1"/>
          </p:cNvSpPr>
          <p:nvPr>
            <p:ph type="body" sz="quarter" idx="75" hasCustomPrompt="1"/>
          </p:nvPr>
        </p:nvSpPr>
        <p:spPr>
          <a:xfrm>
            <a:off x="6958923" y="368781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06</a:t>
            </a:r>
            <a:endParaRPr lang="en-US" dirty="0"/>
          </a:p>
        </p:txBody>
      </p:sp>
      <p:sp>
        <p:nvSpPr>
          <p:cNvPr id="28" name="Text Placeholder 32">
            <a:extLst>
              <a:ext uri="{FF2B5EF4-FFF2-40B4-BE49-F238E27FC236}">
                <a16:creationId xmlns:a16="http://schemas.microsoft.com/office/drawing/2014/main" id="{4C03374C-ED9D-BE83-20A8-2AE4D4BA84A7}"/>
              </a:ext>
            </a:extLst>
          </p:cNvPr>
          <p:cNvSpPr>
            <a:spLocks noGrp="1"/>
          </p:cNvSpPr>
          <p:nvPr>
            <p:ph type="body" sz="quarter" idx="76" hasCustomPrompt="1"/>
          </p:nvPr>
        </p:nvSpPr>
        <p:spPr>
          <a:xfrm>
            <a:off x="7606922" y="3850654"/>
            <a:ext cx="828994" cy="243728"/>
          </a:xfrm>
          <a:prstGeom prst="rect">
            <a:avLst/>
          </a:prstGeom>
        </p:spPr>
        <p:txBody>
          <a:bodyPr anchor="t">
            <a:noAutofit/>
          </a:bodyPr>
          <a:lstStyle>
            <a:lvl1pPr marL="0" indent="0" algn="r">
              <a:lnSpc>
                <a:spcPts val="1220"/>
              </a:lnSpc>
              <a:spcBef>
                <a:spcPts val="0"/>
              </a:spcBef>
              <a:buNone/>
              <a:defRPr sz="1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29" name="Straight Connector 28">
            <a:extLst>
              <a:ext uri="{FF2B5EF4-FFF2-40B4-BE49-F238E27FC236}">
                <a16:creationId xmlns:a16="http://schemas.microsoft.com/office/drawing/2014/main" id="{6DCBBFC1-66FF-E287-91BE-5CB5DBD07931}"/>
              </a:ext>
            </a:extLst>
          </p:cNvPr>
          <p:cNvCxnSpPr>
            <a:cxnSpLocks/>
          </p:cNvCxnSpPr>
          <p:nvPr userDrawn="1"/>
        </p:nvCxnSpPr>
        <p:spPr>
          <a:xfrm flipV="1">
            <a:off x="6929983" y="4153568"/>
            <a:ext cx="2649075" cy="1008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0" name="Freeform 29">
            <a:extLst>
              <a:ext uri="{FF2B5EF4-FFF2-40B4-BE49-F238E27FC236}">
                <a16:creationId xmlns:a16="http://schemas.microsoft.com/office/drawing/2014/main" id="{AB8EFDD0-11E6-3DFE-A668-3FEFAD9C3FB8}"/>
              </a:ext>
            </a:extLst>
          </p:cNvPr>
          <p:cNvSpPr>
            <a:spLocks noGrp="1"/>
          </p:cNvSpPr>
          <p:nvPr>
            <p:ph type="pic" sz="quarter" idx="77"/>
          </p:nvPr>
        </p:nvSpPr>
        <p:spPr>
          <a:xfrm>
            <a:off x="6926980" y="0"/>
            <a:ext cx="2654458" cy="3351213"/>
          </a:xfrm>
          <a:custGeom>
            <a:avLst/>
            <a:gdLst>
              <a:gd name="connsiteX0" fmla="*/ 0 w 2654458"/>
              <a:gd name="connsiteY0" fmla="*/ 0 h 3351213"/>
              <a:gd name="connsiteX1" fmla="*/ 2654458 w 2654458"/>
              <a:gd name="connsiteY1" fmla="*/ 0 h 3351213"/>
              <a:gd name="connsiteX2" fmla="*/ 2654458 w 2654458"/>
              <a:gd name="connsiteY2" fmla="*/ 30 h 3351213"/>
              <a:gd name="connsiteX3" fmla="*/ 2425849 w 2654458"/>
              <a:gd name="connsiteY3" fmla="*/ 30 h 3351213"/>
              <a:gd name="connsiteX4" fmla="*/ 2425849 w 2654458"/>
              <a:gd name="connsiteY4" fmla="*/ 2977917 h 3351213"/>
              <a:gd name="connsiteX5" fmla="*/ 2654458 w 2654458"/>
              <a:gd name="connsiteY5" fmla="*/ 2977917 h 3351213"/>
              <a:gd name="connsiteX6" fmla="*/ 2654458 w 2654458"/>
              <a:gd name="connsiteY6" fmla="*/ 3351213 h 3351213"/>
              <a:gd name="connsiteX7" fmla="*/ 0 w 2654458"/>
              <a:gd name="connsiteY7" fmla="*/ 3351213 h 3351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54458" h="3351213">
                <a:moveTo>
                  <a:pt x="0" y="0"/>
                </a:moveTo>
                <a:lnTo>
                  <a:pt x="2654458" y="0"/>
                </a:lnTo>
                <a:lnTo>
                  <a:pt x="2654458" y="30"/>
                </a:lnTo>
                <a:lnTo>
                  <a:pt x="2425849" y="30"/>
                </a:lnTo>
                <a:lnTo>
                  <a:pt x="2425849" y="2977917"/>
                </a:lnTo>
                <a:lnTo>
                  <a:pt x="2654458" y="2977917"/>
                </a:lnTo>
                <a:lnTo>
                  <a:pt x="2654458" y="3351213"/>
                </a:lnTo>
                <a:lnTo>
                  <a:pt x="0" y="3351213"/>
                </a:lnTo>
                <a:close/>
              </a:path>
            </a:pathLst>
          </a:custGeom>
          <a:solidFill>
            <a:schemeClr val="bg1">
              <a:lumMod val="95000"/>
            </a:schemeClr>
          </a:solidFill>
        </p:spPr>
        <p:txBody>
          <a:bodyPr wrap="square">
            <a:noAutofit/>
          </a:bodyPr>
          <a:lstStyle/>
          <a:p>
            <a:endParaRPr lang="en-GB"/>
          </a:p>
        </p:txBody>
      </p:sp>
      <p:sp>
        <p:nvSpPr>
          <p:cNvPr id="31" name="Text Placeholder 23">
            <a:extLst>
              <a:ext uri="{FF2B5EF4-FFF2-40B4-BE49-F238E27FC236}">
                <a16:creationId xmlns:a16="http://schemas.microsoft.com/office/drawing/2014/main" id="{D390E0E8-5174-7E5B-D507-C782BD985FC7}"/>
              </a:ext>
            </a:extLst>
          </p:cNvPr>
          <p:cNvSpPr>
            <a:spLocks noGrp="1"/>
          </p:cNvSpPr>
          <p:nvPr>
            <p:ph type="body" sz="quarter" idx="78" hasCustomPrompt="1"/>
          </p:nvPr>
        </p:nvSpPr>
        <p:spPr>
          <a:xfrm rot="16200000">
            <a:off x="8105202" y="1271823"/>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
        <p:nvSpPr>
          <p:cNvPr id="32" name="Text Placeholder 32">
            <a:extLst>
              <a:ext uri="{FF2B5EF4-FFF2-40B4-BE49-F238E27FC236}">
                <a16:creationId xmlns:a16="http://schemas.microsoft.com/office/drawing/2014/main" id="{3DA85171-B6FA-218B-60BA-5086302B9CB3}"/>
              </a:ext>
            </a:extLst>
          </p:cNvPr>
          <p:cNvSpPr>
            <a:spLocks noGrp="1"/>
          </p:cNvSpPr>
          <p:nvPr>
            <p:ph type="body" sz="quarter" idx="42" hasCustomPrompt="1"/>
          </p:nvPr>
        </p:nvSpPr>
        <p:spPr>
          <a:xfrm rot="16200000">
            <a:off x="8040727" y="2764577"/>
            <a:ext cx="6351996" cy="822843"/>
          </a:xfrm>
          <a:prstGeom prst="rect">
            <a:avLst/>
          </a:prstGeom>
        </p:spPr>
        <p:txBody>
          <a:bodyPr anchor="t">
            <a:noAutofit/>
          </a:bodyPr>
          <a:lstStyle>
            <a:lvl1pPr marL="0" indent="0" algn="r">
              <a:lnSpc>
                <a:spcPct val="100000"/>
              </a:lnSpc>
              <a:spcBef>
                <a:spcPts val="0"/>
              </a:spcBef>
              <a:buNone/>
              <a:defRPr sz="2600" b="1" i="0" kern="1700" spc="4000" baseline="0">
                <a:solidFill>
                  <a:srgbClr val="459597"/>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spTree>
    <p:extLst>
      <p:ext uri="{BB962C8B-B14F-4D97-AF65-F5344CB8AC3E}">
        <p14:creationId xmlns:p14="http://schemas.microsoft.com/office/powerpoint/2010/main" val="2409520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Contents Slide 03">
    <p:spTree>
      <p:nvGrpSpPr>
        <p:cNvPr id="1" name=""/>
        <p:cNvGrpSpPr/>
        <p:nvPr/>
      </p:nvGrpSpPr>
      <p:grpSpPr>
        <a:xfrm>
          <a:off x="0" y="0"/>
          <a:ext cx="0" cy="0"/>
          <a:chOff x="0" y="0"/>
          <a:chExt cx="0" cy="0"/>
        </a:xfrm>
      </p:grpSpPr>
      <p:sp>
        <p:nvSpPr>
          <p:cNvPr id="11" name="Freeform 10">
            <a:extLst>
              <a:ext uri="{FF2B5EF4-FFF2-40B4-BE49-F238E27FC236}">
                <a16:creationId xmlns:a16="http://schemas.microsoft.com/office/drawing/2014/main" id="{C3515016-77D0-F673-A698-964A4A238443}"/>
              </a:ext>
            </a:extLst>
          </p:cNvPr>
          <p:cNvSpPr/>
          <p:nvPr userDrawn="1"/>
        </p:nvSpPr>
        <p:spPr>
          <a:xfrm>
            <a:off x="543033" y="2534422"/>
            <a:ext cx="2651694" cy="4019901"/>
          </a:xfrm>
          <a:custGeom>
            <a:avLst/>
            <a:gdLst>
              <a:gd name="connsiteX0" fmla="*/ 0 w 1511252"/>
              <a:gd name="connsiteY0" fmla="*/ 1887839 h 2643289"/>
              <a:gd name="connsiteX1" fmla="*/ 755626 w 1511252"/>
              <a:gd name="connsiteY1" fmla="*/ 2643290 h 2643289"/>
              <a:gd name="connsiteX2" fmla="*/ 1511252 w 1511252"/>
              <a:gd name="connsiteY2" fmla="*/ 1887839 h 2643289"/>
              <a:gd name="connsiteX3" fmla="*/ 1509675 w 1511252"/>
              <a:gd name="connsiteY3" fmla="*/ 1845256 h 2643289"/>
              <a:gd name="connsiteX4" fmla="*/ 1511252 w 1511252"/>
              <a:gd name="connsiteY4" fmla="*/ 1845256 h 2643289"/>
              <a:gd name="connsiteX5" fmla="*/ 1511252 w 1511252"/>
              <a:gd name="connsiteY5" fmla="*/ 0 h 2643289"/>
              <a:gd name="connsiteX6" fmla="*/ 0 w 1511252"/>
              <a:gd name="connsiteY6" fmla="*/ 0 h 2643289"/>
              <a:gd name="connsiteX7" fmla="*/ 0 w 1511252"/>
              <a:gd name="connsiteY7" fmla="*/ 1845256 h 2643289"/>
              <a:gd name="connsiteX8" fmla="*/ 1577 w 1511252"/>
              <a:gd name="connsiteY8" fmla="*/ 1845256 h 2643289"/>
              <a:gd name="connsiteX9" fmla="*/ 0 w 1511252"/>
              <a:gd name="connsiteY9" fmla="*/ 1887839 h 2643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89">
                <a:moveTo>
                  <a:pt x="0" y="1887839"/>
                </a:moveTo>
                <a:cubicBezTo>
                  <a:pt x="0" y="2304204"/>
                  <a:pt x="337587" y="2643290"/>
                  <a:pt x="755626" y="2643290"/>
                </a:cubicBezTo>
                <a:cubicBezTo>
                  <a:pt x="1173666"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7" y="1845256"/>
                </a:lnTo>
                <a:cubicBezTo>
                  <a:pt x="0" y="1857873"/>
                  <a:pt x="0" y="1873645"/>
                  <a:pt x="0" y="1887839"/>
                </a:cubicBezTo>
                <a:close/>
              </a:path>
            </a:pathLst>
          </a:custGeom>
          <a:solidFill>
            <a:srgbClr val="82CCCA"/>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2" name="Freeform 1">
            <a:extLst>
              <a:ext uri="{FF2B5EF4-FFF2-40B4-BE49-F238E27FC236}">
                <a16:creationId xmlns:a16="http://schemas.microsoft.com/office/drawing/2014/main" id="{91134937-D6A1-E5BD-6DFD-B479BC9E4756}"/>
              </a:ext>
            </a:extLst>
          </p:cNvPr>
          <p:cNvSpPr/>
          <p:nvPr userDrawn="1"/>
        </p:nvSpPr>
        <p:spPr>
          <a:xfrm>
            <a:off x="6929984" y="2534422"/>
            <a:ext cx="2651694" cy="4019901"/>
          </a:xfrm>
          <a:custGeom>
            <a:avLst/>
            <a:gdLst>
              <a:gd name="connsiteX0" fmla="*/ 0 w 1511252"/>
              <a:gd name="connsiteY0" fmla="*/ 1887839 h 2643289"/>
              <a:gd name="connsiteX1" fmla="*/ 755626 w 1511252"/>
              <a:gd name="connsiteY1" fmla="*/ 2643290 h 2643289"/>
              <a:gd name="connsiteX2" fmla="*/ 1511252 w 1511252"/>
              <a:gd name="connsiteY2" fmla="*/ 1887839 h 2643289"/>
              <a:gd name="connsiteX3" fmla="*/ 1509675 w 1511252"/>
              <a:gd name="connsiteY3" fmla="*/ 1845256 h 2643289"/>
              <a:gd name="connsiteX4" fmla="*/ 1511252 w 1511252"/>
              <a:gd name="connsiteY4" fmla="*/ 1845256 h 2643289"/>
              <a:gd name="connsiteX5" fmla="*/ 1511252 w 1511252"/>
              <a:gd name="connsiteY5" fmla="*/ 0 h 2643289"/>
              <a:gd name="connsiteX6" fmla="*/ 0 w 1511252"/>
              <a:gd name="connsiteY6" fmla="*/ 0 h 2643289"/>
              <a:gd name="connsiteX7" fmla="*/ 0 w 1511252"/>
              <a:gd name="connsiteY7" fmla="*/ 1845256 h 2643289"/>
              <a:gd name="connsiteX8" fmla="*/ 1577 w 1511252"/>
              <a:gd name="connsiteY8" fmla="*/ 1845256 h 2643289"/>
              <a:gd name="connsiteX9" fmla="*/ 0 w 1511252"/>
              <a:gd name="connsiteY9" fmla="*/ 1887839 h 2643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89">
                <a:moveTo>
                  <a:pt x="0" y="1887839"/>
                </a:moveTo>
                <a:cubicBezTo>
                  <a:pt x="0" y="2304204"/>
                  <a:pt x="337587" y="2643290"/>
                  <a:pt x="755626" y="2643290"/>
                </a:cubicBezTo>
                <a:cubicBezTo>
                  <a:pt x="1173666"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7" y="1845256"/>
                </a:lnTo>
                <a:cubicBezTo>
                  <a:pt x="0" y="1857873"/>
                  <a:pt x="0" y="1873645"/>
                  <a:pt x="0" y="1887839"/>
                </a:cubicBezTo>
                <a:close/>
              </a:path>
            </a:pathLst>
          </a:custGeom>
          <a:solidFill>
            <a:srgbClr val="459597"/>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7" name="Freeform 6">
            <a:extLst>
              <a:ext uri="{FF2B5EF4-FFF2-40B4-BE49-F238E27FC236}">
                <a16:creationId xmlns:a16="http://schemas.microsoft.com/office/drawing/2014/main" id="{1CE52DF9-51AC-B5E3-9FE8-6CD0794E7F6C}"/>
              </a:ext>
            </a:extLst>
          </p:cNvPr>
          <p:cNvSpPr/>
          <p:nvPr userDrawn="1"/>
        </p:nvSpPr>
        <p:spPr>
          <a:xfrm rot="10800000">
            <a:off x="3729613" y="342496"/>
            <a:ext cx="2651694" cy="4019901"/>
          </a:xfrm>
          <a:custGeom>
            <a:avLst/>
            <a:gdLst>
              <a:gd name="connsiteX0" fmla="*/ 0 w 1511252"/>
              <a:gd name="connsiteY0" fmla="*/ 1887839 h 2643289"/>
              <a:gd name="connsiteX1" fmla="*/ 755626 w 1511252"/>
              <a:gd name="connsiteY1" fmla="*/ 2643290 h 2643289"/>
              <a:gd name="connsiteX2" fmla="*/ 1511252 w 1511252"/>
              <a:gd name="connsiteY2" fmla="*/ 1887839 h 2643289"/>
              <a:gd name="connsiteX3" fmla="*/ 1509675 w 1511252"/>
              <a:gd name="connsiteY3" fmla="*/ 1845256 h 2643289"/>
              <a:gd name="connsiteX4" fmla="*/ 1511252 w 1511252"/>
              <a:gd name="connsiteY4" fmla="*/ 1845256 h 2643289"/>
              <a:gd name="connsiteX5" fmla="*/ 1511252 w 1511252"/>
              <a:gd name="connsiteY5" fmla="*/ 0 h 2643289"/>
              <a:gd name="connsiteX6" fmla="*/ 0 w 1511252"/>
              <a:gd name="connsiteY6" fmla="*/ 0 h 2643289"/>
              <a:gd name="connsiteX7" fmla="*/ 0 w 1511252"/>
              <a:gd name="connsiteY7" fmla="*/ 1845256 h 2643289"/>
              <a:gd name="connsiteX8" fmla="*/ 1577 w 1511252"/>
              <a:gd name="connsiteY8" fmla="*/ 1845256 h 2643289"/>
              <a:gd name="connsiteX9" fmla="*/ 0 w 1511252"/>
              <a:gd name="connsiteY9" fmla="*/ 1887839 h 2643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89">
                <a:moveTo>
                  <a:pt x="0" y="1887839"/>
                </a:moveTo>
                <a:cubicBezTo>
                  <a:pt x="0" y="2304204"/>
                  <a:pt x="337587" y="2643290"/>
                  <a:pt x="755626" y="2643290"/>
                </a:cubicBezTo>
                <a:cubicBezTo>
                  <a:pt x="1173666"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7" y="1845256"/>
                </a:lnTo>
                <a:cubicBezTo>
                  <a:pt x="0" y="1857873"/>
                  <a:pt x="0" y="1873645"/>
                  <a:pt x="0" y="1887839"/>
                </a:cubicBezTo>
                <a:close/>
              </a:path>
            </a:pathLst>
          </a:custGeom>
          <a:solidFill>
            <a:srgbClr val="EC7C69"/>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9" name="object 3">
            <a:extLst>
              <a:ext uri="{FF2B5EF4-FFF2-40B4-BE49-F238E27FC236}">
                <a16:creationId xmlns:a16="http://schemas.microsoft.com/office/drawing/2014/main" id="{2B7F1452-4174-3090-DD4E-6BCB133F1995}"/>
              </a:ext>
            </a:extLst>
          </p:cNvPr>
          <p:cNvSpPr/>
          <p:nvPr userDrawn="1"/>
        </p:nvSpPr>
        <p:spPr>
          <a:xfrm rot="16200000">
            <a:off x="1703146" y="1262726"/>
            <a:ext cx="2977922"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p>
        </p:txBody>
      </p:sp>
      <p:sp>
        <p:nvSpPr>
          <p:cNvPr id="12" name="Text Placeholder 32">
            <a:extLst>
              <a:ext uri="{FF2B5EF4-FFF2-40B4-BE49-F238E27FC236}">
                <a16:creationId xmlns:a16="http://schemas.microsoft.com/office/drawing/2014/main" id="{2F46D999-1D1D-866D-E272-5988A6CDB47C}"/>
              </a:ext>
            </a:extLst>
          </p:cNvPr>
          <p:cNvSpPr>
            <a:spLocks noGrp="1"/>
          </p:cNvSpPr>
          <p:nvPr>
            <p:ph type="body" sz="quarter" idx="18" hasCustomPrompt="1"/>
          </p:nvPr>
        </p:nvSpPr>
        <p:spPr>
          <a:xfrm>
            <a:off x="558534" y="4256503"/>
            <a:ext cx="2636194" cy="1399756"/>
          </a:xfrm>
          <a:prstGeom prst="rect">
            <a:avLst/>
          </a:prstGeom>
        </p:spPr>
        <p:txBody>
          <a:bodyPr anchor="t">
            <a:noAutofit/>
          </a:bodyPr>
          <a:lstStyle>
            <a:lvl1pPr marL="0" indent="0" algn="l">
              <a:lnSpc>
                <a:spcPts val="1220"/>
              </a:lnSpc>
              <a:spcBef>
                <a:spcPts val="0"/>
              </a:spcBef>
              <a:buNone/>
              <a:defRPr sz="1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13" name="Text Placeholder 32">
            <a:extLst>
              <a:ext uri="{FF2B5EF4-FFF2-40B4-BE49-F238E27FC236}">
                <a16:creationId xmlns:a16="http://schemas.microsoft.com/office/drawing/2014/main" id="{123C28DF-74C0-4CA9-CFC5-14D9DC8E52A2}"/>
              </a:ext>
            </a:extLst>
          </p:cNvPr>
          <p:cNvSpPr>
            <a:spLocks noGrp="1"/>
          </p:cNvSpPr>
          <p:nvPr>
            <p:ph type="body" sz="quarter" idx="19" hasCustomPrompt="1"/>
          </p:nvPr>
        </p:nvSpPr>
        <p:spPr>
          <a:xfrm>
            <a:off x="571972" y="368781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07</a:t>
            </a:r>
            <a:endParaRPr lang="en-US" dirty="0"/>
          </a:p>
        </p:txBody>
      </p:sp>
      <p:sp>
        <p:nvSpPr>
          <p:cNvPr id="14" name="Text Placeholder 32">
            <a:extLst>
              <a:ext uri="{FF2B5EF4-FFF2-40B4-BE49-F238E27FC236}">
                <a16:creationId xmlns:a16="http://schemas.microsoft.com/office/drawing/2014/main" id="{47D01B68-3293-E4BF-EA1E-13A77CB73CB8}"/>
              </a:ext>
            </a:extLst>
          </p:cNvPr>
          <p:cNvSpPr>
            <a:spLocks noGrp="1"/>
          </p:cNvSpPr>
          <p:nvPr>
            <p:ph type="body" sz="quarter" idx="20" hasCustomPrompt="1"/>
          </p:nvPr>
        </p:nvSpPr>
        <p:spPr>
          <a:xfrm>
            <a:off x="1219971" y="3850654"/>
            <a:ext cx="828994" cy="243728"/>
          </a:xfrm>
          <a:prstGeom prst="rect">
            <a:avLst/>
          </a:prstGeom>
        </p:spPr>
        <p:txBody>
          <a:bodyPr anchor="t">
            <a:noAutofit/>
          </a:bodyPr>
          <a:lstStyle>
            <a:lvl1pPr marL="0" indent="0" algn="r">
              <a:lnSpc>
                <a:spcPts val="1220"/>
              </a:lnSpc>
              <a:spcBef>
                <a:spcPts val="0"/>
              </a:spcBef>
              <a:buNone/>
              <a:defRPr sz="1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15" name="Straight Connector 14">
            <a:extLst>
              <a:ext uri="{FF2B5EF4-FFF2-40B4-BE49-F238E27FC236}">
                <a16:creationId xmlns:a16="http://schemas.microsoft.com/office/drawing/2014/main" id="{F208E46D-99A0-E60A-03A5-6364C1D04727}"/>
              </a:ext>
            </a:extLst>
          </p:cNvPr>
          <p:cNvCxnSpPr>
            <a:cxnSpLocks/>
          </p:cNvCxnSpPr>
          <p:nvPr userDrawn="1"/>
        </p:nvCxnSpPr>
        <p:spPr>
          <a:xfrm flipV="1">
            <a:off x="543032" y="4153568"/>
            <a:ext cx="2649075" cy="1008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Picture Placeholder 15">
            <a:extLst>
              <a:ext uri="{FF2B5EF4-FFF2-40B4-BE49-F238E27FC236}">
                <a16:creationId xmlns:a16="http://schemas.microsoft.com/office/drawing/2014/main" id="{1BA4959D-346B-00F7-AFFC-FA34638A3299}"/>
              </a:ext>
            </a:extLst>
          </p:cNvPr>
          <p:cNvSpPr>
            <a:spLocks noGrp="1"/>
          </p:cNvSpPr>
          <p:nvPr>
            <p:ph type="pic" sz="quarter" idx="67"/>
          </p:nvPr>
        </p:nvSpPr>
        <p:spPr>
          <a:xfrm>
            <a:off x="540029" y="0"/>
            <a:ext cx="2654458" cy="3351213"/>
          </a:xfrm>
          <a:custGeom>
            <a:avLst/>
            <a:gdLst>
              <a:gd name="connsiteX0" fmla="*/ 0 w 2654458"/>
              <a:gd name="connsiteY0" fmla="*/ 0 h 3351213"/>
              <a:gd name="connsiteX1" fmla="*/ 2654458 w 2654458"/>
              <a:gd name="connsiteY1" fmla="*/ 0 h 3351213"/>
              <a:gd name="connsiteX2" fmla="*/ 2654458 w 2654458"/>
              <a:gd name="connsiteY2" fmla="*/ 30 h 3351213"/>
              <a:gd name="connsiteX3" fmla="*/ 2425849 w 2654458"/>
              <a:gd name="connsiteY3" fmla="*/ 30 h 3351213"/>
              <a:gd name="connsiteX4" fmla="*/ 2425849 w 2654458"/>
              <a:gd name="connsiteY4" fmla="*/ 2977917 h 3351213"/>
              <a:gd name="connsiteX5" fmla="*/ 2654458 w 2654458"/>
              <a:gd name="connsiteY5" fmla="*/ 2977917 h 3351213"/>
              <a:gd name="connsiteX6" fmla="*/ 2654458 w 2654458"/>
              <a:gd name="connsiteY6" fmla="*/ 3351213 h 3351213"/>
              <a:gd name="connsiteX7" fmla="*/ 0 w 2654458"/>
              <a:gd name="connsiteY7" fmla="*/ 3351213 h 3351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54458" h="3351213">
                <a:moveTo>
                  <a:pt x="0" y="0"/>
                </a:moveTo>
                <a:lnTo>
                  <a:pt x="2654458" y="0"/>
                </a:lnTo>
                <a:lnTo>
                  <a:pt x="2654458" y="30"/>
                </a:lnTo>
                <a:lnTo>
                  <a:pt x="2425849" y="30"/>
                </a:lnTo>
                <a:lnTo>
                  <a:pt x="2425849" y="2977917"/>
                </a:lnTo>
                <a:lnTo>
                  <a:pt x="2654458" y="2977917"/>
                </a:lnTo>
                <a:lnTo>
                  <a:pt x="2654458" y="3351213"/>
                </a:lnTo>
                <a:lnTo>
                  <a:pt x="0" y="3351213"/>
                </a:lnTo>
                <a:close/>
              </a:path>
            </a:pathLst>
          </a:custGeom>
          <a:solidFill>
            <a:schemeClr val="bg1">
              <a:lumMod val="95000"/>
            </a:schemeClr>
          </a:solidFill>
        </p:spPr>
        <p:txBody>
          <a:bodyPr wrap="square">
            <a:noAutofit/>
          </a:bodyPr>
          <a:lstStyle/>
          <a:p>
            <a:endParaRPr lang="en-GB"/>
          </a:p>
        </p:txBody>
      </p:sp>
      <p:sp>
        <p:nvSpPr>
          <p:cNvPr id="17" name="Text Placeholder 23">
            <a:extLst>
              <a:ext uri="{FF2B5EF4-FFF2-40B4-BE49-F238E27FC236}">
                <a16:creationId xmlns:a16="http://schemas.microsoft.com/office/drawing/2014/main" id="{AB7EF919-BA79-2119-6B33-7A2614842215}"/>
              </a:ext>
            </a:extLst>
          </p:cNvPr>
          <p:cNvSpPr>
            <a:spLocks noGrp="1"/>
          </p:cNvSpPr>
          <p:nvPr>
            <p:ph type="body" sz="quarter" idx="66" hasCustomPrompt="1"/>
          </p:nvPr>
        </p:nvSpPr>
        <p:spPr>
          <a:xfrm rot="16200000">
            <a:off x="1718251" y="1271823"/>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
        <p:nvSpPr>
          <p:cNvPr id="18" name="object 3">
            <a:extLst>
              <a:ext uri="{FF2B5EF4-FFF2-40B4-BE49-F238E27FC236}">
                <a16:creationId xmlns:a16="http://schemas.microsoft.com/office/drawing/2014/main" id="{F05CFEED-C536-E9BD-17F2-E4642610D0FB}"/>
              </a:ext>
            </a:extLst>
          </p:cNvPr>
          <p:cNvSpPr/>
          <p:nvPr userDrawn="1"/>
        </p:nvSpPr>
        <p:spPr>
          <a:xfrm rot="16200000">
            <a:off x="4891348" y="4769513"/>
            <a:ext cx="2977922"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p>
        </p:txBody>
      </p:sp>
      <p:sp>
        <p:nvSpPr>
          <p:cNvPr id="19" name="Picture Placeholder 18">
            <a:extLst>
              <a:ext uri="{FF2B5EF4-FFF2-40B4-BE49-F238E27FC236}">
                <a16:creationId xmlns:a16="http://schemas.microsoft.com/office/drawing/2014/main" id="{1BA28C88-724A-FE7B-2FBF-776DF6E0FE47}"/>
              </a:ext>
            </a:extLst>
          </p:cNvPr>
          <p:cNvSpPr>
            <a:spLocks noGrp="1"/>
          </p:cNvSpPr>
          <p:nvPr>
            <p:ph type="pic" sz="quarter" idx="69"/>
          </p:nvPr>
        </p:nvSpPr>
        <p:spPr>
          <a:xfrm>
            <a:off x="3728231" y="3506787"/>
            <a:ext cx="2654458" cy="3351213"/>
          </a:xfrm>
          <a:custGeom>
            <a:avLst/>
            <a:gdLst>
              <a:gd name="connsiteX0" fmla="*/ 0 w 2654458"/>
              <a:gd name="connsiteY0" fmla="*/ 0 h 3351213"/>
              <a:gd name="connsiteX1" fmla="*/ 2654458 w 2654458"/>
              <a:gd name="connsiteY1" fmla="*/ 0 h 3351213"/>
              <a:gd name="connsiteX2" fmla="*/ 2654458 w 2654458"/>
              <a:gd name="connsiteY2" fmla="*/ 30 h 3351213"/>
              <a:gd name="connsiteX3" fmla="*/ 2425849 w 2654458"/>
              <a:gd name="connsiteY3" fmla="*/ 30 h 3351213"/>
              <a:gd name="connsiteX4" fmla="*/ 2425849 w 2654458"/>
              <a:gd name="connsiteY4" fmla="*/ 2977917 h 3351213"/>
              <a:gd name="connsiteX5" fmla="*/ 2654458 w 2654458"/>
              <a:gd name="connsiteY5" fmla="*/ 2977917 h 3351213"/>
              <a:gd name="connsiteX6" fmla="*/ 2654458 w 2654458"/>
              <a:gd name="connsiteY6" fmla="*/ 3351213 h 3351213"/>
              <a:gd name="connsiteX7" fmla="*/ 0 w 2654458"/>
              <a:gd name="connsiteY7" fmla="*/ 3351213 h 3351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54458" h="3351213">
                <a:moveTo>
                  <a:pt x="0" y="0"/>
                </a:moveTo>
                <a:lnTo>
                  <a:pt x="2654458" y="0"/>
                </a:lnTo>
                <a:lnTo>
                  <a:pt x="2654458" y="30"/>
                </a:lnTo>
                <a:lnTo>
                  <a:pt x="2425849" y="30"/>
                </a:lnTo>
                <a:lnTo>
                  <a:pt x="2425849" y="2977917"/>
                </a:lnTo>
                <a:lnTo>
                  <a:pt x="2654458" y="2977917"/>
                </a:lnTo>
                <a:lnTo>
                  <a:pt x="2654458" y="3351213"/>
                </a:lnTo>
                <a:lnTo>
                  <a:pt x="0" y="3351213"/>
                </a:lnTo>
                <a:close/>
              </a:path>
            </a:pathLst>
          </a:custGeom>
          <a:solidFill>
            <a:schemeClr val="bg1">
              <a:lumMod val="95000"/>
            </a:schemeClr>
          </a:solidFill>
        </p:spPr>
        <p:txBody>
          <a:bodyPr wrap="square">
            <a:noAutofit/>
          </a:bodyPr>
          <a:lstStyle/>
          <a:p>
            <a:endParaRPr lang="en-GB"/>
          </a:p>
        </p:txBody>
      </p:sp>
      <p:sp>
        <p:nvSpPr>
          <p:cNvPr id="20" name="Text Placeholder 23">
            <a:extLst>
              <a:ext uri="{FF2B5EF4-FFF2-40B4-BE49-F238E27FC236}">
                <a16:creationId xmlns:a16="http://schemas.microsoft.com/office/drawing/2014/main" id="{A17206B8-5F50-1C4C-3928-B9A7DCF3D2EC}"/>
              </a:ext>
            </a:extLst>
          </p:cNvPr>
          <p:cNvSpPr>
            <a:spLocks noGrp="1"/>
          </p:cNvSpPr>
          <p:nvPr>
            <p:ph type="body" sz="quarter" idx="70" hasCustomPrompt="1"/>
          </p:nvPr>
        </p:nvSpPr>
        <p:spPr>
          <a:xfrm rot="16200000">
            <a:off x="4906453" y="4778610"/>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
        <p:nvSpPr>
          <p:cNvPr id="21" name="Text Placeholder 32">
            <a:extLst>
              <a:ext uri="{FF2B5EF4-FFF2-40B4-BE49-F238E27FC236}">
                <a16:creationId xmlns:a16="http://schemas.microsoft.com/office/drawing/2014/main" id="{2ACD06F4-312B-CD90-6485-1EA70D330B12}"/>
              </a:ext>
            </a:extLst>
          </p:cNvPr>
          <p:cNvSpPr>
            <a:spLocks noGrp="1"/>
          </p:cNvSpPr>
          <p:nvPr>
            <p:ph type="body" sz="quarter" idx="71" hasCustomPrompt="1"/>
          </p:nvPr>
        </p:nvSpPr>
        <p:spPr>
          <a:xfrm>
            <a:off x="3739878" y="1867633"/>
            <a:ext cx="2636194" cy="1399756"/>
          </a:xfrm>
          <a:prstGeom prst="rect">
            <a:avLst/>
          </a:prstGeom>
        </p:spPr>
        <p:txBody>
          <a:bodyPr anchor="t">
            <a:noAutofit/>
          </a:bodyPr>
          <a:lstStyle>
            <a:lvl1pPr marL="0" indent="0" algn="l">
              <a:lnSpc>
                <a:spcPts val="1220"/>
              </a:lnSpc>
              <a:spcBef>
                <a:spcPts val="0"/>
              </a:spcBef>
              <a:buNone/>
              <a:defRPr sz="1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22" name="Text Placeholder 32">
            <a:extLst>
              <a:ext uri="{FF2B5EF4-FFF2-40B4-BE49-F238E27FC236}">
                <a16:creationId xmlns:a16="http://schemas.microsoft.com/office/drawing/2014/main" id="{995C8F85-BC2A-4D12-469F-35EEE1D4D056}"/>
              </a:ext>
            </a:extLst>
          </p:cNvPr>
          <p:cNvSpPr>
            <a:spLocks noGrp="1"/>
          </p:cNvSpPr>
          <p:nvPr>
            <p:ph type="body" sz="quarter" idx="72" hasCustomPrompt="1"/>
          </p:nvPr>
        </p:nvSpPr>
        <p:spPr>
          <a:xfrm>
            <a:off x="3753316" y="129894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08</a:t>
            </a:r>
            <a:endParaRPr lang="en-US" dirty="0"/>
          </a:p>
        </p:txBody>
      </p:sp>
      <p:sp>
        <p:nvSpPr>
          <p:cNvPr id="23" name="Text Placeholder 32">
            <a:extLst>
              <a:ext uri="{FF2B5EF4-FFF2-40B4-BE49-F238E27FC236}">
                <a16:creationId xmlns:a16="http://schemas.microsoft.com/office/drawing/2014/main" id="{77A28340-02D5-02C1-AAB3-C3FB58B4AC13}"/>
              </a:ext>
            </a:extLst>
          </p:cNvPr>
          <p:cNvSpPr>
            <a:spLocks noGrp="1"/>
          </p:cNvSpPr>
          <p:nvPr>
            <p:ph type="body" sz="quarter" idx="73" hasCustomPrompt="1"/>
          </p:nvPr>
        </p:nvSpPr>
        <p:spPr>
          <a:xfrm>
            <a:off x="4401315" y="1461784"/>
            <a:ext cx="828994" cy="243728"/>
          </a:xfrm>
          <a:prstGeom prst="rect">
            <a:avLst/>
          </a:prstGeom>
        </p:spPr>
        <p:txBody>
          <a:bodyPr anchor="t">
            <a:noAutofit/>
          </a:bodyPr>
          <a:lstStyle>
            <a:lvl1pPr marL="0" indent="0" algn="r">
              <a:lnSpc>
                <a:spcPts val="1220"/>
              </a:lnSpc>
              <a:spcBef>
                <a:spcPts val="0"/>
              </a:spcBef>
              <a:buNone/>
              <a:defRPr sz="1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24" name="Straight Connector 23">
            <a:extLst>
              <a:ext uri="{FF2B5EF4-FFF2-40B4-BE49-F238E27FC236}">
                <a16:creationId xmlns:a16="http://schemas.microsoft.com/office/drawing/2014/main" id="{6FFD6034-6BEF-0DE1-CFBE-E18EA887A52F}"/>
              </a:ext>
            </a:extLst>
          </p:cNvPr>
          <p:cNvCxnSpPr>
            <a:cxnSpLocks/>
          </p:cNvCxnSpPr>
          <p:nvPr userDrawn="1"/>
        </p:nvCxnSpPr>
        <p:spPr>
          <a:xfrm flipV="1">
            <a:off x="3724376" y="1764698"/>
            <a:ext cx="2649075" cy="1008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object 3">
            <a:extLst>
              <a:ext uri="{FF2B5EF4-FFF2-40B4-BE49-F238E27FC236}">
                <a16:creationId xmlns:a16="http://schemas.microsoft.com/office/drawing/2014/main" id="{FB22AF5F-9A3A-3354-2811-8618537D825F}"/>
              </a:ext>
            </a:extLst>
          </p:cNvPr>
          <p:cNvSpPr/>
          <p:nvPr userDrawn="1"/>
        </p:nvSpPr>
        <p:spPr>
          <a:xfrm rot="16200000">
            <a:off x="8090097" y="1262726"/>
            <a:ext cx="2977922"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p>
        </p:txBody>
      </p:sp>
      <p:sp>
        <p:nvSpPr>
          <p:cNvPr id="26" name="Text Placeholder 32">
            <a:extLst>
              <a:ext uri="{FF2B5EF4-FFF2-40B4-BE49-F238E27FC236}">
                <a16:creationId xmlns:a16="http://schemas.microsoft.com/office/drawing/2014/main" id="{F471E7B9-7844-384D-43BA-B0C1B155CD87}"/>
              </a:ext>
            </a:extLst>
          </p:cNvPr>
          <p:cNvSpPr>
            <a:spLocks noGrp="1"/>
          </p:cNvSpPr>
          <p:nvPr>
            <p:ph type="body" sz="quarter" idx="74" hasCustomPrompt="1"/>
          </p:nvPr>
        </p:nvSpPr>
        <p:spPr>
          <a:xfrm>
            <a:off x="6945485" y="4256503"/>
            <a:ext cx="2636194" cy="1399756"/>
          </a:xfrm>
          <a:prstGeom prst="rect">
            <a:avLst/>
          </a:prstGeom>
        </p:spPr>
        <p:txBody>
          <a:bodyPr anchor="t">
            <a:noAutofit/>
          </a:bodyPr>
          <a:lstStyle>
            <a:lvl1pPr marL="0" indent="0" algn="l">
              <a:lnSpc>
                <a:spcPts val="1220"/>
              </a:lnSpc>
              <a:spcBef>
                <a:spcPts val="0"/>
              </a:spcBef>
              <a:buNone/>
              <a:defRPr sz="1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27" name="Text Placeholder 32">
            <a:extLst>
              <a:ext uri="{FF2B5EF4-FFF2-40B4-BE49-F238E27FC236}">
                <a16:creationId xmlns:a16="http://schemas.microsoft.com/office/drawing/2014/main" id="{2BA82E59-7B7D-F7CF-769F-49F416B4D7EC}"/>
              </a:ext>
            </a:extLst>
          </p:cNvPr>
          <p:cNvSpPr>
            <a:spLocks noGrp="1"/>
          </p:cNvSpPr>
          <p:nvPr>
            <p:ph type="body" sz="quarter" idx="75" hasCustomPrompt="1"/>
          </p:nvPr>
        </p:nvSpPr>
        <p:spPr>
          <a:xfrm>
            <a:off x="6958923" y="368781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09</a:t>
            </a:r>
            <a:endParaRPr lang="en-US" dirty="0"/>
          </a:p>
        </p:txBody>
      </p:sp>
      <p:sp>
        <p:nvSpPr>
          <p:cNvPr id="28" name="Text Placeholder 32">
            <a:extLst>
              <a:ext uri="{FF2B5EF4-FFF2-40B4-BE49-F238E27FC236}">
                <a16:creationId xmlns:a16="http://schemas.microsoft.com/office/drawing/2014/main" id="{4C03374C-ED9D-BE83-20A8-2AE4D4BA84A7}"/>
              </a:ext>
            </a:extLst>
          </p:cNvPr>
          <p:cNvSpPr>
            <a:spLocks noGrp="1"/>
          </p:cNvSpPr>
          <p:nvPr>
            <p:ph type="body" sz="quarter" idx="76" hasCustomPrompt="1"/>
          </p:nvPr>
        </p:nvSpPr>
        <p:spPr>
          <a:xfrm>
            <a:off x="7606922" y="3850654"/>
            <a:ext cx="828994" cy="243728"/>
          </a:xfrm>
          <a:prstGeom prst="rect">
            <a:avLst/>
          </a:prstGeom>
        </p:spPr>
        <p:txBody>
          <a:bodyPr anchor="t">
            <a:noAutofit/>
          </a:bodyPr>
          <a:lstStyle>
            <a:lvl1pPr marL="0" indent="0" algn="r">
              <a:lnSpc>
                <a:spcPts val="1220"/>
              </a:lnSpc>
              <a:spcBef>
                <a:spcPts val="0"/>
              </a:spcBef>
              <a:buNone/>
              <a:defRPr sz="1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29" name="Straight Connector 28">
            <a:extLst>
              <a:ext uri="{FF2B5EF4-FFF2-40B4-BE49-F238E27FC236}">
                <a16:creationId xmlns:a16="http://schemas.microsoft.com/office/drawing/2014/main" id="{6DCBBFC1-66FF-E287-91BE-5CB5DBD07931}"/>
              </a:ext>
            </a:extLst>
          </p:cNvPr>
          <p:cNvCxnSpPr>
            <a:cxnSpLocks/>
          </p:cNvCxnSpPr>
          <p:nvPr userDrawn="1"/>
        </p:nvCxnSpPr>
        <p:spPr>
          <a:xfrm flipV="1">
            <a:off x="6929983" y="4153568"/>
            <a:ext cx="2649075" cy="1008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0" name="Picture Placeholder 29">
            <a:extLst>
              <a:ext uri="{FF2B5EF4-FFF2-40B4-BE49-F238E27FC236}">
                <a16:creationId xmlns:a16="http://schemas.microsoft.com/office/drawing/2014/main" id="{AB8EFDD0-11E6-3DFE-A668-3FEFAD9C3FB8}"/>
              </a:ext>
            </a:extLst>
          </p:cNvPr>
          <p:cNvSpPr>
            <a:spLocks noGrp="1"/>
          </p:cNvSpPr>
          <p:nvPr>
            <p:ph type="pic" sz="quarter" idx="77"/>
          </p:nvPr>
        </p:nvSpPr>
        <p:spPr>
          <a:xfrm>
            <a:off x="6926980" y="0"/>
            <a:ext cx="2654458" cy="3351213"/>
          </a:xfrm>
          <a:custGeom>
            <a:avLst/>
            <a:gdLst>
              <a:gd name="connsiteX0" fmla="*/ 0 w 2654458"/>
              <a:gd name="connsiteY0" fmla="*/ 0 h 3351213"/>
              <a:gd name="connsiteX1" fmla="*/ 2654458 w 2654458"/>
              <a:gd name="connsiteY1" fmla="*/ 0 h 3351213"/>
              <a:gd name="connsiteX2" fmla="*/ 2654458 w 2654458"/>
              <a:gd name="connsiteY2" fmla="*/ 30 h 3351213"/>
              <a:gd name="connsiteX3" fmla="*/ 2425849 w 2654458"/>
              <a:gd name="connsiteY3" fmla="*/ 30 h 3351213"/>
              <a:gd name="connsiteX4" fmla="*/ 2425849 w 2654458"/>
              <a:gd name="connsiteY4" fmla="*/ 2977917 h 3351213"/>
              <a:gd name="connsiteX5" fmla="*/ 2654458 w 2654458"/>
              <a:gd name="connsiteY5" fmla="*/ 2977917 h 3351213"/>
              <a:gd name="connsiteX6" fmla="*/ 2654458 w 2654458"/>
              <a:gd name="connsiteY6" fmla="*/ 3351213 h 3351213"/>
              <a:gd name="connsiteX7" fmla="*/ 0 w 2654458"/>
              <a:gd name="connsiteY7" fmla="*/ 3351213 h 3351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54458" h="3351213">
                <a:moveTo>
                  <a:pt x="0" y="0"/>
                </a:moveTo>
                <a:lnTo>
                  <a:pt x="2654458" y="0"/>
                </a:lnTo>
                <a:lnTo>
                  <a:pt x="2654458" y="30"/>
                </a:lnTo>
                <a:lnTo>
                  <a:pt x="2425849" y="30"/>
                </a:lnTo>
                <a:lnTo>
                  <a:pt x="2425849" y="2977917"/>
                </a:lnTo>
                <a:lnTo>
                  <a:pt x="2654458" y="2977917"/>
                </a:lnTo>
                <a:lnTo>
                  <a:pt x="2654458" y="3351213"/>
                </a:lnTo>
                <a:lnTo>
                  <a:pt x="0" y="3351213"/>
                </a:lnTo>
                <a:close/>
              </a:path>
            </a:pathLst>
          </a:custGeom>
          <a:solidFill>
            <a:schemeClr val="bg1">
              <a:lumMod val="95000"/>
            </a:schemeClr>
          </a:solidFill>
        </p:spPr>
        <p:txBody>
          <a:bodyPr wrap="square">
            <a:noAutofit/>
          </a:bodyPr>
          <a:lstStyle/>
          <a:p>
            <a:endParaRPr lang="en-GB"/>
          </a:p>
        </p:txBody>
      </p:sp>
      <p:sp>
        <p:nvSpPr>
          <p:cNvPr id="31" name="Text Placeholder 23">
            <a:extLst>
              <a:ext uri="{FF2B5EF4-FFF2-40B4-BE49-F238E27FC236}">
                <a16:creationId xmlns:a16="http://schemas.microsoft.com/office/drawing/2014/main" id="{D390E0E8-5174-7E5B-D507-C782BD985FC7}"/>
              </a:ext>
            </a:extLst>
          </p:cNvPr>
          <p:cNvSpPr>
            <a:spLocks noGrp="1"/>
          </p:cNvSpPr>
          <p:nvPr>
            <p:ph type="body" sz="quarter" idx="78" hasCustomPrompt="1"/>
          </p:nvPr>
        </p:nvSpPr>
        <p:spPr>
          <a:xfrm rot="16200000">
            <a:off x="8105202" y="1271823"/>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
        <p:nvSpPr>
          <p:cNvPr id="32" name="Text Placeholder 32">
            <a:extLst>
              <a:ext uri="{FF2B5EF4-FFF2-40B4-BE49-F238E27FC236}">
                <a16:creationId xmlns:a16="http://schemas.microsoft.com/office/drawing/2014/main" id="{3DA85171-B6FA-218B-60BA-5086302B9CB3}"/>
              </a:ext>
            </a:extLst>
          </p:cNvPr>
          <p:cNvSpPr>
            <a:spLocks noGrp="1"/>
          </p:cNvSpPr>
          <p:nvPr>
            <p:ph type="body" sz="quarter" idx="42" hasCustomPrompt="1"/>
          </p:nvPr>
        </p:nvSpPr>
        <p:spPr>
          <a:xfrm rot="16200000">
            <a:off x="8040727" y="2764577"/>
            <a:ext cx="6351996" cy="822843"/>
          </a:xfrm>
          <a:prstGeom prst="rect">
            <a:avLst/>
          </a:prstGeom>
        </p:spPr>
        <p:txBody>
          <a:bodyPr anchor="t">
            <a:noAutofit/>
          </a:bodyPr>
          <a:lstStyle>
            <a:lvl1pPr marL="0" indent="0" algn="r">
              <a:lnSpc>
                <a:spcPct val="100000"/>
              </a:lnSpc>
              <a:spcBef>
                <a:spcPts val="0"/>
              </a:spcBef>
              <a:buNone/>
              <a:defRPr sz="2600" b="1" i="0" kern="1700" spc="4000" baseline="0">
                <a:solidFill>
                  <a:srgbClr val="459597"/>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spTree>
    <p:extLst>
      <p:ext uri="{BB962C8B-B14F-4D97-AF65-F5344CB8AC3E}">
        <p14:creationId xmlns:p14="http://schemas.microsoft.com/office/powerpoint/2010/main" val="214066385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Overview/Content Slide">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CC4BD56C-7F96-4A48-AB8B-634DA34C1622}"/>
              </a:ext>
            </a:extLst>
          </p:cNvPr>
          <p:cNvSpPr/>
          <p:nvPr userDrawn="1"/>
        </p:nvSpPr>
        <p:spPr>
          <a:xfrm>
            <a:off x="477385" y="78077"/>
            <a:ext cx="6185499" cy="6677827"/>
          </a:xfrm>
          <a:custGeom>
            <a:avLst/>
            <a:gdLst>
              <a:gd name="connsiteX0" fmla="*/ 1180419 w 1180419"/>
              <a:gd name="connsiteY0" fmla="*/ 1059840 h 1059839"/>
              <a:gd name="connsiteX1" fmla="*/ 301407 w 1180419"/>
              <a:gd name="connsiteY1" fmla="*/ 1059840 h 1059839"/>
              <a:gd name="connsiteX2" fmla="*/ 0 w 1180419"/>
              <a:gd name="connsiteY2" fmla="*/ 758520 h 1059839"/>
              <a:gd name="connsiteX3" fmla="*/ 0 w 1180419"/>
              <a:gd name="connsiteY3" fmla="*/ 0 h 1059839"/>
              <a:gd name="connsiteX4" fmla="*/ 975160 w 1180419"/>
              <a:gd name="connsiteY4" fmla="*/ 0 h 1059839"/>
              <a:gd name="connsiteX5" fmla="*/ 1180419 w 1180419"/>
              <a:gd name="connsiteY5" fmla="*/ 205200 h 1059839"/>
              <a:gd name="connsiteX6" fmla="*/ 1180419 w 1180419"/>
              <a:gd name="connsiteY6" fmla="*/ 1059840 h 1059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80419" h="1059839">
                <a:moveTo>
                  <a:pt x="1180419" y="1059840"/>
                </a:moveTo>
                <a:lnTo>
                  <a:pt x="301407" y="1059840"/>
                </a:lnTo>
                <a:cubicBezTo>
                  <a:pt x="135039" y="1059840"/>
                  <a:pt x="0" y="924840"/>
                  <a:pt x="0" y="758520"/>
                </a:cubicBezTo>
                <a:lnTo>
                  <a:pt x="0" y="0"/>
                </a:lnTo>
                <a:lnTo>
                  <a:pt x="975160" y="0"/>
                </a:lnTo>
                <a:cubicBezTo>
                  <a:pt x="1088593" y="0"/>
                  <a:pt x="1180419" y="91800"/>
                  <a:pt x="1180419" y="205200"/>
                </a:cubicBezTo>
                <a:lnTo>
                  <a:pt x="1180419" y="1059840"/>
                </a:lnTo>
                <a:close/>
              </a:path>
            </a:pathLst>
          </a:custGeom>
          <a:solidFill>
            <a:srgbClr val="459597"/>
          </a:solidFill>
          <a:ln w="3598" cap="flat">
            <a:noFill/>
            <a:prstDash val="solid"/>
            <a:miter/>
          </a:ln>
        </p:spPr>
        <p:txBody>
          <a:bodyPr rtlCol="0" anchor="ctr"/>
          <a:lstStyle/>
          <a:p>
            <a:endParaRPr lang="en-US" b="0" i="0" dirty="0">
              <a:latin typeface="Calibri" panose="020F0502020204030204" pitchFamily="34" charset="0"/>
            </a:endParaRPr>
          </a:p>
        </p:txBody>
      </p:sp>
      <p:sp>
        <p:nvSpPr>
          <p:cNvPr id="29" name="Freeform 28">
            <a:extLst>
              <a:ext uri="{FF2B5EF4-FFF2-40B4-BE49-F238E27FC236}">
                <a16:creationId xmlns:a16="http://schemas.microsoft.com/office/drawing/2014/main" id="{7FF3A346-0A8B-C042-A53A-1E67C60EDC20}"/>
              </a:ext>
            </a:extLst>
          </p:cNvPr>
          <p:cNvSpPr/>
          <p:nvPr userDrawn="1"/>
        </p:nvSpPr>
        <p:spPr>
          <a:xfrm>
            <a:off x="-15514" y="268990"/>
            <a:ext cx="4963395" cy="875479"/>
          </a:xfrm>
          <a:custGeom>
            <a:avLst/>
            <a:gdLst>
              <a:gd name="connsiteX0" fmla="*/ 0 w 4963395"/>
              <a:gd name="connsiteY0" fmla="*/ 0 h 875479"/>
              <a:gd name="connsiteX1" fmla="*/ 4489787 w 4963395"/>
              <a:gd name="connsiteY1" fmla="*/ 0 h 875479"/>
              <a:gd name="connsiteX2" fmla="*/ 4963395 w 4963395"/>
              <a:gd name="connsiteY2" fmla="*/ 473717 h 875479"/>
              <a:gd name="connsiteX3" fmla="*/ 4963395 w 4963395"/>
              <a:gd name="connsiteY3" fmla="*/ 875479 h 875479"/>
              <a:gd name="connsiteX4" fmla="*/ 15515 w 4963395"/>
              <a:gd name="connsiteY4" fmla="*/ 875479 h 875479"/>
              <a:gd name="connsiteX5" fmla="*/ 15515 w 4963395"/>
              <a:gd name="connsiteY5" fmla="*/ 174171 h 875479"/>
              <a:gd name="connsiteX6" fmla="*/ 10055 w 4963395"/>
              <a:gd name="connsiteY6" fmla="*/ 65941 h 875479"/>
              <a:gd name="connsiteX7" fmla="*/ 0 w 4963395"/>
              <a:gd name="connsiteY7" fmla="*/ 0 h 875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63395" h="875479">
                <a:moveTo>
                  <a:pt x="0" y="0"/>
                </a:moveTo>
                <a:lnTo>
                  <a:pt x="4489787" y="0"/>
                </a:lnTo>
                <a:cubicBezTo>
                  <a:pt x="4750572" y="0"/>
                  <a:pt x="4963395" y="212873"/>
                  <a:pt x="4963395" y="473717"/>
                </a:cubicBezTo>
                <a:lnTo>
                  <a:pt x="4963395" y="875479"/>
                </a:lnTo>
                <a:lnTo>
                  <a:pt x="15515" y="875479"/>
                </a:lnTo>
                <a:lnTo>
                  <a:pt x="15515" y="174171"/>
                </a:lnTo>
                <a:cubicBezTo>
                  <a:pt x="15515" y="137630"/>
                  <a:pt x="13666" y="101524"/>
                  <a:pt x="10055" y="65941"/>
                </a:cubicBezTo>
                <a:lnTo>
                  <a:pt x="0" y="0"/>
                </a:lnTo>
                <a:close/>
              </a:path>
            </a:pathLst>
          </a:custGeom>
          <a:solidFill>
            <a:srgbClr val="FBA63B"/>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27" name="Text Placeholder 25">
            <a:extLst>
              <a:ext uri="{FF2B5EF4-FFF2-40B4-BE49-F238E27FC236}">
                <a16:creationId xmlns:a16="http://schemas.microsoft.com/office/drawing/2014/main" id="{B6FBFE60-B12C-7249-80E7-36657FB982C5}"/>
              </a:ext>
            </a:extLst>
          </p:cNvPr>
          <p:cNvSpPr>
            <a:spLocks noGrp="1"/>
          </p:cNvSpPr>
          <p:nvPr>
            <p:ph type="body" sz="quarter" idx="15" hasCustomPrompt="1"/>
          </p:nvPr>
        </p:nvSpPr>
        <p:spPr>
          <a:xfrm>
            <a:off x="5812897" y="799709"/>
            <a:ext cx="700387" cy="689518"/>
          </a:xfrm>
          <a:prstGeom prst="rect">
            <a:avLst/>
          </a:prstGeom>
          <a:noFill/>
        </p:spPr>
        <p:txBody>
          <a:bodyPr anchor="ctr">
            <a:noAutofit/>
          </a:bodyPr>
          <a:lstStyle>
            <a:lvl1pPr marL="0" indent="0" algn="ctr">
              <a:lnSpc>
                <a:spcPct val="100000"/>
              </a:lnSpc>
              <a:spcBef>
                <a:spcPts val="0"/>
              </a:spcBef>
              <a:buNone/>
              <a:defRPr sz="3200" b="0" baseline="0">
                <a:solidFill>
                  <a:schemeClr val="bg1"/>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01</a:t>
            </a:r>
          </a:p>
        </p:txBody>
      </p:sp>
      <p:sp>
        <p:nvSpPr>
          <p:cNvPr id="28" name="Text Placeholder 25">
            <a:extLst>
              <a:ext uri="{FF2B5EF4-FFF2-40B4-BE49-F238E27FC236}">
                <a16:creationId xmlns:a16="http://schemas.microsoft.com/office/drawing/2014/main" id="{AD37810F-17D1-864F-A250-E42663BBD06E}"/>
              </a:ext>
            </a:extLst>
          </p:cNvPr>
          <p:cNvSpPr>
            <a:spLocks noGrp="1"/>
          </p:cNvSpPr>
          <p:nvPr>
            <p:ph type="body" sz="quarter" idx="14" hasCustomPrompt="1"/>
          </p:nvPr>
        </p:nvSpPr>
        <p:spPr>
          <a:xfrm>
            <a:off x="6648193" y="799709"/>
            <a:ext cx="4608000" cy="689519"/>
          </a:xfrm>
          <a:prstGeom prst="rect">
            <a:avLst/>
          </a:prstGeom>
        </p:spPr>
        <p:txBody>
          <a:bodyPr anchor="ctr">
            <a:noAutofit/>
          </a:bodyPr>
          <a:lstStyle>
            <a:lvl1pPr marL="0" indent="0" algn="l">
              <a:lnSpc>
                <a:spcPct val="100000"/>
              </a:lnSpc>
              <a:spcBef>
                <a:spcPts val="0"/>
              </a:spcBef>
              <a:buNone/>
              <a:defRPr sz="2400" baseline="0">
                <a:solidFill>
                  <a:srgbClr val="459597"/>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57" name="Text Placeholder 17">
            <a:extLst>
              <a:ext uri="{FF2B5EF4-FFF2-40B4-BE49-F238E27FC236}">
                <a16:creationId xmlns:a16="http://schemas.microsoft.com/office/drawing/2014/main" id="{5B8B8C6B-787B-1A48-8968-72E4EBFEE15C}"/>
              </a:ext>
            </a:extLst>
          </p:cNvPr>
          <p:cNvSpPr>
            <a:spLocks noGrp="1"/>
          </p:cNvSpPr>
          <p:nvPr>
            <p:ph type="body" sz="quarter" idx="28" hasCustomPrompt="1"/>
          </p:nvPr>
        </p:nvSpPr>
        <p:spPr>
          <a:xfrm>
            <a:off x="979124" y="1519186"/>
            <a:ext cx="4198618" cy="4671588"/>
          </a:xfrm>
          <a:prstGeom prst="rect">
            <a:avLst/>
          </a:prstGeom>
          <a:noFill/>
        </p:spPr>
        <p:txBody>
          <a:bodyPr/>
          <a:lstStyle>
            <a:lvl1pPr>
              <a:lnSpc>
                <a:spcPct val="100000"/>
              </a:lnSpc>
              <a:spcBef>
                <a:spcPts val="0"/>
              </a:spcBef>
              <a:buNone/>
              <a:defRPr sz="3000" b="1" i="0" spc="0">
                <a:solidFill>
                  <a:schemeClr val="bg1"/>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Sub-heading</a:t>
            </a:r>
            <a:endParaRPr lang="en-US" dirty="0"/>
          </a:p>
        </p:txBody>
      </p:sp>
      <p:sp>
        <p:nvSpPr>
          <p:cNvPr id="61" name="Text Placeholder 25">
            <a:extLst>
              <a:ext uri="{FF2B5EF4-FFF2-40B4-BE49-F238E27FC236}">
                <a16:creationId xmlns:a16="http://schemas.microsoft.com/office/drawing/2014/main" id="{F594FF25-E151-F942-926C-A77F810C7632}"/>
              </a:ext>
            </a:extLst>
          </p:cNvPr>
          <p:cNvSpPr>
            <a:spLocks noGrp="1"/>
          </p:cNvSpPr>
          <p:nvPr>
            <p:ph type="body" sz="quarter" idx="29" hasCustomPrompt="1"/>
          </p:nvPr>
        </p:nvSpPr>
        <p:spPr>
          <a:xfrm>
            <a:off x="5834600" y="1714697"/>
            <a:ext cx="700387" cy="689518"/>
          </a:xfrm>
          <a:prstGeom prst="rect">
            <a:avLst/>
          </a:prstGeom>
          <a:noFill/>
        </p:spPr>
        <p:txBody>
          <a:bodyPr anchor="ctr">
            <a:noAutofit/>
          </a:bodyPr>
          <a:lstStyle>
            <a:lvl1pPr marL="0" indent="0" algn="ctr">
              <a:lnSpc>
                <a:spcPct val="100000"/>
              </a:lnSpc>
              <a:spcBef>
                <a:spcPts val="0"/>
              </a:spcBef>
              <a:buNone/>
              <a:defRPr sz="3200" b="0" baseline="0">
                <a:solidFill>
                  <a:schemeClr val="bg1"/>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02</a:t>
            </a:r>
          </a:p>
        </p:txBody>
      </p:sp>
      <p:sp>
        <p:nvSpPr>
          <p:cNvPr id="62" name="Text Placeholder 25">
            <a:extLst>
              <a:ext uri="{FF2B5EF4-FFF2-40B4-BE49-F238E27FC236}">
                <a16:creationId xmlns:a16="http://schemas.microsoft.com/office/drawing/2014/main" id="{B0153595-7226-A74D-958B-B36C1D689ACA}"/>
              </a:ext>
            </a:extLst>
          </p:cNvPr>
          <p:cNvSpPr>
            <a:spLocks noGrp="1"/>
          </p:cNvSpPr>
          <p:nvPr>
            <p:ph type="body" sz="quarter" idx="30" hasCustomPrompt="1"/>
          </p:nvPr>
        </p:nvSpPr>
        <p:spPr>
          <a:xfrm>
            <a:off x="6669896" y="1714697"/>
            <a:ext cx="4608000" cy="689519"/>
          </a:xfrm>
          <a:prstGeom prst="rect">
            <a:avLst/>
          </a:prstGeom>
        </p:spPr>
        <p:txBody>
          <a:bodyPr anchor="ctr">
            <a:noAutofit/>
          </a:bodyPr>
          <a:lstStyle>
            <a:lvl1pPr marL="0" indent="0" algn="l">
              <a:lnSpc>
                <a:spcPct val="100000"/>
              </a:lnSpc>
              <a:spcBef>
                <a:spcPts val="0"/>
              </a:spcBef>
              <a:buNone/>
              <a:defRPr sz="2400" baseline="0">
                <a:solidFill>
                  <a:srgbClr val="459597"/>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67" name="Text Placeholder 25">
            <a:extLst>
              <a:ext uri="{FF2B5EF4-FFF2-40B4-BE49-F238E27FC236}">
                <a16:creationId xmlns:a16="http://schemas.microsoft.com/office/drawing/2014/main" id="{65F53387-D10B-9540-985B-6B9A7DBDFE3E}"/>
              </a:ext>
            </a:extLst>
          </p:cNvPr>
          <p:cNvSpPr>
            <a:spLocks noGrp="1"/>
          </p:cNvSpPr>
          <p:nvPr>
            <p:ph type="body" sz="quarter" idx="31" hasCustomPrompt="1"/>
          </p:nvPr>
        </p:nvSpPr>
        <p:spPr>
          <a:xfrm>
            <a:off x="5841179" y="2629684"/>
            <a:ext cx="700387" cy="689518"/>
          </a:xfrm>
          <a:prstGeom prst="rect">
            <a:avLst/>
          </a:prstGeom>
          <a:noFill/>
        </p:spPr>
        <p:txBody>
          <a:bodyPr anchor="ctr">
            <a:noAutofit/>
          </a:bodyPr>
          <a:lstStyle>
            <a:lvl1pPr marL="0" indent="0" algn="ctr">
              <a:lnSpc>
                <a:spcPct val="100000"/>
              </a:lnSpc>
              <a:spcBef>
                <a:spcPts val="0"/>
              </a:spcBef>
              <a:buNone/>
              <a:defRPr sz="3200" b="0" baseline="0">
                <a:solidFill>
                  <a:schemeClr val="bg1"/>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03</a:t>
            </a:r>
          </a:p>
        </p:txBody>
      </p:sp>
      <p:sp>
        <p:nvSpPr>
          <p:cNvPr id="68" name="Text Placeholder 25">
            <a:extLst>
              <a:ext uri="{FF2B5EF4-FFF2-40B4-BE49-F238E27FC236}">
                <a16:creationId xmlns:a16="http://schemas.microsoft.com/office/drawing/2014/main" id="{3AA738E2-5054-304B-9BFA-90BDCB3A9A28}"/>
              </a:ext>
            </a:extLst>
          </p:cNvPr>
          <p:cNvSpPr>
            <a:spLocks noGrp="1"/>
          </p:cNvSpPr>
          <p:nvPr>
            <p:ph type="body" sz="quarter" idx="32" hasCustomPrompt="1"/>
          </p:nvPr>
        </p:nvSpPr>
        <p:spPr>
          <a:xfrm>
            <a:off x="6676475" y="2629684"/>
            <a:ext cx="4608000" cy="689519"/>
          </a:xfrm>
          <a:prstGeom prst="rect">
            <a:avLst/>
          </a:prstGeom>
        </p:spPr>
        <p:txBody>
          <a:bodyPr anchor="ctr">
            <a:noAutofit/>
          </a:bodyPr>
          <a:lstStyle>
            <a:lvl1pPr marL="0" indent="0" algn="l">
              <a:lnSpc>
                <a:spcPct val="100000"/>
              </a:lnSpc>
              <a:spcBef>
                <a:spcPts val="0"/>
              </a:spcBef>
              <a:buNone/>
              <a:defRPr sz="2400" baseline="0">
                <a:solidFill>
                  <a:srgbClr val="459597"/>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69" name="Text Placeholder 25">
            <a:extLst>
              <a:ext uri="{FF2B5EF4-FFF2-40B4-BE49-F238E27FC236}">
                <a16:creationId xmlns:a16="http://schemas.microsoft.com/office/drawing/2014/main" id="{B58710FA-1994-8F4D-A2ED-3865386E0444}"/>
              </a:ext>
            </a:extLst>
          </p:cNvPr>
          <p:cNvSpPr>
            <a:spLocks noGrp="1"/>
          </p:cNvSpPr>
          <p:nvPr>
            <p:ph type="body" sz="quarter" idx="33" hasCustomPrompt="1"/>
          </p:nvPr>
        </p:nvSpPr>
        <p:spPr>
          <a:xfrm>
            <a:off x="5862882" y="3544672"/>
            <a:ext cx="700387" cy="689518"/>
          </a:xfrm>
          <a:prstGeom prst="rect">
            <a:avLst/>
          </a:prstGeom>
          <a:noFill/>
        </p:spPr>
        <p:txBody>
          <a:bodyPr anchor="ctr">
            <a:noAutofit/>
          </a:bodyPr>
          <a:lstStyle>
            <a:lvl1pPr marL="0" indent="0" algn="ctr">
              <a:lnSpc>
                <a:spcPct val="100000"/>
              </a:lnSpc>
              <a:spcBef>
                <a:spcPts val="0"/>
              </a:spcBef>
              <a:buNone/>
              <a:defRPr sz="3200" b="0" baseline="0">
                <a:solidFill>
                  <a:schemeClr val="bg1"/>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04</a:t>
            </a:r>
          </a:p>
        </p:txBody>
      </p:sp>
      <p:sp>
        <p:nvSpPr>
          <p:cNvPr id="70" name="Text Placeholder 25">
            <a:extLst>
              <a:ext uri="{FF2B5EF4-FFF2-40B4-BE49-F238E27FC236}">
                <a16:creationId xmlns:a16="http://schemas.microsoft.com/office/drawing/2014/main" id="{E7C9F3DF-F2E3-5B4B-A293-519EBD892B38}"/>
              </a:ext>
            </a:extLst>
          </p:cNvPr>
          <p:cNvSpPr>
            <a:spLocks noGrp="1"/>
          </p:cNvSpPr>
          <p:nvPr>
            <p:ph type="body" sz="quarter" idx="34" hasCustomPrompt="1"/>
          </p:nvPr>
        </p:nvSpPr>
        <p:spPr>
          <a:xfrm>
            <a:off x="6698178" y="3544672"/>
            <a:ext cx="4608000" cy="689519"/>
          </a:xfrm>
          <a:prstGeom prst="rect">
            <a:avLst/>
          </a:prstGeom>
        </p:spPr>
        <p:txBody>
          <a:bodyPr anchor="ctr">
            <a:noAutofit/>
          </a:bodyPr>
          <a:lstStyle>
            <a:lvl1pPr marL="0" indent="0" algn="l">
              <a:lnSpc>
                <a:spcPct val="100000"/>
              </a:lnSpc>
              <a:spcBef>
                <a:spcPts val="0"/>
              </a:spcBef>
              <a:buNone/>
              <a:defRPr sz="2400" baseline="0">
                <a:solidFill>
                  <a:srgbClr val="459597"/>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71" name="Text Placeholder 25">
            <a:extLst>
              <a:ext uri="{FF2B5EF4-FFF2-40B4-BE49-F238E27FC236}">
                <a16:creationId xmlns:a16="http://schemas.microsoft.com/office/drawing/2014/main" id="{5FEF9E0F-CCB4-9D40-9083-F85963D2966A}"/>
              </a:ext>
            </a:extLst>
          </p:cNvPr>
          <p:cNvSpPr>
            <a:spLocks noGrp="1"/>
          </p:cNvSpPr>
          <p:nvPr>
            <p:ph type="body" sz="quarter" idx="35" hasCustomPrompt="1"/>
          </p:nvPr>
        </p:nvSpPr>
        <p:spPr>
          <a:xfrm>
            <a:off x="5841179" y="4459659"/>
            <a:ext cx="700387" cy="689518"/>
          </a:xfrm>
          <a:prstGeom prst="rect">
            <a:avLst/>
          </a:prstGeom>
          <a:noFill/>
        </p:spPr>
        <p:txBody>
          <a:bodyPr anchor="ctr">
            <a:noAutofit/>
          </a:bodyPr>
          <a:lstStyle>
            <a:lvl1pPr marL="0" indent="0" algn="ctr">
              <a:lnSpc>
                <a:spcPct val="100000"/>
              </a:lnSpc>
              <a:spcBef>
                <a:spcPts val="0"/>
              </a:spcBef>
              <a:buNone/>
              <a:defRPr sz="3200" b="0" baseline="0">
                <a:solidFill>
                  <a:schemeClr val="bg1"/>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05</a:t>
            </a:r>
          </a:p>
        </p:txBody>
      </p:sp>
      <p:sp>
        <p:nvSpPr>
          <p:cNvPr id="72" name="Text Placeholder 25">
            <a:extLst>
              <a:ext uri="{FF2B5EF4-FFF2-40B4-BE49-F238E27FC236}">
                <a16:creationId xmlns:a16="http://schemas.microsoft.com/office/drawing/2014/main" id="{1972AA1F-15FA-A945-A4A7-7FF4400BA6A5}"/>
              </a:ext>
            </a:extLst>
          </p:cNvPr>
          <p:cNvSpPr>
            <a:spLocks noGrp="1"/>
          </p:cNvSpPr>
          <p:nvPr>
            <p:ph type="body" sz="quarter" idx="36" hasCustomPrompt="1"/>
          </p:nvPr>
        </p:nvSpPr>
        <p:spPr>
          <a:xfrm>
            <a:off x="6676475" y="4459659"/>
            <a:ext cx="4608000" cy="689519"/>
          </a:xfrm>
          <a:prstGeom prst="rect">
            <a:avLst/>
          </a:prstGeom>
        </p:spPr>
        <p:txBody>
          <a:bodyPr anchor="ctr">
            <a:noAutofit/>
          </a:bodyPr>
          <a:lstStyle>
            <a:lvl1pPr marL="0" indent="0" algn="l">
              <a:lnSpc>
                <a:spcPct val="100000"/>
              </a:lnSpc>
              <a:spcBef>
                <a:spcPts val="0"/>
              </a:spcBef>
              <a:buNone/>
              <a:defRPr sz="2400" baseline="0">
                <a:solidFill>
                  <a:srgbClr val="459597"/>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21" name="Text Placeholder 23">
            <a:extLst>
              <a:ext uri="{FF2B5EF4-FFF2-40B4-BE49-F238E27FC236}">
                <a16:creationId xmlns:a16="http://schemas.microsoft.com/office/drawing/2014/main" id="{AB58C52D-FBF3-E14A-9BE0-2639D73A3859}"/>
              </a:ext>
            </a:extLst>
          </p:cNvPr>
          <p:cNvSpPr>
            <a:spLocks noGrp="1"/>
          </p:cNvSpPr>
          <p:nvPr>
            <p:ph type="body" sz="quarter" idx="27" hasCustomPrompt="1"/>
          </p:nvPr>
        </p:nvSpPr>
        <p:spPr>
          <a:xfrm>
            <a:off x="849241" y="383586"/>
            <a:ext cx="5041923" cy="720752"/>
          </a:xfrm>
          <a:prstGeom prst="rect">
            <a:avLst/>
          </a:prstGeom>
          <a:noFill/>
        </p:spPr>
        <p:txBody>
          <a:bodyPr anchor="ctr">
            <a:noAutofit/>
          </a:bodyPr>
          <a:lstStyle>
            <a:lvl1pPr marL="0" indent="0" algn="l">
              <a:lnSpc>
                <a:spcPct val="100000"/>
              </a:lnSpc>
              <a:spcBef>
                <a:spcPts val="0"/>
              </a:spcBef>
              <a:buNone/>
              <a:defRPr sz="3600" b="0" i="0">
                <a:solidFill>
                  <a:schemeClr val="bg1"/>
                </a:solidFill>
                <a:latin typeface="+mn-lt"/>
              </a:defRPr>
            </a:lvl1pPr>
          </a:lstStyle>
          <a:p>
            <a:pPr lvl="0"/>
            <a:r>
              <a:rPr lang="en-US" dirty="0"/>
              <a:t>Project Overview</a:t>
            </a:r>
          </a:p>
        </p:txBody>
      </p:sp>
      <p:cxnSp>
        <p:nvCxnSpPr>
          <p:cNvPr id="2" name="Straight Connector 1">
            <a:extLst>
              <a:ext uri="{FF2B5EF4-FFF2-40B4-BE49-F238E27FC236}">
                <a16:creationId xmlns:a16="http://schemas.microsoft.com/office/drawing/2014/main" id="{42D92AE2-8DEA-3406-410E-6A20238C8164}"/>
              </a:ext>
            </a:extLst>
          </p:cNvPr>
          <p:cNvCxnSpPr>
            <a:cxnSpLocks/>
          </p:cNvCxnSpPr>
          <p:nvPr userDrawn="1"/>
        </p:nvCxnSpPr>
        <p:spPr>
          <a:xfrm>
            <a:off x="11812564" y="6509035"/>
            <a:ext cx="265889" cy="0"/>
          </a:xfrm>
          <a:prstGeom prst="line">
            <a:avLst/>
          </a:prstGeom>
          <a:ln w="9525">
            <a:solidFill>
              <a:srgbClr val="FBA63D"/>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AF2699A1-72FA-36D5-CDD9-C238F0EA8508}"/>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4" name="Rectangle 3">
            <a:extLst>
              <a:ext uri="{FF2B5EF4-FFF2-40B4-BE49-F238E27FC236}">
                <a16:creationId xmlns:a16="http://schemas.microsoft.com/office/drawing/2014/main" id="{B4691F02-C785-F6D2-6DC2-78AFD51F5263}"/>
              </a:ext>
            </a:extLst>
          </p:cNvPr>
          <p:cNvSpPr/>
          <p:nvPr userDrawn="1"/>
        </p:nvSpPr>
        <p:spPr>
          <a:xfrm rot="16200000">
            <a:off x="9307607" y="3741403"/>
            <a:ext cx="5275803" cy="184666"/>
          </a:xfrm>
          <a:prstGeom prst="rect">
            <a:avLst/>
          </a:prstGeom>
        </p:spPr>
        <p:txBody>
          <a:bodyPr wrap="square"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600" b="1" i="0" u="none" spc="0" dirty="0">
                <a:solidFill>
                  <a:srgbClr val="459597"/>
                </a:solidFill>
                <a:latin typeface="Calibri" panose="020F0502020204030204" pitchFamily="34" charset="0"/>
                <a:cs typeface="Calibri" panose="020F0502020204030204" pitchFamily="34" charset="0"/>
              </a:rPr>
              <a:t>EPIC STAYS </a:t>
            </a:r>
            <a:r>
              <a:rPr lang="en-GB" sz="600" b="1" i="0" u="none" spc="0" dirty="0">
                <a:solidFill>
                  <a:srgbClr val="FBA63B"/>
                </a:solidFill>
                <a:latin typeface="Calibri" panose="020F0502020204030204" pitchFamily="34" charset="0"/>
                <a:cs typeface="Calibri" panose="020F0502020204030204" pitchFamily="34" charset="0"/>
              </a:rPr>
              <a:t>|</a:t>
            </a:r>
            <a:r>
              <a:rPr lang="en-GB" sz="600" b="1" i="0" u="none" spc="0" dirty="0">
                <a:solidFill>
                  <a:srgbClr val="459597"/>
                </a:solidFill>
                <a:latin typeface="Calibri" panose="020F0502020204030204" pitchFamily="34" charset="0"/>
                <a:cs typeface="Calibri" panose="020F0502020204030204" pitchFamily="34" charset="0"/>
              </a:rPr>
              <a:t> </a:t>
            </a:r>
            <a:r>
              <a:rPr lang="en-US" sz="600" b="0" i="0" u="none" kern="1200" spc="0">
                <a:solidFill>
                  <a:srgbClr val="459597"/>
                </a:solidFill>
                <a:latin typeface="Calibri" panose="020F0502020204030204" pitchFamily="34" charset="0"/>
                <a:ea typeface="+mn-ea"/>
                <a:cs typeface="Calibri" panose="020F0502020204030204" pitchFamily="34" charset="0"/>
              </a:rPr>
              <a:t>DESIGNING INNOVATIVE TOURISM STAYS</a:t>
            </a:r>
          </a:p>
        </p:txBody>
      </p:sp>
    </p:spTree>
    <p:extLst>
      <p:ext uri="{BB962C8B-B14F-4D97-AF65-F5344CB8AC3E}">
        <p14:creationId xmlns:p14="http://schemas.microsoft.com/office/powerpoint/2010/main" val="247650274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01">
    <p:spTree>
      <p:nvGrpSpPr>
        <p:cNvPr id="1" name=""/>
        <p:cNvGrpSpPr/>
        <p:nvPr/>
      </p:nvGrpSpPr>
      <p:grpSpPr>
        <a:xfrm>
          <a:off x="0" y="0"/>
          <a:ext cx="0" cy="0"/>
          <a:chOff x="0" y="0"/>
          <a:chExt cx="0" cy="0"/>
        </a:xfrm>
      </p:grpSpPr>
      <p:sp>
        <p:nvSpPr>
          <p:cNvPr id="7" name="object 3">
            <a:extLst>
              <a:ext uri="{FF2B5EF4-FFF2-40B4-BE49-F238E27FC236}">
                <a16:creationId xmlns:a16="http://schemas.microsoft.com/office/drawing/2014/main" id="{DDCA6A74-0F05-4A37-278E-DFD3C0622D66}"/>
              </a:ext>
            </a:extLst>
          </p:cNvPr>
          <p:cNvSpPr/>
          <p:nvPr userDrawn="1"/>
        </p:nvSpPr>
        <p:spPr>
          <a:xfrm>
            <a:off x="8391777" y="6405541"/>
            <a:ext cx="2959731"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solidFill>
                <a:srgbClr val="459597"/>
              </a:solidFill>
            </a:endParaRPr>
          </a:p>
        </p:txBody>
      </p:sp>
      <p:sp>
        <p:nvSpPr>
          <p:cNvPr id="2" name="Freeform 1">
            <a:extLst>
              <a:ext uri="{FF2B5EF4-FFF2-40B4-BE49-F238E27FC236}">
                <a16:creationId xmlns:a16="http://schemas.microsoft.com/office/drawing/2014/main" id="{3D984B40-C966-3344-5C21-5B1E55326303}"/>
              </a:ext>
            </a:extLst>
          </p:cNvPr>
          <p:cNvSpPr/>
          <p:nvPr userDrawn="1"/>
        </p:nvSpPr>
        <p:spPr>
          <a:xfrm>
            <a:off x="441705" y="0"/>
            <a:ext cx="5254245" cy="5672138"/>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EC7C6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Text Placeholder 23">
            <a:extLst>
              <a:ext uri="{FF2B5EF4-FFF2-40B4-BE49-F238E27FC236}">
                <a16:creationId xmlns:a16="http://schemas.microsoft.com/office/drawing/2014/main" id="{E3606AA7-F9CD-6342-8AC5-0178F2535BD1}"/>
              </a:ext>
            </a:extLst>
          </p:cNvPr>
          <p:cNvSpPr>
            <a:spLocks noGrp="1"/>
          </p:cNvSpPr>
          <p:nvPr>
            <p:ph type="body" sz="quarter" idx="13" hasCustomPrompt="1"/>
          </p:nvPr>
        </p:nvSpPr>
        <p:spPr>
          <a:xfrm>
            <a:off x="541241" y="792400"/>
            <a:ext cx="5055171" cy="3808175"/>
          </a:xfrm>
          <a:prstGeom prst="rect">
            <a:avLst/>
          </a:prstGeom>
        </p:spPr>
        <p:txBody>
          <a:bodyPr anchor="ctr">
            <a:normAutofit/>
          </a:bodyPr>
          <a:lstStyle>
            <a:lvl1pPr marL="0" indent="0" algn="ctr">
              <a:lnSpc>
                <a:spcPct val="100000"/>
              </a:lnSpc>
              <a:spcBef>
                <a:spcPts val="0"/>
              </a:spcBef>
              <a:buNone/>
              <a:defRPr sz="3000" i="1" baseline="0">
                <a:solidFill>
                  <a:schemeClr val="bg1"/>
                </a:solidFill>
                <a:latin typeface="+mn-lt"/>
              </a:defRPr>
            </a:lvl1pPr>
          </a:lstStyle>
          <a:p>
            <a:pPr lvl="0"/>
            <a:r>
              <a:rPr lang="en-US" dirty="0"/>
              <a:t>Quote Slide</a:t>
            </a:r>
          </a:p>
        </p:txBody>
      </p:sp>
      <p:sp>
        <p:nvSpPr>
          <p:cNvPr id="6" name="Freeform 5">
            <a:extLst>
              <a:ext uri="{FF2B5EF4-FFF2-40B4-BE49-F238E27FC236}">
                <a16:creationId xmlns:a16="http://schemas.microsoft.com/office/drawing/2014/main" id="{5339985B-2849-EA23-A37C-964C34A0E1CE}"/>
              </a:ext>
            </a:extLst>
          </p:cNvPr>
          <p:cNvSpPr>
            <a:spLocks noGrp="1"/>
          </p:cNvSpPr>
          <p:nvPr>
            <p:ph type="pic" sz="quarter" idx="41"/>
          </p:nvPr>
        </p:nvSpPr>
        <p:spPr>
          <a:xfrm>
            <a:off x="4229099" y="1658170"/>
            <a:ext cx="7122409" cy="5199830"/>
          </a:xfrm>
          <a:custGeom>
            <a:avLst/>
            <a:gdLst>
              <a:gd name="connsiteX0" fmla="*/ 4162678 w 7122409"/>
              <a:gd name="connsiteY0" fmla="*/ 4747371 h 5199830"/>
              <a:gd name="connsiteX1" fmla="*/ 4162678 w 7122409"/>
              <a:gd name="connsiteY1" fmla="*/ 5199791 h 5199830"/>
              <a:gd name="connsiteX2" fmla="*/ 7122374 w 7122409"/>
              <a:gd name="connsiteY2" fmla="*/ 5199791 h 5199830"/>
              <a:gd name="connsiteX3" fmla="*/ 7122374 w 7122409"/>
              <a:gd name="connsiteY3" fmla="*/ 4747371 h 5199830"/>
              <a:gd name="connsiteX4" fmla="*/ 3561205 w 7122409"/>
              <a:gd name="connsiteY4" fmla="*/ 0 h 5199830"/>
              <a:gd name="connsiteX5" fmla="*/ 7122409 w 7122409"/>
              <a:gd name="connsiteY5" fmla="*/ 3560379 h 5199830"/>
              <a:gd name="connsiteX6" fmla="*/ 7114976 w 7122409"/>
              <a:gd name="connsiteY6" fmla="*/ 3761070 h 5199830"/>
              <a:gd name="connsiteX7" fmla="*/ 7122409 w 7122409"/>
              <a:gd name="connsiteY7" fmla="*/ 3761070 h 5199830"/>
              <a:gd name="connsiteX8" fmla="*/ 7122409 w 7122409"/>
              <a:gd name="connsiteY8" fmla="*/ 5199830 h 5199830"/>
              <a:gd name="connsiteX9" fmla="*/ 0 w 7122409"/>
              <a:gd name="connsiteY9" fmla="*/ 5199830 h 5199830"/>
              <a:gd name="connsiteX10" fmla="*/ 0 w 7122409"/>
              <a:gd name="connsiteY10" fmla="*/ 3761070 h 5199830"/>
              <a:gd name="connsiteX11" fmla="*/ 7431 w 7122409"/>
              <a:gd name="connsiteY11" fmla="*/ 3761070 h 5199830"/>
              <a:gd name="connsiteX12" fmla="*/ 0 w 7122409"/>
              <a:gd name="connsiteY12" fmla="*/ 3560380 h 5199830"/>
              <a:gd name="connsiteX13" fmla="*/ 3561205 w 7122409"/>
              <a:gd name="connsiteY13" fmla="*/ 0 h 5199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22409" h="5199830">
                <a:moveTo>
                  <a:pt x="4162678" y="4747371"/>
                </a:moveTo>
                <a:lnTo>
                  <a:pt x="4162678" y="5199791"/>
                </a:lnTo>
                <a:lnTo>
                  <a:pt x="7122374" y="5199791"/>
                </a:lnTo>
                <a:lnTo>
                  <a:pt x="7122374" y="4747371"/>
                </a:lnTo>
                <a:close/>
                <a:moveTo>
                  <a:pt x="3561205" y="0"/>
                </a:moveTo>
                <a:cubicBezTo>
                  <a:pt x="5531389" y="0"/>
                  <a:pt x="7122409" y="1598085"/>
                  <a:pt x="7122409" y="3560379"/>
                </a:cubicBezTo>
                <a:cubicBezTo>
                  <a:pt x="7122409" y="3627274"/>
                  <a:pt x="7122409" y="3701607"/>
                  <a:pt x="7114976" y="3761070"/>
                </a:cubicBezTo>
                <a:lnTo>
                  <a:pt x="7122409" y="3761070"/>
                </a:lnTo>
                <a:lnTo>
                  <a:pt x="7122409" y="5199830"/>
                </a:lnTo>
                <a:lnTo>
                  <a:pt x="0" y="5199830"/>
                </a:lnTo>
                <a:lnTo>
                  <a:pt x="0" y="3761070"/>
                </a:lnTo>
                <a:lnTo>
                  <a:pt x="7431" y="3761070"/>
                </a:lnTo>
                <a:cubicBezTo>
                  <a:pt x="0" y="3694174"/>
                  <a:pt x="0" y="3627274"/>
                  <a:pt x="0" y="3560380"/>
                </a:cubicBezTo>
                <a:cubicBezTo>
                  <a:pt x="0" y="1590648"/>
                  <a:pt x="1591015" y="0"/>
                  <a:pt x="3561205" y="0"/>
                </a:cubicBezTo>
                <a:close/>
              </a:path>
            </a:pathLst>
          </a:custGeom>
          <a:solidFill>
            <a:schemeClr val="bg1">
              <a:lumMod val="95000"/>
            </a:schemeClr>
          </a:solidFill>
          <a:ln>
            <a:noFill/>
          </a:ln>
        </p:spPr>
        <p:txBody>
          <a:bodyPr wrap="square" anchor="ctr">
            <a:noAutofit/>
          </a:bodyPr>
          <a:lstStyle>
            <a:lvl1pPr marL="0" indent="0" algn="ctr">
              <a:buNone/>
              <a:defRPr sz="800">
                <a:solidFill>
                  <a:schemeClr val="bg1">
                    <a:lumMod val="95000"/>
                  </a:schemeClr>
                </a:solidFill>
                <a:latin typeface="Calibri" panose="020F0502020204030204" pitchFamily="34" charset="0"/>
                <a:cs typeface="Calibri" panose="020F0502020204030204" pitchFamily="34" charset="0"/>
              </a:defRPr>
            </a:lvl1pPr>
          </a:lstStyle>
          <a:p>
            <a:endParaRPr lang="en-US" dirty="0"/>
          </a:p>
        </p:txBody>
      </p:sp>
      <p:sp>
        <p:nvSpPr>
          <p:cNvPr id="3" name="Slide Number Placeholder 5">
            <a:extLst>
              <a:ext uri="{FF2B5EF4-FFF2-40B4-BE49-F238E27FC236}">
                <a16:creationId xmlns:a16="http://schemas.microsoft.com/office/drawing/2014/main" id="{60112ED1-CEA1-671E-97F9-8DD1377E2D7B}"/>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5" name="Text Placeholder 23">
            <a:extLst>
              <a:ext uri="{FF2B5EF4-FFF2-40B4-BE49-F238E27FC236}">
                <a16:creationId xmlns:a16="http://schemas.microsoft.com/office/drawing/2014/main" id="{622F69F4-FE50-DCDE-7B3C-45C87E383DF5}"/>
              </a:ext>
            </a:extLst>
          </p:cNvPr>
          <p:cNvSpPr>
            <a:spLocks noGrp="1"/>
          </p:cNvSpPr>
          <p:nvPr>
            <p:ph type="body" sz="quarter" idx="65" hasCustomPrompt="1"/>
          </p:nvPr>
        </p:nvSpPr>
        <p:spPr>
          <a:xfrm>
            <a:off x="8397787" y="6405542"/>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649323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Quote Slide 03">
    <p:spTree>
      <p:nvGrpSpPr>
        <p:cNvPr id="1" name=""/>
        <p:cNvGrpSpPr/>
        <p:nvPr/>
      </p:nvGrpSpPr>
      <p:grpSpPr>
        <a:xfrm>
          <a:off x="0" y="0"/>
          <a:ext cx="0" cy="0"/>
          <a:chOff x="0" y="0"/>
          <a:chExt cx="0" cy="0"/>
        </a:xfrm>
      </p:grpSpPr>
      <p:sp>
        <p:nvSpPr>
          <p:cNvPr id="11" name="object 3">
            <a:extLst>
              <a:ext uri="{FF2B5EF4-FFF2-40B4-BE49-F238E27FC236}">
                <a16:creationId xmlns:a16="http://schemas.microsoft.com/office/drawing/2014/main" id="{60CD57FA-B3ED-4372-0D79-54D3FCF6B4E5}"/>
              </a:ext>
            </a:extLst>
          </p:cNvPr>
          <p:cNvSpPr/>
          <p:nvPr userDrawn="1"/>
        </p:nvSpPr>
        <p:spPr>
          <a:xfrm>
            <a:off x="9232269" y="6009098"/>
            <a:ext cx="2959731" cy="452459"/>
          </a:xfrm>
          <a:custGeom>
            <a:avLst/>
            <a:gdLst/>
            <a:ahLst/>
            <a:cxnLst/>
            <a:rect l="l" t="t" r="r" b="b"/>
            <a:pathLst>
              <a:path w="10692130" h="1024890">
                <a:moveTo>
                  <a:pt x="0" y="0"/>
                </a:moveTo>
                <a:lnTo>
                  <a:pt x="10692003" y="0"/>
                </a:lnTo>
                <a:lnTo>
                  <a:pt x="10692003" y="1024801"/>
                </a:lnTo>
                <a:lnTo>
                  <a:pt x="0" y="1024801"/>
                </a:lnTo>
                <a:lnTo>
                  <a:pt x="0" y="0"/>
                </a:lnTo>
                <a:close/>
              </a:path>
            </a:pathLst>
          </a:custGeom>
          <a:solidFill>
            <a:srgbClr val="EC7C69"/>
          </a:solidFill>
        </p:spPr>
        <p:txBody>
          <a:bodyPr wrap="square" lIns="0" tIns="0" rIns="0" bIns="0" rtlCol="0"/>
          <a:lstStyle/>
          <a:p>
            <a:endParaRPr dirty="0">
              <a:solidFill>
                <a:srgbClr val="459597"/>
              </a:solidFill>
            </a:endParaRPr>
          </a:p>
        </p:txBody>
      </p:sp>
      <p:sp>
        <p:nvSpPr>
          <p:cNvPr id="7" name="Freeform 6">
            <a:extLst>
              <a:ext uri="{FF2B5EF4-FFF2-40B4-BE49-F238E27FC236}">
                <a16:creationId xmlns:a16="http://schemas.microsoft.com/office/drawing/2014/main" id="{903C83E3-1DC4-31AF-AF62-B0BEC7B5CFF7}"/>
              </a:ext>
            </a:extLst>
          </p:cNvPr>
          <p:cNvSpPr/>
          <p:nvPr userDrawn="1"/>
        </p:nvSpPr>
        <p:spPr>
          <a:xfrm rot="16200000">
            <a:off x="973329" y="-521495"/>
            <a:ext cx="5254245" cy="7200902"/>
          </a:xfrm>
          <a:custGeom>
            <a:avLst/>
            <a:gdLst>
              <a:gd name="connsiteX0" fmla="*/ 5254245 w 5254245"/>
              <a:gd name="connsiteY0" fmla="*/ 0 h 7200902"/>
              <a:gd name="connsiteX1" fmla="*/ 5254245 w 5254245"/>
              <a:gd name="connsiteY1" fmla="*/ 1528764 h 7200902"/>
              <a:gd name="connsiteX2" fmla="*/ 5254245 w 5254245"/>
              <a:gd name="connsiteY2" fmla="*/ 2897574 h 7200902"/>
              <a:gd name="connsiteX3" fmla="*/ 5254245 w 5254245"/>
              <a:gd name="connsiteY3" fmla="*/ 3045624 h 7200902"/>
              <a:gd name="connsiteX4" fmla="*/ 5254245 w 5254245"/>
              <a:gd name="connsiteY4" fmla="*/ 4426338 h 7200902"/>
              <a:gd name="connsiteX5" fmla="*/ 5248763 w 5254245"/>
              <a:gd name="connsiteY5" fmla="*/ 4426338 h 7200902"/>
              <a:gd name="connsiteX6" fmla="*/ 5254245 w 5254245"/>
              <a:gd name="connsiteY6" fmla="*/ 4574389 h 7200902"/>
              <a:gd name="connsiteX7" fmla="*/ 2627122 w 5254245"/>
              <a:gd name="connsiteY7" fmla="*/ 7200902 h 7200902"/>
              <a:gd name="connsiteX8" fmla="*/ 0 w 5254245"/>
              <a:gd name="connsiteY8" fmla="*/ 4574389 h 7200902"/>
              <a:gd name="connsiteX9" fmla="*/ 5483 w 5254245"/>
              <a:gd name="connsiteY9" fmla="*/ 4426338 h 7200902"/>
              <a:gd name="connsiteX10" fmla="*/ 0 w 5254245"/>
              <a:gd name="connsiteY10" fmla="*/ 4426338 h 7200902"/>
              <a:gd name="connsiteX11" fmla="*/ 0 w 5254245"/>
              <a:gd name="connsiteY11" fmla="*/ 3045624 h 7200902"/>
              <a:gd name="connsiteX12" fmla="*/ 0 w 5254245"/>
              <a:gd name="connsiteY12" fmla="*/ 2897573 h 7200902"/>
              <a:gd name="connsiteX13" fmla="*/ 0 w 5254245"/>
              <a:gd name="connsiteY13" fmla="*/ 1528764 h 7200902"/>
              <a:gd name="connsiteX14" fmla="*/ 0 w 5254245"/>
              <a:gd name="connsiteY14" fmla="*/ 0 h 7200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254245" h="7200902">
                <a:moveTo>
                  <a:pt x="5254245" y="0"/>
                </a:moveTo>
                <a:lnTo>
                  <a:pt x="5254245" y="1528764"/>
                </a:lnTo>
                <a:lnTo>
                  <a:pt x="5254245" y="2897574"/>
                </a:lnTo>
                <a:lnTo>
                  <a:pt x="5254245" y="3045624"/>
                </a:lnTo>
                <a:lnTo>
                  <a:pt x="5254245" y="4426338"/>
                </a:lnTo>
                <a:lnTo>
                  <a:pt x="5248763" y="4426338"/>
                </a:lnTo>
                <a:cubicBezTo>
                  <a:pt x="5254245" y="4475688"/>
                  <a:pt x="5254245" y="4525040"/>
                  <a:pt x="5254245" y="4574389"/>
                </a:cubicBezTo>
                <a:cubicBezTo>
                  <a:pt x="5254245" y="6027472"/>
                  <a:pt x="4080543" y="7200902"/>
                  <a:pt x="2627122" y="7200902"/>
                </a:cubicBezTo>
                <a:cubicBezTo>
                  <a:pt x="1173705" y="7200902"/>
                  <a:pt x="0" y="6021985"/>
                  <a:pt x="0" y="4574389"/>
                </a:cubicBezTo>
                <a:cubicBezTo>
                  <a:pt x="0" y="4525040"/>
                  <a:pt x="0" y="4470204"/>
                  <a:pt x="5483" y="4426338"/>
                </a:cubicBezTo>
                <a:lnTo>
                  <a:pt x="0" y="4426338"/>
                </a:lnTo>
                <a:lnTo>
                  <a:pt x="0" y="3045624"/>
                </a:lnTo>
                <a:lnTo>
                  <a:pt x="0" y="2897573"/>
                </a:lnTo>
                <a:lnTo>
                  <a:pt x="0" y="1528764"/>
                </a:lnTo>
                <a:lnTo>
                  <a:pt x="0" y="0"/>
                </a:lnTo>
                <a:close/>
              </a:path>
            </a:pathLst>
          </a:custGeom>
          <a:solidFill>
            <a:srgbClr val="FBA63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Text Placeholder 23">
            <a:extLst>
              <a:ext uri="{FF2B5EF4-FFF2-40B4-BE49-F238E27FC236}">
                <a16:creationId xmlns:a16="http://schemas.microsoft.com/office/drawing/2014/main" id="{CEEA58C9-11E4-74DF-FA2A-21DB2EC78C60}"/>
              </a:ext>
            </a:extLst>
          </p:cNvPr>
          <p:cNvSpPr>
            <a:spLocks noGrp="1"/>
          </p:cNvSpPr>
          <p:nvPr>
            <p:ph type="body" sz="quarter" idx="13" hasCustomPrompt="1"/>
          </p:nvPr>
        </p:nvSpPr>
        <p:spPr>
          <a:xfrm>
            <a:off x="640591" y="981987"/>
            <a:ext cx="4802284" cy="4193938"/>
          </a:xfrm>
          <a:prstGeom prst="rect">
            <a:avLst/>
          </a:prstGeom>
        </p:spPr>
        <p:txBody>
          <a:bodyPr anchor="ctr">
            <a:normAutofit/>
          </a:bodyPr>
          <a:lstStyle>
            <a:lvl1pPr marL="0" indent="0" algn="ctr">
              <a:lnSpc>
                <a:spcPct val="100000"/>
              </a:lnSpc>
              <a:spcBef>
                <a:spcPts val="0"/>
              </a:spcBef>
              <a:buNone/>
              <a:defRPr sz="3000" i="1" baseline="0">
                <a:solidFill>
                  <a:schemeClr val="bg1"/>
                </a:solidFill>
                <a:latin typeface="+mn-lt"/>
              </a:defRPr>
            </a:lvl1pPr>
          </a:lstStyle>
          <a:p>
            <a:pPr lvl="0"/>
            <a:r>
              <a:rPr lang="en-US" dirty="0"/>
              <a:t>Quote Slide</a:t>
            </a:r>
          </a:p>
        </p:txBody>
      </p:sp>
      <p:sp>
        <p:nvSpPr>
          <p:cNvPr id="10" name="Freeform 9">
            <a:extLst>
              <a:ext uri="{FF2B5EF4-FFF2-40B4-BE49-F238E27FC236}">
                <a16:creationId xmlns:a16="http://schemas.microsoft.com/office/drawing/2014/main" id="{A263F50D-15C6-1DC5-D2E6-86D7C375F099}"/>
              </a:ext>
            </a:extLst>
          </p:cNvPr>
          <p:cNvSpPr>
            <a:spLocks noGrp="1"/>
          </p:cNvSpPr>
          <p:nvPr>
            <p:ph type="pic" sz="quarter" idx="19"/>
          </p:nvPr>
        </p:nvSpPr>
        <p:spPr>
          <a:xfrm>
            <a:off x="5631688" y="1678929"/>
            <a:ext cx="6560312" cy="4556399"/>
          </a:xfrm>
          <a:custGeom>
            <a:avLst/>
            <a:gdLst>
              <a:gd name="connsiteX0" fmla="*/ 2277673 w 6560312"/>
              <a:gd name="connsiteY0" fmla="*/ 0 h 4556399"/>
              <a:gd name="connsiteX1" fmla="*/ 2406059 w 6560312"/>
              <a:gd name="connsiteY1" fmla="*/ 4755 h 4556399"/>
              <a:gd name="connsiteX2" fmla="*/ 2406059 w 6560312"/>
              <a:gd name="connsiteY2" fmla="*/ 0 h 4556399"/>
              <a:gd name="connsiteX3" fmla="*/ 3325106 w 6560312"/>
              <a:gd name="connsiteY3" fmla="*/ 0 h 4556399"/>
              <a:gd name="connsiteX4" fmla="*/ 3439772 w 6560312"/>
              <a:gd name="connsiteY4" fmla="*/ 0 h 4556399"/>
              <a:gd name="connsiteX5" fmla="*/ 5900026 w 6560312"/>
              <a:gd name="connsiteY5" fmla="*/ 0 h 4556399"/>
              <a:gd name="connsiteX6" fmla="*/ 6560312 w 6560312"/>
              <a:gd name="connsiteY6" fmla="*/ 0 h 4556399"/>
              <a:gd name="connsiteX7" fmla="*/ 6560312 w 6560312"/>
              <a:gd name="connsiteY7" fmla="*/ 4556399 h 4556399"/>
              <a:gd name="connsiteX8" fmla="*/ 6560277 w 6560312"/>
              <a:gd name="connsiteY8" fmla="*/ 4556399 h 4556399"/>
              <a:gd name="connsiteX9" fmla="*/ 6560277 w 6560312"/>
              <a:gd name="connsiteY9" fmla="*/ 4330169 h 4556399"/>
              <a:gd name="connsiteX10" fmla="*/ 3600581 w 6560312"/>
              <a:gd name="connsiteY10" fmla="*/ 4330169 h 4556399"/>
              <a:gd name="connsiteX11" fmla="*/ 3600581 w 6560312"/>
              <a:gd name="connsiteY11" fmla="*/ 4556399 h 4556399"/>
              <a:gd name="connsiteX12" fmla="*/ 3439772 w 6560312"/>
              <a:gd name="connsiteY12" fmla="*/ 4556399 h 4556399"/>
              <a:gd name="connsiteX13" fmla="*/ 3325106 w 6560312"/>
              <a:gd name="connsiteY13" fmla="*/ 4556399 h 4556399"/>
              <a:gd name="connsiteX14" fmla="*/ 2406059 w 6560312"/>
              <a:gd name="connsiteY14" fmla="*/ 4556399 h 4556399"/>
              <a:gd name="connsiteX15" fmla="*/ 2406059 w 6560312"/>
              <a:gd name="connsiteY15" fmla="*/ 4551645 h 4556399"/>
              <a:gd name="connsiteX16" fmla="*/ 2277673 w 6560312"/>
              <a:gd name="connsiteY16" fmla="*/ 4556399 h 4556399"/>
              <a:gd name="connsiteX17" fmla="*/ 0 w 6560312"/>
              <a:gd name="connsiteY17" fmla="*/ 2278201 h 4556399"/>
              <a:gd name="connsiteX18" fmla="*/ 2277673 w 6560312"/>
              <a:gd name="connsiteY18" fmla="*/ 0 h 4556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60312" h="4556399">
                <a:moveTo>
                  <a:pt x="2277673" y="0"/>
                </a:moveTo>
                <a:cubicBezTo>
                  <a:pt x="2320467" y="0"/>
                  <a:pt x="2368019" y="0"/>
                  <a:pt x="2406059" y="4755"/>
                </a:cubicBezTo>
                <a:lnTo>
                  <a:pt x="2406059" y="0"/>
                </a:lnTo>
                <a:lnTo>
                  <a:pt x="3325106" y="0"/>
                </a:lnTo>
                <a:lnTo>
                  <a:pt x="3439772" y="0"/>
                </a:lnTo>
                <a:lnTo>
                  <a:pt x="5900026" y="0"/>
                </a:lnTo>
                <a:lnTo>
                  <a:pt x="6560312" y="0"/>
                </a:lnTo>
                <a:lnTo>
                  <a:pt x="6560312" y="4556399"/>
                </a:lnTo>
                <a:lnTo>
                  <a:pt x="6560277" y="4556399"/>
                </a:lnTo>
                <a:lnTo>
                  <a:pt x="6560277" y="4330169"/>
                </a:lnTo>
                <a:lnTo>
                  <a:pt x="3600581" y="4330169"/>
                </a:lnTo>
                <a:lnTo>
                  <a:pt x="3600581" y="4556399"/>
                </a:lnTo>
                <a:lnTo>
                  <a:pt x="3439772" y="4556399"/>
                </a:lnTo>
                <a:lnTo>
                  <a:pt x="3325106" y="4556399"/>
                </a:lnTo>
                <a:lnTo>
                  <a:pt x="2406059" y="4556399"/>
                </a:lnTo>
                <a:lnTo>
                  <a:pt x="2406059" y="4551645"/>
                </a:lnTo>
                <a:cubicBezTo>
                  <a:pt x="2363265" y="4556399"/>
                  <a:pt x="2320467" y="4556399"/>
                  <a:pt x="2277673" y="4556399"/>
                </a:cubicBezTo>
                <a:cubicBezTo>
                  <a:pt x="1017580" y="4556399"/>
                  <a:pt x="0" y="3538583"/>
                  <a:pt x="0" y="2278201"/>
                </a:cubicBezTo>
                <a:cubicBezTo>
                  <a:pt x="0" y="1017820"/>
                  <a:pt x="1022338" y="0"/>
                  <a:pt x="2277673"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
        <p:nvSpPr>
          <p:cNvPr id="9" name="Text Placeholder 23">
            <a:extLst>
              <a:ext uri="{FF2B5EF4-FFF2-40B4-BE49-F238E27FC236}">
                <a16:creationId xmlns:a16="http://schemas.microsoft.com/office/drawing/2014/main" id="{CD1AABD4-D352-B498-D38C-114265E448CB}"/>
              </a:ext>
            </a:extLst>
          </p:cNvPr>
          <p:cNvSpPr>
            <a:spLocks noGrp="1"/>
          </p:cNvSpPr>
          <p:nvPr>
            <p:ph type="body" sz="quarter" idx="65" hasCustomPrompt="1"/>
          </p:nvPr>
        </p:nvSpPr>
        <p:spPr>
          <a:xfrm>
            <a:off x="9238279" y="6009099"/>
            <a:ext cx="2953721" cy="452458"/>
          </a:xfrm>
          <a:prstGeom prst="rect">
            <a:avLst/>
          </a:prstGeom>
        </p:spPr>
        <p:txBody>
          <a:bodyPr anchor="ctr">
            <a:noAutofit/>
          </a:bodyPr>
          <a:lstStyle>
            <a:lvl1pPr marL="0" indent="0" algn="l">
              <a:spcBef>
                <a:spcPts val="0"/>
              </a:spcBef>
              <a:buNone/>
              <a:defRPr sz="1000" b="0" i="0">
                <a:solidFill>
                  <a:schemeClr val="bg1"/>
                </a:solidFill>
                <a:latin typeface="Calibri" panose="020F0502020204030204" pitchFamily="34" charset="0"/>
                <a:cs typeface="Calibri" panose="020F0502020204030204" pitchFamily="34" charset="0"/>
              </a:defRPr>
            </a:lvl1pPr>
          </a:lstStyle>
          <a:p>
            <a:pPr lvl="0"/>
            <a:r>
              <a:rPr lang="en-US" dirty="0"/>
              <a:t>Photo Credit: </a:t>
            </a:r>
          </a:p>
        </p:txBody>
      </p:sp>
    </p:spTree>
    <p:extLst>
      <p:ext uri="{BB962C8B-B14F-4D97-AF65-F5344CB8AC3E}">
        <p14:creationId xmlns:p14="http://schemas.microsoft.com/office/powerpoint/2010/main" val="82694917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9FDCA16B-9827-9A66-FECE-DFC1AFFDE0BE}"/>
              </a:ext>
            </a:extLst>
          </p:cNvPr>
          <p:cNvCxnSpPr>
            <a:cxnSpLocks/>
          </p:cNvCxnSpPr>
          <p:nvPr userDrawn="1"/>
        </p:nvCxnSpPr>
        <p:spPr>
          <a:xfrm>
            <a:off x="11812564" y="6509035"/>
            <a:ext cx="265889" cy="0"/>
          </a:xfrm>
          <a:prstGeom prst="line">
            <a:avLst/>
          </a:prstGeom>
          <a:ln w="9525">
            <a:solidFill>
              <a:srgbClr val="FBA63D"/>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9F52FBD6-8606-40F6-2E96-013C15645002}"/>
              </a:ext>
            </a:extLst>
          </p:cNvPr>
          <p:cNvSpPr>
            <a:spLocks noGrp="1"/>
          </p:cNvSpPr>
          <p:nvPr>
            <p:ph type="sldNum" sz="quarter" idx="4"/>
          </p:nvPr>
        </p:nvSpPr>
        <p:spPr>
          <a:xfrm>
            <a:off x="11708764" y="6546433"/>
            <a:ext cx="473489" cy="311567"/>
          </a:xfrm>
          <a:prstGeom prst="rect">
            <a:avLst/>
          </a:prstGeom>
        </p:spPr>
        <p:txBody>
          <a:bodyPr vert="horz" lIns="91440" tIns="45720" rIns="91440" bIns="45720" rtlCol="0" anchor="ctr"/>
          <a:lstStyle>
            <a:lvl1pPr algn="ctr">
              <a:defRPr sz="800">
                <a:solidFill>
                  <a:srgbClr val="459597"/>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dirty="0"/>
          </a:p>
        </p:txBody>
      </p:sp>
      <p:sp>
        <p:nvSpPr>
          <p:cNvPr id="5" name="Rectangle 4">
            <a:extLst>
              <a:ext uri="{FF2B5EF4-FFF2-40B4-BE49-F238E27FC236}">
                <a16:creationId xmlns:a16="http://schemas.microsoft.com/office/drawing/2014/main" id="{FC10B21F-5F4D-48B2-BCDC-B559A07215EF}"/>
              </a:ext>
            </a:extLst>
          </p:cNvPr>
          <p:cNvSpPr/>
          <p:nvPr userDrawn="1"/>
        </p:nvSpPr>
        <p:spPr>
          <a:xfrm rot="16200000">
            <a:off x="9307607" y="3741403"/>
            <a:ext cx="5275803" cy="184666"/>
          </a:xfrm>
          <a:prstGeom prst="rect">
            <a:avLst/>
          </a:prstGeom>
        </p:spPr>
        <p:txBody>
          <a:bodyPr wrap="square"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600" b="1" i="0" u="none" spc="0" dirty="0">
                <a:solidFill>
                  <a:srgbClr val="459597"/>
                </a:solidFill>
                <a:latin typeface="Calibri" panose="020F0502020204030204" pitchFamily="34" charset="0"/>
                <a:cs typeface="Calibri" panose="020F0502020204030204" pitchFamily="34" charset="0"/>
              </a:rPr>
              <a:t>EPIC STAYS </a:t>
            </a:r>
            <a:r>
              <a:rPr lang="en-GB" sz="600" b="1" i="0" u="none" spc="0" dirty="0">
                <a:solidFill>
                  <a:srgbClr val="FBA63B"/>
                </a:solidFill>
                <a:latin typeface="Calibri" panose="020F0502020204030204" pitchFamily="34" charset="0"/>
                <a:cs typeface="Calibri" panose="020F0502020204030204" pitchFamily="34" charset="0"/>
              </a:rPr>
              <a:t>|</a:t>
            </a:r>
            <a:r>
              <a:rPr lang="en-GB" sz="600" b="1" i="0" u="none" spc="0" dirty="0">
                <a:solidFill>
                  <a:srgbClr val="459597"/>
                </a:solidFill>
                <a:latin typeface="Calibri" panose="020F0502020204030204" pitchFamily="34" charset="0"/>
                <a:cs typeface="Calibri" panose="020F0502020204030204" pitchFamily="34" charset="0"/>
              </a:rPr>
              <a:t> </a:t>
            </a:r>
            <a:r>
              <a:rPr lang="en-US" sz="600" b="0" i="0" u="none" kern="1200" spc="0">
                <a:solidFill>
                  <a:srgbClr val="459597"/>
                </a:solidFill>
                <a:latin typeface="Calibri" panose="020F0502020204030204" pitchFamily="34" charset="0"/>
                <a:ea typeface="+mn-ea"/>
                <a:cs typeface="Calibri" panose="020F0502020204030204" pitchFamily="34" charset="0"/>
              </a:rPr>
              <a:t>DESIGNING INNOVATIVE TOURISM STAYS</a:t>
            </a:r>
          </a:p>
        </p:txBody>
      </p:sp>
    </p:spTree>
    <p:extLst>
      <p:ext uri="{BB962C8B-B14F-4D97-AF65-F5344CB8AC3E}">
        <p14:creationId xmlns:p14="http://schemas.microsoft.com/office/powerpoint/2010/main" val="580465908"/>
      </p:ext>
    </p:extLst>
  </p:cSld>
  <p:clrMap bg1="lt1" tx1="dk1" bg2="lt2" tx2="dk2" accent1="accent1" accent2="accent2" accent3="accent3" accent4="accent4" accent5="accent5" accent6="accent6" hlink="hlink" folHlink="folHlink"/>
  <p:sldLayoutIdLst>
    <p:sldLayoutId id="2147483867" r:id="rId1"/>
    <p:sldLayoutId id="2147483897" r:id="rId2"/>
    <p:sldLayoutId id="2147483829" r:id="rId3"/>
    <p:sldLayoutId id="2147483881" r:id="rId4"/>
    <p:sldLayoutId id="2147483888" r:id="rId5"/>
    <p:sldLayoutId id="2147483898" r:id="rId6"/>
    <p:sldLayoutId id="2147483842" r:id="rId7"/>
    <p:sldLayoutId id="2147483840" r:id="rId8"/>
    <p:sldLayoutId id="2147483880" r:id="rId9"/>
    <p:sldLayoutId id="2147483889" r:id="rId10"/>
    <p:sldLayoutId id="2147483861" r:id="rId11"/>
    <p:sldLayoutId id="2147483905" r:id="rId12"/>
    <p:sldLayoutId id="2147483890" r:id="rId13"/>
    <p:sldLayoutId id="2147483899" r:id="rId14"/>
    <p:sldLayoutId id="2147483923" r:id="rId15"/>
    <p:sldLayoutId id="2147483884" r:id="rId16"/>
    <p:sldLayoutId id="2147483841" r:id="rId17"/>
    <p:sldLayoutId id="2147483917" r:id="rId18"/>
    <p:sldLayoutId id="2147483918" r:id="rId19"/>
    <p:sldLayoutId id="2147483879" r:id="rId20"/>
    <p:sldLayoutId id="2147483913" r:id="rId21"/>
    <p:sldLayoutId id="2147483914" r:id="rId22"/>
    <p:sldLayoutId id="2147483906" r:id="rId23"/>
    <p:sldLayoutId id="2147483924" r:id="rId24"/>
    <p:sldLayoutId id="2147483907" r:id="rId25"/>
    <p:sldLayoutId id="2147483878" r:id="rId26"/>
    <p:sldLayoutId id="2147483915" r:id="rId27"/>
    <p:sldLayoutId id="2147483891" r:id="rId28"/>
    <p:sldLayoutId id="2147483925" r:id="rId29"/>
    <p:sldLayoutId id="2147483922" r:id="rId30"/>
    <p:sldLayoutId id="2147483921" r:id="rId31"/>
    <p:sldLayoutId id="2147483894" r:id="rId32"/>
    <p:sldLayoutId id="2147483916" r:id="rId33"/>
    <p:sldLayoutId id="2147483893" r:id="rId34"/>
    <p:sldLayoutId id="2147483895" r:id="rId35"/>
    <p:sldLayoutId id="2147483896" r:id="rId36"/>
    <p:sldLayoutId id="2147483900" r:id="rId37"/>
    <p:sldLayoutId id="2147483901" r:id="rId38"/>
    <p:sldLayoutId id="2147483902" r:id="rId39"/>
    <p:sldLayoutId id="2147483903" r:id="rId40"/>
    <p:sldLayoutId id="2147483904" r:id="rId41"/>
    <p:sldLayoutId id="2147483853" r:id="rId42"/>
    <p:sldLayoutId id="2147483912" r:id="rId4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3" Type="http://schemas.openxmlformats.org/officeDocument/2006/relationships/hyperlink" Target="https://crossoverlodge.com/calculator/" TargetMode="External"/><Relationship Id="rId2" Type="http://schemas.openxmlformats.org/officeDocument/2006/relationships/hyperlink" Target="https://crossoverlodge.com/2025/04/07/how-to-start-set-up-a-glamping-business/" TargetMode="External"/><Relationship Id="rId1" Type="http://schemas.openxmlformats.org/officeDocument/2006/relationships/slideLayout" Target="../slideLayouts/slideLayout16.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hyperlink" Target="https://touchstay.com/blog/starting-glamping-business#:~:text=Utilities%20and%20infrastructure%3A%20%C2%A335%2C000%20,%C2%A3150%2C000" TargetMode="Externa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touchstay.com/blog/starting-glamping-business#:~:text=,materials" TargetMode="External"/><Relationship Id="rId1" Type="http://schemas.openxmlformats.org/officeDocument/2006/relationships/slideLayout" Target="../slideLayouts/slideLayout16.xml"/><Relationship Id="rId5" Type="http://schemas.openxmlformats.org/officeDocument/2006/relationships/image" Target="../media/image3.png"/><Relationship Id="rId4" Type="http://schemas.openxmlformats.org/officeDocument/2006/relationships/hyperlink" Target="https://creativecommons.org/licenses/by-sa/4.0/?ref=chooser-v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29825-7658-43A7-40BA-5A9E47D18574}"/>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DBC04681-5996-7A47-201C-BA4C7FC04659}"/>
              </a:ext>
            </a:extLst>
          </p:cNvPr>
          <p:cNvGraphicFramePr>
            <a:graphicFrameLocks noGrp="1"/>
          </p:cNvGraphicFramePr>
          <p:nvPr/>
        </p:nvGraphicFramePr>
        <p:xfrm>
          <a:off x="266700" y="801480"/>
          <a:ext cx="11696700" cy="5897880"/>
        </p:xfrm>
        <a:graphic>
          <a:graphicData uri="http://schemas.openxmlformats.org/drawingml/2006/table">
            <a:tbl>
              <a:tblPr firstRow="1" bandRow="1">
                <a:tableStyleId>{5C22544A-7EE6-4342-B048-85BDC9FD1C3A}</a:tableStyleId>
              </a:tblPr>
              <a:tblGrid>
                <a:gridCol w="3222375">
                  <a:extLst>
                    <a:ext uri="{9D8B030D-6E8A-4147-A177-3AD203B41FA5}">
                      <a16:colId xmlns:a16="http://schemas.microsoft.com/office/drawing/2014/main" val="1315654808"/>
                    </a:ext>
                  </a:extLst>
                </a:gridCol>
                <a:gridCol w="2332726">
                  <a:extLst>
                    <a:ext uri="{9D8B030D-6E8A-4147-A177-3AD203B41FA5}">
                      <a16:colId xmlns:a16="http://schemas.microsoft.com/office/drawing/2014/main" val="2964838693"/>
                    </a:ext>
                  </a:extLst>
                </a:gridCol>
                <a:gridCol w="6141599">
                  <a:extLst>
                    <a:ext uri="{9D8B030D-6E8A-4147-A177-3AD203B41FA5}">
                      <a16:colId xmlns:a16="http://schemas.microsoft.com/office/drawing/2014/main" val="3364942898"/>
                    </a:ext>
                  </a:extLst>
                </a:gridCol>
              </a:tblGrid>
              <a:tr h="370840">
                <a:tc>
                  <a:txBody>
                    <a:bodyPr/>
                    <a:lstStyle/>
                    <a:p>
                      <a:r>
                        <a:rPr lang="en-IE" b="1" dirty="0">
                          <a:effectLst/>
                        </a:rPr>
                        <a:t>Item</a:t>
                      </a:r>
                    </a:p>
                  </a:txBody>
                  <a:tcPr anchor="ctr"/>
                </a:tc>
                <a:tc>
                  <a:txBody>
                    <a:bodyPr/>
                    <a:lstStyle/>
                    <a:p>
                      <a:r>
                        <a:rPr lang="en-IE" b="1" dirty="0">
                          <a:effectLst/>
                        </a:rPr>
                        <a:t>Est Cost Range (€)</a:t>
                      </a:r>
                    </a:p>
                  </a:txBody>
                  <a:tcPr anchor="ctr"/>
                </a:tc>
                <a:tc>
                  <a:txBody>
                    <a:bodyPr/>
                    <a:lstStyle/>
                    <a:p>
                      <a:r>
                        <a:rPr lang="en-IE" b="1" dirty="0">
                          <a:effectLst/>
                        </a:rPr>
                        <a:t>Tips</a:t>
                      </a:r>
                    </a:p>
                  </a:txBody>
                  <a:tcPr anchor="ctr"/>
                </a:tc>
                <a:extLst>
                  <a:ext uri="{0D108BD9-81ED-4DB2-BD59-A6C34878D82A}">
                    <a16:rowId xmlns:a16="http://schemas.microsoft.com/office/drawing/2014/main" val="3641832468"/>
                  </a:ext>
                </a:extLst>
              </a:tr>
              <a:tr h="370840">
                <a:tc>
                  <a:txBody>
                    <a:bodyPr/>
                    <a:lstStyle/>
                    <a:p>
                      <a:r>
                        <a:rPr lang="en-IE" dirty="0">
                          <a:effectLst/>
                        </a:rPr>
                        <a:t>Land purchase (1-3 acres)</a:t>
                      </a:r>
                    </a:p>
                  </a:txBody>
                  <a:tcPr anchor="ctr"/>
                </a:tc>
                <a:tc>
                  <a:txBody>
                    <a:bodyPr/>
                    <a:lstStyle/>
                    <a:p>
                      <a:r>
                        <a:rPr lang="en-IE" dirty="0"/>
                        <a:t>€10,000 – €80,000</a:t>
                      </a:r>
                      <a:endParaRPr lang="en-IE" dirty="0">
                        <a:effectLst/>
                      </a:endParaRPr>
                    </a:p>
                  </a:txBody>
                  <a:tcPr anchor="ctr"/>
                </a:tc>
                <a:tc>
                  <a:txBody>
                    <a:bodyPr/>
                    <a:lstStyle/>
                    <a:p>
                      <a:r>
                        <a:rPr lang="en-US" dirty="0"/>
                        <a:t>Prices vary by location, zoning, and access. Consider leasing first.</a:t>
                      </a:r>
                      <a:endParaRPr lang="en-IE" dirty="0">
                        <a:effectLst/>
                      </a:endParaRPr>
                    </a:p>
                  </a:txBody>
                  <a:tcPr anchor="ctr"/>
                </a:tc>
                <a:extLst>
                  <a:ext uri="{0D108BD9-81ED-4DB2-BD59-A6C34878D82A}">
                    <a16:rowId xmlns:a16="http://schemas.microsoft.com/office/drawing/2014/main" val="436756021"/>
                  </a:ext>
                </a:extLst>
              </a:tr>
              <a:tr h="370840">
                <a:tc>
                  <a:txBody>
                    <a:bodyPr/>
                    <a:lstStyle/>
                    <a:p>
                      <a:r>
                        <a:rPr lang="en-IE" dirty="0"/>
                        <a:t>Planning Permission &amp; Reports</a:t>
                      </a:r>
                      <a:endParaRPr lang="en-IE" dirty="0">
                        <a:effectLst/>
                      </a:endParaRPr>
                    </a:p>
                  </a:txBody>
                  <a:tcPr anchor="ctr"/>
                </a:tc>
                <a:tc>
                  <a:txBody>
                    <a:bodyPr/>
                    <a:lstStyle/>
                    <a:p>
                      <a:r>
                        <a:rPr lang="en-IE" dirty="0"/>
                        <a:t>€2,500 – €12,000</a:t>
                      </a:r>
                      <a:endParaRPr lang="en-IE" dirty="0">
                        <a:effectLst/>
                      </a:endParaRPr>
                    </a:p>
                  </a:txBody>
                  <a:tcPr anchor="ctr"/>
                </a:tc>
                <a:tc>
                  <a:txBody>
                    <a:bodyPr/>
                    <a:lstStyle/>
                    <a:p>
                      <a:r>
                        <a:rPr lang="en-US" dirty="0"/>
                        <a:t>Includes application fees, environmental assessments, and consultant fees.</a:t>
                      </a:r>
                      <a:endParaRPr lang="en-IE" dirty="0">
                        <a:effectLst/>
                      </a:endParaRPr>
                    </a:p>
                  </a:txBody>
                  <a:tcPr anchor="ctr"/>
                </a:tc>
                <a:extLst>
                  <a:ext uri="{0D108BD9-81ED-4DB2-BD59-A6C34878D82A}">
                    <a16:rowId xmlns:a16="http://schemas.microsoft.com/office/drawing/2014/main" val="2119150372"/>
                  </a:ext>
                </a:extLst>
              </a:tr>
              <a:tr h="370840">
                <a:tc>
                  <a:txBody>
                    <a:bodyPr/>
                    <a:lstStyle/>
                    <a:p>
                      <a:r>
                        <a:rPr lang="en-IE" dirty="0"/>
                        <a:t>Basic Pod / Tiny Cabin</a:t>
                      </a:r>
                      <a:endParaRPr lang="en-IE" dirty="0">
                        <a:effectLst/>
                      </a:endParaRPr>
                    </a:p>
                  </a:txBody>
                  <a:tcPr anchor="ctr"/>
                </a:tc>
                <a:tc>
                  <a:txBody>
                    <a:bodyPr/>
                    <a:lstStyle/>
                    <a:p>
                      <a:r>
                        <a:rPr lang="en-IE" dirty="0"/>
                        <a:t>€6,000 – €12,000</a:t>
                      </a:r>
                      <a:endParaRPr lang="en-IE" dirty="0">
                        <a:effectLst/>
                      </a:endParaRPr>
                    </a:p>
                  </a:txBody>
                  <a:tcPr anchor="ctr"/>
                </a:tc>
                <a:tc>
                  <a:txBody>
                    <a:bodyPr/>
                    <a:lstStyle/>
                    <a:p>
                      <a:r>
                        <a:rPr lang="en-US" dirty="0"/>
                        <a:t>Entry-level glamping pod or wooden unit. Prefab can save time/money.</a:t>
                      </a:r>
                      <a:endParaRPr lang="en-IE" dirty="0">
                        <a:effectLst/>
                      </a:endParaRPr>
                    </a:p>
                  </a:txBody>
                  <a:tcPr anchor="ctr"/>
                </a:tc>
                <a:extLst>
                  <a:ext uri="{0D108BD9-81ED-4DB2-BD59-A6C34878D82A}">
                    <a16:rowId xmlns:a16="http://schemas.microsoft.com/office/drawing/2014/main" val="1324824433"/>
                  </a:ext>
                </a:extLst>
              </a:tr>
              <a:tr h="370840">
                <a:tc>
                  <a:txBody>
                    <a:bodyPr/>
                    <a:lstStyle/>
                    <a:p>
                      <a:r>
                        <a:rPr lang="en-IE" dirty="0"/>
                        <a:t>Luxury Pod / Eco Modular Unit</a:t>
                      </a:r>
                      <a:endParaRPr lang="en-IE" dirty="0">
                        <a:effectLst/>
                      </a:endParaRPr>
                    </a:p>
                  </a:txBody>
                  <a:tcPr anchor="ctr"/>
                </a:tc>
                <a:tc>
                  <a:txBody>
                    <a:bodyPr/>
                    <a:lstStyle/>
                    <a:p>
                      <a:r>
                        <a:rPr lang="en-IE" dirty="0"/>
                        <a:t>€15,000 – €40,000</a:t>
                      </a:r>
                      <a:endParaRPr lang="en-IE" dirty="0">
                        <a:effectLst/>
                      </a:endParaRPr>
                    </a:p>
                  </a:txBody>
                  <a:tcPr anchor="ctr"/>
                </a:tc>
                <a:tc>
                  <a:txBody>
                    <a:bodyPr/>
                    <a:lstStyle/>
                    <a:p>
                      <a:r>
                        <a:rPr lang="en-US" dirty="0"/>
                        <a:t>Includes insulation, bathroom, kitchen, and heating.</a:t>
                      </a:r>
                      <a:endParaRPr lang="en-IE" dirty="0">
                        <a:effectLst/>
                      </a:endParaRPr>
                    </a:p>
                  </a:txBody>
                  <a:tcPr anchor="ctr"/>
                </a:tc>
                <a:extLst>
                  <a:ext uri="{0D108BD9-81ED-4DB2-BD59-A6C34878D82A}">
                    <a16:rowId xmlns:a16="http://schemas.microsoft.com/office/drawing/2014/main" val="1847260058"/>
                  </a:ext>
                </a:extLst>
              </a:tr>
              <a:tr h="370840">
                <a:tc>
                  <a:txBody>
                    <a:bodyPr/>
                    <a:lstStyle/>
                    <a:p>
                      <a:r>
                        <a:rPr lang="en-IE" dirty="0"/>
                        <a:t>Solar Power Setup</a:t>
                      </a:r>
                      <a:endParaRPr lang="en-IE" dirty="0">
                        <a:effectLst/>
                      </a:endParaRPr>
                    </a:p>
                  </a:txBody>
                  <a:tcPr anchor="ctr"/>
                </a:tc>
                <a:tc>
                  <a:txBody>
                    <a:bodyPr/>
                    <a:lstStyle/>
                    <a:p>
                      <a:r>
                        <a:rPr lang="en-IE" dirty="0"/>
                        <a:t>€4,000 – €10,000</a:t>
                      </a:r>
                      <a:endParaRPr lang="en-IE" dirty="0">
                        <a:effectLst/>
                      </a:endParaRPr>
                    </a:p>
                  </a:txBody>
                  <a:tcPr anchor="ctr"/>
                </a:tc>
                <a:tc>
                  <a:txBody>
                    <a:bodyPr/>
                    <a:lstStyle/>
                    <a:p>
                      <a:r>
                        <a:rPr lang="en-US" dirty="0"/>
                        <a:t>Varies by system size and battery storage.</a:t>
                      </a:r>
                      <a:endParaRPr lang="en-IE" dirty="0">
                        <a:effectLst/>
                      </a:endParaRPr>
                    </a:p>
                  </a:txBody>
                  <a:tcPr anchor="ctr"/>
                </a:tc>
                <a:extLst>
                  <a:ext uri="{0D108BD9-81ED-4DB2-BD59-A6C34878D82A}">
                    <a16:rowId xmlns:a16="http://schemas.microsoft.com/office/drawing/2014/main" val="1360181461"/>
                  </a:ext>
                </a:extLst>
              </a:tr>
              <a:tr h="370840">
                <a:tc>
                  <a:txBody>
                    <a:bodyPr/>
                    <a:lstStyle/>
                    <a:p>
                      <a:r>
                        <a:rPr lang="en-IE" dirty="0"/>
                        <a:t>Water &amp; Waste Systems</a:t>
                      </a:r>
                      <a:endParaRPr lang="en-IE" dirty="0">
                        <a:effectLst/>
                      </a:endParaRPr>
                    </a:p>
                  </a:txBody>
                  <a:tcPr anchor="ctr"/>
                </a:tc>
                <a:tc>
                  <a:txBody>
                    <a:bodyPr/>
                    <a:lstStyle/>
                    <a:p>
                      <a:r>
                        <a:rPr lang="en-IE" dirty="0"/>
                        <a:t>€5,000 – €20,000</a:t>
                      </a:r>
                      <a:endParaRPr lang="en-IE" dirty="0">
                        <a:effectLst/>
                      </a:endParaRPr>
                    </a:p>
                  </a:txBody>
                  <a:tcPr anchor="ctr"/>
                </a:tc>
                <a:tc>
                  <a:txBody>
                    <a:bodyPr/>
                    <a:lstStyle/>
                    <a:p>
                      <a:r>
                        <a:rPr lang="en-US" dirty="0"/>
                        <a:t>Includes septic tanks, composting toilets, or reed bed systems.</a:t>
                      </a:r>
                      <a:endParaRPr lang="en-IE" dirty="0">
                        <a:effectLst/>
                      </a:endParaRPr>
                    </a:p>
                  </a:txBody>
                  <a:tcPr anchor="ctr"/>
                </a:tc>
                <a:extLst>
                  <a:ext uri="{0D108BD9-81ED-4DB2-BD59-A6C34878D82A}">
                    <a16:rowId xmlns:a16="http://schemas.microsoft.com/office/drawing/2014/main" val="1947757819"/>
                  </a:ext>
                </a:extLst>
              </a:tr>
              <a:tr h="370840">
                <a:tc>
                  <a:txBody>
                    <a:bodyPr/>
                    <a:lstStyle/>
                    <a:p>
                      <a:r>
                        <a:rPr lang="en-IE" dirty="0"/>
                        <a:t>Pathways, Lighting, Signage</a:t>
                      </a:r>
                      <a:endParaRPr lang="en-IE" dirty="0">
                        <a:effectLst/>
                      </a:endParaRPr>
                    </a:p>
                  </a:txBody>
                  <a:tcPr anchor="ctr"/>
                </a:tc>
                <a:tc>
                  <a:txBody>
                    <a:bodyPr/>
                    <a:lstStyle/>
                    <a:p>
                      <a:r>
                        <a:rPr lang="en-IE" dirty="0"/>
                        <a:t>€1,000 – €4,000</a:t>
                      </a:r>
                      <a:endParaRPr lang="en-IE" dirty="0">
                        <a:effectLst/>
                      </a:endParaRPr>
                    </a:p>
                  </a:txBody>
                  <a:tcPr anchor="ctr"/>
                </a:tc>
                <a:tc>
                  <a:txBody>
                    <a:bodyPr/>
                    <a:lstStyle/>
                    <a:p>
                      <a:r>
                        <a:rPr lang="en-US" dirty="0"/>
                        <a:t>Use gravel paths and solar lights to save costs.</a:t>
                      </a:r>
                      <a:endParaRPr lang="en-IE" dirty="0">
                        <a:effectLst/>
                      </a:endParaRPr>
                    </a:p>
                  </a:txBody>
                  <a:tcPr anchor="ctr"/>
                </a:tc>
                <a:extLst>
                  <a:ext uri="{0D108BD9-81ED-4DB2-BD59-A6C34878D82A}">
                    <a16:rowId xmlns:a16="http://schemas.microsoft.com/office/drawing/2014/main" val="210747353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Furnishings &amp; Fit-Out (per unit)</a:t>
                      </a:r>
                      <a:endParaRPr lang="en-IE" dirty="0">
                        <a:effectLst/>
                      </a:endParaRPr>
                    </a:p>
                  </a:txBody>
                  <a:tcPr anchor="ctr"/>
                </a:tc>
                <a:tc>
                  <a:txBody>
                    <a:bodyPr/>
                    <a:lstStyle/>
                    <a:p>
                      <a:r>
                        <a:rPr lang="en-IE" dirty="0"/>
                        <a:t>€1,500 – €5,000 </a:t>
                      </a:r>
                    </a:p>
                  </a:txBody>
                  <a:tcPr anchor="ctr"/>
                </a:tc>
                <a:tc>
                  <a:txBody>
                    <a:bodyPr/>
                    <a:lstStyle/>
                    <a:p>
                      <a:r>
                        <a:rPr lang="en-US" dirty="0" err="1"/>
                        <a:t>Opt</a:t>
                      </a:r>
                      <a:r>
                        <a:rPr lang="en-US" dirty="0"/>
                        <a:t> for upcycled or local second-hand where possible.</a:t>
                      </a:r>
                      <a:endParaRPr lang="en-IE" dirty="0">
                        <a:effectLst/>
                      </a:endParaRPr>
                    </a:p>
                  </a:txBody>
                  <a:tcPr anchor="ctr"/>
                </a:tc>
                <a:extLst>
                  <a:ext uri="{0D108BD9-81ED-4DB2-BD59-A6C34878D82A}">
                    <a16:rowId xmlns:a16="http://schemas.microsoft.com/office/drawing/2014/main" val="2187594481"/>
                  </a:ext>
                </a:extLst>
              </a:tr>
              <a:tr h="370840">
                <a:tc>
                  <a:txBody>
                    <a:bodyPr/>
                    <a:lstStyle/>
                    <a:p>
                      <a:r>
                        <a:rPr lang="en-IE" dirty="0"/>
                        <a:t>Marketing &amp; Branding</a:t>
                      </a:r>
                      <a:endParaRPr lang="en-IE" dirty="0">
                        <a:effectLst/>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€1,000 – €3,000</a:t>
                      </a:r>
                    </a:p>
                    <a:p>
                      <a:endParaRPr lang="en-IE" dirty="0">
                        <a:effectLst/>
                      </a:endParaRPr>
                    </a:p>
                  </a:txBody>
                  <a:tcPr anchor="ctr"/>
                </a:tc>
                <a:tc>
                  <a:txBody>
                    <a:bodyPr/>
                    <a:lstStyle/>
                    <a:p>
                      <a:r>
                        <a:rPr lang="en-IE" dirty="0"/>
                        <a:t>Website, logo, social media setup, initial photography.</a:t>
                      </a:r>
                      <a:endParaRPr lang="en-IE" dirty="0">
                        <a:effectLst/>
                      </a:endParaRPr>
                    </a:p>
                  </a:txBody>
                  <a:tcPr anchor="ctr"/>
                </a:tc>
                <a:extLst>
                  <a:ext uri="{0D108BD9-81ED-4DB2-BD59-A6C34878D82A}">
                    <a16:rowId xmlns:a16="http://schemas.microsoft.com/office/drawing/2014/main" val="1902947797"/>
                  </a:ext>
                </a:extLst>
              </a:tr>
              <a:tr h="370840">
                <a:tc>
                  <a:txBody>
                    <a:bodyPr/>
                    <a:lstStyle/>
                    <a:p>
                      <a:r>
                        <a:rPr lang="en-IE" dirty="0"/>
                        <a:t>Insurance &amp; Maintenance Setup</a:t>
                      </a:r>
                      <a:endParaRPr lang="en-IE" dirty="0">
                        <a:effectLst/>
                      </a:endParaRPr>
                    </a:p>
                  </a:txBody>
                  <a:tcPr anchor="ctr"/>
                </a:tc>
                <a:tc>
                  <a:txBody>
                    <a:bodyPr/>
                    <a:lstStyle/>
                    <a:p>
                      <a:r>
                        <a:rPr lang="en-IE" dirty="0"/>
                        <a:t>€2,000 – €5,000</a:t>
                      </a:r>
                      <a:endParaRPr lang="en-IE" dirty="0">
                        <a:effectLst/>
                      </a:endParaRPr>
                    </a:p>
                  </a:txBody>
                  <a:tcPr anchor="ctr"/>
                </a:tc>
                <a:tc>
                  <a:txBody>
                    <a:bodyPr/>
                    <a:lstStyle/>
                    <a:p>
                      <a:r>
                        <a:rPr lang="en-US" dirty="0"/>
                        <a:t>Initial setup costs for guest liability and general insurance.</a:t>
                      </a:r>
                      <a:endParaRPr lang="en-IE" dirty="0">
                        <a:effectLst/>
                      </a:endParaRPr>
                    </a:p>
                  </a:txBody>
                  <a:tcPr anchor="ctr"/>
                </a:tc>
                <a:extLst>
                  <a:ext uri="{0D108BD9-81ED-4DB2-BD59-A6C34878D82A}">
                    <a16:rowId xmlns:a16="http://schemas.microsoft.com/office/drawing/2014/main" val="3728786853"/>
                  </a:ext>
                </a:extLst>
              </a:tr>
              <a:tr h="370840">
                <a:tc>
                  <a:txBody>
                    <a:bodyPr/>
                    <a:lstStyle/>
                    <a:p>
                      <a:r>
                        <a:rPr lang="en-IE" dirty="0">
                          <a:effectLst/>
                        </a:rPr>
                        <a:t>Contingency</a:t>
                      </a:r>
                    </a:p>
                  </a:txBody>
                  <a:tcPr anchor="ctr"/>
                </a:tc>
                <a:tc>
                  <a:txBody>
                    <a:bodyPr/>
                    <a:lstStyle/>
                    <a:p>
                      <a:r>
                        <a:rPr lang="en-IE" dirty="0"/>
                        <a:t>€</a:t>
                      </a:r>
                      <a:r>
                        <a:rPr lang="en-IE" dirty="0">
                          <a:effectLst/>
                        </a:rPr>
                        <a:t>5,000 – </a:t>
                      </a:r>
                      <a:r>
                        <a:rPr lang="en-IE" dirty="0"/>
                        <a:t>€</a:t>
                      </a:r>
                      <a:r>
                        <a:rPr lang="en-IE" dirty="0">
                          <a:effectLst/>
                        </a:rPr>
                        <a:t>10,000</a:t>
                      </a:r>
                    </a:p>
                  </a:txBody>
                  <a:tcPr anchor="ctr"/>
                </a:tc>
                <a:tc>
                  <a:txBody>
                    <a:bodyPr/>
                    <a:lstStyle/>
                    <a:p>
                      <a:r>
                        <a:rPr lang="en-IE" dirty="0">
                          <a:effectLst/>
                        </a:rPr>
                        <a:t>Always plan extra</a:t>
                      </a:r>
                    </a:p>
                  </a:txBody>
                  <a:tcPr anchor="ctr"/>
                </a:tc>
                <a:extLst>
                  <a:ext uri="{0D108BD9-81ED-4DB2-BD59-A6C34878D82A}">
                    <a16:rowId xmlns:a16="http://schemas.microsoft.com/office/drawing/2014/main" val="3109908443"/>
                  </a:ext>
                </a:extLst>
              </a:tr>
              <a:tr h="370840">
                <a:tc>
                  <a:txBody>
                    <a:bodyPr/>
                    <a:lstStyle/>
                    <a:p>
                      <a:r>
                        <a:rPr lang="en-IE" b="1" dirty="0">
                          <a:solidFill>
                            <a:srgbClr val="E96751"/>
                          </a:solidFill>
                          <a:effectLst/>
                        </a:rPr>
                        <a:t>Total Estimate:</a:t>
                      </a:r>
                    </a:p>
                  </a:txBody>
                  <a:tcPr anchor="ctr"/>
                </a:tc>
                <a:tc gridSpan="2">
                  <a:txBody>
                    <a:bodyPr/>
                    <a:lstStyle/>
                    <a:p>
                      <a:r>
                        <a:rPr lang="en-IE" b="1" dirty="0">
                          <a:solidFill>
                            <a:srgbClr val="E96751"/>
                          </a:solidFill>
                          <a:effectLst/>
                        </a:rPr>
                        <a:t>€53,000 – €201,000</a:t>
                      </a:r>
                    </a:p>
                  </a:txBody>
                  <a:tcPr anchor="ctr"/>
                </a:tc>
                <a:tc hMerge="1">
                  <a:txBody>
                    <a:bodyPr/>
                    <a:lstStyle/>
                    <a:p>
                      <a:endParaRPr lang="en-IE"/>
                    </a:p>
                  </a:txBody>
                  <a:tcPr/>
                </a:tc>
                <a:extLst>
                  <a:ext uri="{0D108BD9-81ED-4DB2-BD59-A6C34878D82A}">
                    <a16:rowId xmlns:a16="http://schemas.microsoft.com/office/drawing/2014/main" val="2906796694"/>
                  </a:ext>
                </a:extLst>
              </a:tr>
            </a:tbl>
          </a:graphicData>
        </a:graphic>
      </p:graphicFrame>
      <p:sp>
        <p:nvSpPr>
          <p:cNvPr id="6" name="Text Placeholder 2">
            <a:extLst>
              <a:ext uri="{FF2B5EF4-FFF2-40B4-BE49-F238E27FC236}">
                <a16:creationId xmlns:a16="http://schemas.microsoft.com/office/drawing/2014/main" id="{D218FD28-9D76-5E2D-324F-802E284982DD}"/>
              </a:ext>
            </a:extLst>
          </p:cNvPr>
          <p:cNvSpPr txBox="1">
            <a:spLocks/>
          </p:cNvSpPr>
          <p:nvPr/>
        </p:nvSpPr>
        <p:spPr>
          <a:xfrm>
            <a:off x="228600" y="-2174"/>
            <a:ext cx="10614687" cy="803654"/>
          </a:xfrm>
          <a:prstGeom prst="rect">
            <a:avLst/>
          </a:prstGeom>
        </p:spPr>
        <p:txBody>
          <a:bodyPr>
            <a:noAutofit/>
          </a:bodyPr>
          <a:lstStyle>
            <a:lvl1pPr marL="0" indent="0" algn="l" defTabSz="914400" rtl="0" eaLnBrk="1" latinLnBrk="0" hangingPunct="1">
              <a:lnSpc>
                <a:spcPct val="100000"/>
              </a:lnSpc>
              <a:spcBef>
                <a:spcPts val="0"/>
              </a:spcBef>
              <a:buFont typeface="Arial" panose="020B0604020202020204" pitchFamily="34" charset="0"/>
              <a:buNone/>
              <a:defRPr sz="2800" b="1" i="0" kern="1200">
                <a:solidFill>
                  <a:srgbClr val="459597"/>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en-IE" sz="2400" dirty="0"/>
              <a:t>Financial Planning &amp; Costs</a:t>
            </a:r>
          </a:p>
          <a:p>
            <a:pPr fontAlgn="base"/>
            <a:r>
              <a:rPr lang="en-US" sz="2400" b="0" dirty="0"/>
              <a:t>Sample Budget – Glamping </a:t>
            </a:r>
            <a:r>
              <a:rPr lang="en-US" sz="2400" dirty="0">
                <a:solidFill>
                  <a:srgbClr val="E96751"/>
                </a:solidFill>
              </a:rPr>
              <a:t>(1 Unit – </a:t>
            </a:r>
            <a:r>
              <a:rPr lang="en-US" sz="2400" b="0" dirty="0">
                <a:solidFill>
                  <a:srgbClr val="E96751"/>
                </a:solidFill>
              </a:rPr>
              <a:t>Basic Pod or Tiny Cabin)</a:t>
            </a:r>
            <a:endParaRPr lang="en-IE" sz="2400" b="0" dirty="0">
              <a:solidFill>
                <a:srgbClr val="E96751"/>
              </a:solidFill>
            </a:endParaRPr>
          </a:p>
          <a:p>
            <a:endParaRPr lang="en-IE" sz="2400" dirty="0"/>
          </a:p>
        </p:txBody>
      </p:sp>
    </p:spTree>
    <p:extLst>
      <p:ext uri="{BB962C8B-B14F-4D97-AF65-F5344CB8AC3E}">
        <p14:creationId xmlns:p14="http://schemas.microsoft.com/office/powerpoint/2010/main" val="2555638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B28AE7-85BC-2880-1CBC-7F584CD46647}"/>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D5DCD527-DA05-2ADF-5ECB-E34A7FE5550B}"/>
              </a:ext>
            </a:extLst>
          </p:cNvPr>
          <p:cNvSpPr>
            <a:spLocks noGrp="1"/>
          </p:cNvSpPr>
          <p:nvPr>
            <p:ph type="body" sz="quarter" idx="16"/>
          </p:nvPr>
        </p:nvSpPr>
        <p:spPr>
          <a:xfrm>
            <a:off x="485775" y="218309"/>
            <a:ext cx="10614687" cy="803654"/>
          </a:xfrm>
        </p:spPr>
        <p:txBody>
          <a:bodyPr/>
          <a:lstStyle/>
          <a:p>
            <a:pPr fontAlgn="base"/>
            <a:r>
              <a:rPr lang="en-IE" sz="2800" dirty="0"/>
              <a:t>Financial Planning &amp; Costs</a:t>
            </a:r>
          </a:p>
          <a:p>
            <a:pPr fontAlgn="base"/>
            <a:r>
              <a:rPr lang="en-US" sz="2800" b="0" dirty="0"/>
              <a:t>Sample Budget – Glamping </a:t>
            </a:r>
            <a:r>
              <a:rPr lang="en-US" sz="2800" dirty="0">
                <a:solidFill>
                  <a:srgbClr val="E96751"/>
                </a:solidFill>
              </a:rPr>
              <a:t>(2 Units </a:t>
            </a:r>
            <a:r>
              <a:rPr lang="en-US" sz="2800" b="0" dirty="0">
                <a:solidFill>
                  <a:srgbClr val="E96751"/>
                </a:solidFill>
              </a:rPr>
              <a:t>– 2 Glamping Tents</a:t>
            </a:r>
            <a:r>
              <a:rPr lang="en-US" sz="2800" dirty="0">
                <a:solidFill>
                  <a:srgbClr val="E96751"/>
                </a:solidFill>
              </a:rPr>
              <a:t>)</a:t>
            </a:r>
            <a:endParaRPr lang="en-IE" sz="2800" dirty="0">
              <a:solidFill>
                <a:srgbClr val="E96751"/>
              </a:solidFill>
            </a:endParaRPr>
          </a:p>
          <a:p>
            <a:endParaRPr lang="en-IE" sz="2800" dirty="0"/>
          </a:p>
        </p:txBody>
      </p:sp>
      <p:graphicFrame>
        <p:nvGraphicFramePr>
          <p:cNvPr id="5" name="Table 4">
            <a:extLst>
              <a:ext uri="{FF2B5EF4-FFF2-40B4-BE49-F238E27FC236}">
                <a16:creationId xmlns:a16="http://schemas.microsoft.com/office/drawing/2014/main" id="{89175C18-5274-C32E-90C5-3D4DCFDB1F5D}"/>
              </a:ext>
            </a:extLst>
          </p:cNvPr>
          <p:cNvGraphicFramePr>
            <a:graphicFrameLocks noGrp="1"/>
          </p:cNvGraphicFramePr>
          <p:nvPr/>
        </p:nvGraphicFramePr>
        <p:xfrm>
          <a:off x="485775" y="1163430"/>
          <a:ext cx="11069731" cy="4079240"/>
        </p:xfrm>
        <a:graphic>
          <a:graphicData uri="http://schemas.openxmlformats.org/drawingml/2006/table">
            <a:tbl>
              <a:tblPr firstRow="1" bandRow="1">
                <a:tableStyleId>{5C22544A-7EE6-4342-B048-85BDC9FD1C3A}</a:tableStyleId>
              </a:tblPr>
              <a:tblGrid>
                <a:gridCol w="3714687">
                  <a:extLst>
                    <a:ext uri="{9D8B030D-6E8A-4147-A177-3AD203B41FA5}">
                      <a16:colId xmlns:a16="http://schemas.microsoft.com/office/drawing/2014/main" val="1315654808"/>
                    </a:ext>
                  </a:extLst>
                </a:gridCol>
                <a:gridCol w="3677522">
                  <a:extLst>
                    <a:ext uri="{9D8B030D-6E8A-4147-A177-3AD203B41FA5}">
                      <a16:colId xmlns:a16="http://schemas.microsoft.com/office/drawing/2014/main" val="2964838693"/>
                    </a:ext>
                  </a:extLst>
                </a:gridCol>
                <a:gridCol w="3677522">
                  <a:extLst>
                    <a:ext uri="{9D8B030D-6E8A-4147-A177-3AD203B41FA5}">
                      <a16:colId xmlns:a16="http://schemas.microsoft.com/office/drawing/2014/main" val="573140853"/>
                    </a:ext>
                  </a:extLst>
                </a:gridCol>
              </a:tblGrid>
              <a:tr h="370840">
                <a:tc>
                  <a:txBody>
                    <a:bodyPr/>
                    <a:lstStyle/>
                    <a:p>
                      <a:r>
                        <a:rPr lang="en-IE" b="1">
                          <a:effectLst/>
                        </a:rPr>
                        <a:t>Item</a:t>
                      </a:r>
                    </a:p>
                  </a:txBody>
                  <a:tcPr anchor="ctr"/>
                </a:tc>
                <a:tc>
                  <a:txBody>
                    <a:bodyPr/>
                    <a:lstStyle/>
                    <a:p>
                      <a:r>
                        <a:rPr lang="en-IE" b="1">
                          <a:effectLst/>
                        </a:rPr>
                        <a:t>Cost (€)</a:t>
                      </a:r>
                    </a:p>
                  </a:txBody>
                  <a:tcPr anchor="ctr"/>
                </a:tc>
                <a:tc>
                  <a:txBody>
                    <a:bodyPr/>
                    <a:lstStyle/>
                    <a:p>
                      <a:r>
                        <a:rPr lang="en-IE" b="1">
                          <a:effectLst/>
                        </a:rPr>
                        <a:t>Notes</a:t>
                      </a:r>
                    </a:p>
                  </a:txBody>
                  <a:tcPr anchor="ctr"/>
                </a:tc>
                <a:extLst>
                  <a:ext uri="{0D108BD9-81ED-4DB2-BD59-A6C34878D82A}">
                    <a16:rowId xmlns:a16="http://schemas.microsoft.com/office/drawing/2014/main" val="3641832468"/>
                  </a:ext>
                </a:extLst>
              </a:tr>
              <a:tr h="370840">
                <a:tc>
                  <a:txBody>
                    <a:bodyPr/>
                    <a:lstStyle/>
                    <a:p>
                      <a:r>
                        <a:rPr lang="en-IE" dirty="0">
                          <a:effectLst/>
                        </a:rPr>
                        <a:t>Land purchase</a:t>
                      </a:r>
                    </a:p>
                  </a:txBody>
                  <a:tcPr anchor="ctr"/>
                </a:tc>
                <a:tc>
                  <a:txBody>
                    <a:bodyPr/>
                    <a:lstStyle/>
                    <a:p>
                      <a:r>
                        <a:rPr lang="en-IE">
                          <a:effectLst/>
                        </a:rPr>
                        <a:t>327,000</a:t>
                      </a:r>
                    </a:p>
                  </a:txBody>
                  <a:tcPr anchor="ctr"/>
                </a:tc>
                <a:tc>
                  <a:txBody>
                    <a:bodyPr/>
                    <a:lstStyle/>
                    <a:p>
                      <a:r>
                        <a:rPr lang="en-IE">
                          <a:effectLst/>
                        </a:rPr>
                        <a:t>Excl. taxes</a:t>
                      </a:r>
                    </a:p>
                  </a:txBody>
                  <a:tcPr anchor="ctr"/>
                </a:tc>
                <a:extLst>
                  <a:ext uri="{0D108BD9-81ED-4DB2-BD59-A6C34878D82A}">
                    <a16:rowId xmlns:a16="http://schemas.microsoft.com/office/drawing/2014/main" val="436756021"/>
                  </a:ext>
                </a:extLst>
              </a:tr>
              <a:tr h="370840">
                <a:tc>
                  <a:txBody>
                    <a:bodyPr/>
                    <a:lstStyle/>
                    <a:p>
                      <a:r>
                        <a:rPr lang="en-IE">
                          <a:effectLst/>
                        </a:rPr>
                        <a:t>2 Glamping tents</a:t>
                      </a:r>
                    </a:p>
                  </a:txBody>
                  <a:tcPr anchor="ctr"/>
                </a:tc>
                <a:tc>
                  <a:txBody>
                    <a:bodyPr/>
                    <a:lstStyle/>
                    <a:p>
                      <a:r>
                        <a:rPr lang="en-IE">
                          <a:effectLst/>
                        </a:rPr>
                        <a:t>71,200</a:t>
                      </a:r>
                    </a:p>
                  </a:txBody>
                  <a:tcPr anchor="ctr"/>
                </a:tc>
                <a:tc>
                  <a:txBody>
                    <a:bodyPr/>
                    <a:lstStyle/>
                    <a:p>
                      <a:r>
                        <a:rPr lang="en-IE">
                          <a:effectLst/>
                        </a:rPr>
                        <a:t>Fully furnished</a:t>
                      </a:r>
                    </a:p>
                  </a:txBody>
                  <a:tcPr anchor="ctr"/>
                </a:tc>
                <a:extLst>
                  <a:ext uri="{0D108BD9-81ED-4DB2-BD59-A6C34878D82A}">
                    <a16:rowId xmlns:a16="http://schemas.microsoft.com/office/drawing/2014/main" val="2119150372"/>
                  </a:ext>
                </a:extLst>
              </a:tr>
              <a:tr h="370840">
                <a:tc>
                  <a:txBody>
                    <a:bodyPr/>
                    <a:lstStyle/>
                    <a:p>
                      <a:r>
                        <a:rPr lang="en-IE">
                          <a:effectLst/>
                        </a:rPr>
                        <a:t>Permits/advice</a:t>
                      </a:r>
                    </a:p>
                  </a:txBody>
                  <a:tcPr anchor="ctr"/>
                </a:tc>
                <a:tc>
                  <a:txBody>
                    <a:bodyPr/>
                    <a:lstStyle/>
                    <a:p>
                      <a:r>
                        <a:rPr lang="en-IE">
                          <a:effectLst/>
                        </a:rPr>
                        <a:t>5,000–10,000</a:t>
                      </a:r>
                    </a:p>
                  </a:txBody>
                  <a:tcPr anchor="ctr"/>
                </a:tc>
                <a:tc>
                  <a:txBody>
                    <a:bodyPr/>
                    <a:lstStyle/>
                    <a:p>
                      <a:r>
                        <a:rPr lang="en-IE">
                          <a:effectLst/>
                        </a:rPr>
                        <a:t>Local costs</a:t>
                      </a:r>
                    </a:p>
                  </a:txBody>
                  <a:tcPr anchor="ctr"/>
                </a:tc>
                <a:extLst>
                  <a:ext uri="{0D108BD9-81ED-4DB2-BD59-A6C34878D82A}">
                    <a16:rowId xmlns:a16="http://schemas.microsoft.com/office/drawing/2014/main" val="1324824433"/>
                  </a:ext>
                </a:extLst>
              </a:tr>
              <a:tr h="370840">
                <a:tc>
                  <a:txBody>
                    <a:bodyPr/>
                    <a:lstStyle/>
                    <a:p>
                      <a:r>
                        <a:rPr lang="en-IE">
                          <a:effectLst/>
                        </a:rPr>
                        <a:t>Insurance</a:t>
                      </a:r>
                    </a:p>
                  </a:txBody>
                  <a:tcPr anchor="ctr"/>
                </a:tc>
                <a:tc>
                  <a:txBody>
                    <a:bodyPr/>
                    <a:lstStyle/>
                    <a:p>
                      <a:r>
                        <a:rPr lang="en-IE">
                          <a:effectLst/>
                        </a:rPr>
                        <a:t>2,500</a:t>
                      </a:r>
                    </a:p>
                  </a:txBody>
                  <a:tcPr anchor="ctr"/>
                </a:tc>
                <a:tc>
                  <a:txBody>
                    <a:bodyPr/>
                    <a:lstStyle/>
                    <a:p>
                      <a:r>
                        <a:rPr lang="en-IE">
                          <a:effectLst/>
                        </a:rPr>
                        <a:t>Annual</a:t>
                      </a:r>
                    </a:p>
                  </a:txBody>
                  <a:tcPr anchor="ctr"/>
                </a:tc>
                <a:extLst>
                  <a:ext uri="{0D108BD9-81ED-4DB2-BD59-A6C34878D82A}">
                    <a16:rowId xmlns:a16="http://schemas.microsoft.com/office/drawing/2014/main" val="1847260058"/>
                  </a:ext>
                </a:extLst>
              </a:tr>
              <a:tr h="370840">
                <a:tc>
                  <a:txBody>
                    <a:bodyPr/>
                    <a:lstStyle/>
                    <a:p>
                      <a:r>
                        <a:rPr lang="en-IE">
                          <a:effectLst/>
                        </a:rPr>
                        <a:t>Solar power</a:t>
                      </a:r>
                    </a:p>
                  </a:txBody>
                  <a:tcPr anchor="ctr"/>
                </a:tc>
                <a:tc>
                  <a:txBody>
                    <a:bodyPr/>
                    <a:lstStyle/>
                    <a:p>
                      <a:r>
                        <a:rPr lang="en-IE">
                          <a:effectLst/>
                        </a:rPr>
                        <a:t>8,000–15,000</a:t>
                      </a:r>
                    </a:p>
                  </a:txBody>
                  <a:tcPr anchor="ctr"/>
                </a:tc>
                <a:tc>
                  <a:txBody>
                    <a:bodyPr/>
                    <a:lstStyle/>
                    <a:p>
                      <a:r>
                        <a:rPr lang="en-IE">
                          <a:effectLst/>
                        </a:rPr>
                        <a:t>Basic setup</a:t>
                      </a:r>
                    </a:p>
                  </a:txBody>
                  <a:tcPr anchor="ctr"/>
                </a:tc>
                <a:extLst>
                  <a:ext uri="{0D108BD9-81ED-4DB2-BD59-A6C34878D82A}">
                    <a16:rowId xmlns:a16="http://schemas.microsoft.com/office/drawing/2014/main" val="1360181461"/>
                  </a:ext>
                </a:extLst>
              </a:tr>
              <a:tr h="370840">
                <a:tc>
                  <a:txBody>
                    <a:bodyPr/>
                    <a:lstStyle/>
                    <a:p>
                      <a:r>
                        <a:rPr lang="en-IE">
                          <a:effectLst/>
                        </a:rPr>
                        <a:t>Septic system</a:t>
                      </a:r>
                    </a:p>
                  </a:txBody>
                  <a:tcPr anchor="ctr"/>
                </a:tc>
                <a:tc>
                  <a:txBody>
                    <a:bodyPr/>
                    <a:lstStyle/>
                    <a:p>
                      <a:r>
                        <a:rPr lang="en-IE">
                          <a:effectLst/>
                        </a:rPr>
                        <a:t>6,000–10,000</a:t>
                      </a:r>
                    </a:p>
                  </a:txBody>
                  <a:tcPr anchor="ctr"/>
                </a:tc>
                <a:tc>
                  <a:txBody>
                    <a:bodyPr/>
                    <a:lstStyle/>
                    <a:p>
                      <a:r>
                        <a:rPr lang="en-IE">
                          <a:effectLst/>
                        </a:rPr>
                        <a:t>For 2 units</a:t>
                      </a:r>
                    </a:p>
                  </a:txBody>
                  <a:tcPr anchor="ctr"/>
                </a:tc>
                <a:extLst>
                  <a:ext uri="{0D108BD9-81ED-4DB2-BD59-A6C34878D82A}">
                    <a16:rowId xmlns:a16="http://schemas.microsoft.com/office/drawing/2014/main" val="1947757819"/>
                  </a:ext>
                </a:extLst>
              </a:tr>
              <a:tr h="370840">
                <a:tc>
                  <a:txBody>
                    <a:bodyPr/>
                    <a:lstStyle/>
                    <a:p>
                      <a:r>
                        <a:rPr lang="en-IE">
                          <a:effectLst/>
                        </a:rPr>
                        <a:t>Parking access</a:t>
                      </a:r>
                    </a:p>
                  </a:txBody>
                  <a:tcPr anchor="ctr"/>
                </a:tc>
                <a:tc>
                  <a:txBody>
                    <a:bodyPr/>
                    <a:lstStyle/>
                    <a:p>
                      <a:r>
                        <a:rPr lang="en-IE">
                          <a:effectLst/>
                        </a:rPr>
                        <a:t>3,000–5,000</a:t>
                      </a:r>
                    </a:p>
                  </a:txBody>
                  <a:tcPr anchor="ctr"/>
                </a:tc>
                <a:tc>
                  <a:txBody>
                    <a:bodyPr/>
                    <a:lstStyle/>
                    <a:p>
                      <a:r>
                        <a:rPr lang="en-IE">
                          <a:effectLst/>
                        </a:rPr>
                        <a:t>Gravel road</a:t>
                      </a:r>
                    </a:p>
                  </a:txBody>
                  <a:tcPr anchor="ctr"/>
                </a:tc>
                <a:extLst>
                  <a:ext uri="{0D108BD9-81ED-4DB2-BD59-A6C34878D82A}">
                    <a16:rowId xmlns:a16="http://schemas.microsoft.com/office/drawing/2014/main" val="2107473532"/>
                  </a:ext>
                </a:extLst>
              </a:tr>
              <a:tr h="370840">
                <a:tc>
                  <a:txBody>
                    <a:bodyPr/>
                    <a:lstStyle/>
                    <a:p>
                      <a:r>
                        <a:rPr lang="en-IE">
                          <a:effectLst/>
                        </a:rPr>
                        <a:t>Website/booking</a:t>
                      </a:r>
                    </a:p>
                  </a:txBody>
                  <a:tcPr anchor="ctr"/>
                </a:tc>
                <a:tc>
                  <a:txBody>
                    <a:bodyPr/>
                    <a:lstStyle/>
                    <a:p>
                      <a:r>
                        <a:rPr lang="en-IE">
                          <a:effectLst/>
                        </a:rPr>
                        <a:t>1,000–2,000</a:t>
                      </a:r>
                    </a:p>
                  </a:txBody>
                  <a:tcPr anchor="ctr"/>
                </a:tc>
                <a:tc>
                  <a:txBody>
                    <a:bodyPr/>
                    <a:lstStyle/>
                    <a:p>
                      <a:r>
                        <a:rPr lang="en-IE">
                          <a:effectLst/>
                        </a:rPr>
                        <a:t>Platform setup</a:t>
                      </a:r>
                    </a:p>
                  </a:txBody>
                  <a:tcPr anchor="ctr"/>
                </a:tc>
                <a:extLst>
                  <a:ext uri="{0D108BD9-81ED-4DB2-BD59-A6C34878D82A}">
                    <a16:rowId xmlns:a16="http://schemas.microsoft.com/office/drawing/2014/main" val="2187594481"/>
                  </a:ext>
                </a:extLst>
              </a:tr>
              <a:tr h="370840">
                <a:tc>
                  <a:txBody>
                    <a:bodyPr/>
                    <a:lstStyle/>
                    <a:p>
                      <a:r>
                        <a:rPr lang="en-IE" dirty="0">
                          <a:effectLst/>
                        </a:rPr>
                        <a:t>Contingency</a:t>
                      </a:r>
                    </a:p>
                  </a:txBody>
                  <a:tcPr anchor="ctr"/>
                </a:tc>
                <a:tc>
                  <a:txBody>
                    <a:bodyPr/>
                    <a:lstStyle/>
                    <a:p>
                      <a:r>
                        <a:rPr lang="en-IE">
                          <a:effectLst/>
                        </a:rPr>
                        <a:t>5,000–10,000</a:t>
                      </a:r>
                    </a:p>
                  </a:txBody>
                  <a:tcPr anchor="ctr"/>
                </a:tc>
                <a:tc>
                  <a:txBody>
                    <a:bodyPr/>
                    <a:lstStyle/>
                    <a:p>
                      <a:r>
                        <a:rPr lang="en-IE">
                          <a:effectLst/>
                        </a:rPr>
                        <a:t>Always plan extra</a:t>
                      </a:r>
                    </a:p>
                  </a:txBody>
                  <a:tcPr anchor="ctr"/>
                </a:tc>
                <a:extLst>
                  <a:ext uri="{0D108BD9-81ED-4DB2-BD59-A6C34878D82A}">
                    <a16:rowId xmlns:a16="http://schemas.microsoft.com/office/drawing/2014/main" val="3109908443"/>
                  </a:ext>
                </a:extLst>
              </a:tr>
              <a:tr h="370840">
                <a:tc>
                  <a:txBody>
                    <a:bodyPr/>
                    <a:lstStyle/>
                    <a:p>
                      <a:r>
                        <a:rPr lang="en-IE" b="1" dirty="0">
                          <a:solidFill>
                            <a:srgbClr val="E96751"/>
                          </a:solidFill>
                          <a:effectLst/>
                        </a:rPr>
                        <a:t>Total Estimate:</a:t>
                      </a:r>
                    </a:p>
                  </a:txBody>
                  <a:tcPr anchor="ctr"/>
                </a:tc>
                <a:tc gridSpan="2">
                  <a:txBody>
                    <a:bodyPr/>
                    <a:lstStyle/>
                    <a:p>
                      <a:r>
                        <a:rPr lang="en-IE" b="1" dirty="0">
                          <a:solidFill>
                            <a:srgbClr val="E96751"/>
                          </a:solidFill>
                          <a:effectLst/>
                        </a:rPr>
                        <a:t>€428,700 – €452,700</a:t>
                      </a:r>
                    </a:p>
                  </a:txBody>
                  <a:tcPr anchor="ctr"/>
                </a:tc>
                <a:tc hMerge="1">
                  <a:txBody>
                    <a:bodyPr/>
                    <a:lstStyle/>
                    <a:p>
                      <a:endParaRPr lang="en-IE"/>
                    </a:p>
                  </a:txBody>
                  <a:tcPr/>
                </a:tc>
                <a:extLst>
                  <a:ext uri="{0D108BD9-81ED-4DB2-BD59-A6C34878D82A}">
                    <a16:rowId xmlns:a16="http://schemas.microsoft.com/office/drawing/2014/main" val="921707400"/>
                  </a:ext>
                </a:extLst>
              </a:tr>
            </a:tbl>
          </a:graphicData>
        </a:graphic>
      </p:graphicFrame>
      <p:sp>
        <p:nvSpPr>
          <p:cNvPr id="6" name="TextBox 5">
            <a:extLst>
              <a:ext uri="{FF2B5EF4-FFF2-40B4-BE49-F238E27FC236}">
                <a16:creationId xmlns:a16="http://schemas.microsoft.com/office/drawing/2014/main" id="{27A4D7E8-A567-36C2-8C11-0ED4CBC38E02}"/>
              </a:ext>
            </a:extLst>
          </p:cNvPr>
          <p:cNvSpPr txBox="1"/>
          <p:nvPr/>
        </p:nvSpPr>
        <p:spPr>
          <a:xfrm>
            <a:off x="1295400" y="6266802"/>
            <a:ext cx="6311152" cy="369332"/>
          </a:xfrm>
          <a:prstGeom prst="rect">
            <a:avLst/>
          </a:prstGeom>
          <a:noFill/>
        </p:spPr>
        <p:txBody>
          <a:bodyPr wrap="square" rtlCol="0">
            <a:spAutoFit/>
          </a:bodyPr>
          <a:lstStyle/>
          <a:p>
            <a:r>
              <a:rPr lang="en-US" dirty="0">
                <a:solidFill>
                  <a:srgbClr val="459597"/>
                </a:solidFill>
                <a:hlinkClick r:id="rId2">
                  <a:extLst>
                    <a:ext uri="{A12FA001-AC4F-418D-AE19-62706E023703}">
                      <ahyp:hlinkClr xmlns:ahyp="http://schemas.microsoft.com/office/drawing/2018/hyperlinkcolor" val="tx"/>
                    </a:ext>
                  </a:extLst>
                </a:hlinkClick>
              </a:rPr>
              <a:t>How To Start, Set Up, And Build A Profitable Glamping Business</a:t>
            </a:r>
            <a:endParaRPr lang="en-IE" dirty="0">
              <a:solidFill>
                <a:srgbClr val="459597"/>
              </a:solidFill>
            </a:endParaRPr>
          </a:p>
        </p:txBody>
      </p:sp>
      <p:sp>
        <p:nvSpPr>
          <p:cNvPr id="4" name="TextBox 3">
            <a:extLst>
              <a:ext uri="{FF2B5EF4-FFF2-40B4-BE49-F238E27FC236}">
                <a16:creationId xmlns:a16="http://schemas.microsoft.com/office/drawing/2014/main" id="{0D24CE02-A27F-C842-DB13-127BD24019F9}"/>
              </a:ext>
            </a:extLst>
          </p:cNvPr>
          <p:cNvSpPr txBox="1"/>
          <p:nvPr/>
        </p:nvSpPr>
        <p:spPr>
          <a:xfrm>
            <a:off x="1295400" y="5919200"/>
            <a:ext cx="9601200" cy="369332"/>
          </a:xfrm>
          <a:prstGeom prst="rect">
            <a:avLst/>
          </a:prstGeom>
          <a:noFill/>
        </p:spPr>
        <p:txBody>
          <a:bodyPr wrap="square">
            <a:spAutoFit/>
          </a:bodyPr>
          <a:lstStyle/>
          <a:p>
            <a:r>
              <a:rPr lang="en-US" b="0" i="0" dirty="0">
                <a:solidFill>
                  <a:srgbClr val="414141"/>
                </a:solidFill>
                <a:effectLst/>
              </a:rPr>
              <a:t>Use the </a:t>
            </a:r>
            <a:r>
              <a:rPr lang="en-US" b="0" i="0" u="none" strike="noStrike" dirty="0">
                <a:solidFill>
                  <a:srgbClr val="459597"/>
                </a:solidFill>
                <a:effectLst/>
                <a:hlinkClick r:id="rId3">
                  <a:extLst>
                    <a:ext uri="{A12FA001-AC4F-418D-AE19-62706E023703}">
                      <ahyp:hlinkClr xmlns:ahyp="http://schemas.microsoft.com/office/drawing/2018/hyperlinkcolor" val="tx"/>
                    </a:ext>
                  </a:extLst>
                </a:hlinkClick>
              </a:rPr>
              <a:t>Crossover Lodge ROI Calculator</a:t>
            </a:r>
            <a:r>
              <a:rPr lang="en-US" b="0" i="0" dirty="0">
                <a:solidFill>
                  <a:srgbClr val="459597"/>
                </a:solidFill>
                <a:effectLst/>
              </a:rPr>
              <a:t> </a:t>
            </a:r>
            <a:r>
              <a:rPr lang="en-US" b="0" i="0" dirty="0">
                <a:solidFill>
                  <a:srgbClr val="414141"/>
                </a:solidFill>
                <a:effectLst/>
              </a:rPr>
              <a:t>to calculate your ROI.</a:t>
            </a:r>
            <a:endParaRPr lang="en-IE" dirty="0">
              <a:solidFill>
                <a:srgbClr val="414141"/>
              </a:solidFill>
            </a:endParaRPr>
          </a:p>
        </p:txBody>
      </p:sp>
      <p:pic>
        <p:nvPicPr>
          <p:cNvPr id="2" name="Picture 1">
            <a:extLst>
              <a:ext uri="{FF2B5EF4-FFF2-40B4-BE49-F238E27FC236}">
                <a16:creationId xmlns:a16="http://schemas.microsoft.com/office/drawing/2014/main" id="{C134C2E1-4E20-7327-0F2E-33840EA70C0B}"/>
              </a:ext>
            </a:extLst>
          </p:cNvPr>
          <p:cNvPicPr>
            <a:picLocks noChangeAspect="1"/>
          </p:cNvPicPr>
          <p:nvPr/>
        </p:nvPicPr>
        <p:blipFill>
          <a:blip r:embed="rId4"/>
          <a:stretch>
            <a:fillRect/>
          </a:stretch>
        </p:blipFill>
        <p:spPr>
          <a:xfrm>
            <a:off x="363361" y="5789423"/>
            <a:ext cx="850589" cy="846711"/>
          </a:xfrm>
          <a:prstGeom prst="rect">
            <a:avLst/>
          </a:prstGeom>
        </p:spPr>
      </p:pic>
    </p:spTree>
    <p:extLst>
      <p:ext uri="{BB962C8B-B14F-4D97-AF65-F5344CB8AC3E}">
        <p14:creationId xmlns:p14="http://schemas.microsoft.com/office/powerpoint/2010/main" val="1828764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C1065-B1CA-1ECD-0E1E-9CFE94246A07}"/>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80CFED5E-84A7-7136-3A35-DF687F375F15}"/>
              </a:ext>
            </a:extLst>
          </p:cNvPr>
          <p:cNvGraphicFramePr>
            <a:graphicFrameLocks noGrp="1"/>
          </p:cNvGraphicFramePr>
          <p:nvPr/>
        </p:nvGraphicFramePr>
        <p:xfrm>
          <a:off x="266700" y="1202910"/>
          <a:ext cx="11696700" cy="4856480"/>
        </p:xfrm>
        <a:graphic>
          <a:graphicData uri="http://schemas.openxmlformats.org/drawingml/2006/table">
            <a:tbl>
              <a:tblPr firstRow="1" bandRow="1">
                <a:tableStyleId>{5C22544A-7EE6-4342-B048-85BDC9FD1C3A}</a:tableStyleId>
              </a:tblPr>
              <a:tblGrid>
                <a:gridCol w="3222375">
                  <a:extLst>
                    <a:ext uri="{9D8B030D-6E8A-4147-A177-3AD203B41FA5}">
                      <a16:colId xmlns:a16="http://schemas.microsoft.com/office/drawing/2014/main" val="1315654808"/>
                    </a:ext>
                  </a:extLst>
                </a:gridCol>
                <a:gridCol w="2149725">
                  <a:extLst>
                    <a:ext uri="{9D8B030D-6E8A-4147-A177-3AD203B41FA5}">
                      <a16:colId xmlns:a16="http://schemas.microsoft.com/office/drawing/2014/main" val="2964838693"/>
                    </a:ext>
                  </a:extLst>
                </a:gridCol>
                <a:gridCol w="6324600">
                  <a:extLst>
                    <a:ext uri="{9D8B030D-6E8A-4147-A177-3AD203B41FA5}">
                      <a16:colId xmlns:a16="http://schemas.microsoft.com/office/drawing/2014/main" val="3364942898"/>
                    </a:ext>
                  </a:extLst>
                </a:gridCol>
              </a:tblGrid>
              <a:tr h="370840">
                <a:tc>
                  <a:txBody>
                    <a:bodyPr/>
                    <a:lstStyle/>
                    <a:p>
                      <a:r>
                        <a:rPr lang="en-IE" b="1" dirty="0">
                          <a:effectLst/>
                        </a:rPr>
                        <a:t>Item</a:t>
                      </a:r>
                    </a:p>
                  </a:txBody>
                  <a:tcPr anchor="ctr"/>
                </a:tc>
                <a:tc>
                  <a:txBody>
                    <a:bodyPr/>
                    <a:lstStyle/>
                    <a:p>
                      <a:r>
                        <a:rPr lang="en-IE" b="1" dirty="0">
                          <a:effectLst/>
                        </a:rPr>
                        <a:t>Est Cost Range (€)</a:t>
                      </a:r>
                    </a:p>
                  </a:txBody>
                  <a:tcPr anchor="ctr"/>
                </a:tc>
                <a:tc>
                  <a:txBody>
                    <a:bodyPr/>
                    <a:lstStyle/>
                    <a:p>
                      <a:r>
                        <a:rPr lang="en-IE" b="1" dirty="0">
                          <a:effectLst/>
                        </a:rPr>
                        <a:t>Tips</a:t>
                      </a:r>
                    </a:p>
                  </a:txBody>
                  <a:tcPr anchor="ctr"/>
                </a:tc>
                <a:extLst>
                  <a:ext uri="{0D108BD9-81ED-4DB2-BD59-A6C34878D82A}">
                    <a16:rowId xmlns:a16="http://schemas.microsoft.com/office/drawing/2014/main" val="3641832468"/>
                  </a:ext>
                </a:extLst>
              </a:tr>
              <a:tr h="370840">
                <a:tc>
                  <a:txBody>
                    <a:bodyPr/>
                    <a:lstStyle/>
                    <a:p>
                      <a:r>
                        <a:rPr lang="en-IE" dirty="0">
                          <a:effectLst/>
                        </a:rPr>
                        <a:t>Land purchase or lease (5-10 glamping units)</a:t>
                      </a:r>
                    </a:p>
                  </a:txBody>
                  <a:tcPr anchor="ctr"/>
                </a:tc>
                <a:tc>
                  <a:txBody>
                    <a:bodyPr/>
                    <a:lstStyle/>
                    <a:p>
                      <a:r>
                        <a:rPr lang="en-IE" dirty="0"/>
                        <a:t>€50,000 – €300,000+</a:t>
                      </a:r>
                      <a:endParaRPr lang="en-IE" dirty="0">
                        <a:effectLst/>
                      </a:endParaRPr>
                    </a:p>
                  </a:txBody>
                  <a:tcPr anchor="ctr"/>
                </a:tc>
                <a:tc>
                  <a:txBody>
                    <a:bodyPr/>
                    <a:lstStyle/>
                    <a:p>
                      <a:r>
                        <a:rPr lang="en-US" dirty="0"/>
                        <a:t>Prices vary by location, zoning, and access. Consider leasing first. Leasing can lower upfront cost.</a:t>
                      </a:r>
                      <a:endParaRPr lang="en-IE" dirty="0">
                        <a:effectLst/>
                      </a:endParaRPr>
                    </a:p>
                  </a:txBody>
                  <a:tcPr anchor="ctr"/>
                </a:tc>
                <a:extLst>
                  <a:ext uri="{0D108BD9-81ED-4DB2-BD59-A6C34878D82A}">
                    <a16:rowId xmlns:a16="http://schemas.microsoft.com/office/drawing/2014/main" val="436756021"/>
                  </a:ext>
                </a:extLst>
              </a:tr>
              <a:tr h="370840">
                <a:tc>
                  <a:txBody>
                    <a:bodyPr/>
                    <a:lstStyle/>
                    <a:p>
                      <a:r>
                        <a:rPr lang="en-IE" dirty="0"/>
                        <a:t>Planning Permission &amp; Reports</a:t>
                      </a:r>
                      <a:endParaRPr lang="en-IE" dirty="0">
                        <a:effectLst/>
                      </a:endParaRPr>
                    </a:p>
                  </a:txBody>
                  <a:tcPr anchor="ctr"/>
                </a:tc>
                <a:tc>
                  <a:txBody>
                    <a:bodyPr/>
                    <a:lstStyle/>
                    <a:p>
                      <a:r>
                        <a:rPr lang="en-IE" dirty="0"/>
                        <a:t>€2,500 – €12,000</a:t>
                      </a:r>
                      <a:endParaRPr lang="en-IE" dirty="0">
                        <a:effectLst/>
                      </a:endParaRPr>
                    </a:p>
                  </a:txBody>
                  <a:tcPr anchor="ctr"/>
                </a:tc>
                <a:tc>
                  <a:txBody>
                    <a:bodyPr/>
                    <a:lstStyle/>
                    <a:p>
                      <a:r>
                        <a:rPr lang="en-US" dirty="0"/>
                        <a:t>Includes application fees, environmental assessments, and consultant fees.</a:t>
                      </a:r>
                      <a:endParaRPr lang="en-IE" dirty="0">
                        <a:effectLst/>
                      </a:endParaRPr>
                    </a:p>
                  </a:txBody>
                  <a:tcPr anchor="ctr"/>
                </a:tc>
                <a:extLst>
                  <a:ext uri="{0D108BD9-81ED-4DB2-BD59-A6C34878D82A}">
                    <a16:rowId xmlns:a16="http://schemas.microsoft.com/office/drawing/2014/main" val="2119150372"/>
                  </a:ext>
                </a:extLst>
              </a:tr>
              <a:tr h="370840">
                <a:tc>
                  <a:txBody>
                    <a:bodyPr/>
                    <a:lstStyle/>
                    <a:p>
                      <a:r>
                        <a:rPr lang="en-IE" b="1" dirty="0"/>
                        <a:t>Permits &amp; Professional Fees</a:t>
                      </a:r>
                      <a:endParaRPr lang="en-IE" b="1" dirty="0">
                        <a:effectLst/>
                      </a:endParaRPr>
                    </a:p>
                  </a:txBody>
                  <a:tcPr anchor="ctr"/>
                </a:tc>
                <a:tc>
                  <a:txBody>
                    <a:bodyPr/>
                    <a:lstStyle/>
                    <a:p>
                      <a:r>
                        <a:rPr lang="en-IE" dirty="0"/>
                        <a:t>€5,000 – €20,000</a:t>
                      </a:r>
                      <a:endParaRPr lang="en-IE" dirty="0">
                        <a:effectLst/>
                      </a:endParaRPr>
                    </a:p>
                  </a:txBody>
                  <a:tcPr anchor="ctr"/>
                </a:tc>
                <a:tc>
                  <a:txBody>
                    <a:bodyPr/>
                    <a:lstStyle/>
                    <a:p>
                      <a:r>
                        <a:rPr lang="en-US" dirty="0"/>
                        <a:t>Planning permits, environmental assessments, legal and accounting fees. Varies by country regulations.</a:t>
                      </a:r>
                      <a:endParaRPr lang="en-IE" dirty="0">
                        <a:effectLst/>
                      </a:endParaRPr>
                    </a:p>
                  </a:txBody>
                  <a:tcPr anchor="ctr"/>
                </a:tc>
                <a:extLst>
                  <a:ext uri="{0D108BD9-81ED-4DB2-BD59-A6C34878D82A}">
                    <a16:rowId xmlns:a16="http://schemas.microsoft.com/office/drawing/2014/main" val="523606283"/>
                  </a:ext>
                </a:extLst>
              </a:tr>
              <a:tr h="370840">
                <a:tc>
                  <a:txBody>
                    <a:bodyPr/>
                    <a:lstStyle/>
                    <a:p>
                      <a:r>
                        <a:rPr lang="en-IE" b="1" dirty="0"/>
                        <a:t>Accommodation Units </a:t>
                      </a:r>
                    </a:p>
                  </a:txBody>
                  <a:tcPr anchor="ctr"/>
                </a:tc>
                <a:tc>
                  <a:txBody>
                    <a:bodyPr/>
                    <a:lstStyle/>
                    <a:p>
                      <a:r>
                        <a:rPr lang="en-IE" dirty="0"/>
                        <a:t>€6,000 – €45,000</a:t>
                      </a:r>
                      <a:endParaRPr lang="en-IE" dirty="0">
                        <a:effectLst/>
                      </a:endParaRPr>
                    </a:p>
                  </a:txBody>
                  <a:tcPr anchor="ctr"/>
                </a:tc>
                <a:tc>
                  <a:txBody>
                    <a:bodyPr/>
                    <a:lstStyle/>
                    <a:p>
                      <a:r>
                        <a:rPr lang="en-US" dirty="0"/>
                        <a:t>Entry-level glamping pod or wooden unit. Prefab can save time/money. </a:t>
                      </a:r>
                      <a:r>
                        <a:rPr lang="en-IE" dirty="0"/>
                        <a:t>E.g. 10 units × €6k–€45k each (tents, pods, cabins) including basic interiors. Scale down for fewer units.</a:t>
                      </a:r>
                      <a:endParaRPr lang="en-IE" dirty="0">
                        <a:effectLst/>
                      </a:endParaRPr>
                    </a:p>
                  </a:txBody>
                  <a:tcPr anchor="ctr"/>
                </a:tc>
                <a:extLst>
                  <a:ext uri="{0D108BD9-81ED-4DB2-BD59-A6C34878D82A}">
                    <a16:rowId xmlns:a16="http://schemas.microsoft.com/office/drawing/2014/main" val="1714669129"/>
                  </a:ext>
                </a:extLst>
              </a:tr>
              <a:tr h="370840">
                <a:tc>
                  <a:txBody>
                    <a:bodyPr/>
                    <a:lstStyle/>
                    <a:p>
                      <a:r>
                        <a:rPr lang="en-IE" dirty="0"/>
                        <a:t>Accommodation Units </a:t>
                      </a:r>
                    </a:p>
                    <a:p>
                      <a:r>
                        <a:rPr lang="en-IE" dirty="0"/>
                        <a:t>Basic Pod / Tiny Cabin </a:t>
                      </a:r>
                      <a:endParaRPr lang="en-IE" dirty="0">
                        <a:effectLst/>
                      </a:endParaRPr>
                    </a:p>
                  </a:txBody>
                  <a:tcPr anchor="ctr"/>
                </a:tc>
                <a:tc>
                  <a:txBody>
                    <a:bodyPr/>
                    <a:lstStyle/>
                    <a:p>
                      <a:r>
                        <a:rPr lang="en-IE" dirty="0"/>
                        <a:t>€6,000 – €12,000</a:t>
                      </a:r>
                      <a:endParaRPr lang="en-IE" dirty="0">
                        <a:effectLst/>
                      </a:endParaRPr>
                    </a:p>
                  </a:txBody>
                  <a:tcPr anchor="ctr"/>
                </a:tc>
                <a:tc>
                  <a:txBody>
                    <a:bodyPr/>
                    <a:lstStyle/>
                    <a:p>
                      <a:r>
                        <a:rPr lang="en-US" dirty="0"/>
                        <a:t>Entry-level glamping pod or wooden unit. Prefab can save time/money. </a:t>
                      </a:r>
                      <a:endParaRPr lang="en-IE" dirty="0">
                        <a:effectLst/>
                      </a:endParaRPr>
                    </a:p>
                  </a:txBody>
                  <a:tcPr anchor="ctr"/>
                </a:tc>
                <a:extLst>
                  <a:ext uri="{0D108BD9-81ED-4DB2-BD59-A6C34878D82A}">
                    <a16:rowId xmlns:a16="http://schemas.microsoft.com/office/drawing/2014/main" val="1324824433"/>
                  </a:ext>
                </a:extLst>
              </a:tr>
              <a:tr h="370840">
                <a:tc>
                  <a:txBody>
                    <a:bodyPr/>
                    <a:lstStyle/>
                    <a:p>
                      <a:r>
                        <a:rPr lang="en-IE" dirty="0"/>
                        <a:t>Luxury Pod / Eco Modular Unit</a:t>
                      </a:r>
                      <a:endParaRPr lang="en-IE" dirty="0">
                        <a:effectLst/>
                      </a:endParaRPr>
                    </a:p>
                  </a:txBody>
                  <a:tcPr anchor="ctr"/>
                </a:tc>
                <a:tc>
                  <a:txBody>
                    <a:bodyPr/>
                    <a:lstStyle/>
                    <a:p>
                      <a:r>
                        <a:rPr lang="en-IE" dirty="0"/>
                        <a:t>€15,000 – €45,000</a:t>
                      </a:r>
                      <a:endParaRPr lang="en-IE" dirty="0">
                        <a:effectLst/>
                      </a:endParaRPr>
                    </a:p>
                  </a:txBody>
                  <a:tcPr anchor="ctr"/>
                </a:tc>
                <a:tc>
                  <a:txBody>
                    <a:bodyPr/>
                    <a:lstStyle/>
                    <a:p>
                      <a:r>
                        <a:rPr lang="en-US" dirty="0"/>
                        <a:t>Includes insulation, bathroom, kitchen, and heating.</a:t>
                      </a:r>
                      <a:endParaRPr lang="en-IE" dirty="0">
                        <a:effectLst/>
                      </a:endParaRPr>
                    </a:p>
                  </a:txBody>
                  <a:tcPr anchor="ctr"/>
                </a:tc>
                <a:extLst>
                  <a:ext uri="{0D108BD9-81ED-4DB2-BD59-A6C34878D82A}">
                    <a16:rowId xmlns:a16="http://schemas.microsoft.com/office/drawing/2014/main" val="1847260058"/>
                  </a:ext>
                </a:extLst>
              </a:tr>
              <a:tr h="370840">
                <a:tc>
                  <a:txBody>
                    <a:bodyPr/>
                    <a:lstStyle/>
                    <a:p>
                      <a:r>
                        <a:rPr lang="en-IE" b="1" dirty="0"/>
                        <a:t>Utilities &amp; Infrastructure</a:t>
                      </a:r>
                      <a:endParaRPr lang="en-IE" b="1" dirty="0">
                        <a:effectLst/>
                      </a:endParaRPr>
                    </a:p>
                  </a:txBody>
                  <a:tcPr anchor="ctr"/>
                </a:tc>
                <a:tc>
                  <a:txBody>
                    <a:bodyPr/>
                    <a:lstStyle/>
                    <a:p>
                      <a:r>
                        <a:rPr lang="en-IE" dirty="0"/>
                        <a:t>€40,000 – €150,000</a:t>
                      </a:r>
                      <a:endParaRPr lang="en-IE" dirty="0">
                        <a:effectLst/>
                      </a:endParaRPr>
                    </a:p>
                  </a:txBody>
                  <a:tcPr anchor="ctr"/>
                </a:tc>
                <a:tc>
                  <a:txBody>
                    <a:bodyPr/>
                    <a:lstStyle/>
                    <a:p>
                      <a:r>
                        <a:rPr lang="en-US" dirty="0"/>
                        <a:t>Water supply (wells/connection), electricity (grid or solar), sewage (septic or treatment)</a:t>
                      </a:r>
                      <a:r>
                        <a:rPr lang="en-US" dirty="0">
                          <a:hlinkClick r:id="rId2"/>
                        </a:rPr>
                        <a:t>touchstay.com</a:t>
                      </a:r>
                      <a:r>
                        <a:rPr lang="en-US" dirty="0"/>
                        <a:t>, Wi-Fi setup, etc.</a:t>
                      </a:r>
                      <a:endParaRPr lang="en-IE" dirty="0">
                        <a:effectLst/>
                      </a:endParaRPr>
                    </a:p>
                  </a:txBody>
                  <a:tcPr anchor="ctr"/>
                </a:tc>
                <a:extLst>
                  <a:ext uri="{0D108BD9-81ED-4DB2-BD59-A6C34878D82A}">
                    <a16:rowId xmlns:a16="http://schemas.microsoft.com/office/drawing/2014/main" val="19179786"/>
                  </a:ext>
                </a:extLst>
              </a:tr>
            </a:tbl>
          </a:graphicData>
        </a:graphic>
      </p:graphicFrame>
      <p:sp>
        <p:nvSpPr>
          <p:cNvPr id="6" name="Text Placeholder 2">
            <a:extLst>
              <a:ext uri="{FF2B5EF4-FFF2-40B4-BE49-F238E27FC236}">
                <a16:creationId xmlns:a16="http://schemas.microsoft.com/office/drawing/2014/main" id="{7385AEEC-DC1E-C955-2F41-6797BF9E9819}"/>
              </a:ext>
            </a:extLst>
          </p:cNvPr>
          <p:cNvSpPr txBox="1">
            <a:spLocks/>
          </p:cNvSpPr>
          <p:nvPr/>
        </p:nvSpPr>
        <p:spPr>
          <a:xfrm>
            <a:off x="266700" y="142109"/>
            <a:ext cx="10614687" cy="803654"/>
          </a:xfrm>
          <a:prstGeom prst="rect">
            <a:avLst/>
          </a:prstGeom>
        </p:spPr>
        <p:txBody>
          <a:bodyPr>
            <a:noAutofit/>
          </a:bodyPr>
          <a:lstStyle>
            <a:lvl1pPr marL="0" indent="0" algn="l" defTabSz="914400" rtl="0" eaLnBrk="1" latinLnBrk="0" hangingPunct="1">
              <a:lnSpc>
                <a:spcPct val="100000"/>
              </a:lnSpc>
              <a:spcBef>
                <a:spcPts val="0"/>
              </a:spcBef>
              <a:buFont typeface="Arial" panose="020B0604020202020204" pitchFamily="34" charset="0"/>
              <a:buNone/>
              <a:defRPr sz="2800" b="1" i="0" kern="1200">
                <a:solidFill>
                  <a:srgbClr val="459597"/>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en-IE" dirty="0"/>
              <a:t>Financial Planning &amp; Costs</a:t>
            </a:r>
          </a:p>
          <a:p>
            <a:pPr fontAlgn="base"/>
            <a:r>
              <a:rPr lang="en-US" b="0" dirty="0"/>
              <a:t>Sample Budget – Glamping </a:t>
            </a:r>
            <a:r>
              <a:rPr lang="en-US" b="0" dirty="0">
                <a:solidFill>
                  <a:srgbClr val="E96751"/>
                </a:solidFill>
              </a:rPr>
              <a:t>(5-10 Units – Glamping Tents)</a:t>
            </a:r>
            <a:endParaRPr lang="en-IE" b="0" dirty="0">
              <a:solidFill>
                <a:srgbClr val="E96751"/>
              </a:solidFill>
            </a:endParaRPr>
          </a:p>
          <a:p>
            <a:endParaRPr lang="en-IE" dirty="0"/>
          </a:p>
        </p:txBody>
      </p:sp>
    </p:spTree>
    <p:extLst>
      <p:ext uri="{BB962C8B-B14F-4D97-AF65-F5344CB8AC3E}">
        <p14:creationId xmlns:p14="http://schemas.microsoft.com/office/powerpoint/2010/main" val="1436262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9F14EC-027D-E05F-04B7-598E1DAB374D}"/>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45607EA0-8E56-C554-27F2-2B33EE5F2712}"/>
              </a:ext>
            </a:extLst>
          </p:cNvPr>
          <p:cNvGraphicFramePr>
            <a:graphicFrameLocks noGrp="1"/>
          </p:cNvGraphicFramePr>
          <p:nvPr/>
        </p:nvGraphicFramePr>
        <p:xfrm>
          <a:off x="266700" y="469485"/>
          <a:ext cx="11696700" cy="5064760"/>
        </p:xfrm>
        <a:graphic>
          <a:graphicData uri="http://schemas.openxmlformats.org/drawingml/2006/table">
            <a:tbl>
              <a:tblPr firstRow="1" bandRow="1">
                <a:tableStyleId>{5C22544A-7EE6-4342-B048-85BDC9FD1C3A}</a:tableStyleId>
              </a:tblPr>
              <a:tblGrid>
                <a:gridCol w="3222375">
                  <a:extLst>
                    <a:ext uri="{9D8B030D-6E8A-4147-A177-3AD203B41FA5}">
                      <a16:colId xmlns:a16="http://schemas.microsoft.com/office/drawing/2014/main" val="1315654808"/>
                    </a:ext>
                  </a:extLst>
                </a:gridCol>
                <a:gridCol w="2149725">
                  <a:extLst>
                    <a:ext uri="{9D8B030D-6E8A-4147-A177-3AD203B41FA5}">
                      <a16:colId xmlns:a16="http://schemas.microsoft.com/office/drawing/2014/main" val="2964838693"/>
                    </a:ext>
                  </a:extLst>
                </a:gridCol>
                <a:gridCol w="6324600">
                  <a:extLst>
                    <a:ext uri="{9D8B030D-6E8A-4147-A177-3AD203B41FA5}">
                      <a16:colId xmlns:a16="http://schemas.microsoft.com/office/drawing/2014/main" val="3364942898"/>
                    </a:ext>
                  </a:extLst>
                </a:gridCol>
              </a:tblGrid>
              <a:tr h="370840">
                <a:tc>
                  <a:txBody>
                    <a:bodyPr/>
                    <a:lstStyle/>
                    <a:p>
                      <a:r>
                        <a:rPr lang="en-IE" b="1" dirty="0">
                          <a:effectLst/>
                        </a:rPr>
                        <a:t>Item</a:t>
                      </a:r>
                    </a:p>
                  </a:txBody>
                  <a:tcPr anchor="ctr"/>
                </a:tc>
                <a:tc>
                  <a:txBody>
                    <a:bodyPr/>
                    <a:lstStyle/>
                    <a:p>
                      <a:r>
                        <a:rPr lang="en-IE" b="1" dirty="0">
                          <a:effectLst/>
                        </a:rPr>
                        <a:t>Est Cost Range (€)</a:t>
                      </a:r>
                    </a:p>
                  </a:txBody>
                  <a:tcPr anchor="ctr"/>
                </a:tc>
                <a:tc>
                  <a:txBody>
                    <a:bodyPr/>
                    <a:lstStyle/>
                    <a:p>
                      <a:r>
                        <a:rPr lang="en-IE" b="1" dirty="0">
                          <a:effectLst/>
                        </a:rPr>
                        <a:t>Tips</a:t>
                      </a:r>
                    </a:p>
                  </a:txBody>
                  <a:tcPr anchor="ctr"/>
                </a:tc>
                <a:extLst>
                  <a:ext uri="{0D108BD9-81ED-4DB2-BD59-A6C34878D82A}">
                    <a16:rowId xmlns:a16="http://schemas.microsoft.com/office/drawing/2014/main" val="3641832468"/>
                  </a:ext>
                </a:extLst>
              </a:tr>
              <a:tr h="370840">
                <a:tc>
                  <a:txBody>
                    <a:bodyPr/>
                    <a:lstStyle/>
                    <a:p>
                      <a:r>
                        <a:rPr lang="en-IE" dirty="0"/>
                        <a:t>Solar Power Setup</a:t>
                      </a:r>
                      <a:endParaRPr lang="en-IE" dirty="0">
                        <a:effectLst/>
                      </a:endParaRPr>
                    </a:p>
                  </a:txBody>
                  <a:tcPr anchor="ctr"/>
                </a:tc>
                <a:tc>
                  <a:txBody>
                    <a:bodyPr/>
                    <a:lstStyle/>
                    <a:p>
                      <a:r>
                        <a:rPr lang="en-IE" dirty="0"/>
                        <a:t>€4,000 – €10,000</a:t>
                      </a:r>
                      <a:endParaRPr lang="en-IE" dirty="0">
                        <a:effectLst/>
                      </a:endParaRPr>
                    </a:p>
                  </a:txBody>
                  <a:tcPr anchor="ctr"/>
                </a:tc>
                <a:tc>
                  <a:txBody>
                    <a:bodyPr/>
                    <a:lstStyle/>
                    <a:p>
                      <a:r>
                        <a:rPr lang="en-US" dirty="0"/>
                        <a:t>Varies by system size and battery storage.</a:t>
                      </a:r>
                      <a:endParaRPr lang="en-IE" dirty="0">
                        <a:effectLst/>
                      </a:endParaRPr>
                    </a:p>
                  </a:txBody>
                  <a:tcPr anchor="ctr"/>
                </a:tc>
                <a:extLst>
                  <a:ext uri="{0D108BD9-81ED-4DB2-BD59-A6C34878D82A}">
                    <a16:rowId xmlns:a16="http://schemas.microsoft.com/office/drawing/2014/main" val="1360181461"/>
                  </a:ext>
                </a:extLst>
              </a:tr>
              <a:tr h="370840">
                <a:tc>
                  <a:txBody>
                    <a:bodyPr/>
                    <a:lstStyle/>
                    <a:p>
                      <a:r>
                        <a:rPr lang="en-IE" dirty="0"/>
                        <a:t>Water &amp; Waste Systems</a:t>
                      </a:r>
                      <a:endParaRPr lang="en-IE" dirty="0">
                        <a:effectLst/>
                      </a:endParaRPr>
                    </a:p>
                  </a:txBody>
                  <a:tcPr anchor="ctr"/>
                </a:tc>
                <a:tc>
                  <a:txBody>
                    <a:bodyPr/>
                    <a:lstStyle/>
                    <a:p>
                      <a:r>
                        <a:rPr lang="en-IE" dirty="0"/>
                        <a:t>€5,000 – €20,000</a:t>
                      </a:r>
                      <a:endParaRPr lang="en-IE" dirty="0">
                        <a:effectLst/>
                      </a:endParaRPr>
                    </a:p>
                  </a:txBody>
                  <a:tcPr anchor="ctr"/>
                </a:tc>
                <a:tc>
                  <a:txBody>
                    <a:bodyPr/>
                    <a:lstStyle/>
                    <a:p>
                      <a:r>
                        <a:rPr lang="en-US" dirty="0"/>
                        <a:t>Includes septic tanks, composting toilets, or reed bed systems.</a:t>
                      </a:r>
                      <a:endParaRPr lang="en-IE" dirty="0">
                        <a:effectLst/>
                      </a:endParaRPr>
                    </a:p>
                  </a:txBody>
                  <a:tcPr anchor="ctr"/>
                </a:tc>
                <a:extLst>
                  <a:ext uri="{0D108BD9-81ED-4DB2-BD59-A6C34878D82A}">
                    <a16:rowId xmlns:a16="http://schemas.microsoft.com/office/drawing/2014/main" val="1947757819"/>
                  </a:ext>
                </a:extLst>
              </a:tr>
              <a:tr h="370840">
                <a:tc>
                  <a:txBody>
                    <a:bodyPr/>
                    <a:lstStyle/>
                    <a:p>
                      <a:r>
                        <a:rPr lang="en-IE" dirty="0"/>
                        <a:t>Pathways, Lighting, Signage</a:t>
                      </a:r>
                      <a:endParaRPr lang="en-IE" dirty="0">
                        <a:effectLst/>
                      </a:endParaRPr>
                    </a:p>
                  </a:txBody>
                  <a:tcPr anchor="ctr"/>
                </a:tc>
                <a:tc>
                  <a:txBody>
                    <a:bodyPr/>
                    <a:lstStyle/>
                    <a:p>
                      <a:r>
                        <a:rPr lang="en-IE" dirty="0"/>
                        <a:t>€1,000 – €4,000</a:t>
                      </a:r>
                      <a:endParaRPr lang="en-IE" dirty="0">
                        <a:effectLst/>
                      </a:endParaRPr>
                    </a:p>
                  </a:txBody>
                  <a:tcPr anchor="ctr"/>
                </a:tc>
                <a:tc>
                  <a:txBody>
                    <a:bodyPr/>
                    <a:lstStyle/>
                    <a:p>
                      <a:r>
                        <a:rPr lang="en-US" dirty="0"/>
                        <a:t>Use gravel paths and solar lights to save costs.</a:t>
                      </a:r>
                      <a:endParaRPr lang="en-IE" dirty="0">
                        <a:effectLst/>
                      </a:endParaRPr>
                    </a:p>
                  </a:txBody>
                  <a:tcPr anchor="ctr"/>
                </a:tc>
                <a:extLst>
                  <a:ext uri="{0D108BD9-81ED-4DB2-BD59-A6C34878D82A}">
                    <a16:rowId xmlns:a16="http://schemas.microsoft.com/office/drawing/2014/main" val="2107473532"/>
                  </a:ext>
                </a:extLst>
              </a:tr>
              <a:tr h="370840">
                <a:tc>
                  <a:txBody>
                    <a:bodyPr/>
                    <a:lstStyle/>
                    <a:p>
                      <a:r>
                        <a:rPr lang="en-IE" b="1" dirty="0"/>
                        <a:t>Furnishings &amp; Amenities</a:t>
                      </a:r>
                      <a:endParaRPr lang="en-IE" dirty="0"/>
                    </a:p>
                  </a:txBody>
                  <a:tcPr anchor="ctr"/>
                </a:tc>
                <a:tc>
                  <a:txBody>
                    <a:bodyPr/>
                    <a:lstStyle/>
                    <a:p>
                      <a:r>
                        <a:rPr lang="en-IE" dirty="0"/>
                        <a:t>€30,000 – €100,000</a:t>
                      </a:r>
                    </a:p>
                  </a:txBody>
                  <a:tcPr anchor="ctr"/>
                </a:tc>
                <a:tc>
                  <a:txBody>
                    <a:bodyPr/>
                    <a:lstStyle/>
                    <a:p>
                      <a:r>
                        <a:rPr lang="en-US" dirty="0"/>
                        <a:t>Beds, linens, furniture, décor, hot tubs or stoves, etc. Can start simple and upgrade over time.</a:t>
                      </a:r>
                      <a:endParaRPr lang="en-IE" dirty="0">
                        <a:effectLst/>
                      </a:endParaRPr>
                    </a:p>
                  </a:txBody>
                  <a:tcPr anchor="ctr"/>
                </a:tc>
                <a:extLst>
                  <a:ext uri="{0D108BD9-81ED-4DB2-BD59-A6C34878D82A}">
                    <a16:rowId xmlns:a16="http://schemas.microsoft.com/office/drawing/2014/main" val="287229920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Furnishings &amp; Fit-Out (per unit)</a:t>
                      </a:r>
                      <a:endParaRPr lang="en-IE" dirty="0">
                        <a:effectLst/>
                      </a:endParaRPr>
                    </a:p>
                  </a:txBody>
                  <a:tcPr anchor="ctr"/>
                </a:tc>
                <a:tc>
                  <a:txBody>
                    <a:bodyPr/>
                    <a:lstStyle/>
                    <a:p>
                      <a:r>
                        <a:rPr lang="en-IE" dirty="0"/>
                        <a:t>€1,500 – €5,000 </a:t>
                      </a:r>
                    </a:p>
                  </a:txBody>
                  <a:tcPr anchor="ctr"/>
                </a:tc>
                <a:tc>
                  <a:txBody>
                    <a:bodyPr/>
                    <a:lstStyle/>
                    <a:p>
                      <a:r>
                        <a:rPr lang="en-US" dirty="0" err="1"/>
                        <a:t>Opt</a:t>
                      </a:r>
                      <a:r>
                        <a:rPr lang="en-US" dirty="0"/>
                        <a:t> for upcycled or local second-hand where possible.</a:t>
                      </a:r>
                      <a:endParaRPr lang="en-IE" dirty="0">
                        <a:effectLst/>
                      </a:endParaRPr>
                    </a:p>
                  </a:txBody>
                  <a:tcPr anchor="ctr"/>
                </a:tc>
                <a:extLst>
                  <a:ext uri="{0D108BD9-81ED-4DB2-BD59-A6C34878D82A}">
                    <a16:rowId xmlns:a16="http://schemas.microsoft.com/office/drawing/2014/main" val="2187594481"/>
                  </a:ext>
                </a:extLst>
              </a:tr>
              <a:tr h="370840">
                <a:tc>
                  <a:txBody>
                    <a:bodyPr/>
                    <a:lstStyle/>
                    <a:p>
                      <a:r>
                        <a:rPr lang="en-IE" b="1" dirty="0"/>
                        <a:t>Marketing &amp; Branding</a:t>
                      </a:r>
                      <a:endParaRPr lang="en-IE" b="1" dirty="0">
                        <a:effectLst/>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€5,000 – €25,000</a:t>
                      </a:r>
                      <a:endParaRPr lang="en-IE" dirty="0">
                        <a:effectLst/>
                      </a:endParaRPr>
                    </a:p>
                  </a:txBody>
                  <a:tcPr anchor="ctr"/>
                </a:tc>
                <a:tc>
                  <a:txBody>
                    <a:bodyPr/>
                    <a:lstStyle/>
                    <a:p>
                      <a:r>
                        <a:rPr lang="en-US" dirty="0"/>
                        <a:t>Branding, website development, initial advertising. Many startups start small (basic website, logo, social media and </a:t>
                      </a:r>
                      <a:r>
                        <a:rPr lang="en-IE" dirty="0"/>
                        <a:t>initial photography.</a:t>
                      </a:r>
                      <a:endParaRPr lang="en-IE" dirty="0">
                        <a:effectLst/>
                      </a:endParaRPr>
                    </a:p>
                  </a:txBody>
                  <a:tcPr anchor="ctr"/>
                </a:tc>
                <a:extLst>
                  <a:ext uri="{0D108BD9-81ED-4DB2-BD59-A6C34878D82A}">
                    <a16:rowId xmlns:a16="http://schemas.microsoft.com/office/drawing/2014/main" val="1902947797"/>
                  </a:ext>
                </a:extLst>
              </a:tr>
              <a:tr h="370840">
                <a:tc>
                  <a:txBody>
                    <a:bodyPr/>
                    <a:lstStyle/>
                    <a:p>
                      <a:r>
                        <a:rPr lang="en-IE" b="1" dirty="0"/>
                        <a:t>Insurance &amp; Maintenance Setup</a:t>
                      </a:r>
                      <a:endParaRPr lang="en-IE" b="1" dirty="0">
                        <a:effectLst/>
                      </a:endParaRPr>
                    </a:p>
                  </a:txBody>
                  <a:tcPr anchor="ctr"/>
                </a:tc>
                <a:tc>
                  <a:txBody>
                    <a:bodyPr/>
                    <a:lstStyle/>
                    <a:p>
                      <a:r>
                        <a:rPr lang="en-IE" dirty="0"/>
                        <a:t>€2,000 – €5,000</a:t>
                      </a:r>
                      <a:endParaRPr lang="en-IE" dirty="0">
                        <a:effectLst/>
                      </a:endParaRPr>
                    </a:p>
                  </a:txBody>
                  <a:tcPr anchor="ctr"/>
                </a:tc>
                <a:tc>
                  <a:txBody>
                    <a:bodyPr/>
                    <a:lstStyle/>
                    <a:p>
                      <a:r>
                        <a:rPr lang="en-US" dirty="0"/>
                        <a:t>Initial setup costs for guest liability and general insurance.</a:t>
                      </a:r>
                      <a:endParaRPr lang="en-IE" dirty="0">
                        <a:effectLst/>
                      </a:endParaRPr>
                    </a:p>
                  </a:txBody>
                  <a:tcPr anchor="ctr"/>
                </a:tc>
                <a:extLst>
                  <a:ext uri="{0D108BD9-81ED-4DB2-BD59-A6C34878D82A}">
                    <a16:rowId xmlns:a16="http://schemas.microsoft.com/office/drawing/2014/main" val="3728786853"/>
                  </a:ext>
                </a:extLst>
              </a:tr>
              <a:tr h="370840">
                <a:tc>
                  <a:txBody>
                    <a:bodyPr/>
                    <a:lstStyle/>
                    <a:p>
                      <a:r>
                        <a:rPr lang="en-IE" dirty="0">
                          <a:effectLst/>
                        </a:rPr>
                        <a:t>Contingency</a:t>
                      </a:r>
                    </a:p>
                  </a:txBody>
                  <a:tcPr anchor="ctr"/>
                </a:tc>
                <a:tc>
                  <a:txBody>
                    <a:bodyPr/>
                    <a:lstStyle/>
                    <a:p>
                      <a:r>
                        <a:rPr lang="en-IE" dirty="0"/>
                        <a:t>€2</a:t>
                      </a:r>
                      <a:r>
                        <a:rPr lang="en-IE" dirty="0">
                          <a:effectLst/>
                        </a:rPr>
                        <a:t>5,000 – </a:t>
                      </a:r>
                      <a:r>
                        <a:rPr lang="en-IE" dirty="0"/>
                        <a:t>€</a:t>
                      </a:r>
                      <a:r>
                        <a:rPr lang="en-IE" dirty="0">
                          <a:effectLst/>
                        </a:rPr>
                        <a:t>100,000</a:t>
                      </a:r>
                    </a:p>
                  </a:txBody>
                  <a:tcPr anchor="ctr"/>
                </a:tc>
                <a:tc>
                  <a:txBody>
                    <a:bodyPr/>
                    <a:lstStyle/>
                    <a:p>
                      <a:r>
                        <a:rPr lang="en-IE" b="1" dirty="0">
                          <a:effectLst/>
                        </a:rPr>
                        <a:t>Always plan extra. Have a Res</a:t>
                      </a:r>
                      <a:r>
                        <a:rPr lang="en-US" b="1" dirty="0" err="1"/>
                        <a:t>erve</a:t>
                      </a:r>
                      <a:r>
                        <a:rPr lang="en-US" b="1" dirty="0"/>
                        <a:t> plan or fund</a:t>
                      </a:r>
                      <a:r>
                        <a:rPr lang="en-US" dirty="0"/>
                        <a:t> for unexpected costs (recommend 10–20% of total). Crucial in case of construction overruns or delays.</a:t>
                      </a:r>
                      <a:endParaRPr lang="en-IE" dirty="0">
                        <a:effectLst/>
                      </a:endParaRPr>
                    </a:p>
                  </a:txBody>
                  <a:tcPr anchor="ctr"/>
                </a:tc>
                <a:extLst>
                  <a:ext uri="{0D108BD9-81ED-4DB2-BD59-A6C34878D82A}">
                    <a16:rowId xmlns:a16="http://schemas.microsoft.com/office/drawing/2014/main" val="3109908443"/>
                  </a:ext>
                </a:extLst>
              </a:tr>
              <a:tr h="370840">
                <a:tc>
                  <a:txBody>
                    <a:bodyPr/>
                    <a:lstStyle/>
                    <a:p>
                      <a:r>
                        <a:rPr lang="en-IE" b="1" dirty="0">
                          <a:solidFill>
                            <a:srgbClr val="E96751"/>
                          </a:solidFill>
                          <a:effectLst/>
                        </a:rPr>
                        <a:t>Total Estimate:</a:t>
                      </a:r>
                    </a:p>
                  </a:txBody>
                  <a:tcPr anchor="ctr"/>
                </a:tc>
                <a:tc gridSpan="2">
                  <a:txBody>
                    <a:bodyPr/>
                    <a:lstStyle/>
                    <a:p>
                      <a:r>
                        <a:rPr lang="en-IE" b="1" dirty="0">
                          <a:solidFill>
                            <a:srgbClr val="E96751"/>
                          </a:solidFill>
                          <a:effectLst/>
                        </a:rPr>
                        <a:t>€150,000 – €573,000</a:t>
                      </a:r>
                    </a:p>
                  </a:txBody>
                  <a:tcPr anchor="ctr"/>
                </a:tc>
                <a:tc hMerge="1">
                  <a:txBody>
                    <a:bodyPr/>
                    <a:lstStyle/>
                    <a:p>
                      <a:endParaRPr lang="en-IE"/>
                    </a:p>
                  </a:txBody>
                  <a:tcPr/>
                </a:tc>
                <a:extLst>
                  <a:ext uri="{0D108BD9-81ED-4DB2-BD59-A6C34878D82A}">
                    <a16:rowId xmlns:a16="http://schemas.microsoft.com/office/drawing/2014/main" val="2906796694"/>
                  </a:ext>
                </a:extLst>
              </a:tr>
            </a:tbl>
          </a:graphicData>
        </a:graphic>
      </p:graphicFrame>
      <p:sp>
        <p:nvSpPr>
          <p:cNvPr id="3" name="TextBox 2">
            <a:extLst>
              <a:ext uri="{FF2B5EF4-FFF2-40B4-BE49-F238E27FC236}">
                <a16:creationId xmlns:a16="http://schemas.microsoft.com/office/drawing/2014/main" id="{A8994FFA-A99B-7760-B11A-B7014219BB38}"/>
              </a:ext>
            </a:extLst>
          </p:cNvPr>
          <p:cNvSpPr txBox="1"/>
          <p:nvPr/>
        </p:nvSpPr>
        <p:spPr>
          <a:xfrm>
            <a:off x="228600" y="5327117"/>
            <a:ext cx="6096000" cy="586058"/>
          </a:xfrm>
          <a:prstGeom prst="rect">
            <a:avLst/>
          </a:prstGeom>
          <a:noFill/>
        </p:spPr>
        <p:txBody>
          <a:bodyPr wrap="square">
            <a:spAutoFit/>
          </a:bodyPr>
          <a:lstStyle/>
          <a:p>
            <a:pPr algn="l" fontAlgn="base">
              <a:lnSpc>
                <a:spcPts val="4500"/>
              </a:lnSpc>
            </a:pPr>
            <a:r>
              <a:rPr lang="en-US" b="0" i="0" dirty="0">
                <a:solidFill>
                  <a:srgbClr val="E96751"/>
                </a:solidFill>
                <a:effectLst/>
                <a:latin typeface="Spoof"/>
                <a:hlinkClick r:id="rId2">
                  <a:extLst>
                    <a:ext uri="{A12FA001-AC4F-418D-AE19-62706E023703}">
                      <ahyp:hlinkClr xmlns:ahyp="http://schemas.microsoft.com/office/drawing/2018/hyperlinkcolor" val="tx"/>
                    </a:ext>
                  </a:extLst>
                </a:hlinkClick>
              </a:rPr>
              <a:t>Starting a glamping business: full guide</a:t>
            </a:r>
            <a:endParaRPr lang="en-US" b="0" i="0" dirty="0">
              <a:solidFill>
                <a:srgbClr val="E96751"/>
              </a:solidFill>
              <a:effectLst/>
              <a:latin typeface="Spoof"/>
            </a:endParaRPr>
          </a:p>
        </p:txBody>
      </p:sp>
      <p:pic>
        <p:nvPicPr>
          <p:cNvPr id="2" name="Picture 1" descr="Co-funded by the European Union logo in png for web usage">
            <a:extLst>
              <a:ext uri="{FF2B5EF4-FFF2-40B4-BE49-F238E27FC236}">
                <a16:creationId xmlns:a16="http://schemas.microsoft.com/office/drawing/2014/main" id="{8E95DFFE-EBF1-A890-1C9F-CE3A3529FBE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197425" y="6365698"/>
            <a:ext cx="1530819" cy="319792"/>
          </a:xfrm>
          <a:prstGeom prst="rect">
            <a:avLst/>
          </a:prstGeom>
          <a:noFill/>
          <a:ln>
            <a:noFill/>
          </a:ln>
        </p:spPr>
      </p:pic>
      <p:sp>
        <p:nvSpPr>
          <p:cNvPr id="4" name="Rectangle 3">
            <a:extLst>
              <a:ext uri="{FF2B5EF4-FFF2-40B4-BE49-F238E27FC236}">
                <a16:creationId xmlns:a16="http://schemas.microsoft.com/office/drawing/2014/main" id="{05257B9C-F745-8F38-627B-CC5463B9212B}"/>
              </a:ext>
            </a:extLst>
          </p:cNvPr>
          <p:cNvSpPr/>
          <p:nvPr/>
        </p:nvSpPr>
        <p:spPr>
          <a:xfrm>
            <a:off x="6697532" y="6303842"/>
            <a:ext cx="5121982" cy="438582"/>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lnSpc>
                <a:spcPts val="880"/>
              </a:lnSpc>
            </a:pPr>
            <a:r>
              <a:rPr lang="en-US" sz="800" dirty="0">
                <a:solidFill>
                  <a:schemeClr val="tx1"/>
                </a:solidFill>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p>
        </p:txBody>
      </p:sp>
      <p:grpSp>
        <p:nvGrpSpPr>
          <p:cNvPr id="6" name="Group 5">
            <a:extLst>
              <a:ext uri="{FF2B5EF4-FFF2-40B4-BE49-F238E27FC236}">
                <a16:creationId xmlns:a16="http://schemas.microsoft.com/office/drawing/2014/main" id="{D31E50EC-9D00-21A7-5F9B-B7DDB4695462}"/>
              </a:ext>
            </a:extLst>
          </p:cNvPr>
          <p:cNvGrpSpPr/>
          <p:nvPr/>
        </p:nvGrpSpPr>
        <p:grpSpPr>
          <a:xfrm>
            <a:off x="3793641" y="5926643"/>
            <a:ext cx="1307461" cy="742180"/>
            <a:chOff x="340586" y="8789227"/>
            <a:chExt cx="1307461" cy="742180"/>
          </a:xfrm>
        </p:grpSpPr>
        <p:sp>
          <p:nvSpPr>
            <p:cNvPr id="7" name="Rectangle 6">
              <a:extLst>
                <a:ext uri="{FF2B5EF4-FFF2-40B4-BE49-F238E27FC236}">
                  <a16:creationId xmlns:a16="http://schemas.microsoft.com/office/drawing/2014/main" id="{2A0981F0-BD54-DB54-4334-D4EFEED655BC}"/>
                </a:ext>
              </a:extLst>
            </p:cNvPr>
            <p:cNvSpPr/>
            <p:nvPr/>
          </p:nvSpPr>
          <p:spPr>
            <a:xfrm>
              <a:off x="340586" y="8789227"/>
              <a:ext cx="1307461" cy="369332"/>
            </a:xfrm>
            <a:prstGeom prst="rect">
              <a:avLst/>
            </a:prstGeom>
          </p:spPr>
          <p:txBody>
            <a:bodyPr wrap="square"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US" sz="900" b="1" dirty="0">
                  <a:solidFill>
                    <a:schemeClr val="tx1"/>
                  </a:solidFill>
                  <a:latin typeface="+mj-lt"/>
                </a:rPr>
                <a:t>EPIC STAYS is licensed </a:t>
              </a:r>
            </a:p>
            <a:p>
              <a:pPr algn="just"/>
              <a:r>
                <a:rPr lang="en-US" sz="900" b="1" dirty="0">
                  <a:solidFill>
                    <a:schemeClr val="tx1"/>
                  </a:solidFill>
                  <a:latin typeface="+mj-lt"/>
                </a:rPr>
                <a:t>under </a:t>
              </a:r>
              <a:r>
                <a:rPr lang="en-US" sz="900" b="1" dirty="0">
                  <a:solidFill>
                    <a:srgbClr val="459597"/>
                  </a:solidFill>
                  <a:latin typeface="+mj-lt"/>
                  <a:hlinkClick r:id="rId4">
                    <a:extLst>
                      <a:ext uri="{A12FA001-AC4F-418D-AE19-62706E023703}">
                        <ahyp:hlinkClr xmlns:ahyp="http://schemas.microsoft.com/office/drawing/2018/hyperlinkcolor" val="tx"/>
                      </a:ext>
                    </a:extLst>
                  </a:hlinkClick>
                </a:rPr>
                <a:t>CC BY-SA 4.0</a:t>
              </a:r>
              <a:endParaRPr lang="en-US" sz="900" b="1" dirty="0">
                <a:solidFill>
                  <a:schemeClr val="tx1">
                    <a:lumMod val="50000"/>
                    <a:lumOff val="50000"/>
                  </a:schemeClr>
                </a:solidFill>
                <a:latin typeface="+mj-lt"/>
              </a:endParaRPr>
            </a:p>
          </p:txBody>
        </p:sp>
        <p:pic>
          <p:nvPicPr>
            <p:cNvPr id="8" name="Picture 7">
              <a:extLst>
                <a:ext uri="{FF2B5EF4-FFF2-40B4-BE49-F238E27FC236}">
                  <a16:creationId xmlns:a16="http://schemas.microsoft.com/office/drawing/2014/main" id="{7F97836B-01C9-A0E9-F4CF-C4C26B81545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3792" y="9172027"/>
              <a:ext cx="1022236" cy="359380"/>
            </a:xfrm>
            <a:prstGeom prst="rect">
              <a:avLst/>
            </a:prstGeom>
          </p:spPr>
        </p:pic>
      </p:grpSp>
    </p:spTree>
    <p:extLst>
      <p:ext uri="{BB962C8B-B14F-4D97-AF65-F5344CB8AC3E}">
        <p14:creationId xmlns:p14="http://schemas.microsoft.com/office/powerpoint/2010/main" val="575906405"/>
      </p:ext>
    </p:extLst>
  </p:cSld>
  <p:clrMapOvr>
    <a:masterClrMapping/>
  </p:clrMapOvr>
</p:sld>
</file>

<file path=ppt/theme/theme1.xml><?xml version="1.0" encoding="utf-8"?>
<a:theme xmlns:a="http://schemas.openxmlformats.org/drawingml/2006/main" name="Office Theme">
  <a:themeElements>
    <a:clrScheme name="Bia Innovation Campus - Colours">
      <a:dk1>
        <a:srgbClr val="086D6E"/>
      </a:dk1>
      <a:lt1>
        <a:srgbClr val="FFFFFF"/>
      </a:lt1>
      <a:dk2>
        <a:srgbClr val="FFFFFF"/>
      </a:dk2>
      <a:lt2>
        <a:srgbClr val="FFFFFF"/>
      </a:lt2>
      <a:accent1>
        <a:srgbClr val="086D6E"/>
      </a:accent1>
      <a:accent2>
        <a:srgbClr val="0D9390"/>
      </a:accent2>
      <a:accent3>
        <a:srgbClr val="87A66E"/>
      </a:accent3>
      <a:accent4>
        <a:srgbClr val="ACC199"/>
      </a:accent4>
      <a:accent5>
        <a:srgbClr val="F0C049"/>
      </a:accent5>
      <a:accent6>
        <a:srgbClr val="EEE387"/>
      </a:accent6>
      <a:hlink>
        <a:srgbClr val="87A66E"/>
      </a:hlink>
      <a:folHlink>
        <a:srgbClr val="87A66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14551</TotalTime>
  <Words>869</Words>
  <Application>Microsoft Office PowerPoint</Application>
  <PresentationFormat>Widescreen</PresentationFormat>
  <Paragraphs>136</Paragraphs>
  <Slides>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Aptos</vt:lpstr>
      <vt:lpstr>Arial</vt:lpstr>
      <vt:lpstr>Calibri</vt:lpstr>
      <vt:lpstr>Montserrat</vt:lpstr>
      <vt:lpstr>Montserrat Light</vt:lpstr>
      <vt:lpstr>Spoof</vt:lpstr>
      <vt:lpstr>Verdana</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Gillian Keane</dc:creator>
  <cp:lastModifiedBy>Laura Magan (MMS,Ireland)</cp:lastModifiedBy>
  <cp:revision>410</cp:revision>
  <dcterms:created xsi:type="dcterms:W3CDTF">2020-10-14T13:32:04Z</dcterms:created>
  <dcterms:modified xsi:type="dcterms:W3CDTF">2025-07-15T11:01:18Z</dcterms:modified>
</cp:coreProperties>
</file>