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6"/>
  </p:notesMasterIdLst>
  <p:handoutMasterIdLst>
    <p:handoutMasterId r:id="rId7"/>
  </p:handoutMasterIdLst>
  <p:sldIdLst>
    <p:sldId id="6468"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DEE7B43-E15E-DDBC-E647-F7CDA4D2A392}" name="Catriona.Murphy" initials="Ca" userId="S::catriona.murphy_tus.ie#ext#@reiknistofnun.onmicrosoft.com::8b535ec4-35cb-43c7-9541-bb97663a9aec" providerId="AD"/>
  <p188:author id="{1450D1C3-813B-B09B-BB4C-66AE08CDB7A6}" name="Lucia Tomassini" initials="LT" userId="S::lucia.tomassini@nhlstenden.com::f7f3da5d-b0ad-45c9-9cb4-3963a74d6a4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4141"/>
    <a:srgbClr val="459597"/>
    <a:srgbClr val="EC7C69"/>
    <a:srgbClr val="64AFAF"/>
    <a:srgbClr val="000000"/>
    <a:srgbClr val="82CCCA"/>
    <a:srgbClr val="E5BEAC"/>
    <a:srgbClr val="FBA63B"/>
    <a:srgbClr val="367476"/>
    <a:srgbClr val="0C465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45"/>
    <p:restoredTop sz="95036" autoAdjust="0"/>
  </p:normalViewPr>
  <p:slideViewPr>
    <p:cSldViewPr snapToGrid="0">
      <p:cViewPr varScale="1">
        <p:scale>
          <a:sx n="61" d="100"/>
          <a:sy n="61" d="100"/>
        </p:scale>
        <p:origin x="144" y="88"/>
      </p:cViewPr>
      <p:guideLst/>
    </p:cSldViewPr>
  </p:slideViewPr>
  <p:notesTextViewPr>
    <p:cViewPr>
      <p:scale>
        <a:sx n="1" d="1"/>
        <a:sy n="1" d="1"/>
      </p:scale>
      <p:origin x="0" y="0"/>
    </p:cViewPr>
  </p:notesTextViewPr>
  <p:sorterViewPr>
    <p:cViewPr>
      <p:scale>
        <a:sx n="180" d="100"/>
        <a:sy n="180" d="100"/>
      </p:scale>
      <p:origin x="0" y="0"/>
    </p:cViewPr>
  </p:sorterViewPr>
  <p:notesViewPr>
    <p:cSldViewPr snapToGrid="0">
      <p:cViewPr varScale="1">
        <p:scale>
          <a:sx n="69" d="100"/>
          <a:sy n="69" d="100"/>
        </p:scale>
        <p:origin x="3648" y="20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handoutMaster" Target="handoutMasters/handoutMaster1.xml"/><Relationship Id="rId12" Type="http://schemas.microsoft.com/office/2018/10/relationships/authors" Target="author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688E1C4-D3F2-2D7F-67CF-A7461D6EA56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EED145B-4148-F82B-5CE2-968FFAEEF34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8D6523E-DC76-DE42-AF26-8C813579631B}" type="datetimeFigureOut">
              <a:rPr lang="en-US" smtClean="0"/>
              <a:t>1/19/2026</a:t>
            </a:fld>
            <a:endParaRPr lang="en-US"/>
          </a:p>
        </p:txBody>
      </p:sp>
      <p:sp>
        <p:nvSpPr>
          <p:cNvPr id="4" name="Footer Placeholder 3">
            <a:extLst>
              <a:ext uri="{FF2B5EF4-FFF2-40B4-BE49-F238E27FC236}">
                <a16:creationId xmlns:a16="http://schemas.microsoft.com/office/drawing/2014/main" id="{E2388CF7-8F3B-CAEB-B018-416D247D6A9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1520FE2-01F5-138E-E9A3-02E84916EFD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4E020F0-38C9-E544-A1FE-7C1D123D0CC2}" type="slidenum">
              <a:rPr lang="en-US" smtClean="0"/>
              <a:t>‹#›</a:t>
            </a:fld>
            <a:endParaRPr lang="en-US"/>
          </a:p>
        </p:txBody>
      </p:sp>
    </p:spTree>
    <p:extLst>
      <p:ext uri="{BB962C8B-B14F-4D97-AF65-F5344CB8AC3E}">
        <p14:creationId xmlns:p14="http://schemas.microsoft.com/office/powerpoint/2010/main" val="7234500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1/19/2026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Smelltu til að breyta aðalteksstílum</a:t>
            </a:r>
          </a:p>
          <a:p>
            <a:pPr lvl="1"/>
            <a:r>
              <a:rPr lang="en-GB"/>
              <a:t>Annar stigi</a:t>
            </a:r>
          </a:p>
          <a:p>
            <a:pPr lvl="2"/>
            <a:r>
              <a:rPr lang="en-GB"/>
              <a:t>Þriðja stig</a:t>
            </a:r>
          </a:p>
          <a:p>
            <a:pPr lvl="3"/>
            <a:r>
              <a:rPr lang="en-GB"/>
              <a:t>Fjórða stig</a:t>
            </a:r>
          </a:p>
          <a:p>
            <a:pPr lvl="4"/>
            <a:r>
              <a:rPr lang="en-GB"/>
              <a:t>Fimmta stig</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a:solidFill>
                  <a:schemeClr val="bg1"/>
                </a:solidFill>
                <a:effectLst/>
                <a:latin typeface="+mn-lt"/>
                <a:ea typeface="+mn-ea"/>
                <a:cs typeface="+mn-cs"/>
                <a:sym typeface="Quattrocento Sans"/>
              </a:rPr>
              <a:t>FONT TYPEFACE &amp; SIZE</a:t>
            </a:r>
            <a:endParaRPr lang="en-IE" sz="3600" baseline="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a:solidFill>
                  <a:schemeClr val="bg1"/>
                </a:solidFill>
                <a:effectLst/>
                <a:latin typeface="+mn-lt"/>
                <a:ea typeface="+mn-ea"/>
                <a:cs typeface="+mn-cs"/>
              </a:rPr>
              <a:t>PLEASE</a:t>
            </a:r>
            <a:r>
              <a:rPr lang="en-IE" sz="3000" b="0" i="0" u="none" strike="noStrike" kern="1200" baseline="0">
                <a:solidFill>
                  <a:schemeClr val="bg1"/>
                </a:solidFill>
                <a:effectLst/>
                <a:latin typeface="+mn-lt"/>
                <a:ea typeface="+mn-ea"/>
                <a:cs typeface="+mn-cs"/>
              </a:rPr>
              <a:t> ENSURE TO KEEP FONTS AS PER THE LAYOUT</a:t>
            </a:r>
            <a:endParaRPr lang="en-IE" sz="3000" b="0" i="0" u="none" strike="noStrike" kern="1200">
              <a:solidFill>
                <a:schemeClr val="bg1"/>
              </a:solidFill>
              <a:effectLst/>
              <a:latin typeface="+mn-lt"/>
              <a:ea typeface="+mn-ea"/>
              <a:cs typeface="+mn-cs"/>
            </a:endParaRPr>
          </a:p>
          <a:p>
            <a:pPr fontAlgn="base"/>
            <a:endParaRPr lang="en-IE" sz="3000" b="0" i="0" u="none" strike="noStrike" kern="120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a:solidFill>
                  <a:schemeClr val="bg1"/>
                </a:solidFill>
                <a:effectLst/>
                <a:latin typeface="+mn-lt"/>
                <a:ea typeface="+mn-ea"/>
                <a:cs typeface="+mn-cs"/>
              </a:rPr>
              <a:t>48 point </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Divider</a:t>
            </a:r>
            <a:r>
              <a:rPr lang="en-IE" sz="3000" b="0" i="0" u="none" strike="noStrike" kern="1200" baseline="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36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30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	</a:t>
            </a:r>
            <a:r>
              <a:rPr lang="en-IE" sz="3000" b="0" i="0" u="none" strike="noStrike" kern="1200" baseline="0">
                <a:solidFill>
                  <a:schemeClr val="bg1"/>
                </a:solidFill>
                <a:effectLst/>
                <a:latin typeface="+mn-lt"/>
                <a:ea typeface="+mn-ea"/>
                <a:cs typeface="+mn-cs"/>
              </a:rPr>
              <a:t>       </a:t>
            </a:r>
            <a:r>
              <a:rPr lang="en-IE" sz="3000" b="0" i="0" u="none" strike="noStrike" kern="120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24 point</a:t>
            </a:r>
            <a:r>
              <a:rPr lang="en-IE" sz="3000" b="0" i="0" u="none" strike="noStrike" kern="1200" baseline="0">
                <a:solidFill>
                  <a:schemeClr val="bg1"/>
                </a:solidFill>
                <a:effectLst/>
                <a:latin typeface="+mn-lt"/>
                <a:ea typeface="+mn-ea"/>
                <a:cs typeface="+mn-cs"/>
              </a:rPr>
              <a:t>  -  </a:t>
            </a:r>
            <a:r>
              <a:rPr lang="en-IE" sz="3000" b="0" i="0" u="none" strike="noStrike" kern="1200" baseline="0">
                <a:solidFill>
                  <a:schemeClr val="bg1"/>
                </a:solidFill>
                <a:effectLst/>
                <a:latin typeface="+mn-lt"/>
                <a:ea typeface="Quattrocento Sans"/>
                <a:cs typeface="Quattrocento Sans"/>
                <a:sym typeface="Quattrocento Sans"/>
              </a:rPr>
              <a:t>Main </a:t>
            </a:r>
            <a:r>
              <a:rPr lang="en-IE" sz="3000" b="0" i="0" u="none" strike="noStrike" kern="1200">
                <a:solidFill>
                  <a:schemeClr val="bg1"/>
                </a:solidFill>
                <a:effectLst/>
                <a:latin typeface="+mn-lt"/>
                <a:ea typeface="+mn-ea"/>
                <a:cs typeface="+mn-cs"/>
              </a:rPr>
              <a:t>Text Body </a:t>
            </a:r>
            <a:endParaRPr lang="en-US" sz="3000">
              <a:solidFill>
                <a:schemeClr val="bg1"/>
              </a:solidFill>
            </a:endParaRPr>
          </a:p>
          <a:p>
            <a:pPr fontAlgn="base"/>
            <a:endParaRPr lang="en-IE" sz="3000" b="0" i="0" u="none" strike="noStrike" kern="120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a:solidFill>
                  <a:schemeClr val="bg1"/>
                </a:solidFill>
                <a:effectLst/>
                <a:latin typeface="+mn-lt"/>
                <a:ea typeface="+mn-ea"/>
                <a:cs typeface="+mn-cs"/>
                <a:sym typeface="Quattrocento Sans"/>
              </a:rPr>
              <a:t>Epic Stays </a:t>
            </a:r>
            <a:r>
              <a:rPr lang="en-IE" sz="2400" b="0" i="0" u="none" strike="noStrike" kern="1200" baseline="0">
                <a:solidFill>
                  <a:schemeClr val="bg1"/>
                </a:solidFill>
                <a:effectLst/>
                <a:latin typeface="+mn-lt"/>
                <a:ea typeface="+mn-ea"/>
                <a:cs typeface="+mn-cs"/>
                <a:sym typeface="Quattrocento Sans"/>
              </a:rPr>
              <a:t>PowerPoint is</a:t>
            </a:r>
            <a:r>
              <a:rPr lang="is-IS" sz="2400" b="0" i="0" u="none" strike="noStrike" kern="1200" baseline="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a:solidFill>
                <a:schemeClr val="bg1"/>
              </a:solidFill>
              <a:effectLst/>
              <a:latin typeface="+mn-lt"/>
              <a:ea typeface="+mn-ea"/>
              <a:cs typeface="+mn-cs"/>
              <a:sym typeface="Quattrocento Sans"/>
            </a:endParaRPr>
          </a:p>
          <a:p>
            <a:pPr fontAlgn="base"/>
            <a:endParaRPr lang="en-IE" sz="2400" b="0" i="0" u="none" strike="noStrike" kern="1200" baseline="0">
              <a:solidFill>
                <a:schemeClr val="bg1"/>
              </a:solidFill>
              <a:effectLst/>
              <a:latin typeface="+mn-lt"/>
              <a:ea typeface="+mn-ea"/>
              <a:cs typeface="+mn-cs"/>
              <a:sym typeface="Quattrocento Sans"/>
            </a:endParaRPr>
          </a:p>
          <a:p>
            <a:pPr fontAlgn="base"/>
            <a:r>
              <a:rPr lang="en-IE" sz="3600" b="1" i="1" baseline="0">
                <a:solidFill>
                  <a:schemeClr val="bg1"/>
                </a:solidFill>
                <a:latin typeface="+mn-lt"/>
                <a:ea typeface="Quattrocento Sans"/>
                <a:cs typeface="Quattrocento Sans"/>
                <a:sym typeface="Quattrocento Sans"/>
              </a:rPr>
              <a:t>Calibri</a:t>
            </a:r>
            <a:endParaRPr lang="en-IE" sz="3600" baseline="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10" name="Picture Placeholder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8269491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a:p>
        </p:txBody>
      </p:sp>
      <p:sp>
        <p:nvSpPr>
          <p:cNvPr id="11" name="Picture Placeholder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3" name="Freeform 2">
            <a:extLst>
              <a:ext uri="{FF2B5EF4-FFF2-40B4-BE49-F238E27FC236}">
                <a16:creationId xmlns:a16="http://schemas.microsoft.com/office/drawing/2014/main" id="{54A4CB5F-FF64-4FB1-DD4A-BA330F1F6D73}"/>
              </a:ext>
            </a:extLst>
          </p:cNvPr>
          <p:cNvSpPr/>
          <p:nvPr userDrawn="1"/>
        </p:nvSpPr>
        <p:spPr>
          <a:xfrm rot="16200000">
            <a:off x="2292718" y="-1255664"/>
            <a:ext cx="5365386" cy="9950822"/>
          </a:xfrm>
          <a:custGeom>
            <a:avLst/>
            <a:gdLst>
              <a:gd name="connsiteX0" fmla="*/ 6169486 w 6169486"/>
              <a:gd name="connsiteY0" fmla="*/ 2360940 h 11442131"/>
              <a:gd name="connsiteX1" fmla="*/ 6169486 w 6169486"/>
              <a:gd name="connsiteY1" fmla="*/ 3979283 h 11442131"/>
              <a:gd name="connsiteX2" fmla="*/ 6169486 w 6169486"/>
              <a:gd name="connsiteY2" fmla="*/ 6173285 h 11442131"/>
              <a:gd name="connsiteX3" fmla="*/ 6169486 w 6169486"/>
              <a:gd name="connsiteY3" fmla="*/ 6368076 h 11442131"/>
              <a:gd name="connsiteX4" fmla="*/ 6169486 w 6169486"/>
              <a:gd name="connsiteY4" fmla="*/ 7791628 h 11442131"/>
              <a:gd name="connsiteX5" fmla="*/ 6163048 w 6169486"/>
              <a:gd name="connsiteY5" fmla="*/ 7791628 h 11442131"/>
              <a:gd name="connsiteX6" fmla="*/ 6169486 w 6169486"/>
              <a:gd name="connsiteY6" fmla="*/ 7986419 h 11442131"/>
              <a:gd name="connsiteX7" fmla="*/ 3084743 w 6169486"/>
              <a:gd name="connsiteY7" fmla="*/ 11442131 h 11442131"/>
              <a:gd name="connsiteX8" fmla="*/ 1 w 6169486"/>
              <a:gd name="connsiteY8" fmla="*/ 7986419 h 11442131"/>
              <a:gd name="connsiteX9" fmla="*/ 6440 w 6169486"/>
              <a:gd name="connsiteY9" fmla="*/ 7791628 h 11442131"/>
              <a:gd name="connsiteX10" fmla="*/ 1 w 6169486"/>
              <a:gd name="connsiteY10" fmla="*/ 7791628 h 11442131"/>
              <a:gd name="connsiteX11" fmla="*/ 1 w 6169486"/>
              <a:gd name="connsiteY11" fmla="*/ 6368076 h 11442131"/>
              <a:gd name="connsiteX12" fmla="*/ 1 w 6169486"/>
              <a:gd name="connsiteY12" fmla="*/ 6173285 h 11442131"/>
              <a:gd name="connsiteX13" fmla="*/ 1 w 6169486"/>
              <a:gd name="connsiteY13" fmla="*/ 5625507 h 11442131"/>
              <a:gd name="connsiteX14" fmla="*/ 0 w 6169486"/>
              <a:gd name="connsiteY14" fmla="*/ 5625479 h 11442131"/>
              <a:gd name="connsiteX15" fmla="*/ 1 w 6169486"/>
              <a:gd name="connsiteY15" fmla="*/ 5625330 h 11442131"/>
              <a:gd name="connsiteX16" fmla="*/ 1 w 6169486"/>
              <a:gd name="connsiteY16" fmla="*/ 5430689 h 11442131"/>
              <a:gd name="connsiteX17" fmla="*/ 0 w 6169486"/>
              <a:gd name="connsiteY17" fmla="*/ 5430689 h 11442131"/>
              <a:gd name="connsiteX18" fmla="*/ 0 w 6169486"/>
              <a:gd name="connsiteY18" fmla="*/ 4007136 h 11442131"/>
              <a:gd name="connsiteX19" fmla="*/ 0 w 6169486"/>
              <a:gd name="connsiteY19" fmla="*/ 3812346 h 11442131"/>
              <a:gd name="connsiteX20" fmla="*/ 0 w 6169486"/>
              <a:gd name="connsiteY20" fmla="*/ 1618343 h 11442131"/>
              <a:gd name="connsiteX21" fmla="*/ 0 w 6169486"/>
              <a:gd name="connsiteY21" fmla="*/ 0 h 11442131"/>
              <a:gd name="connsiteX22" fmla="*/ 6169485 w 6169486"/>
              <a:gd name="connsiteY22" fmla="*/ 0 h 11442131"/>
              <a:gd name="connsiteX23" fmla="*/ 6169485 w 6169486"/>
              <a:gd name="connsiteY23" fmla="*/ 1618343 h 11442131"/>
              <a:gd name="connsiteX24" fmla="*/ 6169485 w 6169486"/>
              <a:gd name="connsiteY24" fmla="*/ 2360940 h 11442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169486" h="11442131">
                <a:moveTo>
                  <a:pt x="6169486" y="2360940"/>
                </a:moveTo>
                <a:lnTo>
                  <a:pt x="6169486" y="3979283"/>
                </a:lnTo>
                <a:lnTo>
                  <a:pt x="6169486" y="6173285"/>
                </a:lnTo>
                <a:lnTo>
                  <a:pt x="6169486" y="6368076"/>
                </a:lnTo>
                <a:lnTo>
                  <a:pt x="6169486" y="7791628"/>
                </a:lnTo>
                <a:lnTo>
                  <a:pt x="6163048" y="7791628"/>
                </a:lnTo>
                <a:cubicBezTo>
                  <a:pt x="6169486" y="7856559"/>
                  <a:pt x="6169486" y="7921492"/>
                  <a:pt x="6169486" y="7986419"/>
                </a:cubicBezTo>
                <a:cubicBezTo>
                  <a:pt x="6169486" y="9898246"/>
                  <a:pt x="4791336" y="11442131"/>
                  <a:pt x="3084743" y="11442131"/>
                </a:cubicBezTo>
                <a:cubicBezTo>
                  <a:pt x="1378155" y="11442131"/>
                  <a:pt x="1" y="9891026"/>
                  <a:pt x="1" y="7986419"/>
                </a:cubicBezTo>
                <a:cubicBezTo>
                  <a:pt x="1" y="7921491"/>
                  <a:pt x="1" y="7849343"/>
                  <a:pt x="6440" y="7791628"/>
                </a:cubicBezTo>
                <a:lnTo>
                  <a:pt x="1" y="7791628"/>
                </a:lnTo>
                <a:lnTo>
                  <a:pt x="1" y="6368076"/>
                </a:lnTo>
                <a:lnTo>
                  <a:pt x="1" y="6173285"/>
                </a:lnTo>
                <a:lnTo>
                  <a:pt x="1" y="5625507"/>
                </a:lnTo>
                <a:lnTo>
                  <a:pt x="0" y="5625479"/>
                </a:lnTo>
                <a:lnTo>
                  <a:pt x="1" y="5625330"/>
                </a:lnTo>
                <a:lnTo>
                  <a:pt x="1" y="5430689"/>
                </a:lnTo>
                <a:lnTo>
                  <a:pt x="0" y="5430689"/>
                </a:lnTo>
                <a:lnTo>
                  <a:pt x="0" y="4007136"/>
                </a:lnTo>
                <a:lnTo>
                  <a:pt x="0" y="3812346"/>
                </a:lnTo>
                <a:lnTo>
                  <a:pt x="0" y="1618343"/>
                </a:lnTo>
                <a:lnTo>
                  <a:pt x="0" y="0"/>
                </a:lnTo>
                <a:lnTo>
                  <a:pt x="6169485" y="0"/>
                </a:lnTo>
                <a:lnTo>
                  <a:pt x="6169485" y="1618343"/>
                </a:lnTo>
                <a:lnTo>
                  <a:pt x="6169485" y="236094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6" name="Straight Connector 5">
            <a:extLst>
              <a:ext uri="{FF2B5EF4-FFF2-40B4-BE49-F238E27FC236}">
                <a16:creationId xmlns:a16="http://schemas.microsoft.com/office/drawing/2014/main" id="{C242E94A-FE8C-34AE-9F28-C39FF6ADF13C}"/>
              </a:ext>
            </a:extLst>
          </p:cNvPr>
          <p:cNvCxnSpPr>
            <a:cxnSpLocks/>
          </p:cNvCxnSpPr>
          <p:nvPr userDrawn="1"/>
        </p:nvCxnSpPr>
        <p:spPr>
          <a:xfrm>
            <a:off x="11782908" y="6439837"/>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2AB11A8D-1834-5025-EF00-24FB96F3B959}"/>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a:t>
            </a:r>
            <a:r>
              <a:rPr lang="en-GB" sz="600" b="1" i="0" u="none" spc="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
        <p:nvSpPr>
          <p:cNvPr id="9" name="Slide Number Placeholder 5">
            <a:extLst>
              <a:ext uri="{FF2B5EF4-FFF2-40B4-BE49-F238E27FC236}">
                <a16:creationId xmlns:a16="http://schemas.microsoft.com/office/drawing/2014/main" id="{7C0C0A7A-BF50-8FED-82FF-4DAD1D20061F}"/>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01</a:t>
            </a:r>
          </a:p>
        </p:txBody>
      </p:sp>
      <p:sp>
        <p:nvSpPr>
          <p:cNvPr id="11" name="Picture Placeholder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02</a:t>
            </a:r>
          </a:p>
        </p:txBody>
      </p:sp>
      <p:sp>
        <p:nvSpPr>
          <p:cNvPr id="11" name="Picture Placeholder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a:t>03</a:t>
            </a:r>
          </a:p>
        </p:txBody>
      </p:sp>
      <p:sp>
        <p:nvSpPr>
          <p:cNvPr id="11" name="Picture Placeholder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algn="l">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4573986"/>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15" name="Picture Placeholder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buNone/>
              <a:defRPr sz="2200" b="0" i="0" spc="0">
                <a:solidFill>
                  <a:srgbClr val="41414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16" name="Picture Placeholder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1A8B83B3-7680-418F-4518-F3BBD66C67FB}"/>
              </a:ext>
            </a:extLst>
          </p:cNvPr>
          <p:cNvSpPr/>
          <p:nvPr userDrawn="1"/>
        </p:nvSpPr>
        <p:spPr>
          <a:xfrm rot="5400000">
            <a:off x="7887666" y="-875331"/>
            <a:ext cx="3038587" cy="5570080"/>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a:latin typeface="Calibri" panose="020F0502020204030204" pitchFamily="34" charset="0"/>
              <a:cs typeface="Calibri" panose="020F0502020204030204" pitchFamily="34" charset="0"/>
            </a:endParaRPr>
          </a:p>
        </p:txBody>
      </p: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8206817" y="1606273"/>
            <a:ext cx="3314013" cy="870198"/>
          </a:xfrm>
          <a:prstGeom prst="rect">
            <a:avLst/>
          </a:prstGeom>
        </p:spPr>
        <p:txBody>
          <a:bodyPr anchor="t">
            <a:noAutofit/>
          </a:bodyPr>
          <a:lstStyle>
            <a:lvl1pPr marL="0" indent="0" algn="r">
              <a:lnSpc>
                <a:spcPts val="2520"/>
              </a:lnSpc>
              <a:spcBef>
                <a:spcPts val="0"/>
              </a:spcBef>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8569889" y="671353"/>
            <a:ext cx="2950942" cy="582540"/>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844621"/>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cxnSp>
        <p:nvCxnSpPr>
          <p:cNvPr id="15" name="Straight Connector 14">
            <a:extLst>
              <a:ext uri="{FF2B5EF4-FFF2-40B4-BE49-F238E27FC236}">
                <a16:creationId xmlns:a16="http://schemas.microsoft.com/office/drawing/2014/main" id="{896C951B-A067-9773-E93E-92E2B0B5B25D}"/>
              </a:ext>
            </a:extLst>
          </p:cNvPr>
          <p:cNvCxnSpPr>
            <a:cxnSpLocks/>
          </p:cNvCxnSpPr>
          <p:nvPr userDrawn="1"/>
        </p:nvCxnSpPr>
        <p:spPr>
          <a:xfrm>
            <a:off x="7924166" y="1430093"/>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Freeform 22">
            <a:extLst>
              <a:ext uri="{FF2B5EF4-FFF2-40B4-BE49-F238E27FC236}">
                <a16:creationId xmlns:a16="http://schemas.microsoft.com/office/drawing/2014/main" id="{2A03EA7A-70B8-3925-5CDA-D73BB4DC55CA}"/>
              </a:ext>
            </a:extLst>
          </p:cNvPr>
          <p:cNvSpPr>
            <a:spLocks noGrp="1"/>
          </p:cNvSpPr>
          <p:nvPr>
            <p:ph type="pic" sz="quarter" idx="67"/>
          </p:nvPr>
        </p:nvSpPr>
        <p:spPr>
          <a:xfrm>
            <a:off x="-18532" y="148452"/>
            <a:ext cx="7554181" cy="3704457"/>
          </a:xfrm>
          <a:custGeom>
            <a:avLst/>
            <a:gdLst>
              <a:gd name="connsiteX0" fmla="*/ 0 w 7554181"/>
              <a:gd name="connsiteY0" fmla="*/ 0 h 3704457"/>
              <a:gd name="connsiteX1" fmla="*/ 470950 w 7554181"/>
              <a:gd name="connsiteY1" fmla="*/ 0 h 3704457"/>
              <a:gd name="connsiteX2" fmla="*/ 665801 w 7554181"/>
              <a:gd name="connsiteY2" fmla="*/ 0 h 3704457"/>
              <a:gd name="connsiteX3" fmla="*/ 895856 w 7554181"/>
              <a:gd name="connsiteY3" fmla="*/ 0 h 3704457"/>
              <a:gd name="connsiteX4" fmla="*/ 1543125 w 7554181"/>
              <a:gd name="connsiteY4" fmla="*/ 0 h 3704457"/>
              <a:gd name="connsiteX5" fmla="*/ 1684750 w 7554181"/>
              <a:gd name="connsiteY5" fmla="*/ 0 h 3704457"/>
              <a:gd name="connsiteX6" fmla="*/ 2288654 w 7554181"/>
              <a:gd name="connsiteY6" fmla="*/ 0 h 3704457"/>
              <a:gd name="connsiteX7" fmla="*/ 2332019 w 7554181"/>
              <a:gd name="connsiteY7" fmla="*/ 0 h 3704457"/>
              <a:gd name="connsiteX8" fmla="*/ 2401058 w 7554181"/>
              <a:gd name="connsiteY8" fmla="*/ 0 h 3704457"/>
              <a:gd name="connsiteX9" fmla="*/ 3077548 w 7554181"/>
              <a:gd name="connsiteY9" fmla="*/ 0 h 3704457"/>
              <a:gd name="connsiteX10" fmla="*/ 3189952 w 7554181"/>
              <a:gd name="connsiteY10" fmla="*/ 0 h 3704457"/>
              <a:gd name="connsiteX11" fmla="*/ 3301985 w 7554181"/>
              <a:gd name="connsiteY11" fmla="*/ 0 h 3704457"/>
              <a:gd name="connsiteX12" fmla="*/ 3427841 w 7554181"/>
              <a:gd name="connsiteY12" fmla="*/ 0 h 3704457"/>
              <a:gd name="connsiteX13" fmla="*/ 3954870 w 7554181"/>
              <a:gd name="connsiteY13" fmla="*/ 0 h 3704457"/>
              <a:gd name="connsiteX14" fmla="*/ 4067276 w 7554181"/>
              <a:gd name="connsiteY14" fmla="*/ 0 h 3704457"/>
              <a:gd name="connsiteX15" fmla="*/ 4090879 w 7554181"/>
              <a:gd name="connsiteY15" fmla="*/ 0 h 3704457"/>
              <a:gd name="connsiteX16" fmla="*/ 4216735 w 7554181"/>
              <a:gd name="connsiteY16" fmla="*/ 0 h 3704457"/>
              <a:gd name="connsiteX17" fmla="*/ 4743764 w 7554181"/>
              <a:gd name="connsiteY17" fmla="*/ 0 h 3704457"/>
              <a:gd name="connsiteX18" fmla="*/ 4856170 w 7554181"/>
              <a:gd name="connsiteY18" fmla="*/ 0 h 3704457"/>
              <a:gd name="connsiteX19" fmla="*/ 4968202 w 7554181"/>
              <a:gd name="connsiteY19" fmla="*/ 0 h 3704457"/>
              <a:gd name="connsiteX20" fmla="*/ 5094058 w 7554181"/>
              <a:gd name="connsiteY20" fmla="*/ 0 h 3704457"/>
              <a:gd name="connsiteX21" fmla="*/ 5757096 w 7554181"/>
              <a:gd name="connsiteY21" fmla="*/ 0 h 3704457"/>
              <a:gd name="connsiteX22" fmla="*/ 5757096 w 7554181"/>
              <a:gd name="connsiteY22" fmla="*/ 3866 h 3704457"/>
              <a:gd name="connsiteX23" fmla="*/ 5882952 w 7554181"/>
              <a:gd name="connsiteY23" fmla="*/ 0 h 3704457"/>
              <a:gd name="connsiteX24" fmla="*/ 7262331 w 7554181"/>
              <a:gd name="connsiteY24" fmla="*/ 394511 h 3704457"/>
              <a:gd name="connsiteX25" fmla="*/ 7427256 w 7554181"/>
              <a:gd name="connsiteY25" fmla="*/ 514418 h 3704457"/>
              <a:gd name="connsiteX26" fmla="*/ 7307788 w 7554181"/>
              <a:gd name="connsiteY26" fmla="*/ 588430 h 3704457"/>
              <a:gd name="connsiteX27" fmla="*/ 6640453 w 7554181"/>
              <a:gd name="connsiteY27" fmla="*/ 1761257 h 3704457"/>
              <a:gd name="connsiteX28" fmla="*/ 7447146 w 7554181"/>
              <a:gd name="connsiteY28" fmla="*/ 3021460 h 3704457"/>
              <a:gd name="connsiteX29" fmla="*/ 7554181 w 7554181"/>
              <a:gd name="connsiteY29" fmla="*/ 3075341 h 3704457"/>
              <a:gd name="connsiteX30" fmla="*/ 7383205 w 7554181"/>
              <a:gd name="connsiteY30" fmla="*/ 3223898 h 3704457"/>
              <a:gd name="connsiteX31" fmla="*/ 5882951 w 7554181"/>
              <a:gd name="connsiteY31" fmla="*/ 3704457 h 3704457"/>
              <a:gd name="connsiteX32" fmla="*/ 5757096 w 7554181"/>
              <a:gd name="connsiteY32" fmla="*/ 3700591 h 3704457"/>
              <a:gd name="connsiteX33" fmla="*/ 5757096 w 7554181"/>
              <a:gd name="connsiteY33" fmla="*/ 3704457 h 3704457"/>
              <a:gd name="connsiteX34" fmla="*/ 5094057 w 7554181"/>
              <a:gd name="connsiteY34" fmla="*/ 3704457 h 3704457"/>
              <a:gd name="connsiteX35" fmla="*/ 4968202 w 7554181"/>
              <a:gd name="connsiteY35" fmla="*/ 3704457 h 3704457"/>
              <a:gd name="connsiteX36" fmla="*/ 4856170 w 7554181"/>
              <a:gd name="connsiteY36" fmla="*/ 3704457 h 3704457"/>
              <a:gd name="connsiteX37" fmla="*/ 4743764 w 7554181"/>
              <a:gd name="connsiteY37" fmla="*/ 3704457 h 3704457"/>
              <a:gd name="connsiteX38" fmla="*/ 4216734 w 7554181"/>
              <a:gd name="connsiteY38" fmla="*/ 3704457 h 3704457"/>
              <a:gd name="connsiteX39" fmla="*/ 4090879 w 7554181"/>
              <a:gd name="connsiteY39" fmla="*/ 3704457 h 3704457"/>
              <a:gd name="connsiteX40" fmla="*/ 4067276 w 7554181"/>
              <a:gd name="connsiteY40" fmla="*/ 3704457 h 3704457"/>
              <a:gd name="connsiteX41" fmla="*/ 3954870 w 7554181"/>
              <a:gd name="connsiteY41" fmla="*/ 3704457 h 3704457"/>
              <a:gd name="connsiteX42" fmla="*/ 3427840 w 7554181"/>
              <a:gd name="connsiteY42" fmla="*/ 3704457 h 3704457"/>
              <a:gd name="connsiteX43" fmla="*/ 3301985 w 7554181"/>
              <a:gd name="connsiteY43" fmla="*/ 3704457 h 3704457"/>
              <a:gd name="connsiteX44" fmla="*/ 3189952 w 7554181"/>
              <a:gd name="connsiteY44" fmla="*/ 3704457 h 3704457"/>
              <a:gd name="connsiteX45" fmla="*/ 3077547 w 7554181"/>
              <a:gd name="connsiteY45" fmla="*/ 3704457 h 3704457"/>
              <a:gd name="connsiteX46" fmla="*/ 2401058 w 7554181"/>
              <a:gd name="connsiteY46" fmla="*/ 3704457 h 3704457"/>
              <a:gd name="connsiteX47" fmla="*/ 2332018 w 7554181"/>
              <a:gd name="connsiteY47" fmla="*/ 3704457 h 3704457"/>
              <a:gd name="connsiteX48" fmla="*/ 2288653 w 7554181"/>
              <a:gd name="connsiteY48" fmla="*/ 3704457 h 3704457"/>
              <a:gd name="connsiteX49" fmla="*/ 1684750 w 7554181"/>
              <a:gd name="connsiteY49" fmla="*/ 3704457 h 3704457"/>
              <a:gd name="connsiteX50" fmla="*/ 1543124 w 7554181"/>
              <a:gd name="connsiteY50" fmla="*/ 3704457 h 3704457"/>
              <a:gd name="connsiteX51" fmla="*/ 895856 w 7554181"/>
              <a:gd name="connsiteY51" fmla="*/ 3704457 h 3704457"/>
              <a:gd name="connsiteX52" fmla="*/ 665801 w 7554181"/>
              <a:gd name="connsiteY52" fmla="*/ 3704457 h 3704457"/>
              <a:gd name="connsiteX53" fmla="*/ 19442 w 7554181"/>
              <a:gd name="connsiteY53" fmla="*/ 3704457 h 3704457"/>
              <a:gd name="connsiteX54" fmla="*/ 19442 w 7554181"/>
              <a:gd name="connsiteY54" fmla="*/ 3112369 h 3704457"/>
              <a:gd name="connsiteX55" fmla="*/ 19442 w 7554181"/>
              <a:gd name="connsiteY55" fmla="*/ 2999964 h 3704457"/>
              <a:gd name="connsiteX56" fmla="*/ 19442 w 7554181"/>
              <a:gd name="connsiteY56" fmla="*/ 2887931 h 3704457"/>
              <a:gd name="connsiteX57" fmla="*/ 19442 w 7554181"/>
              <a:gd name="connsiteY57" fmla="*/ 2762076 h 3704457"/>
              <a:gd name="connsiteX58" fmla="*/ 19442 w 7554181"/>
              <a:gd name="connsiteY58" fmla="*/ 2235046 h 3704457"/>
              <a:gd name="connsiteX59" fmla="*/ 19442 w 7554181"/>
              <a:gd name="connsiteY59" fmla="*/ 2122640 h 3704457"/>
              <a:gd name="connsiteX60" fmla="*/ 19442 w 7554181"/>
              <a:gd name="connsiteY60" fmla="*/ 2099037 h 3704457"/>
              <a:gd name="connsiteX61" fmla="*/ 19442 w 7554181"/>
              <a:gd name="connsiteY61" fmla="*/ 1973182 h 3704457"/>
              <a:gd name="connsiteX62" fmla="*/ 19442 w 7554181"/>
              <a:gd name="connsiteY62" fmla="*/ 1446152 h 3704457"/>
              <a:gd name="connsiteX63" fmla="*/ 19442 w 7554181"/>
              <a:gd name="connsiteY63" fmla="*/ 1333746 h 3704457"/>
              <a:gd name="connsiteX64" fmla="*/ 19442 w 7554181"/>
              <a:gd name="connsiteY64" fmla="*/ 1221714 h 3704457"/>
              <a:gd name="connsiteX65" fmla="*/ 19442 w 7554181"/>
              <a:gd name="connsiteY65" fmla="*/ 1095859 h 3704457"/>
              <a:gd name="connsiteX66" fmla="*/ 19442 w 7554181"/>
              <a:gd name="connsiteY66" fmla="*/ 432820 h 3704457"/>
              <a:gd name="connsiteX67" fmla="*/ 15576 w 7554181"/>
              <a:gd name="connsiteY67" fmla="*/ 432820 h 3704457"/>
              <a:gd name="connsiteX68" fmla="*/ 19442 w 7554181"/>
              <a:gd name="connsiteY68" fmla="*/ 306965 h 3704457"/>
              <a:gd name="connsiteX69" fmla="*/ 11045 w 7554181"/>
              <a:gd name="connsiteY69" fmla="*/ 93159 h 3704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7554181" h="3704457">
                <a:moveTo>
                  <a:pt x="0" y="0"/>
                </a:moveTo>
                <a:lnTo>
                  <a:pt x="470950" y="0"/>
                </a:lnTo>
                <a:lnTo>
                  <a:pt x="665801" y="0"/>
                </a:lnTo>
                <a:lnTo>
                  <a:pt x="895856" y="0"/>
                </a:lnTo>
                <a:lnTo>
                  <a:pt x="1543125" y="0"/>
                </a:lnTo>
                <a:lnTo>
                  <a:pt x="1684750" y="0"/>
                </a:lnTo>
                <a:lnTo>
                  <a:pt x="2288654" y="0"/>
                </a:lnTo>
                <a:lnTo>
                  <a:pt x="2332019" y="0"/>
                </a:lnTo>
                <a:lnTo>
                  <a:pt x="2401058" y="0"/>
                </a:lnTo>
                <a:lnTo>
                  <a:pt x="3077548" y="0"/>
                </a:lnTo>
                <a:lnTo>
                  <a:pt x="3189952" y="0"/>
                </a:lnTo>
                <a:lnTo>
                  <a:pt x="3301985" y="0"/>
                </a:lnTo>
                <a:lnTo>
                  <a:pt x="3427841" y="0"/>
                </a:lnTo>
                <a:lnTo>
                  <a:pt x="3954870" y="0"/>
                </a:lnTo>
                <a:lnTo>
                  <a:pt x="4067276" y="0"/>
                </a:lnTo>
                <a:lnTo>
                  <a:pt x="4090879" y="0"/>
                </a:lnTo>
                <a:lnTo>
                  <a:pt x="4216735" y="0"/>
                </a:lnTo>
                <a:lnTo>
                  <a:pt x="4743764" y="0"/>
                </a:lnTo>
                <a:lnTo>
                  <a:pt x="4856170" y="0"/>
                </a:lnTo>
                <a:lnTo>
                  <a:pt x="4968202" y="0"/>
                </a:lnTo>
                <a:lnTo>
                  <a:pt x="5094058" y="0"/>
                </a:lnTo>
                <a:lnTo>
                  <a:pt x="5757096" y="0"/>
                </a:lnTo>
                <a:lnTo>
                  <a:pt x="5757096" y="3866"/>
                </a:lnTo>
                <a:cubicBezTo>
                  <a:pt x="5799047" y="0"/>
                  <a:pt x="5841001" y="0"/>
                  <a:pt x="5882952" y="0"/>
                </a:cubicBezTo>
                <a:cubicBezTo>
                  <a:pt x="6404073" y="0"/>
                  <a:pt x="6882882" y="147279"/>
                  <a:pt x="7262331" y="394511"/>
                </a:cubicBezTo>
                <a:lnTo>
                  <a:pt x="7427256" y="514418"/>
                </a:lnTo>
                <a:lnTo>
                  <a:pt x="7307788" y="588430"/>
                </a:lnTo>
                <a:cubicBezTo>
                  <a:pt x="6900552" y="866846"/>
                  <a:pt x="6640453" y="1288460"/>
                  <a:pt x="6640453" y="1761257"/>
                </a:cubicBezTo>
                <a:cubicBezTo>
                  <a:pt x="6640453" y="2286587"/>
                  <a:pt x="6960068" y="2748729"/>
                  <a:pt x="7447146" y="3021460"/>
                </a:cubicBezTo>
                <a:lnTo>
                  <a:pt x="7554181" y="3075341"/>
                </a:lnTo>
                <a:lnTo>
                  <a:pt x="7383205" y="3223898"/>
                </a:lnTo>
                <a:cubicBezTo>
                  <a:pt x="6986438" y="3522631"/>
                  <a:pt x="6459788" y="3704457"/>
                  <a:pt x="5882951" y="3704457"/>
                </a:cubicBezTo>
                <a:cubicBezTo>
                  <a:pt x="5841001" y="3704457"/>
                  <a:pt x="5794386" y="3704457"/>
                  <a:pt x="5757096" y="3700591"/>
                </a:cubicBezTo>
                <a:lnTo>
                  <a:pt x="5757096" y="3704457"/>
                </a:lnTo>
                <a:lnTo>
                  <a:pt x="5094057" y="3704457"/>
                </a:lnTo>
                <a:lnTo>
                  <a:pt x="4968202" y="3704457"/>
                </a:lnTo>
                <a:lnTo>
                  <a:pt x="4856170" y="3704457"/>
                </a:lnTo>
                <a:lnTo>
                  <a:pt x="4743764" y="3704457"/>
                </a:lnTo>
                <a:lnTo>
                  <a:pt x="4216734" y="3704457"/>
                </a:lnTo>
                <a:lnTo>
                  <a:pt x="4090879" y="3704457"/>
                </a:lnTo>
                <a:lnTo>
                  <a:pt x="4067276" y="3704457"/>
                </a:lnTo>
                <a:lnTo>
                  <a:pt x="3954870" y="3704457"/>
                </a:lnTo>
                <a:lnTo>
                  <a:pt x="3427840" y="3704457"/>
                </a:lnTo>
                <a:lnTo>
                  <a:pt x="3301985" y="3704457"/>
                </a:lnTo>
                <a:lnTo>
                  <a:pt x="3189952" y="3704457"/>
                </a:lnTo>
                <a:lnTo>
                  <a:pt x="3077547" y="3704457"/>
                </a:lnTo>
                <a:lnTo>
                  <a:pt x="2401058" y="3704457"/>
                </a:lnTo>
                <a:lnTo>
                  <a:pt x="2332018" y="3704457"/>
                </a:lnTo>
                <a:lnTo>
                  <a:pt x="2288653" y="3704457"/>
                </a:lnTo>
                <a:lnTo>
                  <a:pt x="1684750" y="3704457"/>
                </a:lnTo>
                <a:lnTo>
                  <a:pt x="1543124" y="3704457"/>
                </a:lnTo>
                <a:lnTo>
                  <a:pt x="895856" y="3704457"/>
                </a:lnTo>
                <a:lnTo>
                  <a:pt x="665801" y="3704457"/>
                </a:lnTo>
                <a:lnTo>
                  <a:pt x="19442" y="3704457"/>
                </a:lnTo>
                <a:lnTo>
                  <a:pt x="19442" y="3112369"/>
                </a:lnTo>
                <a:lnTo>
                  <a:pt x="19442" y="2999964"/>
                </a:lnTo>
                <a:lnTo>
                  <a:pt x="19442" y="2887931"/>
                </a:lnTo>
                <a:lnTo>
                  <a:pt x="19442" y="2762076"/>
                </a:lnTo>
                <a:lnTo>
                  <a:pt x="19442" y="2235046"/>
                </a:lnTo>
                <a:lnTo>
                  <a:pt x="19442" y="2122640"/>
                </a:lnTo>
                <a:lnTo>
                  <a:pt x="19442" y="2099037"/>
                </a:lnTo>
                <a:lnTo>
                  <a:pt x="19442" y="1973182"/>
                </a:lnTo>
                <a:lnTo>
                  <a:pt x="19442" y="1446152"/>
                </a:lnTo>
                <a:lnTo>
                  <a:pt x="19442" y="1333746"/>
                </a:lnTo>
                <a:lnTo>
                  <a:pt x="19442" y="1221714"/>
                </a:lnTo>
                <a:lnTo>
                  <a:pt x="19442" y="1095859"/>
                </a:lnTo>
                <a:lnTo>
                  <a:pt x="19442" y="432820"/>
                </a:lnTo>
                <a:lnTo>
                  <a:pt x="15576" y="432820"/>
                </a:lnTo>
                <a:cubicBezTo>
                  <a:pt x="19442" y="395530"/>
                  <a:pt x="19442" y="348915"/>
                  <a:pt x="19442" y="306965"/>
                </a:cubicBezTo>
                <a:cubicBezTo>
                  <a:pt x="19442" y="234860"/>
                  <a:pt x="16601" y="163540"/>
                  <a:pt x="11045" y="93159"/>
                </a:cubicBez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628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5142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
        <p:nvSpPr>
          <p:cNvPr id="12" name="object 3">
            <a:extLst>
              <a:ext uri="{FF2B5EF4-FFF2-40B4-BE49-F238E27FC236}">
                <a16:creationId xmlns:a16="http://schemas.microsoft.com/office/drawing/2014/main" id="{0B98BB15-36D8-AB9F-8C0D-5FC77D734CF5}"/>
              </a:ext>
            </a:extLst>
          </p:cNvPr>
          <p:cNvSpPr/>
          <p:nvPr userDrawn="1"/>
        </p:nvSpPr>
        <p:spPr>
          <a:xfrm rot="16200000">
            <a:off x="4771095" y="1253636"/>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3" name="Text Placeholder 23">
            <a:extLst>
              <a:ext uri="{FF2B5EF4-FFF2-40B4-BE49-F238E27FC236}">
                <a16:creationId xmlns:a16="http://schemas.microsoft.com/office/drawing/2014/main" id="{84BC1840-9AB3-1DF5-D29D-1574E457F723}"/>
              </a:ext>
            </a:extLst>
          </p:cNvPr>
          <p:cNvSpPr>
            <a:spLocks noGrp="1"/>
          </p:cNvSpPr>
          <p:nvPr>
            <p:ph type="body" sz="quarter" idx="65" hasCustomPrompt="1"/>
          </p:nvPr>
        </p:nvSpPr>
        <p:spPr>
          <a:xfrm rot="16200000">
            <a:off x="4777105" y="1253637"/>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5753182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826785" y="1328701"/>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7319353" y="2884489"/>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a:p>
          <a:p>
            <a:r>
              <a:rPr lang="en-US"/>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Click to type…</a:t>
            </a:r>
            <a:endParaRPr lang="en-US"/>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sz="3600" b="1" i="0">
                <a:solidFill>
                  <a:srgbClr val="459597"/>
                </a:solidFill>
                <a:latin typeface="+mn-lt"/>
              </a:defRPr>
            </a:lvl1pPr>
          </a:lstStyle>
          <a:p>
            <a:pPr lvl="0"/>
            <a:r>
              <a:rPr lang="en-US"/>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sz="3000" b="1" i="0">
                <a:solidFill>
                  <a:srgbClr val="EC7C69"/>
                </a:solidFill>
                <a:latin typeface="+mn-lt"/>
              </a:defRPr>
            </a:lvl1pPr>
          </a:lstStyle>
          <a:p>
            <a:pPr lvl="0"/>
            <a:r>
              <a:rPr lang="en-US"/>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486667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10639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77805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30" name="Picture Placeholder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00428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388671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26398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02164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err="1"/>
              <a:t>www.epicstays.eu</a:t>
            </a:r>
            <a:endParaRPr lang="en-US"/>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36176" y="150906"/>
            <a:ext cx="2882520" cy="1786177"/>
          </a:xfrm>
          <a:prstGeom prst="rect">
            <a:avLst/>
          </a:prstGeom>
        </p:spPr>
      </p:pic>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pic>
        <p:nvPicPr>
          <p:cNvPr id="3" name="Picture 2" descr="Co-funded by the European Union logo in png for web usage">
            <a:extLst>
              <a:ext uri="{FF2B5EF4-FFF2-40B4-BE49-F238E27FC236}">
                <a16:creationId xmlns:a16="http://schemas.microsoft.com/office/drawing/2014/main" id="{A19C7E60-149E-0B69-C445-E17139C31886}"/>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130451"/>
            <a:ext cx="1530819" cy="319792"/>
          </a:xfrm>
          <a:prstGeom prst="rect">
            <a:avLst/>
          </a:prstGeom>
          <a:noFill/>
          <a:ln>
            <a:noFill/>
          </a:ln>
        </p:spPr>
      </p:pic>
      <p:sp>
        <p:nvSpPr>
          <p:cNvPr id="4" name="Rectangle 3">
            <a:extLst>
              <a:ext uri="{FF2B5EF4-FFF2-40B4-BE49-F238E27FC236}">
                <a16:creationId xmlns:a16="http://schemas.microsoft.com/office/drawing/2014/main" id="{871ED322-B207-E83D-93AB-21132F1A98D9}"/>
              </a:ext>
            </a:extLst>
          </p:cNvPr>
          <p:cNvSpPr/>
          <p:nvPr userDrawn="1"/>
        </p:nvSpPr>
        <p:spPr>
          <a:xfrm>
            <a:off x="3345743" y="5983965"/>
            <a:ext cx="4292836" cy="553998"/>
          </a:xfrm>
          <a:prstGeom prst="rect">
            <a:avLst/>
          </a:prstGeom>
        </p:spPr>
        <p:txBody>
          <a:bodyPr wrap="square">
            <a:spAutoFit/>
          </a:bodyPr>
          <a:lstStyle/>
          <a:p>
            <a:pPr algn="just">
              <a:lnSpc>
                <a:spcPts val="880"/>
              </a:lnSpc>
            </a:pPr>
            <a:r>
              <a:rPr lang="en-US" sz="80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5" name="Group 4">
            <a:extLst>
              <a:ext uri="{FF2B5EF4-FFF2-40B4-BE49-F238E27FC236}">
                <a16:creationId xmlns:a16="http://schemas.microsoft.com/office/drawing/2014/main" id="{A1CF60C2-CDE9-EE3D-DF44-9DE284EFB6EF}"/>
              </a:ext>
            </a:extLst>
          </p:cNvPr>
          <p:cNvGrpSpPr/>
          <p:nvPr userDrawn="1"/>
        </p:nvGrpSpPr>
        <p:grpSpPr>
          <a:xfrm>
            <a:off x="441852" y="5691396"/>
            <a:ext cx="1307461" cy="742180"/>
            <a:chOff x="340586" y="8789227"/>
            <a:chExt cx="1307461" cy="742180"/>
          </a:xfrm>
        </p:grpSpPr>
        <p:sp>
          <p:nvSpPr>
            <p:cNvPr id="6" name="Rectangle 5">
              <a:extLst>
                <a:ext uri="{FF2B5EF4-FFF2-40B4-BE49-F238E27FC236}">
                  <a16:creationId xmlns:a16="http://schemas.microsoft.com/office/drawing/2014/main" id="{1690637B-EBA7-752C-799D-C58DCD07E87B}"/>
                </a:ext>
              </a:extLst>
            </p:cNvPr>
            <p:cNvSpPr/>
            <p:nvPr userDrawn="1"/>
          </p:nvSpPr>
          <p:spPr>
            <a:xfrm>
              <a:off x="340586" y="8789227"/>
              <a:ext cx="1307461" cy="369332"/>
            </a:xfrm>
            <a:prstGeom prst="rect">
              <a:avLst/>
            </a:prstGeom>
          </p:spPr>
          <p:txBody>
            <a:bodyPr wrap="square" anchor="ctr">
              <a:spAutoFit/>
            </a:bodyPr>
            <a:lstStyle/>
            <a:p>
              <a:pPr algn="just"/>
              <a:r>
                <a:rPr lang="en-US" sz="900" b="1">
                  <a:solidFill>
                    <a:schemeClr val="tx1"/>
                  </a:solidFill>
                  <a:latin typeface="+mj-lt"/>
                </a:rPr>
                <a:t>EPIC STAYS is licensed </a:t>
              </a:r>
            </a:p>
            <a:p>
              <a:pPr algn="just"/>
              <a:r>
                <a:rPr lang="en-US" sz="900" b="1">
                  <a:solidFill>
                    <a:schemeClr val="tx1"/>
                  </a:solidFill>
                  <a:latin typeface="+mj-lt"/>
                </a:rPr>
                <a:t>under </a:t>
              </a:r>
              <a:r>
                <a:rPr lang="en-US" sz="900" b="1">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a:solidFill>
                  <a:schemeClr val="tx1">
                    <a:lumMod val="50000"/>
                    <a:lumOff val="50000"/>
                  </a:schemeClr>
                </a:solidFill>
                <a:latin typeface="+mj-lt"/>
              </a:endParaRPr>
            </a:p>
          </p:txBody>
        </p:sp>
        <p:pic>
          <p:nvPicPr>
            <p:cNvPr id="7" name="Picture 6">
              <a:extLst>
                <a:ext uri="{FF2B5EF4-FFF2-40B4-BE49-F238E27FC236}">
                  <a16:creationId xmlns:a16="http://schemas.microsoft.com/office/drawing/2014/main" id="{40F6CD15-6455-F2CF-9B41-1CA212AD90B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Picture Placeholder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10" name="Picture Placeholder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Picture Placeholder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COUNTRY</a:t>
            </a:r>
            <a:endParaRPr lang="en-US"/>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 name="Picture Placeholder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err="1"/>
              <a:t>www.epicstays.eu</a:t>
            </a:r>
            <a:endParaRPr lang="en-US"/>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a:solidFill>
                    <a:schemeClr val="tx1"/>
                  </a:solidFill>
                  <a:latin typeface="+mj-lt"/>
                </a:rPr>
                <a:t>EPIC STAYS is licensed </a:t>
              </a:r>
            </a:p>
            <a:p>
              <a:pPr algn="just"/>
              <a:r>
                <a:rPr lang="en-US" sz="900" b="1">
                  <a:solidFill>
                    <a:schemeClr val="tx1"/>
                  </a:solidFill>
                  <a:latin typeface="+mj-lt"/>
                </a:rPr>
                <a:t>under </a:t>
              </a:r>
              <a:r>
                <a:rPr lang="en-US" sz="900" b="1">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265324D8-EF4D-11AE-ED72-DC3A9F2648C1}"/>
              </a:ext>
            </a:extLst>
          </p:cNvPr>
          <p:cNvSpPr/>
          <p:nvPr userDrawn="1"/>
        </p:nvSpPr>
        <p:spPr>
          <a:xfrm rot="5400000" flipH="1">
            <a:off x="3384097" y="-2167686"/>
            <a:ext cx="5423806" cy="11507292"/>
          </a:xfrm>
          <a:custGeom>
            <a:avLst/>
            <a:gdLst>
              <a:gd name="connsiteX0" fmla="*/ 5423806 w 5423806"/>
              <a:gd name="connsiteY0" fmla="*/ 11507292 h 11507292"/>
              <a:gd name="connsiteX1" fmla="*/ 5423806 w 5423806"/>
              <a:gd name="connsiteY1" fmla="*/ 10556160 h 11507292"/>
              <a:gd name="connsiteX2" fmla="*/ 5423806 w 5423806"/>
              <a:gd name="connsiteY2" fmla="*/ 5313864 h 11507292"/>
              <a:gd name="connsiteX3" fmla="*/ 5423806 w 5423806"/>
              <a:gd name="connsiteY3" fmla="*/ 5313859 h 11507292"/>
              <a:gd name="connsiteX4" fmla="*/ 5423806 w 5423806"/>
              <a:gd name="connsiteY4" fmla="*/ 4362732 h 11507292"/>
              <a:gd name="connsiteX5" fmla="*/ 5423806 w 5423806"/>
              <a:gd name="connsiteY5" fmla="*/ 4362727 h 11507292"/>
              <a:gd name="connsiteX6" fmla="*/ 5423806 w 5423806"/>
              <a:gd name="connsiteY6" fmla="*/ 1628194 h 11507292"/>
              <a:gd name="connsiteX7" fmla="*/ 5423806 w 5423806"/>
              <a:gd name="connsiteY7" fmla="*/ 677062 h 11507292"/>
              <a:gd name="connsiteX8" fmla="*/ 4831093 w 5423806"/>
              <a:gd name="connsiteY8" fmla="*/ 0 h 11507292"/>
              <a:gd name="connsiteX9" fmla="*/ 2 w 5423806"/>
              <a:gd name="connsiteY9" fmla="*/ 0 h 11507292"/>
              <a:gd name="connsiteX10" fmla="*/ 2 w 5423806"/>
              <a:gd name="connsiteY10" fmla="*/ 951133 h 11507292"/>
              <a:gd name="connsiteX11" fmla="*/ 2 w 5423806"/>
              <a:gd name="connsiteY11" fmla="*/ 3685673 h 11507292"/>
              <a:gd name="connsiteX12" fmla="*/ 0 w 5423806"/>
              <a:gd name="connsiteY12" fmla="*/ 3685673 h 11507292"/>
              <a:gd name="connsiteX13" fmla="*/ 0 w 5423806"/>
              <a:gd name="connsiteY13" fmla="*/ 4636805 h 11507292"/>
              <a:gd name="connsiteX14" fmla="*/ 0 w 5423806"/>
              <a:gd name="connsiteY14" fmla="*/ 4636805 h 11507292"/>
              <a:gd name="connsiteX15" fmla="*/ 1 w 5423806"/>
              <a:gd name="connsiteY15" fmla="*/ 10086578 h 11507292"/>
              <a:gd name="connsiteX16" fmla="*/ 1243726 w 5423806"/>
              <a:gd name="connsiteY16" fmla="*/ 11507292 h 11507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23806" h="11507292">
                <a:moveTo>
                  <a:pt x="5423806" y="11507292"/>
                </a:moveTo>
                <a:lnTo>
                  <a:pt x="5423806" y="10556160"/>
                </a:lnTo>
                <a:lnTo>
                  <a:pt x="5423806" y="5313864"/>
                </a:lnTo>
                <a:lnTo>
                  <a:pt x="5423806" y="5313859"/>
                </a:lnTo>
                <a:lnTo>
                  <a:pt x="5423806" y="4362732"/>
                </a:lnTo>
                <a:lnTo>
                  <a:pt x="5423806" y="4362727"/>
                </a:lnTo>
                <a:lnTo>
                  <a:pt x="5423806" y="1628194"/>
                </a:lnTo>
                <a:lnTo>
                  <a:pt x="5423806" y="677062"/>
                </a:lnTo>
                <a:cubicBezTo>
                  <a:pt x="5423806" y="301904"/>
                  <a:pt x="5157571" y="0"/>
                  <a:pt x="4831093" y="0"/>
                </a:cubicBezTo>
                <a:lnTo>
                  <a:pt x="2" y="0"/>
                </a:lnTo>
                <a:lnTo>
                  <a:pt x="2" y="951133"/>
                </a:lnTo>
                <a:lnTo>
                  <a:pt x="2" y="3685673"/>
                </a:lnTo>
                <a:lnTo>
                  <a:pt x="0" y="3685673"/>
                </a:lnTo>
                <a:lnTo>
                  <a:pt x="0" y="4636805"/>
                </a:lnTo>
                <a:lnTo>
                  <a:pt x="0" y="4636805"/>
                </a:lnTo>
                <a:lnTo>
                  <a:pt x="1" y="10086578"/>
                </a:lnTo>
                <a:cubicBezTo>
                  <a:pt x="1" y="10870190"/>
                  <a:pt x="557734" y="11507292"/>
                  <a:pt x="1243726" y="11507292"/>
                </a:cubicBezTo>
                <a:close/>
              </a:path>
            </a:pathLst>
          </a:custGeom>
          <a:solidFill>
            <a:srgbClr val="82CCCA"/>
          </a:solidFill>
          <a:ln w="24491" cap="flat">
            <a:noFill/>
            <a:prstDash val="solid"/>
            <a:miter/>
          </a:ln>
        </p:spPr>
        <p:txBody>
          <a:bodyPr wrap="square" rtlCol="0" anchor="ctr">
            <a:noAutofit/>
          </a:bodyPr>
          <a:lstStyle/>
          <a:p>
            <a:endParaRPr lang="en-US"/>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a:t>Sub-heading</a:t>
            </a:r>
            <a:endParaRPr lang="en-US"/>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sz="3600" b="0" i="0">
                <a:solidFill>
                  <a:schemeClr val="bg1"/>
                </a:solidFill>
                <a:latin typeface="+mn-lt"/>
              </a:defRPr>
            </a:lvl1pPr>
          </a:lstStyle>
          <a:p>
            <a:pPr lvl="0"/>
            <a:r>
              <a:rPr lang="en-US"/>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01</a:t>
            </a:r>
            <a:endParaRPr lang="en-US"/>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Picture Placeholder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30" name="Picture Placeholder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02</a:t>
            </a:r>
            <a:endParaRPr lang="en-US"/>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03</a:t>
            </a:r>
            <a:endParaRPr lang="en-US"/>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Picture Placeholder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2793341" y="278576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Contents Slide 01">
    <p:spTree>
      <p:nvGrpSpPr>
        <p:cNvPr id="1" name=""/>
        <p:cNvGrpSpPr/>
        <p:nvPr/>
      </p:nvGrpSpPr>
      <p:grpSpPr>
        <a:xfrm>
          <a:off x="0" y="0"/>
          <a:ext cx="0" cy="0"/>
          <a:chOff x="0" y="0"/>
          <a:chExt cx="0" cy="0"/>
        </a:xfrm>
      </p:grpSpPr>
      <p:sp>
        <p:nvSpPr>
          <p:cNvPr id="24" name="object 3">
            <a:extLst>
              <a:ext uri="{FF2B5EF4-FFF2-40B4-BE49-F238E27FC236}">
                <a16:creationId xmlns:a16="http://schemas.microsoft.com/office/drawing/2014/main" id="{42FFEAF7-0090-C919-17D3-A5B02A1532E0}"/>
              </a:ext>
            </a:extLst>
          </p:cNvPr>
          <p:cNvSpPr/>
          <p:nvPr userDrawn="1"/>
        </p:nvSpPr>
        <p:spPr>
          <a:xfrm rot="16200000">
            <a:off x="1049881" y="1286396"/>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5" name="Freeform 24">
            <a:extLst>
              <a:ext uri="{FF2B5EF4-FFF2-40B4-BE49-F238E27FC236}">
                <a16:creationId xmlns:a16="http://schemas.microsoft.com/office/drawing/2014/main" id="{E097E936-18C9-2445-2BF7-1AE2AB7DE2A1}"/>
              </a:ext>
            </a:extLst>
          </p:cNvPr>
          <p:cNvSpPr/>
          <p:nvPr userDrawn="1"/>
        </p:nvSpPr>
        <p:spPr>
          <a:xfrm>
            <a:off x="210220" y="2521176"/>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33" name="Picture Placeholder 26">
            <a:extLst>
              <a:ext uri="{FF2B5EF4-FFF2-40B4-BE49-F238E27FC236}">
                <a16:creationId xmlns:a16="http://schemas.microsoft.com/office/drawing/2014/main" id="{B1EF4D26-7DE4-7A62-05C1-35F29ECBADBD}"/>
              </a:ext>
            </a:extLst>
          </p:cNvPr>
          <p:cNvSpPr>
            <a:spLocks noGrp="1"/>
          </p:cNvSpPr>
          <p:nvPr>
            <p:ph type="pic" sz="quarter" idx="67"/>
          </p:nvPr>
        </p:nvSpPr>
        <p:spPr>
          <a:xfrm>
            <a:off x="210220" y="6"/>
            <a:ext cx="2332491"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309338" y="4383483"/>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251713" y="3505401"/>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86928" y="3917325"/>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3" name="Text Placeholder 23">
            <a:extLst>
              <a:ext uri="{FF2B5EF4-FFF2-40B4-BE49-F238E27FC236}">
                <a16:creationId xmlns:a16="http://schemas.microsoft.com/office/drawing/2014/main" id="{378C5EAF-6D42-B11A-6819-870AEE7047D7}"/>
              </a:ext>
            </a:extLst>
          </p:cNvPr>
          <p:cNvSpPr>
            <a:spLocks noGrp="1"/>
          </p:cNvSpPr>
          <p:nvPr>
            <p:ph type="body" sz="quarter" idx="66" hasCustomPrompt="1"/>
          </p:nvPr>
        </p:nvSpPr>
        <p:spPr>
          <a:xfrm rot="16200000">
            <a:off x="1061980" y="1299791"/>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26" name="Straight Connector 25">
            <a:extLst>
              <a:ext uri="{FF2B5EF4-FFF2-40B4-BE49-F238E27FC236}">
                <a16:creationId xmlns:a16="http://schemas.microsoft.com/office/drawing/2014/main" id="{A4C77444-4458-C079-5CCE-FEF2780DD111}"/>
              </a:ext>
            </a:extLst>
          </p:cNvPr>
          <p:cNvCxnSpPr>
            <a:cxnSpLocks/>
          </p:cNvCxnSpPr>
          <p:nvPr userDrawn="1"/>
        </p:nvCxnSpPr>
        <p:spPr>
          <a:xfrm flipV="1">
            <a:off x="213223" y="4140322"/>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1" name="Freeform 60">
            <a:extLst>
              <a:ext uri="{FF2B5EF4-FFF2-40B4-BE49-F238E27FC236}">
                <a16:creationId xmlns:a16="http://schemas.microsoft.com/office/drawing/2014/main" id="{D63CC6B8-62B3-49EE-F435-4A609E533F7F}"/>
              </a:ext>
            </a:extLst>
          </p:cNvPr>
          <p:cNvSpPr/>
          <p:nvPr userDrawn="1"/>
        </p:nvSpPr>
        <p:spPr>
          <a:xfrm rot="10800000">
            <a:off x="3009806" y="313144"/>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63" name="object 3">
            <a:extLst>
              <a:ext uri="{FF2B5EF4-FFF2-40B4-BE49-F238E27FC236}">
                <a16:creationId xmlns:a16="http://schemas.microsoft.com/office/drawing/2014/main" id="{45F68161-5B9B-F0B1-B7C9-615908339966}"/>
              </a:ext>
            </a:extLst>
          </p:cNvPr>
          <p:cNvSpPr/>
          <p:nvPr userDrawn="1"/>
        </p:nvSpPr>
        <p:spPr>
          <a:xfrm rot="5400000">
            <a:off x="3851599" y="5170247"/>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a:p>
        </p:txBody>
      </p:sp>
      <p:sp>
        <p:nvSpPr>
          <p:cNvPr id="64" name="Freeform 63">
            <a:extLst>
              <a:ext uri="{FF2B5EF4-FFF2-40B4-BE49-F238E27FC236}">
                <a16:creationId xmlns:a16="http://schemas.microsoft.com/office/drawing/2014/main" id="{58368ED7-288A-CF94-D188-EACBBB1A5731}"/>
              </a:ext>
            </a:extLst>
          </p:cNvPr>
          <p:cNvSpPr>
            <a:spLocks noGrp="1"/>
          </p:cNvSpPr>
          <p:nvPr>
            <p:ph type="pic" sz="quarter" idx="85"/>
          </p:nvPr>
        </p:nvSpPr>
        <p:spPr>
          <a:xfrm>
            <a:off x="3007378" y="3506784"/>
            <a:ext cx="2332491" cy="3351213"/>
          </a:xfrm>
          <a:custGeom>
            <a:avLst/>
            <a:gdLst>
              <a:gd name="connsiteX0" fmla="*/ 0 w 2332491"/>
              <a:gd name="connsiteY0" fmla="*/ 0 h 3351213"/>
              <a:gd name="connsiteX1" fmla="*/ 2332491 w 2332491"/>
              <a:gd name="connsiteY1" fmla="*/ 0 h 3351213"/>
              <a:gd name="connsiteX2" fmla="*/ 2332491 w 2332491"/>
              <a:gd name="connsiteY2" fmla="*/ 373296 h 3351213"/>
              <a:gd name="connsiteX3" fmla="*/ 2131611 w 2332491"/>
              <a:gd name="connsiteY3" fmla="*/ 373296 h 3351213"/>
              <a:gd name="connsiteX4" fmla="*/ 2131611 w 2332491"/>
              <a:gd name="connsiteY4" fmla="*/ 3351183 h 3351213"/>
              <a:gd name="connsiteX5" fmla="*/ 2332491 w 2332491"/>
              <a:gd name="connsiteY5" fmla="*/ 3351183 h 3351213"/>
              <a:gd name="connsiteX6" fmla="*/ 2332491 w 2332491"/>
              <a:gd name="connsiteY6" fmla="*/ 3351213 h 3351213"/>
              <a:gd name="connsiteX7" fmla="*/ 0 w 2332491"/>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32491" h="3351213">
                <a:moveTo>
                  <a:pt x="0" y="0"/>
                </a:moveTo>
                <a:lnTo>
                  <a:pt x="2332491" y="0"/>
                </a:lnTo>
                <a:lnTo>
                  <a:pt x="2332491" y="373296"/>
                </a:lnTo>
                <a:lnTo>
                  <a:pt x="2131611" y="373296"/>
                </a:lnTo>
                <a:lnTo>
                  <a:pt x="2131611" y="3351183"/>
                </a:lnTo>
                <a:lnTo>
                  <a:pt x="2332491" y="3351183"/>
                </a:lnTo>
                <a:lnTo>
                  <a:pt x="2332491" y="3351213"/>
                </a:lnTo>
                <a:lnTo>
                  <a:pt x="0" y="3351213"/>
                </a:lnTo>
                <a:close/>
              </a:path>
            </a:pathLst>
          </a:custGeom>
          <a:solidFill>
            <a:schemeClr val="bg1">
              <a:lumMod val="95000"/>
            </a:schemeClr>
          </a:solidFill>
        </p:spPr>
        <p:txBody>
          <a:bodyPr wrap="square">
            <a:noAutofit/>
          </a:bodyPr>
          <a:lstStyle/>
          <a:p>
            <a:endParaRPr lang="en-GB"/>
          </a:p>
        </p:txBody>
      </p:sp>
      <p:sp>
        <p:nvSpPr>
          <p:cNvPr id="65" name="Text Placeholder 32">
            <a:extLst>
              <a:ext uri="{FF2B5EF4-FFF2-40B4-BE49-F238E27FC236}">
                <a16:creationId xmlns:a16="http://schemas.microsoft.com/office/drawing/2014/main" id="{77439EA0-970C-9A97-CAE0-74479F98D132}"/>
              </a:ext>
            </a:extLst>
          </p:cNvPr>
          <p:cNvSpPr>
            <a:spLocks noGrp="1"/>
          </p:cNvSpPr>
          <p:nvPr>
            <p:ph type="body" sz="quarter" idx="86" hasCustomPrompt="1"/>
          </p:nvPr>
        </p:nvSpPr>
        <p:spPr>
          <a:xfrm>
            <a:off x="3114205" y="1801198"/>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66" name="Text Placeholder 32">
            <a:extLst>
              <a:ext uri="{FF2B5EF4-FFF2-40B4-BE49-F238E27FC236}">
                <a16:creationId xmlns:a16="http://schemas.microsoft.com/office/drawing/2014/main" id="{9CDB6041-A7A2-1C96-C461-E36E78CF3B87}"/>
              </a:ext>
            </a:extLst>
          </p:cNvPr>
          <p:cNvSpPr>
            <a:spLocks noGrp="1"/>
          </p:cNvSpPr>
          <p:nvPr>
            <p:ph type="body" sz="quarter" idx="87" hasCustomPrompt="1"/>
          </p:nvPr>
        </p:nvSpPr>
        <p:spPr>
          <a:xfrm>
            <a:off x="3056580" y="923116"/>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67" name="Text Placeholder 32">
            <a:extLst>
              <a:ext uri="{FF2B5EF4-FFF2-40B4-BE49-F238E27FC236}">
                <a16:creationId xmlns:a16="http://schemas.microsoft.com/office/drawing/2014/main" id="{A33BF358-2244-660F-5CC5-B44529772BBD}"/>
              </a:ext>
            </a:extLst>
          </p:cNvPr>
          <p:cNvSpPr>
            <a:spLocks noGrp="1"/>
          </p:cNvSpPr>
          <p:nvPr>
            <p:ph type="body" sz="quarter" idx="88" hasCustomPrompt="1"/>
          </p:nvPr>
        </p:nvSpPr>
        <p:spPr>
          <a:xfrm>
            <a:off x="4091795" y="1335040"/>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68" name="Straight Connector 67">
            <a:extLst>
              <a:ext uri="{FF2B5EF4-FFF2-40B4-BE49-F238E27FC236}">
                <a16:creationId xmlns:a16="http://schemas.microsoft.com/office/drawing/2014/main" id="{2586F5B7-CE68-7866-8EB4-4091D8BB62B3}"/>
              </a:ext>
            </a:extLst>
          </p:cNvPr>
          <p:cNvCxnSpPr>
            <a:cxnSpLocks/>
          </p:cNvCxnSpPr>
          <p:nvPr userDrawn="1"/>
        </p:nvCxnSpPr>
        <p:spPr>
          <a:xfrm flipV="1">
            <a:off x="3018090" y="1558037"/>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4" name="object 3">
            <a:extLst>
              <a:ext uri="{FF2B5EF4-FFF2-40B4-BE49-F238E27FC236}">
                <a16:creationId xmlns:a16="http://schemas.microsoft.com/office/drawing/2014/main" id="{86B1BF0A-805D-12A2-ECD5-F3D6DDACD090}"/>
              </a:ext>
            </a:extLst>
          </p:cNvPr>
          <p:cNvSpPr/>
          <p:nvPr userDrawn="1"/>
        </p:nvSpPr>
        <p:spPr>
          <a:xfrm rot="16200000">
            <a:off x="6631589" y="1290171"/>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FBA63B"/>
          </a:solidFill>
        </p:spPr>
        <p:txBody>
          <a:bodyPr wrap="square" lIns="0" tIns="0" rIns="0" bIns="0" rtlCol="0"/>
          <a:lstStyle/>
          <a:p>
            <a:endParaRPr/>
          </a:p>
        </p:txBody>
      </p:sp>
      <p:sp>
        <p:nvSpPr>
          <p:cNvPr id="105" name="Freeform 104">
            <a:extLst>
              <a:ext uri="{FF2B5EF4-FFF2-40B4-BE49-F238E27FC236}">
                <a16:creationId xmlns:a16="http://schemas.microsoft.com/office/drawing/2014/main" id="{C1A086A1-E1A9-7F19-EC2F-6FF352D799F5}"/>
              </a:ext>
            </a:extLst>
          </p:cNvPr>
          <p:cNvSpPr/>
          <p:nvPr userDrawn="1"/>
        </p:nvSpPr>
        <p:spPr>
          <a:xfrm>
            <a:off x="5791928" y="2524951"/>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06" name="Picture Placeholder 26">
            <a:extLst>
              <a:ext uri="{FF2B5EF4-FFF2-40B4-BE49-F238E27FC236}">
                <a16:creationId xmlns:a16="http://schemas.microsoft.com/office/drawing/2014/main" id="{B05D4384-01B2-CDA8-4B09-4FAA59800159}"/>
              </a:ext>
            </a:extLst>
          </p:cNvPr>
          <p:cNvSpPr>
            <a:spLocks noGrp="1"/>
          </p:cNvSpPr>
          <p:nvPr>
            <p:ph type="pic" sz="quarter" idx="89"/>
          </p:nvPr>
        </p:nvSpPr>
        <p:spPr>
          <a:xfrm>
            <a:off x="5791928" y="3781"/>
            <a:ext cx="2332491"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07" name="Text Placeholder 32">
            <a:extLst>
              <a:ext uri="{FF2B5EF4-FFF2-40B4-BE49-F238E27FC236}">
                <a16:creationId xmlns:a16="http://schemas.microsoft.com/office/drawing/2014/main" id="{32406751-FCAE-47B6-563B-067A871AFC68}"/>
              </a:ext>
            </a:extLst>
          </p:cNvPr>
          <p:cNvSpPr>
            <a:spLocks noGrp="1"/>
          </p:cNvSpPr>
          <p:nvPr>
            <p:ph type="body" sz="quarter" idx="90" hasCustomPrompt="1"/>
          </p:nvPr>
        </p:nvSpPr>
        <p:spPr>
          <a:xfrm>
            <a:off x="5891046" y="4387258"/>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08" name="Text Placeholder 32">
            <a:extLst>
              <a:ext uri="{FF2B5EF4-FFF2-40B4-BE49-F238E27FC236}">
                <a16:creationId xmlns:a16="http://schemas.microsoft.com/office/drawing/2014/main" id="{D3DAFCD9-316A-C002-C2F6-09AACB1998E5}"/>
              </a:ext>
            </a:extLst>
          </p:cNvPr>
          <p:cNvSpPr>
            <a:spLocks noGrp="1"/>
          </p:cNvSpPr>
          <p:nvPr>
            <p:ph type="body" sz="quarter" idx="91" hasCustomPrompt="1"/>
          </p:nvPr>
        </p:nvSpPr>
        <p:spPr>
          <a:xfrm>
            <a:off x="5833421" y="3509176"/>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109" name="Text Placeholder 32">
            <a:extLst>
              <a:ext uri="{FF2B5EF4-FFF2-40B4-BE49-F238E27FC236}">
                <a16:creationId xmlns:a16="http://schemas.microsoft.com/office/drawing/2014/main" id="{10D303A5-9902-F286-938F-48C139C0A501}"/>
              </a:ext>
            </a:extLst>
          </p:cNvPr>
          <p:cNvSpPr>
            <a:spLocks noGrp="1"/>
          </p:cNvSpPr>
          <p:nvPr>
            <p:ph type="body" sz="quarter" idx="92" hasCustomPrompt="1"/>
          </p:nvPr>
        </p:nvSpPr>
        <p:spPr>
          <a:xfrm>
            <a:off x="6868636" y="3921100"/>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110" name="Text Placeholder 23">
            <a:extLst>
              <a:ext uri="{FF2B5EF4-FFF2-40B4-BE49-F238E27FC236}">
                <a16:creationId xmlns:a16="http://schemas.microsoft.com/office/drawing/2014/main" id="{21D2544C-C4E2-1A8D-7F41-A22F22ECB554}"/>
              </a:ext>
            </a:extLst>
          </p:cNvPr>
          <p:cNvSpPr>
            <a:spLocks noGrp="1"/>
          </p:cNvSpPr>
          <p:nvPr>
            <p:ph type="body" sz="quarter" idx="93" hasCustomPrompt="1"/>
          </p:nvPr>
        </p:nvSpPr>
        <p:spPr>
          <a:xfrm rot="16200000">
            <a:off x="6643688" y="1303566"/>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cxnSp>
        <p:nvCxnSpPr>
          <p:cNvPr id="111" name="Straight Connector 110">
            <a:extLst>
              <a:ext uri="{FF2B5EF4-FFF2-40B4-BE49-F238E27FC236}">
                <a16:creationId xmlns:a16="http://schemas.microsoft.com/office/drawing/2014/main" id="{5DF8A596-3D79-D279-629D-B283546600AF}"/>
              </a:ext>
            </a:extLst>
          </p:cNvPr>
          <p:cNvCxnSpPr>
            <a:cxnSpLocks/>
          </p:cNvCxnSpPr>
          <p:nvPr userDrawn="1"/>
        </p:nvCxnSpPr>
        <p:spPr>
          <a:xfrm flipV="1">
            <a:off x="5794931" y="4144097"/>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12" name="Freeform 111">
            <a:extLst>
              <a:ext uri="{FF2B5EF4-FFF2-40B4-BE49-F238E27FC236}">
                <a16:creationId xmlns:a16="http://schemas.microsoft.com/office/drawing/2014/main" id="{FD750925-229B-AB2B-DC3A-7414FF327050}"/>
              </a:ext>
            </a:extLst>
          </p:cNvPr>
          <p:cNvSpPr/>
          <p:nvPr userDrawn="1"/>
        </p:nvSpPr>
        <p:spPr>
          <a:xfrm rot="10800000">
            <a:off x="8657434" y="339727"/>
            <a:ext cx="2330063"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13" name="object 3">
            <a:extLst>
              <a:ext uri="{FF2B5EF4-FFF2-40B4-BE49-F238E27FC236}">
                <a16:creationId xmlns:a16="http://schemas.microsoft.com/office/drawing/2014/main" id="{B1229F16-22C3-BCD9-4C42-217B62BE1C5F}"/>
              </a:ext>
            </a:extLst>
          </p:cNvPr>
          <p:cNvSpPr/>
          <p:nvPr userDrawn="1"/>
        </p:nvSpPr>
        <p:spPr>
          <a:xfrm rot="5400000">
            <a:off x="9499227" y="5196830"/>
            <a:ext cx="2977922" cy="39757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64AFAF"/>
          </a:solidFill>
        </p:spPr>
        <p:txBody>
          <a:bodyPr wrap="square" lIns="0" tIns="0" rIns="0" bIns="0" rtlCol="0"/>
          <a:lstStyle/>
          <a:p>
            <a:endParaRPr/>
          </a:p>
        </p:txBody>
      </p:sp>
      <p:sp>
        <p:nvSpPr>
          <p:cNvPr id="114" name="Freeform 113">
            <a:extLst>
              <a:ext uri="{FF2B5EF4-FFF2-40B4-BE49-F238E27FC236}">
                <a16:creationId xmlns:a16="http://schemas.microsoft.com/office/drawing/2014/main" id="{E7B5CDD2-A648-D340-65E5-F577033F10DC}"/>
              </a:ext>
            </a:extLst>
          </p:cNvPr>
          <p:cNvSpPr>
            <a:spLocks noGrp="1"/>
          </p:cNvSpPr>
          <p:nvPr>
            <p:ph type="pic" sz="quarter" idx="94"/>
          </p:nvPr>
        </p:nvSpPr>
        <p:spPr>
          <a:xfrm>
            <a:off x="8655006" y="3533367"/>
            <a:ext cx="2332491" cy="3351213"/>
          </a:xfrm>
          <a:custGeom>
            <a:avLst/>
            <a:gdLst>
              <a:gd name="connsiteX0" fmla="*/ 0 w 2332491"/>
              <a:gd name="connsiteY0" fmla="*/ 0 h 3351213"/>
              <a:gd name="connsiteX1" fmla="*/ 2332491 w 2332491"/>
              <a:gd name="connsiteY1" fmla="*/ 0 h 3351213"/>
              <a:gd name="connsiteX2" fmla="*/ 2332491 w 2332491"/>
              <a:gd name="connsiteY2" fmla="*/ 373296 h 3351213"/>
              <a:gd name="connsiteX3" fmla="*/ 2131611 w 2332491"/>
              <a:gd name="connsiteY3" fmla="*/ 373296 h 3351213"/>
              <a:gd name="connsiteX4" fmla="*/ 2131611 w 2332491"/>
              <a:gd name="connsiteY4" fmla="*/ 3351183 h 3351213"/>
              <a:gd name="connsiteX5" fmla="*/ 2332491 w 2332491"/>
              <a:gd name="connsiteY5" fmla="*/ 3351183 h 3351213"/>
              <a:gd name="connsiteX6" fmla="*/ 2332491 w 2332491"/>
              <a:gd name="connsiteY6" fmla="*/ 3351213 h 3351213"/>
              <a:gd name="connsiteX7" fmla="*/ 0 w 2332491"/>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32491" h="3351213">
                <a:moveTo>
                  <a:pt x="0" y="0"/>
                </a:moveTo>
                <a:lnTo>
                  <a:pt x="2332491" y="0"/>
                </a:lnTo>
                <a:lnTo>
                  <a:pt x="2332491" y="373296"/>
                </a:lnTo>
                <a:lnTo>
                  <a:pt x="2131611" y="373296"/>
                </a:lnTo>
                <a:lnTo>
                  <a:pt x="2131611" y="3351183"/>
                </a:lnTo>
                <a:lnTo>
                  <a:pt x="2332491" y="3351183"/>
                </a:lnTo>
                <a:lnTo>
                  <a:pt x="2332491" y="3351213"/>
                </a:lnTo>
                <a:lnTo>
                  <a:pt x="0" y="3351213"/>
                </a:lnTo>
                <a:close/>
              </a:path>
            </a:pathLst>
          </a:custGeom>
          <a:solidFill>
            <a:schemeClr val="bg1">
              <a:lumMod val="95000"/>
            </a:schemeClr>
          </a:solidFill>
        </p:spPr>
        <p:txBody>
          <a:bodyPr wrap="square">
            <a:noAutofit/>
          </a:bodyPr>
          <a:lstStyle/>
          <a:p>
            <a:endParaRPr lang="en-GB"/>
          </a:p>
        </p:txBody>
      </p:sp>
      <p:sp>
        <p:nvSpPr>
          <p:cNvPr id="115" name="Text Placeholder 32">
            <a:extLst>
              <a:ext uri="{FF2B5EF4-FFF2-40B4-BE49-F238E27FC236}">
                <a16:creationId xmlns:a16="http://schemas.microsoft.com/office/drawing/2014/main" id="{5CF3DF8B-5798-35B5-3CD1-FA980E8CEB97}"/>
              </a:ext>
            </a:extLst>
          </p:cNvPr>
          <p:cNvSpPr>
            <a:spLocks noGrp="1"/>
          </p:cNvSpPr>
          <p:nvPr>
            <p:ph type="body" sz="quarter" idx="95" hasCustomPrompt="1"/>
          </p:nvPr>
        </p:nvSpPr>
        <p:spPr>
          <a:xfrm>
            <a:off x="8761833" y="1827781"/>
            <a:ext cx="2129204" cy="1643070"/>
          </a:xfrm>
          <a:prstGeom prst="rect">
            <a:avLst/>
          </a:prstGeom>
        </p:spPr>
        <p:txBody>
          <a:bodyPr anchor="t">
            <a:noAutofit/>
          </a:bodyPr>
          <a:lstStyle>
            <a:lvl1pPr marL="0" indent="0" algn="l">
              <a:lnSpc>
                <a:spcPts val="17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16" name="Text Placeholder 32">
            <a:extLst>
              <a:ext uri="{FF2B5EF4-FFF2-40B4-BE49-F238E27FC236}">
                <a16:creationId xmlns:a16="http://schemas.microsoft.com/office/drawing/2014/main" id="{014B88DF-818B-F557-6B3E-F92E6DE753EC}"/>
              </a:ext>
            </a:extLst>
          </p:cNvPr>
          <p:cNvSpPr>
            <a:spLocks noGrp="1"/>
          </p:cNvSpPr>
          <p:nvPr>
            <p:ph type="body" sz="quarter" idx="96" hasCustomPrompt="1"/>
          </p:nvPr>
        </p:nvSpPr>
        <p:spPr>
          <a:xfrm>
            <a:off x="8704208" y="949699"/>
            <a:ext cx="828994"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17" name="Text Placeholder 32">
            <a:extLst>
              <a:ext uri="{FF2B5EF4-FFF2-40B4-BE49-F238E27FC236}">
                <a16:creationId xmlns:a16="http://schemas.microsoft.com/office/drawing/2014/main" id="{46BC1000-BC60-25A5-7D73-7AF9E5B6F842}"/>
              </a:ext>
            </a:extLst>
          </p:cNvPr>
          <p:cNvSpPr>
            <a:spLocks noGrp="1"/>
          </p:cNvSpPr>
          <p:nvPr>
            <p:ph type="body" sz="quarter" idx="97" hasCustomPrompt="1"/>
          </p:nvPr>
        </p:nvSpPr>
        <p:spPr>
          <a:xfrm>
            <a:off x="9739423" y="1361623"/>
            <a:ext cx="1151614" cy="230486"/>
          </a:xfrm>
          <a:prstGeom prst="rect">
            <a:avLst/>
          </a:prstGeom>
        </p:spPr>
        <p:txBody>
          <a:bodyPr anchor="t">
            <a:noAutofit/>
          </a:bodyPr>
          <a:lstStyle>
            <a:lvl1pPr marL="0" indent="0" algn="r">
              <a:lnSpc>
                <a:spcPts val="1220"/>
              </a:lnSpc>
              <a:spcBef>
                <a:spcPts val="0"/>
              </a:spcBef>
              <a:buNone/>
              <a:defRPr sz="1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18" name="Straight Connector 117">
            <a:extLst>
              <a:ext uri="{FF2B5EF4-FFF2-40B4-BE49-F238E27FC236}">
                <a16:creationId xmlns:a16="http://schemas.microsoft.com/office/drawing/2014/main" id="{23D4CB14-9D71-4366-93F4-AEA558070D69}"/>
              </a:ext>
            </a:extLst>
          </p:cNvPr>
          <p:cNvCxnSpPr>
            <a:cxnSpLocks/>
          </p:cNvCxnSpPr>
          <p:nvPr userDrawn="1"/>
        </p:nvCxnSpPr>
        <p:spPr>
          <a:xfrm flipV="1">
            <a:off x="8665718" y="1584620"/>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0" name="Text Placeholder 23">
            <a:extLst>
              <a:ext uri="{FF2B5EF4-FFF2-40B4-BE49-F238E27FC236}">
                <a16:creationId xmlns:a16="http://schemas.microsoft.com/office/drawing/2014/main" id="{FAA28A4A-6FA5-57AF-E1CC-029685BD9DD6}"/>
              </a:ext>
            </a:extLst>
          </p:cNvPr>
          <p:cNvSpPr>
            <a:spLocks noGrp="1"/>
          </p:cNvSpPr>
          <p:nvPr>
            <p:ph type="body" sz="quarter" idx="98" hasCustomPrompt="1"/>
          </p:nvPr>
        </p:nvSpPr>
        <p:spPr>
          <a:xfrm rot="16200000">
            <a:off x="3857607" y="5142909"/>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22" name="Text Placeholder 32">
            <a:extLst>
              <a:ext uri="{FF2B5EF4-FFF2-40B4-BE49-F238E27FC236}">
                <a16:creationId xmlns:a16="http://schemas.microsoft.com/office/drawing/2014/main" id="{C799A79D-EA91-61C4-83F4-77BEB9C6B78E}"/>
              </a:ext>
            </a:extLst>
          </p:cNvPr>
          <p:cNvSpPr>
            <a:spLocks noGrp="1"/>
          </p:cNvSpPr>
          <p:nvPr>
            <p:ph type="body" sz="quarter" idx="42" hasCustomPrompt="1"/>
          </p:nvPr>
        </p:nvSpPr>
        <p:spPr>
          <a:xfrm rot="16200000">
            <a:off x="8464222" y="3119182"/>
            <a:ext cx="6840061" cy="637571"/>
          </a:xfrm>
          <a:prstGeom prst="rect">
            <a:avLst/>
          </a:prstGeom>
        </p:spPr>
        <p:txBody>
          <a:bodyPr anchor="t">
            <a:noAutofit/>
          </a:bodyPr>
          <a:lstStyle>
            <a:lvl1pPr marL="0" indent="0" algn="ct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123" name="Text Placeholder 23">
            <a:extLst>
              <a:ext uri="{FF2B5EF4-FFF2-40B4-BE49-F238E27FC236}">
                <a16:creationId xmlns:a16="http://schemas.microsoft.com/office/drawing/2014/main" id="{4F0B4566-6663-5E8F-0123-14CFECF20DA2}"/>
              </a:ext>
            </a:extLst>
          </p:cNvPr>
          <p:cNvSpPr>
            <a:spLocks noGrp="1"/>
          </p:cNvSpPr>
          <p:nvPr>
            <p:ph type="body" sz="quarter" idx="99" hasCustomPrompt="1"/>
          </p:nvPr>
        </p:nvSpPr>
        <p:spPr>
          <a:xfrm rot="16200000">
            <a:off x="9532146" y="5198576"/>
            <a:ext cx="2953721" cy="397581"/>
          </a:xfrm>
          <a:prstGeom prst="rect">
            <a:avLst/>
          </a:prstGeom>
        </p:spPr>
        <p:txBody>
          <a:bodyPr anchor="ctr">
            <a:noAutofit/>
          </a:bodyPr>
          <a:lstStyle>
            <a:lvl1pPr marL="0" indent="0" algn="ctr">
              <a:lnSpc>
                <a:spcPts val="1240"/>
              </a:lnSpc>
              <a:spcBef>
                <a:spcPts val="0"/>
              </a:spcBef>
              <a:buNone/>
              <a:defRPr sz="12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87594263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04</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07</a:t>
            </a:r>
            <a:endParaRPr lang="en-US"/>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08</a:t>
            </a:r>
            <a:endParaRPr lang="en-US"/>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09</a:t>
            </a:r>
            <a:endParaRPr lang="en-US"/>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a:t>CONTENTS</a:t>
            </a:r>
            <a:endParaRPr lang="en-US"/>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7" name="Freeform 6">
            <a:extLst>
              <a:ext uri="{FF2B5EF4-FFF2-40B4-BE49-F238E27FC236}">
                <a16:creationId xmlns:a16="http://schemas.microsoft.com/office/drawing/2014/main" id="{B6540AEA-42AC-529C-7255-3FAECC529ADD}"/>
              </a:ext>
            </a:extLst>
          </p:cNvPr>
          <p:cNvSpPr/>
          <p:nvPr userDrawn="1"/>
        </p:nvSpPr>
        <p:spPr>
          <a:xfrm>
            <a:off x="130914" y="0"/>
            <a:ext cx="5681983" cy="674577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9" name="Freeform 28">
            <a:extLst>
              <a:ext uri="{FF2B5EF4-FFF2-40B4-BE49-F238E27FC236}">
                <a16:creationId xmlns:a16="http://schemas.microsoft.com/office/drawing/2014/main" id="{7FF3A346-0A8B-C042-A53A-1E67C60EDC20}"/>
              </a:ext>
            </a:extLst>
          </p:cNvPr>
          <p:cNvSpPr/>
          <p:nvPr userDrawn="1"/>
        </p:nvSpPr>
        <p:spPr>
          <a:xfrm>
            <a:off x="0" y="206652"/>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EC7C69"/>
          </a:solidFill>
          <a:ln w="3598" cap="flat">
            <a:noFill/>
            <a:prstDash val="solid"/>
            <a:miter/>
          </a:ln>
        </p:spPr>
        <p:txBody>
          <a:bodyPr wrap="square" rtlCol="0" anchor="ctr">
            <a:noAutofit/>
          </a:bodyPr>
          <a:lstStyle/>
          <a:p>
            <a:endParaRPr lang="en-US" b="0" i="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714696"/>
            <a:ext cx="4198618" cy="4476077"/>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64755" y="321248"/>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a:t>
            </a:r>
            <a:r>
              <a:rPr lang="en-GB" sz="600" b="1" i="0" u="none" spc="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a:t>Quote Slide</a:t>
            </a:r>
          </a:p>
        </p:txBody>
      </p:sp>
      <p:sp>
        <p:nvSpPr>
          <p:cNvPr id="6" name="Picture Placeholder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a:t>Photo Credit: </a:t>
            </a:r>
          </a:p>
        </p:txBody>
      </p:sp>
    </p:spTree>
    <p:extLst>
      <p:ext uri="{BB962C8B-B14F-4D97-AF65-F5344CB8AC3E}">
        <p14:creationId xmlns:p14="http://schemas.microsoft.com/office/powerpoint/2010/main" val="64932371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782908" y="6439837"/>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FC10B21F-5F4D-48B2-BCDC-B559A07215EF}"/>
              </a:ext>
            </a:extLst>
          </p:cNvPr>
          <p:cNvSpPr/>
          <p:nvPr userDrawn="1"/>
        </p:nvSpPr>
        <p:spPr>
          <a:xfrm rot="16200000">
            <a:off x="9277951" y="3672205"/>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a:solidFill>
                  <a:srgbClr val="459597"/>
                </a:solidFill>
                <a:latin typeface="Calibri" panose="020F0502020204030204" pitchFamily="34" charset="0"/>
                <a:cs typeface="Calibri" panose="020F0502020204030204" pitchFamily="34" charset="0"/>
              </a:rPr>
              <a:t>EPIC STAYS </a:t>
            </a:r>
            <a:r>
              <a:rPr lang="en-GB" sz="600" b="1" i="0" u="none" spc="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HÖNNUN NÝSTÁRLEGRA GISTINGA Í FERÐAMENNSKU</a:t>
            </a:r>
          </a:p>
        </p:txBody>
      </p:sp>
      <p:sp>
        <p:nvSpPr>
          <p:cNvPr id="6" name="Slide Number Placeholder 5">
            <a:extLst>
              <a:ext uri="{FF2B5EF4-FFF2-40B4-BE49-F238E27FC236}">
                <a16:creationId xmlns:a16="http://schemas.microsoft.com/office/drawing/2014/main" id="{0674A6FA-6315-9B00-9FD3-C6E42F5A30A2}"/>
              </a:ext>
            </a:extLst>
          </p:cNvPr>
          <p:cNvSpPr>
            <a:spLocks noGrp="1"/>
          </p:cNvSpPr>
          <p:nvPr>
            <p:ph type="sldNum" sz="quarter" idx="4"/>
          </p:nvPr>
        </p:nvSpPr>
        <p:spPr>
          <a:xfrm>
            <a:off x="11679108" y="6477235"/>
            <a:ext cx="473489" cy="311567"/>
          </a:xfrm>
          <a:prstGeom prst="rect">
            <a:avLst/>
          </a:prstGeom>
        </p:spPr>
        <p:txBody>
          <a:bodyPr vert="horz" lIns="91440" tIns="45720" rIns="91440" bIns="45720" rtlCol="0" anchor="ctr"/>
          <a:lstStyle>
            <a:lvl1pPr algn="ctr">
              <a:defRPr sz="14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937" r:id="rId5"/>
    <p:sldLayoutId id="2147483888" r:id="rId6"/>
    <p:sldLayoutId id="2147483898" r:id="rId7"/>
    <p:sldLayoutId id="2147483842" r:id="rId8"/>
    <p:sldLayoutId id="2147483840" r:id="rId9"/>
    <p:sldLayoutId id="2147483880" r:id="rId10"/>
    <p:sldLayoutId id="2147483889" r:id="rId11"/>
    <p:sldLayoutId id="2147483861" r:id="rId12"/>
    <p:sldLayoutId id="2147483905" r:id="rId13"/>
    <p:sldLayoutId id="2147483890" r:id="rId14"/>
    <p:sldLayoutId id="2147483899" r:id="rId15"/>
    <p:sldLayoutId id="2147483884" r:id="rId16"/>
    <p:sldLayoutId id="2147483841" r:id="rId17"/>
    <p:sldLayoutId id="2147483879" r:id="rId18"/>
    <p:sldLayoutId id="2147483913" r:id="rId19"/>
    <p:sldLayoutId id="2147483914" r:id="rId20"/>
    <p:sldLayoutId id="2147483906" r:id="rId21"/>
    <p:sldLayoutId id="2147483907" r:id="rId22"/>
    <p:sldLayoutId id="2147483878" r:id="rId23"/>
    <p:sldLayoutId id="2147483915" r:id="rId24"/>
    <p:sldLayoutId id="2147483891" r:id="rId25"/>
    <p:sldLayoutId id="2147483894" r:id="rId26"/>
    <p:sldLayoutId id="2147483893" r:id="rId27"/>
    <p:sldLayoutId id="2147483895" r:id="rId28"/>
    <p:sldLayoutId id="2147483896" r:id="rId29"/>
    <p:sldLayoutId id="2147483900" r:id="rId30"/>
    <p:sldLayoutId id="2147483901" r:id="rId31"/>
    <p:sldLayoutId id="2147483902" r:id="rId32"/>
    <p:sldLayoutId id="2147483903" r:id="rId33"/>
    <p:sldLayoutId id="2147483904" r:id="rId34"/>
    <p:sldLayoutId id="2147483853" r:id="rId35"/>
    <p:sldLayoutId id="2147483912" r:id="rId3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F5AD41-2E35-9317-D0F7-BF56557A0302}"/>
            </a:ext>
          </a:extLst>
        </p:cNvPr>
        <p:cNvGrpSpPr/>
        <p:nvPr/>
      </p:nvGrpSpPr>
      <p:grpSpPr>
        <a:xfrm>
          <a:off x="0" y="0"/>
          <a:ext cx="0" cy="0"/>
          <a:chOff x="0" y="0"/>
          <a:chExt cx="0" cy="0"/>
        </a:xfrm>
      </p:grpSpPr>
      <p:pic>
        <p:nvPicPr>
          <p:cNvPr id="12" name="Picture Placeholder 11" descr="A collage of a room with a ladder and a window&#10;&#10;AI-generated content may be incorrect.">
            <a:extLst>
              <a:ext uri="{FF2B5EF4-FFF2-40B4-BE49-F238E27FC236}">
                <a16:creationId xmlns:a16="http://schemas.microsoft.com/office/drawing/2014/main" id="{DD98A951-8AEF-8F99-5EA0-02D615C38CF4}"/>
              </a:ext>
            </a:extLst>
          </p:cNvPr>
          <p:cNvPicPr>
            <a:picLocks noGrp="1" noChangeAspect="1"/>
          </p:cNvPicPr>
          <p:nvPr>
            <p:ph type="pic" sz="quarter" idx="13"/>
          </p:nvPr>
        </p:nvPicPr>
        <p:blipFill>
          <a:blip r:embed="rId2"/>
          <a:srcRect l="17319" r="17319"/>
          <a:stretch>
            <a:fillRect/>
          </a:stretch>
        </p:blipFill>
        <p:spPr/>
      </p:pic>
      <p:sp>
        <p:nvSpPr>
          <p:cNvPr id="14" name="Text Placeholder 7">
            <a:extLst>
              <a:ext uri="{FF2B5EF4-FFF2-40B4-BE49-F238E27FC236}">
                <a16:creationId xmlns:a16="http://schemas.microsoft.com/office/drawing/2014/main" id="{3F8CB752-9C89-0139-CB1D-8CCE09247B36}"/>
              </a:ext>
            </a:extLst>
          </p:cNvPr>
          <p:cNvSpPr>
            <a:spLocks noGrp="1"/>
          </p:cNvSpPr>
          <p:nvPr>
            <p:ph type="body" sz="quarter" idx="4294967295"/>
          </p:nvPr>
        </p:nvSpPr>
        <p:spPr>
          <a:xfrm rot="16200000">
            <a:off x="9526243" y="4836588"/>
            <a:ext cx="3590366" cy="452458"/>
          </a:xfrm>
          <a:prstGeom prst="rect">
            <a:avLst/>
          </a:prstGeom>
          <a:solidFill>
            <a:srgbClr val="EC7C69"/>
          </a:solidFill>
        </p:spPr>
        <p:txBody>
          <a:bodyPr anchor="ctr"/>
          <a:lstStyle/>
          <a:p>
            <a:pPr marL="0" indent="0" algn="ctr">
              <a:buNone/>
            </a:pPr>
            <a:r>
              <a:rPr lang="en-GB" sz="1200" dirty="0">
                <a:solidFill>
                  <a:schemeClr val="bg1"/>
                </a:solidFill>
              </a:rPr>
              <a:t>Mynd: Tree House Wexford, Írland</a:t>
            </a:r>
          </a:p>
        </p:txBody>
      </p:sp>
      <p:sp>
        <p:nvSpPr>
          <p:cNvPr id="6" name="Text Placeholder 3">
            <a:extLst>
              <a:ext uri="{FF2B5EF4-FFF2-40B4-BE49-F238E27FC236}">
                <a16:creationId xmlns:a16="http://schemas.microsoft.com/office/drawing/2014/main" id="{24B2B82C-F619-705E-32C2-58E89614A171}"/>
              </a:ext>
            </a:extLst>
          </p:cNvPr>
          <p:cNvSpPr txBox="1">
            <a:spLocks/>
          </p:cNvSpPr>
          <p:nvPr/>
        </p:nvSpPr>
        <p:spPr>
          <a:xfrm>
            <a:off x="485146" y="2595195"/>
            <a:ext cx="6029054" cy="4141782"/>
          </a:xfrm>
          <a:prstGeom prst="rect">
            <a:avLst/>
          </a:prstGeom>
        </p:spPr>
        <p:txBody>
          <a:bodyPr/>
          <a:lstStyle>
            <a:lvl1pPr marL="0" indent="0" algn="l" defTabSz="914400" rtl="0" eaLnBrk="1" latinLnBrk="0" hangingPunct="1">
              <a:lnSpc>
                <a:spcPct val="100000"/>
              </a:lnSpc>
              <a:spcBef>
                <a:spcPts val="0"/>
              </a:spcBef>
              <a:buFont typeface="Arial" panose="020B0604020202020204" pitchFamily="34" charset="0"/>
              <a:buNone/>
              <a:defRPr lang="en-US" sz="2200" b="0" i="0" kern="1200" spc="0" dirty="0">
                <a:solidFill>
                  <a:srgbClr val="41414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340"/>
              </a:lnSpc>
            </a:pPr>
            <a:r>
              <a:rPr lang="en-GB" dirty="0"/>
              <a:t>Einstök gistiaðstaða byggð í eða við tré, sem býður upp á ævintýralegan blæ, einveru og tengsl við náttúruna.</a:t>
            </a:r>
          </a:p>
          <a:p>
            <a:pPr>
              <a:lnSpc>
                <a:spcPts val="2340"/>
              </a:lnSpc>
            </a:pPr>
            <a:endParaRPr lang="en-GB" dirty="0"/>
          </a:p>
          <a:p>
            <a:pPr>
              <a:lnSpc>
                <a:spcPts val="2340"/>
              </a:lnSpc>
            </a:pPr>
            <a:r>
              <a:rPr lang="en-GB" b="1" dirty="0">
                <a:solidFill>
                  <a:srgbClr val="EC7C69"/>
                </a:solidFill>
              </a:rPr>
              <a:t>Helstu einkenni:</a:t>
            </a:r>
            <a:endParaRPr lang="en-GB" dirty="0">
              <a:solidFill>
                <a:srgbClr val="EC7C69"/>
              </a:solidFill>
            </a:endParaRPr>
          </a:p>
          <a:p>
            <a:pPr marL="342900" indent="-342900">
              <a:lnSpc>
                <a:spcPts val="2340"/>
              </a:lnSpc>
              <a:buClr>
                <a:srgbClr val="64AFAF"/>
              </a:buClr>
              <a:buFont typeface="Arial" panose="020B0604020202020204" pitchFamily="34" charset="0"/>
              <a:buChar char="•"/>
            </a:pPr>
            <a:r>
              <a:rPr lang="en-GB" b="1" dirty="0"/>
              <a:t>Einstök hönnun: </a:t>
            </a:r>
            <a:r>
              <a:rPr lang="en-GB" dirty="0"/>
              <a:t>Smíðað meðal trjánna, oft með notkun náttúrulegra efna </a:t>
            </a:r>
          </a:p>
          <a:p>
            <a:pPr marL="342900" indent="-342900">
              <a:lnSpc>
                <a:spcPts val="2340"/>
              </a:lnSpc>
              <a:buClr>
                <a:srgbClr val="64AFAF"/>
              </a:buClr>
              <a:buFont typeface="Arial" panose="020B0604020202020204" pitchFamily="34" charset="0"/>
              <a:buChar char="•"/>
            </a:pPr>
            <a:r>
              <a:rPr lang="en-GB" b="1" dirty="0"/>
              <a:t>Sökkvandi upplifun í náttúrunni</a:t>
            </a:r>
            <a:r>
              <a:rPr lang="en-GB" dirty="0"/>
              <a:t>: einstakt samband við náttúruna</a:t>
            </a:r>
          </a:p>
          <a:p>
            <a:pPr marL="342900" indent="-342900">
              <a:lnSpc>
                <a:spcPts val="2340"/>
              </a:lnSpc>
              <a:buClr>
                <a:srgbClr val="64AFAF"/>
              </a:buClr>
              <a:buFont typeface="Arial" panose="020B0604020202020204" pitchFamily="34" charset="0"/>
              <a:buChar char="•"/>
            </a:pPr>
            <a:r>
              <a:rPr lang="en-GB" b="1" dirty="0"/>
              <a:t>Einangrun og næði: </a:t>
            </a:r>
            <a:r>
              <a:rPr lang="en-GB" dirty="0"/>
              <a:t>Oft staðsett á afskekktum eða skógi vöxnum svæðum.</a:t>
            </a:r>
          </a:p>
          <a:p>
            <a:pPr marL="342900" indent="-342900">
              <a:lnSpc>
                <a:spcPts val="2340"/>
              </a:lnSpc>
              <a:buClr>
                <a:srgbClr val="64AFAF"/>
              </a:buClr>
              <a:buFont typeface="Arial" panose="020B0604020202020204" pitchFamily="34" charset="0"/>
              <a:buChar char="•"/>
            </a:pPr>
            <a:r>
              <a:rPr lang="en-GB" b="1" dirty="0"/>
              <a:t>Ævintýri og nýstárleiki: </a:t>
            </a:r>
            <a:r>
              <a:rPr lang="en-GB" dirty="0"/>
              <a:t>Aðlaðandi fyrir þá sem leita að einstöku fríi</a:t>
            </a:r>
          </a:p>
          <a:p>
            <a:pPr marL="342900" indent="-342900">
              <a:lnSpc>
                <a:spcPts val="2340"/>
              </a:lnSpc>
              <a:buClr>
                <a:srgbClr val="64AFAF"/>
              </a:buClr>
              <a:buFont typeface="Arial" panose="020B0604020202020204" pitchFamily="34" charset="0"/>
              <a:buChar char="•"/>
            </a:pPr>
            <a:endParaRPr lang="en-GB" dirty="0"/>
          </a:p>
          <a:p>
            <a:pPr marL="342900" indent="-342900">
              <a:lnSpc>
                <a:spcPts val="2340"/>
              </a:lnSpc>
              <a:buClr>
                <a:srgbClr val="64AFAF"/>
              </a:buClr>
              <a:buFont typeface="Arial" panose="020B0604020202020204" pitchFamily="34" charset="0"/>
              <a:buChar char="•"/>
            </a:pPr>
            <a:endParaRPr lang="en-GB" dirty="0"/>
          </a:p>
        </p:txBody>
      </p:sp>
      <p:sp>
        <p:nvSpPr>
          <p:cNvPr id="7" name="Text Placeholder 6">
            <a:extLst>
              <a:ext uri="{FF2B5EF4-FFF2-40B4-BE49-F238E27FC236}">
                <a16:creationId xmlns:a16="http://schemas.microsoft.com/office/drawing/2014/main" id="{908DBF1F-171D-2FAB-52CB-F75920FC2884}"/>
              </a:ext>
            </a:extLst>
          </p:cNvPr>
          <p:cNvSpPr txBox="1">
            <a:spLocks/>
          </p:cNvSpPr>
          <p:nvPr/>
        </p:nvSpPr>
        <p:spPr>
          <a:xfrm>
            <a:off x="485145" y="1845082"/>
            <a:ext cx="4726115"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000" b="1" i="0" kern="1200">
                <a:solidFill>
                  <a:srgbClr val="EC7C6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t-IT" dirty="0" err="1"/>
              <a:t>Tréhús</a:t>
            </a:r>
            <a:endParaRPr lang="en-NL"/>
          </a:p>
        </p:txBody>
      </p:sp>
      <p:cxnSp>
        <p:nvCxnSpPr>
          <p:cNvPr id="8" name="Straight Connector 7">
            <a:extLst>
              <a:ext uri="{FF2B5EF4-FFF2-40B4-BE49-F238E27FC236}">
                <a16:creationId xmlns:a16="http://schemas.microsoft.com/office/drawing/2014/main" id="{A40D7D43-D4BC-87B7-14FC-CA4463B1374F}"/>
              </a:ext>
            </a:extLst>
          </p:cNvPr>
          <p:cNvCxnSpPr>
            <a:cxnSpLocks/>
          </p:cNvCxnSpPr>
          <p:nvPr/>
        </p:nvCxnSpPr>
        <p:spPr>
          <a:xfrm>
            <a:off x="0" y="1565257"/>
            <a:ext cx="5245266"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9" name="Text Placeholder 4">
            <a:extLst>
              <a:ext uri="{FF2B5EF4-FFF2-40B4-BE49-F238E27FC236}">
                <a16:creationId xmlns:a16="http://schemas.microsoft.com/office/drawing/2014/main" id="{6316300D-56BA-BD51-6455-3AE2FE902726}"/>
              </a:ext>
            </a:extLst>
          </p:cNvPr>
          <p:cNvSpPr txBox="1">
            <a:spLocks/>
          </p:cNvSpPr>
          <p:nvPr/>
        </p:nvSpPr>
        <p:spPr>
          <a:xfrm>
            <a:off x="446922" y="354084"/>
            <a:ext cx="5388843" cy="1139919"/>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36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3720"/>
              </a:lnSpc>
            </a:pPr>
            <a:r>
              <a:rPr lang="en-US" dirty="0" err="1"/>
              <a:t>Tegundir</a:t>
            </a:r>
            <a:r>
              <a:rPr lang="en-US" dirty="0"/>
              <a:t> </a:t>
            </a:r>
            <a:r>
              <a:rPr lang="en-US" dirty="0" err="1"/>
              <a:t>óhefðbundna</a:t>
            </a:r>
            <a:r>
              <a:rPr lang="en-US" dirty="0"/>
              <a:t> </a:t>
            </a:r>
            <a:r>
              <a:rPr lang="en-US" dirty="0" err="1"/>
              <a:t>gistimöguleika</a:t>
            </a:r>
            <a:r>
              <a:rPr lang="en-US"/>
              <a:t> </a:t>
            </a:r>
            <a:endParaRPr lang="en-US" dirty="0"/>
          </a:p>
        </p:txBody>
      </p:sp>
      <p:sp>
        <p:nvSpPr>
          <p:cNvPr id="19" name="Slide Number Placeholder 5">
            <a:extLst>
              <a:ext uri="{FF2B5EF4-FFF2-40B4-BE49-F238E27FC236}">
                <a16:creationId xmlns:a16="http://schemas.microsoft.com/office/drawing/2014/main" id="{CC607AA9-41D1-6183-1D76-5310E5EB6646}"/>
              </a:ext>
            </a:extLst>
          </p:cNvPr>
          <p:cNvSpPr txBox="1">
            <a:spLocks/>
          </p:cNvSpPr>
          <p:nvPr/>
        </p:nvSpPr>
        <p:spPr>
          <a:xfrm>
            <a:off x="11681466" y="645499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14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z="1200" smtClean="0"/>
              <a:t>1</a:t>
            </a:fld>
            <a:endParaRPr lang="fr-CA" sz="1200" dirty="0"/>
          </a:p>
        </p:txBody>
      </p:sp>
    </p:spTree>
    <p:extLst>
      <p:ext uri="{BB962C8B-B14F-4D97-AF65-F5344CB8AC3E}">
        <p14:creationId xmlns:p14="http://schemas.microsoft.com/office/powerpoint/2010/main" val="3277349005"/>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AC85329-4F53-4995-A204-691117D32702}">
  <ds:schemaRefs>
    <ds:schemaRef ds:uri="http://schemas.microsoft.com/sharepoint/v3/contenttype/forms"/>
  </ds:schemaRefs>
</ds:datastoreItem>
</file>

<file path=customXml/itemProps2.xml><?xml version="1.0" encoding="utf-8"?>
<ds:datastoreItem xmlns:ds="http://schemas.openxmlformats.org/officeDocument/2006/customXml" ds:itemID="{B3076E18-2B84-4508-B120-3C096464AE89}">
  <ds:schemaRefs>
    <ds:schemaRef ds:uri="7b53bf8c-4569-44df-ad60-bb18397340c4"/>
    <ds:schemaRef ds:uri="835803b3-5fd4-490d-9118-e08d8d43fc1e"/>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68629696-CFC7-4FDC-BEC4-5AA45D0271AB}"/>
</file>

<file path=docProps/app.xml><?xml version="1.0" encoding="utf-8"?>
<Properties xmlns="http://schemas.openxmlformats.org/officeDocument/2006/extended-properties" xmlns:vt="http://schemas.openxmlformats.org/officeDocument/2006/docPropsVTypes">
  <TotalTime>798</TotalTime>
  <Words>82</Words>
  <Application>Microsoft Office PowerPoint</Application>
  <PresentationFormat>Widescreen</PresentationFormat>
  <Paragraphs>11</Paragraphs>
  <Slides>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Aptos</vt:lpstr>
      <vt:lpstr>Arial</vt:lpstr>
      <vt:lpstr>Calibri</vt:lpstr>
      <vt:lpstr>Montserrat</vt:lpstr>
      <vt:lpstr>Montserrat Light</vt:lpstr>
      <vt:lpstr>Verdana</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docId:C5225A086DED54C28AB323A7BF73B6B9</cp:keywords>
  <cp:lastModifiedBy>Kjartan Bollason</cp:lastModifiedBy>
  <cp:revision>190</cp:revision>
  <dcterms:created xsi:type="dcterms:W3CDTF">2020-10-14T13:32:04Z</dcterms:created>
  <dcterms:modified xsi:type="dcterms:W3CDTF">2026-01-19T13:06:37Z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y fmtid="{D5CDD505-2E9C-101B-9397-08002B2CF9AE}" pid="3" name="MediaServiceImageTags">
    <vt:lpwstr/>
  </property>
</Properties>
</file>