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
  </p:notesMasterIdLst>
  <p:handoutMasterIdLst>
    <p:handoutMasterId r:id="rId7"/>
  </p:handoutMasterIdLst>
  <p:sldIdLst>
    <p:sldId id="646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459597"/>
    <a:srgbClr val="EC7C69"/>
    <a:srgbClr val="64AFAF"/>
    <a:srgbClr val="000000"/>
    <a:srgbClr val="82CCCA"/>
    <a:srgbClr val="E5BEAC"/>
    <a:srgbClr val="FBA63B"/>
    <a:srgbClr val="367476"/>
    <a:srgbClr val="0C46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45"/>
    <p:restoredTop sz="95036" autoAdjust="0"/>
  </p:normalViewPr>
  <p:slideViewPr>
    <p:cSldViewPr snapToGrid="0">
      <p:cViewPr varScale="1">
        <p:scale>
          <a:sx n="61" d="100"/>
          <a:sy n="61" d="100"/>
        </p:scale>
        <p:origin x="556" y="60"/>
      </p:cViewPr>
      <p:guideLst/>
    </p:cSldViewPr>
  </p:slideViewPr>
  <p:notesTextViewPr>
    <p:cViewPr>
      <p:scale>
        <a:sx n="1" d="1"/>
        <a:sy n="1" d="1"/>
      </p:scale>
      <p:origin x="0" y="0"/>
    </p:cViewPr>
  </p:notesTextViewPr>
  <p:sorterViewPr>
    <p:cViewPr>
      <p:scale>
        <a:sx n="180" d="100"/>
        <a:sy n="180" d="100"/>
      </p:scale>
      <p:origin x="0" y="0"/>
    </p:cViewPr>
  </p:sorterViewPr>
  <p:notesViewPr>
    <p:cSldViewPr snapToGrid="0">
      <p:cViewPr varScale="1">
        <p:scale>
          <a:sx n="69" d="100"/>
          <a:sy n="69" d="100"/>
        </p:scale>
        <p:origin x="364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88E1C4-D3F2-2D7F-67CF-A7461D6EA5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ED145B-4148-F82B-5CE2-968FFAEEF3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D6523E-DC76-DE42-AF26-8C813579631B}" type="datetimeFigureOut">
              <a:rPr lang="en-US" smtClean="0"/>
              <a:t>1/19/2026</a:t>
            </a:fld>
            <a:endParaRPr lang="en-US"/>
          </a:p>
        </p:txBody>
      </p:sp>
      <p:sp>
        <p:nvSpPr>
          <p:cNvPr id="4" name="Footer Placeholder 3">
            <a:extLst>
              <a:ext uri="{FF2B5EF4-FFF2-40B4-BE49-F238E27FC236}">
                <a16:creationId xmlns:a16="http://schemas.microsoft.com/office/drawing/2014/main" id="{E2388CF7-8F3B-CAEB-B018-416D247D6A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1520FE2-01F5-138E-E9A3-02E84916EF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E020F0-38C9-E544-A1FE-7C1D123D0CC2}" type="slidenum">
              <a:rPr lang="en-US" smtClean="0"/>
              <a:t>‹#›</a:t>
            </a:fld>
            <a:endParaRPr lang="en-US"/>
          </a:p>
        </p:txBody>
      </p:sp>
    </p:spTree>
    <p:extLst>
      <p:ext uri="{BB962C8B-B14F-4D97-AF65-F5344CB8AC3E}">
        <p14:creationId xmlns:p14="http://schemas.microsoft.com/office/powerpoint/2010/main" val="723450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aðalteksstílum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3" name="Freeform 2">
            <a:extLst>
              <a:ext uri="{FF2B5EF4-FFF2-40B4-BE49-F238E27FC236}">
                <a16:creationId xmlns:a16="http://schemas.microsoft.com/office/drawing/2014/main" id="{54A4CB5F-FF64-4FB1-DD4A-BA330F1F6D73}"/>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 name="Straight Connector 5">
            <a:extLst>
              <a:ext uri="{FF2B5EF4-FFF2-40B4-BE49-F238E27FC236}">
                <a16:creationId xmlns:a16="http://schemas.microsoft.com/office/drawing/2014/main" id="{C242E94A-FE8C-34AE-9F28-C39FF6ADF13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AB11A8D-1834-5025-EF00-24FB96F3B95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7C0C0A7A-BF50-8FED-82FF-4DAD1D20061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628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5142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7710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7771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pic>
        <p:nvPicPr>
          <p:cNvPr id="3" name="Picture 2" descr="Co-funded by the European Union logo in png for web usage">
            <a:extLst>
              <a:ext uri="{FF2B5EF4-FFF2-40B4-BE49-F238E27FC236}">
                <a16:creationId xmlns:a16="http://schemas.microsoft.com/office/drawing/2014/main" id="{A19C7E60-149E-0B69-C445-E17139C3188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4" name="Rectangle 3">
            <a:extLst>
              <a:ext uri="{FF2B5EF4-FFF2-40B4-BE49-F238E27FC236}">
                <a16:creationId xmlns:a16="http://schemas.microsoft.com/office/drawing/2014/main" id="{871ED322-B207-E83D-93AB-21132F1A98D9}"/>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5" name="Group 4">
            <a:extLst>
              <a:ext uri="{FF2B5EF4-FFF2-40B4-BE49-F238E27FC236}">
                <a16:creationId xmlns:a16="http://schemas.microsoft.com/office/drawing/2014/main" id="{A1CF60C2-CDE9-EE3D-DF44-9DE284EFB6EF}"/>
              </a:ext>
            </a:extLst>
          </p:cNvPr>
          <p:cNvGrpSpPr/>
          <p:nvPr userDrawn="1"/>
        </p:nvGrpSpPr>
        <p:grpSpPr>
          <a:xfrm>
            <a:off x="441852" y="5691396"/>
            <a:ext cx="1307461" cy="742180"/>
            <a:chOff x="340586" y="8789227"/>
            <a:chExt cx="1307461" cy="742180"/>
          </a:xfrm>
        </p:grpSpPr>
        <p:sp>
          <p:nvSpPr>
            <p:cNvPr id="6" name="Rectangle 5">
              <a:extLst>
                <a:ext uri="{FF2B5EF4-FFF2-40B4-BE49-F238E27FC236}">
                  <a16:creationId xmlns:a16="http://schemas.microsoft.com/office/drawing/2014/main" id="{1690637B-EBA7-752C-799D-C58DCD07E87B}"/>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40F6CD15-6455-F2CF-9B41-1CA212AD90B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265324D8-EF4D-11AE-ED72-DC3A9F2648C1}"/>
              </a:ext>
            </a:extLst>
          </p:cNvPr>
          <p:cNvSpPr/>
          <p:nvPr userDrawn="1"/>
        </p:nvSpPr>
        <p:spPr>
          <a:xfrm rot="5400000" flipH="1">
            <a:off x="3384097" y="-2167686"/>
            <a:ext cx="5423806" cy="11507292"/>
          </a:xfrm>
          <a:custGeom>
            <a:avLst/>
            <a:gdLst>
              <a:gd name="connsiteX0" fmla="*/ 5423806 w 5423806"/>
              <a:gd name="connsiteY0" fmla="*/ 11507292 h 11507292"/>
              <a:gd name="connsiteX1" fmla="*/ 5423806 w 5423806"/>
              <a:gd name="connsiteY1" fmla="*/ 10556160 h 11507292"/>
              <a:gd name="connsiteX2" fmla="*/ 5423806 w 5423806"/>
              <a:gd name="connsiteY2" fmla="*/ 5313864 h 11507292"/>
              <a:gd name="connsiteX3" fmla="*/ 5423806 w 5423806"/>
              <a:gd name="connsiteY3" fmla="*/ 5313859 h 11507292"/>
              <a:gd name="connsiteX4" fmla="*/ 5423806 w 5423806"/>
              <a:gd name="connsiteY4" fmla="*/ 4362732 h 11507292"/>
              <a:gd name="connsiteX5" fmla="*/ 5423806 w 5423806"/>
              <a:gd name="connsiteY5" fmla="*/ 4362727 h 11507292"/>
              <a:gd name="connsiteX6" fmla="*/ 5423806 w 5423806"/>
              <a:gd name="connsiteY6" fmla="*/ 1628194 h 11507292"/>
              <a:gd name="connsiteX7" fmla="*/ 5423806 w 5423806"/>
              <a:gd name="connsiteY7" fmla="*/ 677062 h 11507292"/>
              <a:gd name="connsiteX8" fmla="*/ 4831093 w 5423806"/>
              <a:gd name="connsiteY8" fmla="*/ 0 h 11507292"/>
              <a:gd name="connsiteX9" fmla="*/ 2 w 5423806"/>
              <a:gd name="connsiteY9" fmla="*/ 0 h 11507292"/>
              <a:gd name="connsiteX10" fmla="*/ 2 w 5423806"/>
              <a:gd name="connsiteY10" fmla="*/ 951133 h 11507292"/>
              <a:gd name="connsiteX11" fmla="*/ 2 w 5423806"/>
              <a:gd name="connsiteY11" fmla="*/ 3685673 h 11507292"/>
              <a:gd name="connsiteX12" fmla="*/ 0 w 5423806"/>
              <a:gd name="connsiteY12" fmla="*/ 3685673 h 11507292"/>
              <a:gd name="connsiteX13" fmla="*/ 0 w 5423806"/>
              <a:gd name="connsiteY13" fmla="*/ 4636805 h 11507292"/>
              <a:gd name="connsiteX14" fmla="*/ 0 w 5423806"/>
              <a:gd name="connsiteY14" fmla="*/ 4636805 h 11507292"/>
              <a:gd name="connsiteX15" fmla="*/ 1 w 5423806"/>
              <a:gd name="connsiteY15" fmla="*/ 10086578 h 11507292"/>
              <a:gd name="connsiteX16" fmla="*/ 1243726 w 5423806"/>
              <a:gd name="connsiteY16" fmla="*/ 11507292 h 1150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3806" h="11507292">
                <a:moveTo>
                  <a:pt x="5423806" y="11507292"/>
                </a:moveTo>
                <a:lnTo>
                  <a:pt x="5423806" y="10556160"/>
                </a:lnTo>
                <a:lnTo>
                  <a:pt x="5423806" y="5313864"/>
                </a:lnTo>
                <a:lnTo>
                  <a:pt x="5423806" y="5313859"/>
                </a:lnTo>
                <a:lnTo>
                  <a:pt x="5423806" y="4362732"/>
                </a:lnTo>
                <a:lnTo>
                  <a:pt x="5423806" y="4362727"/>
                </a:lnTo>
                <a:lnTo>
                  <a:pt x="5423806" y="1628194"/>
                </a:lnTo>
                <a:lnTo>
                  <a:pt x="5423806" y="677062"/>
                </a:lnTo>
                <a:cubicBezTo>
                  <a:pt x="5423806" y="301904"/>
                  <a:pt x="5157571" y="0"/>
                  <a:pt x="4831093" y="0"/>
                </a:cubicBezTo>
                <a:lnTo>
                  <a:pt x="2" y="0"/>
                </a:lnTo>
                <a:lnTo>
                  <a:pt x="2" y="951133"/>
                </a:lnTo>
                <a:lnTo>
                  <a:pt x="2" y="3685673"/>
                </a:lnTo>
                <a:lnTo>
                  <a:pt x="0" y="3685673"/>
                </a:lnTo>
                <a:lnTo>
                  <a:pt x="0" y="4636805"/>
                </a:lnTo>
                <a:lnTo>
                  <a:pt x="0" y="4636805"/>
                </a:lnTo>
                <a:lnTo>
                  <a:pt x="1" y="10086578"/>
                </a:lnTo>
                <a:cubicBezTo>
                  <a:pt x="1" y="10870190"/>
                  <a:pt x="557734" y="11507292"/>
                  <a:pt x="1243726" y="11507292"/>
                </a:cubicBezTo>
                <a:close/>
              </a:path>
            </a:pathLst>
          </a:custGeom>
          <a:solidFill>
            <a:srgbClr val="82CCCA"/>
          </a:solidFill>
          <a:ln w="24491" cap="flat">
            <a:noFill/>
            <a:prstDash val="solid"/>
            <a:miter/>
          </a:ln>
        </p:spPr>
        <p:txBody>
          <a:bodyPr wrap="square" rtlCol="0" anchor="ctr">
            <a:noAutofit/>
          </a:bodyPr>
          <a:lstStyle/>
          <a:p>
            <a:endParaRPr lang="en-US"/>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2793341" y="278576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24" name="object 3">
            <a:extLst>
              <a:ext uri="{FF2B5EF4-FFF2-40B4-BE49-F238E27FC236}">
                <a16:creationId xmlns:a16="http://schemas.microsoft.com/office/drawing/2014/main" id="{42FFEAF7-0090-C919-17D3-A5B02A1532E0}"/>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5" name="Freeform 24">
            <a:extLst>
              <a:ext uri="{FF2B5EF4-FFF2-40B4-BE49-F238E27FC236}">
                <a16:creationId xmlns:a16="http://schemas.microsoft.com/office/drawing/2014/main" id="{E097E936-18C9-2445-2BF7-1AE2AB7DE2A1}"/>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3" name="Picture Placeholder 26">
            <a:extLst>
              <a:ext uri="{FF2B5EF4-FFF2-40B4-BE49-F238E27FC236}">
                <a16:creationId xmlns:a16="http://schemas.microsoft.com/office/drawing/2014/main" id="{B1EF4D26-7DE4-7A62-05C1-35F29ECBADBD}"/>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23">
            <a:extLst>
              <a:ext uri="{FF2B5EF4-FFF2-40B4-BE49-F238E27FC236}">
                <a16:creationId xmlns:a16="http://schemas.microsoft.com/office/drawing/2014/main" id="{378C5EAF-6D42-B11A-6819-870AEE7047D7}"/>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26" name="Straight Connector 25">
            <a:extLst>
              <a:ext uri="{FF2B5EF4-FFF2-40B4-BE49-F238E27FC236}">
                <a16:creationId xmlns:a16="http://schemas.microsoft.com/office/drawing/2014/main" id="{A4C77444-4458-C079-5CCE-FEF2780DD111}"/>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60">
            <a:extLst>
              <a:ext uri="{FF2B5EF4-FFF2-40B4-BE49-F238E27FC236}">
                <a16:creationId xmlns:a16="http://schemas.microsoft.com/office/drawing/2014/main" id="{D63CC6B8-62B3-49EE-F435-4A609E533F7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63" name="object 3">
            <a:extLst>
              <a:ext uri="{FF2B5EF4-FFF2-40B4-BE49-F238E27FC236}">
                <a16:creationId xmlns:a16="http://schemas.microsoft.com/office/drawing/2014/main" id="{45F68161-5B9B-F0B1-B7C9-615908339966}"/>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64" name="Freeform 63">
            <a:extLst>
              <a:ext uri="{FF2B5EF4-FFF2-40B4-BE49-F238E27FC236}">
                <a16:creationId xmlns:a16="http://schemas.microsoft.com/office/drawing/2014/main" id="{58368ED7-288A-CF94-D188-EACBBB1A5731}"/>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65" name="Text Placeholder 32">
            <a:extLst>
              <a:ext uri="{FF2B5EF4-FFF2-40B4-BE49-F238E27FC236}">
                <a16:creationId xmlns:a16="http://schemas.microsoft.com/office/drawing/2014/main" id="{77439EA0-970C-9A97-CAE0-74479F98D132}"/>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6" name="Text Placeholder 32">
            <a:extLst>
              <a:ext uri="{FF2B5EF4-FFF2-40B4-BE49-F238E27FC236}">
                <a16:creationId xmlns:a16="http://schemas.microsoft.com/office/drawing/2014/main" id="{9CDB6041-A7A2-1C96-C461-E36E78CF3B8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67" name="Text Placeholder 32">
            <a:extLst>
              <a:ext uri="{FF2B5EF4-FFF2-40B4-BE49-F238E27FC236}">
                <a16:creationId xmlns:a16="http://schemas.microsoft.com/office/drawing/2014/main" id="{A33BF358-2244-660F-5CC5-B44529772BBD}"/>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8" name="Straight Connector 67">
            <a:extLst>
              <a:ext uri="{FF2B5EF4-FFF2-40B4-BE49-F238E27FC236}">
                <a16:creationId xmlns:a16="http://schemas.microsoft.com/office/drawing/2014/main" id="{2586F5B7-CE68-7866-8EB4-4091D8BB62B3}"/>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object 3">
            <a:extLst>
              <a:ext uri="{FF2B5EF4-FFF2-40B4-BE49-F238E27FC236}">
                <a16:creationId xmlns:a16="http://schemas.microsoft.com/office/drawing/2014/main" id="{86B1BF0A-805D-12A2-ECD5-F3D6DDACD09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105" name="Freeform 104">
            <a:extLst>
              <a:ext uri="{FF2B5EF4-FFF2-40B4-BE49-F238E27FC236}">
                <a16:creationId xmlns:a16="http://schemas.microsoft.com/office/drawing/2014/main" id="{C1A086A1-E1A9-7F19-EC2F-6FF352D799F5}"/>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6" name="Picture Placeholder 26">
            <a:extLst>
              <a:ext uri="{FF2B5EF4-FFF2-40B4-BE49-F238E27FC236}">
                <a16:creationId xmlns:a16="http://schemas.microsoft.com/office/drawing/2014/main" id="{B05D4384-01B2-CDA8-4B09-4FAA59800159}"/>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07" name="Text Placeholder 32">
            <a:extLst>
              <a:ext uri="{FF2B5EF4-FFF2-40B4-BE49-F238E27FC236}">
                <a16:creationId xmlns:a16="http://schemas.microsoft.com/office/drawing/2014/main" id="{32406751-FCAE-47B6-563B-067A871AFC6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8" name="Text Placeholder 32">
            <a:extLst>
              <a:ext uri="{FF2B5EF4-FFF2-40B4-BE49-F238E27FC236}">
                <a16:creationId xmlns:a16="http://schemas.microsoft.com/office/drawing/2014/main" id="{D3DAFCD9-316A-C002-C2F6-09AACB1998E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09" name="Text Placeholder 32">
            <a:extLst>
              <a:ext uri="{FF2B5EF4-FFF2-40B4-BE49-F238E27FC236}">
                <a16:creationId xmlns:a16="http://schemas.microsoft.com/office/drawing/2014/main" id="{10D303A5-9902-F286-938F-48C139C0A50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10" name="Text Placeholder 23">
            <a:extLst>
              <a:ext uri="{FF2B5EF4-FFF2-40B4-BE49-F238E27FC236}">
                <a16:creationId xmlns:a16="http://schemas.microsoft.com/office/drawing/2014/main" id="{21D2544C-C4E2-1A8D-7F41-A22F22ECB554}"/>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11" name="Straight Connector 110">
            <a:extLst>
              <a:ext uri="{FF2B5EF4-FFF2-40B4-BE49-F238E27FC236}">
                <a16:creationId xmlns:a16="http://schemas.microsoft.com/office/drawing/2014/main" id="{5DF8A596-3D79-D279-629D-B283546600AF}"/>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2" name="Freeform 111">
            <a:extLst>
              <a:ext uri="{FF2B5EF4-FFF2-40B4-BE49-F238E27FC236}">
                <a16:creationId xmlns:a16="http://schemas.microsoft.com/office/drawing/2014/main" id="{FD750925-229B-AB2B-DC3A-7414FF327050}"/>
              </a:ext>
            </a:extLst>
          </p:cNvPr>
          <p:cNvSpPr/>
          <p:nvPr userDrawn="1"/>
        </p:nvSpPr>
        <p:spPr>
          <a:xfrm rot="10800000">
            <a:off x="8657434" y="339727"/>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object 3">
            <a:extLst>
              <a:ext uri="{FF2B5EF4-FFF2-40B4-BE49-F238E27FC236}">
                <a16:creationId xmlns:a16="http://schemas.microsoft.com/office/drawing/2014/main" id="{B1229F16-22C3-BCD9-4C42-217B62BE1C5F}"/>
              </a:ext>
            </a:extLst>
          </p:cNvPr>
          <p:cNvSpPr/>
          <p:nvPr userDrawn="1"/>
        </p:nvSpPr>
        <p:spPr>
          <a:xfrm rot="5400000">
            <a:off x="9499227" y="5196830"/>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64AFAF"/>
          </a:solidFill>
        </p:spPr>
        <p:txBody>
          <a:bodyPr wrap="square" lIns="0" tIns="0" rIns="0" bIns="0" rtlCol="0"/>
          <a:lstStyle/>
          <a:p>
            <a:endParaRPr/>
          </a:p>
        </p:txBody>
      </p:sp>
      <p:sp>
        <p:nvSpPr>
          <p:cNvPr id="114" name="Freeform 113">
            <a:extLst>
              <a:ext uri="{FF2B5EF4-FFF2-40B4-BE49-F238E27FC236}">
                <a16:creationId xmlns:a16="http://schemas.microsoft.com/office/drawing/2014/main" id="{E7B5CDD2-A648-D340-65E5-F577033F10DC}"/>
              </a:ext>
            </a:extLst>
          </p:cNvPr>
          <p:cNvSpPr>
            <a:spLocks noGrp="1"/>
          </p:cNvSpPr>
          <p:nvPr>
            <p:ph type="pic" sz="quarter" idx="94"/>
          </p:nvPr>
        </p:nvSpPr>
        <p:spPr>
          <a:xfrm>
            <a:off x="8655006" y="3533367"/>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15" name="Text Placeholder 32">
            <a:extLst>
              <a:ext uri="{FF2B5EF4-FFF2-40B4-BE49-F238E27FC236}">
                <a16:creationId xmlns:a16="http://schemas.microsoft.com/office/drawing/2014/main" id="{5CF3DF8B-5798-35B5-3CD1-FA980E8CEB97}"/>
              </a:ext>
            </a:extLst>
          </p:cNvPr>
          <p:cNvSpPr>
            <a:spLocks noGrp="1"/>
          </p:cNvSpPr>
          <p:nvPr>
            <p:ph type="body" sz="quarter" idx="95" hasCustomPrompt="1"/>
          </p:nvPr>
        </p:nvSpPr>
        <p:spPr>
          <a:xfrm>
            <a:off x="8761833" y="1827781"/>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6" name="Text Placeholder 32">
            <a:extLst>
              <a:ext uri="{FF2B5EF4-FFF2-40B4-BE49-F238E27FC236}">
                <a16:creationId xmlns:a16="http://schemas.microsoft.com/office/drawing/2014/main" id="{014B88DF-818B-F557-6B3E-F92E6DE753EC}"/>
              </a:ext>
            </a:extLst>
          </p:cNvPr>
          <p:cNvSpPr>
            <a:spLocks noGrp="1"/>
          </p:cNvSpPr>
          <p:nvPr>
            <p:ph type="body" sz="quarter" idx="96" hasCustomPrompt="1"/>
          </p:nvPr>
        </p:nvSpPr>
        <p:spPr>
          <a:xfrm>
            <a:off x="8704208" y="949699"/>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17" name="Text Placeholder 32">
            <a:extLst>
              <a:ext uri="{FF2B5EF4-FFF2-40B4-BE49-F238E27FC236}">
                <a16:creationId xmlns:a16="http://schemas.microsoft.com/office/drawing/2014/main" id="{46BC1000-BC60-25A5-7D73-7AF9E5B6F842}"/>
              </a:ext>
            </a:extLst>
          </p:cNvPr>
          <p:cNvSpPr>
            <a:spLocks noGrp="1"/>
          </p:cNvSpPr>
          <p:nvPr>
            <p:ph type="body" sz="quarter" idx="97" hasCustomPrompt="1"/>
          </p:nvPr>
        </p:nvSpPr>
        <p:spPr>
          <a:xfrm>
            <a:off x="9739423" y="1361623"/>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23D4CB14-9D71-4366-93F4-AEA558070D69}"/>
              </a:ext>
            </a:extLst>
          </p:cNvPr>
          <p:cNvCxnSpPr>
            <a:cxnSpLocks/>
          </p:cNvCxnSpPr>
          <p:nvPr userDrawn="1"/>
        </p:nvCxnSpPr>
        <p:spPr>
          <a:xfrm flipV="1">
            <a:off x="8665718" y="1584620"/>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Text Placeholder 23">
            <a:extLst>
              <a:ext uri="{FF2B5EF4-FFF2-40B4-BE49-F238E27FC236}">
                <a16:creationId xmlns:a16="http://schemas.microsoft.com/office/drawing/2014/main" id="{FAA28A4A-6FA5-57AF-E1CC-029685BD9DD6}"/>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2" name="Text Placeholder 32">
            <a:extLst>
              <a:ext uri="{FF2B5EF4-FFF2-40B4-BE49-F238E27FC236}">
                <a16:creationId xmlns:a16="http://schemas.microsoft.com/office/drawing/2014/main" id="{C799A79D-EA91-61C4-83F4-77BEB9C6B78E}"/>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123" name="Text Placeholder 23">
            <a:extLst>
              <a:ext uri="{FF2B5EF4-FFF2-40B4-BE49-F238E27FC236}">
                <a16:creationId xmlns:a16="http://schemas.microsoft.com/office/drawing/2014/main" id="{4F0B4566-6663-5E8F-0123-14CFECF20DA2}"/>
              </a:ext>
            </a:extLst>
          </p:cNvPr>
          <p:cNvSpPr>
            <a:spLocks noGrp="1"/>
          </p:cNvSpPr>
          <p:nvPr>
            <p:ph type="body" sz="quarter" idx="99" hasCustomPrompt="1"/>
          </p:nvPr>
        </p:nvSpPr>
        <p:spPr>
          <a:xfrm rot="16200000">
            <a:off x="9532146" y="519857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87594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B6540AEA-42AC-529C-7255-3FAECC529ADD}"/>
              </a:ext>
            </a:extLst>
          </p:cNvPr>
          <p:cNvSpPr/>
          <p:nvPr userDrawn="1"/>
        </p:nvSpPr>
        <p:spPr>
          <a:xfrm>
            <a:off x="130914" y="0"/>
            <a:ext cx="5681983" cy="67457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C10B21F-5F4D-48B2-BCDC-B559A07215EF}"/>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6" name="Slide Number Placeholder 5">
            <a:extLst>
              <a:ext uri="{FF2B5EF4-FFF2-40B4-BE49-F238E27FC236}">
                <a16:creationId xmlns:a16="http://schemas.microsoft.com/office/drawing/2014/main" id="{0674A6FA-6315-9B00-9FD3-C6E42F5A30A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37" r:id="rId5"/>
    <p:sldLayoutId id="2147483888" r:id="rId6"/>
    <p:sldLayoutId id="2147483898" r:id="rId7"/>
    <p:sldLayoutId id="2147483842" r:id="rId8"/>
    <p:sldLayoutId id="2147483840" r:id="rId9"/>
    <p:sldLayoutId id="2147483880" r:id="rId10"/>
    <p:sldLayoutId id="2147483889" r:id="rId11"/>
    <p:sldLayoutId id="2147483861" r:id="rId12"/>
    <p:sldLayoutId id="2147483905" r:id="rId13"/>
    <p:sldLayoutId id="2147483890" r:id="rId14"/>
    <p:sldLayoutId id="2147483899" r:id="rId15"/>
    <p:sldLayoutId id="2147483884" r:id="rId16"/>
    <p:sldLayoutId id="2147483841" r:id="rId17"/>
    <p:sldLayoutId id="2147483879" r:id="rId18"/>
    <p:sldLayoutId id="2147483913" r:id="rId19"/>
    <p:sldLayoutId id="2147483914" r:id="rId20"/>
    <p:sldLayoutId id="2147483906"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291D-D3D7-DB33-D31A-92CCB1BA0EB7}"/>
            </a:ext>
          </a:extLst>
        </p:cNvPr>
        <p:cNvGrpSpPr/>
        <p:nvPr/>
      </p:nvGrpSpPr>
      <p:grpSpPr>
        <a:xfrm>
          <a:off x="0" y="0"/>
          <a:ext cx="0" cy="0"/>
          <a:chOff x="0" y="0"/>
          <a:chExt cx="0" cy="0"/>
        </a:xfrm>
      </p:grpSpPr>
      <p:pic>
        <p:nvPicPr>
          <p:cNvPr id="8" name="Picture Placeholder 7" descr="A stone building with a stone arch and a stone walkway&#10;&#10;AI-generated content may be incorrect.">
            <a:extLst>
              <a:ext uri="{FF2B5EF4-FFF2-40B4-BE49-F238E27FC236}">
                <a16:creationId xmlns:a16="http://schemas.microsoft.com/office/drawing/2014/main" id="{634B6B2B-940D-9F43-5938-8B46821088E7}"/>
              </a:ext>
            </a:extLst>
          </p:cNvPr>
          <p:cNvPicPr>
            <a:picLocks noGrp="1" noChangeAspect="1"/>
          </p:cNvPicPr>
          <p:nvPr>
            <p:ph type="pic" sz="quarter" idx="13"/>
          </p:nvPr>
        </p:nvPicPr>
        <p:blipFill>
          <a:blip r:embed="rId2"/>
          <a:srcRect l="18561" r="18561"/>
          <a:stretch>
            <a:fillRect/>
          </a:stretch>
        </p:blipFill>
        <p:spPr>
          <a:xfrm>
            <a:off x="7324828" y="2884487"/>
            <a:ext cx="3896842" cy="3973513"/>
          </a:xfrm>
        </p:spPr>
      </p:pic>
      <p:sp>
        <p:nvSpPr>
          <p:cNvPr id="6" name="Text Placeholder 7">
            <a:extLst>
              <a:ext uri="{FF2B5EF4-FFF2-40B4-BE49-F238E27FC236}">
                <a16:creationId xmlns:a16="http://schemas.microsoft.com/office/drawing/2014/main" id="{C739D1AD-7CEA-818E-3E34-1944E41AA695}"/>
              </a:ext>
            </a:extLst>
          </p:cNvPr>
          <p:cNvSpPr>
            <a:spLocks noGrp="1"/>
          </p:cNvSpPr>
          <p:nvPr>
            <p:ph type="body" sz="quarter" idx="4294967295"/>
          </p:nvPr>
        </p:nvSpPr>
        <p:spPr>
          <a:xfrm rot="16200000">
            <a:off x="9575694" y="4759565"/>
            <a:ext cx="3744411" cy="452458"/>
          </a:xfrm>
          <a:prstGeom prst="rect">
            <a:avLst/>
          </a:prstGeom>
          <a:solidFill>
            <a:srgbClr val="EC7C69"/>
          </a:solidFill>
        </p:spPr>
        <p:txBody>
          <a:bodyPr anchor="ctr"/>
          <a:lstStyle/>
          <a:p>
            <a:pPr marL="0" indent="0" algn="ctr">
              <a:buNone/>
            </a:pPr>
            <a:r>
              <a:rPr lang="en-GB" sz="1200" dirty="0">
                <a:solidFill>
                  <a:schemeClr val="bg1"/>
                </a:solidFill>
              </a:rPr>
              <a:t>Mynd: Albergo </a:t>
            </a:r>
            <a:r>
              <a:rPr lang="en-GB" sz="1200" dirty="0" err="1">
                <a:solidFill>
                  <a:schemeClr val="bg1"/>
                </a:solidFill>
              </a:rPr>
              <a:t>Diffuso Sextantio</a:t>
            </a:r>
            <a:r>
              <a:rPr lang="en-GB" sz="1200" dirty="0">
                <a:solidFill>
                  <a:schemeClr val="bg1"/>
                </a:solidFill>
              </a:rPr>
              <a:t>, Ítalía </a:t>
            </a:r>
          </a:p>
        </p:txBody>
      </p:sp>
      <p:sp>
        <p:nvSpPr>
          <p:cNvPr id="7" name="Text Placeholder 3">
            <a:extLst>
              <a:ext uri="{FF2B5EF4-FFF2-40B4-BE49-F238E27FC236}">
                <a16:creationId xmlns:a16="http://schemas.microsoft.com/office/drawing/2014/main" id="{E657E41E-FDBC-59A9-C53B-D506162E6525}"/>
              </a:ext>
            </a:extLst>
          </p:cNvPr>
          <p:cNvSpPr txBox="1">
            <a:spLocks/>
          </p:cNvSpPr>
          <p:nvPr/>
        </p:nvSpPr>
        <p:spPr>
          <a:xfrm>
            <a:off x="485146" y="2595195"/>
            <a:ext cx="6734342"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Hugmynd þar sem herbergi </a:t>
            </a:r>
            <a:r>
              <a:rPr lang="en-GB" dirty="0" err="1"/>
              <a:t>og</a:t>
            </a:r>
            <a:r>
              <a:rPr lang="en-GB" dirty="0"/>
              <a:t> </a:t>
            </a:r>
            <a:r>
              <a:rPr lang="en-GB" dirty="0" err="1"/>
              <a:t>þjónusta</a:t>
            </a:r>
            <a:r>
              <a:rPr lang="en-GB" dirty="0"/>
              <a:t> eru dreifð yfir mörg hús í litlu sögulegu þorpi eða bæ, en rekin sem eitt hótel.</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Samþætting í samfélagið: </a:t>
            </a:r>
            <a:r>
              <a:rPr lang="en-GB" dirty="0"/>
              <a:t>Gestir dvelja í endurbyggðum byggingum um allt þorpið</a:t>
            </a:r>
          </a:p>
          <a:p>
            <a:pPr marL="342900" indent="-342900">
              <a:lnSpc>
                <a:spcPts val="2340"/>
              </a:lnSpc>
              <a:buClr>
                <a:srgbClr val="64AFAF"/>
              </a:buClr>
              <a:buFont typeface="Arial" panose="020B0604020202020204" pitchFamily="34" charset="0"/>
              <a:buChar char="•"/>
            </a:pPr>
            <a:r>
              <a:rPr lang="en-GB" b="1" dirty="0"/>
              <a:t>Verndun menningararfs: </a:t>
            </a:r>
            <a:r>
              <a:rPr lang="en-GB" dirty="0"/>
              <a:t>Endurreisn sögulegra bygginga</a:t>
            </a:r>
          </a:p>
          <a:p>
            <a:pPr marL="342900" indent="-342900">
              <a:lnSpc>
                <a:spcPts val="2340"/>
              </a:lnSpc>
              <a:buClr>
                <a:srgbClr val="64AFAF"/>
              </a:buClr>
              <a:buFont typeface="Arial" panose="020B0604020202020204" pitchFamily="34" charset="0"/>
              <a:buChar char="•"/>
            </a:pPr>
            <a:r>
              <a:rPr lang="en-GB" b="1" dirty="0"/>
              <a:t>Samþætt stjórnun: </a:t>
            </a:r>
            <a:r>
              <a:rPr lang="en-GB" dirty="0"/>
              <a:t>Rekinn sem eitt gistihús með miðlægri einingu</a:t>
            </a:r>
          </a:p>
          <a:p>
            <a:pPr marL="342900" indent="-342900">
              <a:lnSpc>
                <a:spcPts val="2340"/>
              </a:lnSpc>
              <a:buClr>
                <a:srgbClr val="64AFAF"/>
              </a:buClr>
              <a:buFont typeface="Arial" panose="020B0604020202020204" pitchFamily="34" charset="0"/>
              <a:buChar char="•"/>
            </a:pPr>
            <a:r>
              <a:rPr lang="en-GB" b="1" dirty="0"/>
              <a:t>Stuðningur við staðbundna efnahagslíf: </a:t>
            </a:r>
            <a:r>
              <a:rPr lang="en-GB" dirty="0" err="1"/>
              <a:t>Nýtist</a:t>
            </a:r>
            <a:r>
              <a:rPr lang="en-GB" dirty="0"/>
              <a:t> </a:t>
            </a:r>
            <a:r>
              <a:rPr lang="en-GB" dirty="0" err="1"/>
              <a:t>efnahagslífi</a:t>
            </a:r>
            <a:r>
              <a:rPr lang="en-GB" dirty="0"/>
              <a:t> á </a:t>
            </a:r>
            <a:r>
              <a:rPr lang="en-GB" dirty="0" err="1"/>
              <a:t>staðnum</a:t>
            </a:r>
            <a:r>
              <a:rPr lang="en-GB" dirty="0"/>
              <a:t> með því að hvetja gesti til að versla hjá staðbundnum fyrirtækjum.</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9" name="Text Placeholder 6">
            <a:extLst>
              <a:ext uri="{FF2B5EF4-FFF2-40B4-BE49-F238E27FC236}">
                <a16:creationId xmlns:a16="http://schemas.microsoft.com/office/drawing/2014/main" id="{2AE8C9F8-0A6C-AE90-6F31-5F0714ABEA1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a:t>«Dreifð» hótel</a:t>
            </a:r>
            <a:endParaRPr lang="en-NL" dirty="0"/>
          </a:p>
        </p:txBody>
      </p:sp>
      <p:cxnSp>
        <p:nvCxnSpPr>
          <p:cNvPr id="10" name="Straight Connector 9">
            <a:extLst>
              <a:ext uri="{FF2B5EF4-FFF2-40B4-BE49-F238E27FC236}">
                <a16:creationId xmlns:a16="http://schemas.microsoft.com/office/drawing/2014/main" id="{989CB39D-DF4B-B877-624F-7BE47AD7014A}"/>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5C6E7F28-A300-0DBB-B9ED-DFB0561C755E}"/>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a:t>Óhefðbundnar gistiaðferðir</a:t>
            </a:r>
          </a:p>
        </p:txBody>
      </p:sp>
      <p:sp>
        <p:nvSpPr>
          <p:cNvPr id="19" name="Slide Number Placeholder 5">
            <a:extLst>
              <a:ext uri="{FF2B5EF4-FFF2-40B4-BE49-F238E27FC236}">
                <a16:creationId xmlns:a16="http://schemas.microsoft.com/office/drawing/2014/main" id="{EAB2F97A-09DB-5B15-EB88-C17DA8844F4B}"/>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spTree>
    <p:extLst>
      <p:ext uri="{BB962C8B-B14F-4D97-AF65-F5344CB8AC3E}">
        <p14:creationId xmlns:p14="http://schemas.microsoft.com/office/powerpoint/2010/main" val="195843038"/>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CC13FB0-FA80-4BE0-A1D0-41FF1DE8A97C}"/>
</file>

<file path=customXml/itemProps2.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3.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800</TotalTime>
  <Words>90</Words>
  <Application>Microsoft Office PowerPoint</Application>
  <PresentationFormat>Widescreen</PresentationFormat>
  <Paragraphs>11</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Montserrat</vt:lpstr>
      <vt:lpstr>Montserrat Light</vt:lpstr>
      <vt:lpstr>Verdana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docId:737BE13F66462678A8A267F372CB20AD</cp:keywords>
  <cp:lastModifiedBy>Kjartan Bollason</cp:lastModifiedBy>
  <cp:revision>190</cp:revision>
  <dcterms:created xsi:type="dcterms:W3CDTF">2020-10-14T13:32:04Z</dcterms:created>
  <dcterms:modified xsi:type="dcterms:W3CDTF">2026-01-19T13:04:30Z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